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Open Sans Bold" charset="1" panose="020B08060305040202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1682798"/>
            <a:ext cx="10476000" cy="4818960"/>
          </a:xfrm>
          <a:custGeom>
            <a:avLst/>
            <a:gdLst/>
            <a:ahLst/>
            <a:cxnLst/>
            <a:rect r="r" b="b" t="t" l="l"/>
            <a:pathLst>
              <a:path h="4818960" w="10476000">
                <a:moveTo>
                  <a:pt x="0" y="0"/>
                </a:moveTo>
                <a:lnTo>
                  <a:pt x="10476000" y="0"/>
                </a:lnTo>
                <a:lnTo>
                  <a:pt x="10476000" y="4818960"/>
                </a:lnTo>
                <a:lnTo>
                  <a:pt x="0" y="481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34725" y="138682"/>
            <a:ext cx="242255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Partager sa vidéo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304803" y="1113156"/>
            <a:ext cx="3831302" cy="987706"/>
            <a:chOff x="0" y="0"/>
            <a:chExt cx="1373052" cy="3539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73052" cy="353972"/>
            </a:xfrm>
            <a:custGeom>
              <a:avLst/>
              <a:gdLst/>
              <a:ahLst/>
              <a:cxnLst/>
              <a:rect r="r" b="b" t="t" l="l"/>
              <a:pathLst>
                <a:path h="353972" w="1373052">
                  <a:moveTo>
                    <a:pt x="1169852" y="0"/>
                  </a:moveTo>
                  <a:cubicBezTo>
                    <a:pt x="1282076" y="0"/>
                    <a:pt x="1373052" y="79239"/>
                    <a:pt x="1373052" y="176986"/>
                  </a:cubicBezTo>
                  <a:cubicBezTo>
                    <a:pt x="1373052" y="274732"/>
                    <a:pt x="1282076" y="353972"/>
                    <a:pt x="1169852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373052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Une fois votre vidéo publiée, cliquez sur le bouton “Partager”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2174502">
            <a:off x="6358833" y="2138316"/>
            <a:ext cx="2703641" cy="1169325"/>
          </a:xfrm>
          <a:custGeom>
            <a:avLst/>
            <a:gdLst/>
            <a:ahLst/>
            <a:cxnLst/>
            <a:rect r="r" b="b" t="t" l="l"/>
            <a:pathLst>
              <a:path h="1169325" w="2703641">
                <a:moveTo>
                  <a:pt x="0" y="0"/>
                </a:moveTo>
                <a:lnTo>
                  <a:pt x="2703640" y="0"/>
                </a:lnTo>
                <a:lnTo>
                  <a:pt x="2703640" y="1169325"/>
                </a:lnTo>
                <a:lnTo>
                  <a:pt x="0" y="1169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003449" y="2597996"/>
            <a:ext cx="756896" cy="552298"/>
            <a:chOff x="0" y="0"/>
            <a:chExt cx="511395" cy="3731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11395" cy="373159"/>
            </a:xfrm>
            <a:custGeom>
              <a:avLst/>
              <a:gdLst/>
              <a:ahLst/>
              <a:cxnLst/>
              <a:rect r="r" b="b" t="t" l="l"/>
              <a:pathLst>
                <a:path h="373159" w="511395">
                  <a:moveTo>
                    <a:pt x="255698" y="0"/>
                  </a:moveTo>
                  <a:cubicBezTo>
                    <a:pt x="114480" y="0"/>
                    <a:pt x="0" y="83534"/>
                    <a:pt x="0" y="186579"/>
                  </a:cubicBezTo>
                  <a:cubicBezTo>
                    <a:pt x="0" y="289624"/>
                    <a:pt x="114480" y="373159"/>
                    <a:pt x="255698" y="373159"/>
                  </a:cubicBezTo>
                  <a:cubicBezTo>
                    <a:pt x="396915" y="373159"/>
                    <a:pt x="511395" y="289624"/>
                    <a:pt x="511395" y="186579"/>
                  </a:cubicBezTo>
                  <a:cubicBezTo>
                    <a:pt x="511395" y="83534"/>
                    <a:pt x="396915" y="0"/>
                    <a:pt x="25569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47943" y="6409"/>
              <a:ext cx="415508" cy="331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934958" y="4092278"/>
            <a:ext cx="4399534" cy="1433659"/>
            <a:chOff x="0" y="0"/>
            <a:chExt cx="1576694" cy="5137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76693" cy="513791"/>
            </a:xfrm>
            <a:custGeom>
              <a:avLst/>
              <a:gdLst/>
              <a:ahLst/>
              <a:cxnLst/>
              <a:rect r="r" b="b" t="t" l="l"/>
              <a:pathLst>
                <a:path h="513791" w="1576693">
                  <a:moveTo>
                    <a:pt x="1373493" y="0"/>
                  </a:moveTo>
                  <a:cubicBezTo>
                    <a:pt x="1485718" y="0"/>
                    <a:pt x="1576693" y="115016"/>
                    <a:pt x="1576693" y="256895"/>
                  </a:cubicBezTo>
                  <a:cubicBezTo>
                    <a:pt x="1576693" y="398775"/>
                    <a:pt x="1485718" y="513791"/>
                    <a:pt x="1373493" y="513791"/>
                  </a:cubicBezTo>
                  <a:lnTo>
                    <a:pt x="203200" y="513791"/>
                  </a:lnTo>
                  <a:cubicBezTo>
                    <a:pt x="90976" y="513791"/>
                    <a:pt x="0" y="398775"/>
                    <a:pt x="0" y="256895"/>
                  </a:cubicBezTo>
                  <a:cubicBezTo>
                    <a:pt x="0" y="11501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576694" cy="542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Vous pouvez obtenir :</a:t>
              </a:r>
            </a:p>
            <a:p>
              <a:pPr algn="l" marL="302261" indent="-151130" lvl="1">
                <a:lnSpc>
                  <a:spcPts val="1960"/>
                </a:lnSpc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 lien URL</a:t>
              </a:r>
            </a:p>
            <a:p>
              <a:pPr algn="l" marL="302261" indent="-151130" lvl="1">
                <a:lnSpc>
                  <a:spcPts val="1960"/>
                </a:lnSpc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 QR code</a:t>
              </a:r>
            </a:p>
            <a:p>
              <a:pPr algn="l" marL="302261" indent="-151130" lvl="1">
                <a:lnSpc>
                  <a:spcPts val="1960"/>
                </a:lnSpc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 lien de téléchargement</a:t>
              </a:r>
            </a:p>
            <a:p>
              <a:pPr algn="l" marL="302261" indent="-151130" lvl="1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Une balise iframe pour intégrer le média.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-5400000">
            <a:off x="7559204" y="4407519"/>
            <a:ext cx="481038" cy="250140"/>
          </a:xfrm>
          <a:custGeom>
            <a:avLst/>
            <a:gdLst/>
            <a:ahLst/>
            <a:cxnLst/>
            <a:rect r="r" b="b" t="t" l="l"/>
            <a:pathLst>
              <a:path h="250140" w="481038">
                <a:moveTo>
                  <a:pt x="0" y="0"/>
                </a:moveTo>
                <a:lnTo>
                  <a:pt x="481038" y="0"/>
                </a:lnTo>
                <a:lnTo>
                  <a:pt x="481038" y="250140"/>
                </a:lnTo>
                <a:lnTo>
                  <a:pt x="0" y="250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5400000">
            <a:off x="8762930" y="4407519"/>
            <a:ext cx="481038" cy="250140"/>
          </a:xfrm>
          <a:custGeom>
            <a:avLst/>
            <a:gdLst/>
            <a:ahLst/>
            <a:cxnLst/>
            <a:rect r="r" b="b" t="t" l="l"/>
            <a:pathLst>
              <a:path h="250140" w="481038">
                <a:moveTo>
                  <a:pt x="0" y="0"/>
                </a:moveTo>
                <a:lnTo>
                  <a:pt x="481038" y="0"/>
                </a:lnTo>
                <a:lnTo>
                  <a:pt x="481038" y="250140"/>
                </a:lnTo>
                <a:lnTo>
                  <a:pt x="0" y="250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0800000">
            <a:off x="8218954" y="4987849"/>
            <a:ext cx="481038" cy="250140"/>
          </a:xfrm>
          <a:custGeom>
            <a:avLst/>
            <a:gdLst/>
            <a:ahLst/>
            <a:cxnLst/>
            <a:rect r="r" b="b" t="t" l="l"/>
            <a:pathLst>
              <a:path h="250140" w="481038">
                <a:moveTo>
                  <a:pt x="0" y="0"/>
                </a:moveTo>
                <a:lnTo>
                  <a:pt x="481038" y="0"/>
                </a:lnTo>
                <a:lnTo>
                  <a:pt x="481038" y="250140"/>
                </a:lnTo>
                <a:lnTo>
                  <a:pt x="0" y="250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0800000">
            <a:off x="8647480" y="5698334"/>
            <a:ext cx="481038" cy="250140"/>
          </a:xfrm>
          <a:custGeom>
            <a:avLst/>
            <a:gdLst/>
            <a:ahLst/>
            <a:cxnLst/>
            <a:rect r="r" b="b" t="t" l="l"/>
            <a:pathLst>
              <a:path h="250140" w="481038">
                <a:moveTo>
                  <a:pt x="0" y="0"/>
                </a:moveTo>
                <a:lnTo>
                  <a:pt x="481039" y="0"/>
                </a:lnTo>
                <a:lnTo>
                  <a:pt x="481039" y="250140"/>
                </a:lnTo>
                <a:lnTo>
                  <a:pt x="0" y="250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