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693400" cy="7556500"/>
  <p:notesSz cx="6858000" cy="9144000"/>
  <p:embeddedFontLst>
    <p:embeddedFont>
      <p:font typeface="Open Sans Bold" charset="1" panose="020B08060305040202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2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657305"/>
            <a:ext cx="10476000" cy="6665355"/>
          </a:xfrm>
          <a:custGeom>
            <a:avLst/>
            <a:gdLst/>
            <a:ahLst/>
            <a:cxnLst/>
            <a:rect r="r" b="b" t="t" l="l"/>
            <a:pathLst>
              <a:path h="6665355" w="10476000">
                <a:moveTo>
                  <a:pt x="0" y="0"/>
                </a:moveTo>
                <a:lnTo>
                  <a:pt x="10476000" y="0"/>
                </a:lnTo>
                <a:lnTo>
                  <a:pt x="10476000" y="6665355"/>
                </a:lnTo>
                <a:lnTo>
                  <a:pt x="0" y="66653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346000" y="1000514"/>
            <a:ext cx="2871035" cy="1134000"/>
            <a:chOff x="0" y="0"/>
            <a:chExt cx="1028914" cy="406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28914" cy="406400"/>
            </a:xfrm>
            <a:custGeom>
              <a:avLst/>
              <a:gdLst/>
              <a:ahLst/>
              <a:cxnLst/>
              <a:rect r="r" b="b" t="t" l="l"/>
              <a:pathLst>
                <a:path h="406400" w="1028914">
                  <a:moveTo>
                    <a:pt x="825714" y="0"/>
                  </a:moveTo>
                  <a:cubicBezTo>
                    <a:pt x="937938" y="0"/>
                    <a:pt x="1028914" y="90976"/>
                    <a:pt x="1028914" y="203200"/>
                  </a:cubicBezTo>
                  <a:cubicBezTo>
                    <a:pt x="1028914" y="315424"/>
                    <a:pt x="937938" y="406400"/>
                    <a:pt x="82571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1028914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1. Après votre identification, sélectionnez le mode</a:t>
              </a: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d’édition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358042" y="3989982"/>
            <a:ext cx="2544346" cy="1134000"/>
            <a:chOff x="0" y="0"/>
            <a:chExt cx="911836" cy="40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11836" cy="406400"/>
            </a:xfrm>
            <a:custGeom>
              <a:avLst/>
              <a:gdLst/>
              <a:ahLst/>
              <a:cxnLst/>
              <a:rect r="r" b="b" t="t" l="l"/>
              <a:pathLst>
                <a:path h="406400" w="911836">
                  <a:moveTo>
                    <a:pt x="708636" y="0"/>
                  </a:moveTo>
                  <a:cubicBezTo>
                    <a:pt x="820861" y="0"/>
                    <a:pt x="911836" y="90976"/>
                    <a:pt x="911836" y="203200"/>
                  </a:cubicBezTo>
                  <a:cubicBezTo>
                    <a:pt x="911836" y="315424"/>
                    <a:pt x="820861" y="406400"/>
                    <a:pt x="70863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911836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2. Cliquez sur</a:t>
              </a: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“Ajouter une activité ou ressource”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-1370333">
            <a:off x="8190028" y="1206115"/>
            <a:ext cx="1671209" cy="722798"/>
          </a:xfrm>
          <a:custGeom>
            <a:avLst/>
            <a:gdLst/>
            <a:ahLst/>
            <a:cxnLst/>
            <a:rect r="r" b="b" t="t" l="l"/>
            <a:pathLst>
              <a:path h="722798" w="1671209">
                <a:moveTo>
                  <a:pt x="0" y="0"/>
                </a:moveTo>
                <a:lnTo>
                  <a:pt x="1671210" y="0"/>
                </a:lnTo>
                <a:lnTo>
                  <a:pt x="1671210" y="722798"/>
                </a:lnTo>
                <a:lnTo>
                  <a:pt x="0" y="7227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4686833" y="4401184"/>
            <a:ext cx="1671209" cy="722798"/>
          </a:xfrm>
          <a:custGeom>
            <a:avLst/>
            <a:gdLst/>
            <a:ahLst/>
            <a:cxnLst/>
            <a:rect r="r" b="b" t="t" l="l"/>
            <a:pathLst>
              <a:path h="722798" w="1671209">
                <a:moveTo>
                  <a:pt x="1671209" y="0"/>
                </a:moveTo>
                <a:lnTo>
                  <a:pt x="0" y="0"/>
                </a:lnTo>
                <a:lnTo>
                  <a:pt x="0" y="722798"/>
                </a:lnTo>
                <a:lnTo>
                  <a:pt x="1671209" y="722798"/>
                </a:lnTo>
                <a:lnTo>
                  <a:pt x="167120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401770" y="189334"/>
            <a:ext cx="588845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Importer une vidéo eMedia dans eCampus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401490"/>
            <a:ext cx="10476000" cy="6757020"/>
          </a:xfrm>
          <a:custGeom>
            <a:avLst/>
            <a:gdLst/>
            <a:ahLst/>
            <a:cxnLst/>
            <a:rect r="r" b="b" t="t" l="l"/>
            <a:pathLst>
              <a:path h="6757020" w="10476000">
                <a:moveTo>
                  <a:pt x="0" y="0"/>
                </a:moveTo>
                <a:lnTo>
                  <a:pt x="10476000" y="0"/>
                </a:lnTo>
                <a:lnTo>
                  <a:pt x="10476000" y="6757020"/>
                </a:lnTo>
                <a:lnTo>
                  <a:pt x="0" y="6757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510602" y="5376510"/>
            <a:ext cx="2544346" cy="1134000"/>
            <a:chOff x="0" y="0"/>
            <a:chExt cx="911836" cy="406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1836" cy="406400"/>
            </a:xfrm>
            <a:custGeom>
              <a:avLst/>
              <a:gdLst/>
              <a:ahLst/>
              <a:cxnLst/>
              <a:rect r="r" b="b" t="t" l="l"/>
              <a:pathLst>
                <a:path h="406400" w="911836">
                  <a:moveTo>
                    <a:pt x="708636" y="0"/>
                  </a:moveTo>
                  <a:cubicBezTo>
                    <a:pt x="820861" y="0"/>
                    <a:pt x="911836" y="90976"/>
                    <a:pt x="911836" y="203200"/>
                  </a:cubicBezTo>
                  <a:cubicBezTo>
                    <a:pt x="911836" y="315424"/>
                    <a:pt x="820861" y="406400"/>
                    <a:pt x="70863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911836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3. Sélectionnez l’activité “Vidéo eMedia”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2382595">
            <a:off x="6282095" y="5610804"/>
            <a:ext cx="1390812" cy="601526"/>
          </a:xfrm>
          <a:custGeom>
            <a:avLst/>
            <a:gdLst/>
            <a:ahLst/>
            <a:cxnLst/>
            <a:rect r="r" b="b" t="t" l="l"/>
            <a:pathLst>
              <a:path h="601526" w="1390812">
                <a:moveTo>
                  <a:pt x="1390812" y="0"/>
                </a:moveTo>
                <a:lnTo>
                  <a:pt x="0" y="0"/>
                </a:lnTo>
                <a:lnTo>
                  <a:pt x="0" y="601526"/>
                </a:lnTo>
                <a:lnTo>
                  <a:pt x="1390812" y="601526"/>
                </a:lnTo>
                <a:lnTo>
                  <a:pt x="139081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294468" y="4336282"/>
            <a:ext cx="935616" cy="93561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401490"/>
            <a:ext cx="10476000" cy="6757020"/>
          </a:xfrm>
          <a:custGeom>
            <a:avLst/>
            <a:gdLst/>
            <a:ahLst/>
            <a:cxnLst/>
            <a:rect r="r" b="b" t="t" l="l"/>
            <a:pathLst>
              <a:path h="6757020" w="10476000">
                <a:moveTo>
                  <a:pt x="0" y="0"/>
                </a:moveTo>
                <a:lnTo>
                  <a:pt x="10476000" y="0"/>
                </a:lnTo>
                <a:lnTo>
                  <a:pt x="10476000" y="6757020"/>
                </a:lnTo>
                <a:lnTo>
                  <a:pt x="0" y="6757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073827" y="401490"/>
            <a:ext cx="2544346" cy="579218"/>
            <a:chOff x="0" y="0"/>
            <a:chExt cx="911836" cy="20757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11836" cy="207579"/>
            </a:xfrm>
            <a:custGeom>
              <a:avLst/>
              <a:gdLst/>
              <a:ahLst/>
              <a:cxnLst/>
              <a:rect r="r" b="b" t="t" l="l"/>
              <a:pathLst>
                <a:path h="207579" w="911836">
                  <a:moveTo>
                    <a:pt x="708636" y="0"/>
                  </a:moveTo>
                  <a:cubicBezTo>
                    <a:pt x="820861" y="0"/>
                    <a:pt x="911836" y="46468"/>
                    <a:pt x="911836" y="103789"/>
                  </a:cubicBezTo>
                  <a:cubicBezTo>
                    <a:pt x="911836" y="161111"/>
                    <a:pt x="820861" y="207579"/>
                    <a:pt x="708636" y="207579"/>
                  </a:cubicBezTo>
                  <a:lnTo>
                    <a:pt x="203200" y="207579"/>
                  </a:lnTo>
                  <a:cubicBezTo>
                    <a:pt x="90976" y="207579"/>
                    <a:pt x="0" y="161111"/>
                    <a:pt x="0" y="103789"/>
                  </a:cubicBezTo>
                  <a:cubicBezTo>
                    <a:pt x="0" y="4646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911836" cy="2361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4. Vous pouvez alors :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8000" y="2163405"/>
            <a:ext cx="3373386" cy="690709"/>
            <a:chOff x="0" y="0"/>
            <a:chExt cx="1208945" cy="24753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08945" cy="247534"/>
            </a:xfrm>
            <a:custGeom>
              <a:avLst/>
              <a:gdLst/>
              <a:ahLst/>
              <a:cxnLst/>
              <a:rect r="r" b="b" t="t" l="l"/>
              <a:pathLst>
                <a:path h="247534" w="1208945">
                  <a:moveTo>
                    <a:pt x="1005745" y="0"/>
                  </a:moveTo>
                  <a:cubicBezTo>
                    <a:pt x="1117970" y="0"/>
                    <a:pt x="1208945" y="55412"/>
                    <a:pt x="1208945" y="123767"/>
                  </a:cubicBezTo>
                  <a:cubicBezTo>
                    <a:pt x="1208945" y="192122"/>
                    <a:pt x="1117970" y="247534"/>
                    <a:pt x="1005745" y="247534"/>
                  </a:cubicBezTo>
                  <a:lnTo>
                    <a:pt x="203200" y="247534"/>
                  </a:lnTo>
                  <a:cubicBezTo>
                    <a:pt x="90976" y="247534"/>
                    <a:pt x="0" y="192122"/>
                    <a:pt x="0" y="123767"/>
                  </a:cubicBezTo>
                  <a:cubicBezTo>
                    <a:pt x="0" y="5541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208945" cy="2761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302261" indent="-151130" lvl="1">
                <a:lnSpc>
                  <a:spcPts val="19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Charger un fichier vidéo depuis votre poste de travail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10614" y="2700717"/>
            <a:ext cx="3373386" cy="443059"/>
            <a:chOff x="0" y="0"/>
            <a:chExt cx="1208945" cy="15878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08945" cy="158782"/>
            </a:xfrm>
            <a:custGeom>
              <a:avLst/>
              <a:gdLst/>
              <a:ahLst/>
              <a:cxnLst/>
              <a:rect r="r" b="b" t="t" l="l"/>
              <a:pathLst>
                <a:path h="158782" w="1208945">
                  <a:moveTo>
                    <a:pt x="1005745" y="0"/>
                  </a:moveTo>
                  <a:cubicBezTo>
                    <a:pt x="1117970" y="0"/>
                    <a:pt x="1208945" y="35545"/>
                    <a:pt x="1208945" y="79391"/>
                  </a:cubicBezTo>
                  <a:cubicBezTo>
                    <a:pt x="1208945" y="123238"/>
                    <a:pt x="1117970" y="158782"/>
                    <a:pt x="1005745" y="158782"/>
                  </a:cubicBezTo>
                  <a:lnTo>
                    <a:pt x="203200" y="158782"/>
                  </a:lnTo>
                  <a:cubicBezTo>
                    <a:pt x="90976" y="158782"/>
                    <a:pt x="0" y="123238"/>
                    <a:pt x="0" y="79391"/>
                  </a:cubicBezTo>
                  <a:cubicBezTo>
                    <a:pt x="0" y="3554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28575"/>
              <a:ext cx="1208945" cy="1873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302261" indent="-151130" lvl="1">
                <a:lnSpc>
                  <a:spcPts val="19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Enregistrer une vidéo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8000" y="3009271"/>
            <a:ext cx="3590515" cy="690709"/>
            <a:chOff x="0" y="0"/>
            <a:chExt cx="1286760" cy="24753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86760" cy="247534"/>
            </a:xfrm>
            <a:custGeom>
              <a:avLst/>
              <a:gdLst/>
              <a:ahLst/>
              <a:cxnLst/>
              <a:rect r="r" b="b" t="t" l="l"/>
              <a:pathLst>
                <a:path h="247534" w="1286760">
                  <a:moveTo>
                    <a:pt x="1083560" y="0"/>
                  </a:moveTo>
                  <a:cubicBezTo>
                    <a:pt x="1195784" y="0"/>
                    <a:pt x="1286760" y="55412"/>
                    <a:pt x="1286760" y="123767"/>
                  </a:cubicBezTo>
                  <a:cubicBezTo>
                    <a:pt x="1286760" y="192122"/>
                    <a:pt x="1195784" y="247534"/>
                    <a:pt x="1083560" y="247534"/>
                  </a:cubicBezTo>
                  <a:lnTo>
                    <a:pt x="203200" y="247534"/>
                  </a:lnTo>
                  <a:cubicBezTo>
                    <a:pt x="90976" y="247534"/>
                    <a:pt x="0" y="192122"/>
                    <a:pt x="0" y="123767"/>
                  </a:cubicBezTo>
                  <a:cubicBezTo>
                    <a:pt x="0" y="55412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1286760" cy="2761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302261" indent="-151130" lvl="1">
                <a:lnSpc>
                  <a:spcPts val="19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Sélectionner une vidéo existante dans votre chaîne eMedia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3409386" y="2280410"/>
            <a:ext cx="731730" cy="380500"/>
          </a:xfrm>
          <a:custGeom>
            <a:avLst/>
            <a:gdLst/>
            <a:ahLst/>
            <a:cxnLst/>
            <a:rect r="r" b="b" t="t" l="l"/>
            <a:pathLst>
              <a:path h="380500" w="731730">
                <a:moveTo>
                  <a:pt x="0" y="0"/>
                </a:moveTo>
                <a:lnTo>
                  <a:pt x="731730" y="0"/>
                </a:lnTo>
                <a:lnTo>
                  <a:pt x="731730" y="380500"/>
                </a:lnTo>
                <a:lnTo>
                  <a:pt x="0" y="38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632830" y="3130961"/>
            <a:ext cx="713706" cy="371127"/>
          </a:xfrm>
          <a:custGeom>
            <a:avLst/>
            <a:gdLst/>
            <a:ahLst/>
            <a:cxnLst/>
            <a:rect r="r" b="b" t="t" l="l"/>
            <a:pathLst>
              <a:path h="371127" w="713706">
                <a:moveTo>
                  <a:pt x="0" y="0"/>
                </a:moveTo>
                <a:lnTo>
                  <a:pt x="713707" y="0"/>
                </a:lnTo>
                <a:lnTo>
                  <a:pt x="713707" y="371128"/>
                </a:lnTo>
                <a:lnTo>
                  <a:pt x="0" y="371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0800000">
            <a:off x="6550884" y="2731996"/>
            <a:ext cx="731730" cy="380500"/>
          </a:xfrm>
          <a:custGeom>
            <a:avLst/>
            <a:gdLst/>
            <a:ahLst/>
            <a:cxnLst/>
            <a:rect r="r" b="b" t="t" l="l"/>
            <a:pathLst>
              <a:path h="380500" w="731730">
                <a:moveTo>
                  <a:pt x="0" y="0"/>
                </a:moveTo>
                <a:lnTo>
                  <a:pt x="731730" y="0"/>
                </a:lnTo>
                <a:lnTo>
                  <a:pt x="731730" y="380500"/>
                </a:lnTo>
                <a:lnTo>
                  <a:pt x="0" y="38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454375"/>
            <a:ext cx="10476000" cy="6691545"/>
          </a:xfrm>
          <a:custGeom>
            <a:avLst/>
            <a:gdLst/>
            <a:ahLst/>
            <a:cxnLst/>
            <a:rect r="r" b="b" t="t" l="l"/>
            <a:pathLst>
              <a:path h="6691545" w="10476000">
                <a:moveTo>
                  <a:pt x="0" y="0"/>
                </a:moveTo>
                <a:lnTo>
                  <a:pt x="10476000" y="0"/>
                </a:lnTo>
                <a:lnTo>
                  <a:pt x="10476000" y="6691545"/>
                </a:lnTo>
                <a:lnTo>
                  <a:pt x="0" y="66915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980828" y="1222993"/>
            <a:ext cx="4705770" cy="938359"/>
            <a:chOff x="0" y="0"/>
            <a:chExt cx="1686442" cy="33628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86442" cy="336287"/>
            </a:xfrm>
            <a:custGeom>
              <a:avLst/>
              <a:gdLst/>
              <a:ahLst/>
              <a:cxnLst/>
              <a:rect r="r" b="b" t="t" l="l"/>
              <a:pathLst>
                <a:path h="336287" w="1686442">
                  <a:moveTo>
                    <a:pt x="1483242" y="0"/>
                  </a:moveTo>
                  <a:cubicBezTo>
                    <a:pt x="1595466" y="0"/>
                    <a:pt x="1686442" y="75280"/>
                    <a:pt x="1686442" y="168143"/>
                  </a:cubicBezTo>
                  <a:cubicBezTo>
                    <a:pt x="1686442" y="261006"/>
                    <a:pt x="1595466" y="336287"/>
                    <a:pt x="1483242" y="336287"/>
                  </a:cubicBezTo>
                  <a:lnTo>
                    <a:pt x="203200" y="336287"/>
                  </a:lnTo>
                  <a:cubicBezTo>
                    <a:pt x="90976" y="336287"/>
                    <a:pt x="0" y="261006"/>
                    <a:pt x="0" y="168143"/>
                  </a:cubicBezTo>
                  <a:cubicBezTo>
                    <a:pt x="0" y="7528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1686442" cy="3648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Si vous avez choisi l’option “Envoyer une vidéo”, vous pourrez choisir diverses options, comme la génération automatique de sous-titres.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464249" y="3171680"/>
            <a:ext cx="3373386" cy="1764655"/>
            <a:chOff x="0" y="0"/>
            <a:chExt cx="1311689" cy="68615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11689" cy="686159"/>
            </a:xfrm>
            <a:custGeom>
              <a:avLst/>
              <a:gdLst/>
              <a:ahLst/>
              <a:cxnLst/>
              <a:rect r="r" b="b" t="t" l="l"/>
              <a:pathLst>
                <a:path h="686159" w="1311689">
                  <a:moveTo>
                    <a:pt x="655845" y="0"/>
                  </a:moveTo>
                  <a:cubicBezTo>
                    <a:pt x="293632" y="0"/>
                    <a:pt x="0" y="153602"/>
                    <a:pt x="0" y="343079"/>
                  </a:cubicBezTo>
                  <a:cubicBezTo>
                    <a:pt x="0" y="532557"/>
                    <a:pt x="293632" y="686159"/>
                    <a:pt x="655845" y="686159"/>
                  </a:cubicBezTo>
                  <a:cubicBezTo>
                    <a:pt x="1018058" y="686159"/>
                    <a:pt x="1311689" y="532557"/>
                    <a:pt x="1311689" y="343079"/>
                  </a:cubicBezTo>
                  <a:cubicBezTo>
                    <a:pt x="1311689" y="153602"/>
                    <a:pt x="1018058" y="0"/>
                    <a:pt x="6558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122971" y="35752"/>
              <a:ext cx="1065747" cy="586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-5084610">
            <a:off x="6264541" y="2546146"/>
            <a:ext cx="1601097" cy="692474"/>
          </a:xfrm>
          <a:custGeom>
            <a:avLst/>
            <a:gdLst/>
            <a:ahLst/>
            <a:cxnLst/>
            <a:rect r="r" b="b" t="t" l="l"/>
            <a:pathLst>
              <a:path h="692474" w="1601097">
                <a:moveTo>
                  <a:pt x="1601097" y="0"/>
                </a:moveTo>
                <a:lnTo>
                  <a:pt x="0" y="0"/>
                </a:lnTo>
                <a:lnTo>
                  <a:pt x="0" y="692475"/>
                </a:lnTo>
                <a:lnTo>
                  <a:pt x="1601097" y="692475"/>
                </a:lnTo>
                <a:lnTo>
                  <a:pt x="16010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DAGtyJVuij0</dc:identifier>
  <dcterms:modified xsi:type="dcterms:W3CDTF">2011-08-01T06:04:30Z</dcterms:modified>
  <cp:revision>1</cp:revision>
  <dc:title>Tuto eMedia</dc:title>
</cp:coreProperties>
</file>