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</p:sldIdLst>
  <p:sldSz cx="10693400" cy="7556500"/>
  <p:notesSz cx="6858000" cy="9144000"/>
  <p:embeddedFontLst>
    <p:embeddedFont>
      <p:font typeface="Open Sans Bold" charset="1" panose="020B0806030504020204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jpe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5.jpe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1.pn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Relationship Id="rId3" Target="../media/image1.png" Type="http://schemas.openxmlformats.org/officeDocument/2006/relationships/image"/><Relationship Id="rId4" Target="../media/image10.png" Type="http://schemas.openxmlformats.org/officeDocument/2006/relationships/image"/><Relationship Id="rId5" Target="../media/image11.png" Type="http://schemas.openxmlformats.org/officeDocument/2006/relationships/image"/><Relationship Id="rId6" Target="../media/image3.png" Type="http://schemas.openxmlformats.org/officeDocument/2006/relationships/image"/><Relationship Id="rId7" Target="../media/image4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417897" y="0"/>
            <a:ext cx="1274103" cy="353564"/>
          </a:xfrm>
          <a:custGeom>
            <a:avLst/>
            <a:gdLst/>
            <a:ahLst/>
            <a:cxnLst/>
            <a:rect r="r" b="b" t="t" l="l"/>
            <a:pathLst>
              <a:path h="353564" w="1274103">
                <a:moveTo>
                  <a:pt x="0" y="0"/>
                </a:moveTo>
                <a:lnTo>
                  <a:pt x="1274103" y="0"/>
                </a:lnTo>
                <a:lnTo>
                  <a:pt x="1274103" y="353564"/>
                </a:lnTo>
                <a:lnTo>
                  <a:pt x="0" y="3535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8000" y="515910"/>
            <a:ext cx="10476000" cy="6757020"/>
          </a:xfrm>
          <a:custGeom>
            <a:avLst/>
            <a:gdLst/>
            <a:ahLst/>
            <a:cxnLst/>
            <a:rect r="r" b="b" t="t" l="l"/>
            <a:pathLst>
              <a:path h="6757020" w="10476000">
                <a:moveTo>
                  <a:pt x="0" y="0"/>
                </a:moveTo>
                <a:lnTo>
                  <a:pt x="10476000" y="0"/>
                </a:lnTo>
                <a:lnTo>
                  <a:pt x="10476000" y="6757020"/>
                </a:lnTo>
                <a:lnTo>
                  <a:pt x="0" y="675702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497010" y="7253880"/>
            <a:ext cx="86990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b="true" sz="120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3850798" y="138682"/>
            <a:ext cx="2990404" cy="372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79"/>
              </a:lnSpc>
              <a:spcBef>
                <a:spcPct val="0"/>
              </a:spcBef>
            </a:pPr>
            <a:r>
              <a:rPr lang="en-US" b="true" sz="2199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Enregistrer une vidéo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480329" y="2453805"/>
            <a:ext cx="3126648" cy="987706"/>
            <a:chOff x="0" y="0"/>
            <a:chExt cx="1120520" cy="353972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120520" cy="353972"/>
            </a:xfrm>
            <a:custGeom>
              <a:avLst/>
              <a:gdLst/>
              <a:ahLst/>
              <a:cxnLst/>
              <a:rect r="r" b="b" t="t" l="l"/>
              <a:pathLst>
                <a:path h="353972" w="1120520">
                  <a:moveTo>
                    <a:pt x="917320" y="0"/>
                  </a:moveTo>
                  <a:cubicBezTo>
                    <a:pt x="1029544" y="0"/>
                    <a:pt x="1120520" y="79239"/>
                    <a:pt x="1120520" y="176986"/>
                  </a:cubicBezTo>
                  <a:cubicBezTo>
                    <a:pt x="1120520" y="274732"/>
                    <a:pt x="1029544" y="353972"/>
                    <a:pt x="917320" y="353972"/>
                  </a:cubicBezTo>
                  <a:lnTo>
                    <a:pt x="203200" y="353972"/>
                  </a:lnTo>
                  <a:cubicBezTo>
                    <a:pt x="90976" y="353972"/>
                    <a:pt x="0" y="274732"/>
                    <a:pt x="0" y="176986"/>
                  </a:cubicBezTo>
                  <a:cubicBezTo>
                    <a:pt x="0" y="79239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B57B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28575"/>
              <a:ext cx="1120520" cy="38254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r>
                <a:rPr lang="en-US" b="true" sz="1400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1. Pour enregistrer directement votre vidéo, cliquez sur ce bouton.</a:t>
              </a: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152420">
            <a:off x="3468349" y="2748785"/>
            <a:ext cx="764899" cy="397747"/>
          </a:xfrm>
          <a:custGeom>
            <a:avLst/>
            <a:gdLst/>
            <a:ahLst/>
            <a:cxnLst/>
            <a:rect r="r" b="b" t="t" l="l"/>
            <a:pathLst>
              <a:path h="397747" w="764899">
                <a:moveTo>
                  <a:pt x="0" y="0"/>
                </a:moveTo>
                <a:lnTo>
                  <a:pt x="764899" y="0"/>
                </a:lnTo>
                <a:lnTo>
                  <a:pt x="764899" y="397747"/>
                </a:lnTo>
                <a:lnTo>
                  <a:pt x="0" y="39774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417897" y="0"/>
            <a:ext cx="1274103" cy="353564"/>
          </a:xfrm>
          <a:custGeom>
            <a:avLst/>
            <a:gdLst/>
            <a:ahLst/>
            <a:cxnLst/>
            <a:rect r="r" b="b" t="t" l="l"/>
            <a:pathLst>
              <a:path h="353564" w="1274103">
                <a:moveTo>
                  <a:pt x="0" y="0"/>
                </a:moveTo>
                <a:lnTo>
                  <a:pt x="1274103" y="0"/>
                </a:lnTo>
                <a:lnTo>
                  <a:pt x="1274103" y="353564"/>
                </a:lnTo>
                <a:lnTo>
                  <a:pt x="0" y="3535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240741" y="427411"/>
            <a:ext cx="8210517" cy="6845519"/>
          </a:xfrm>
          <a:custGeom>
            <a:avLst/>
            <a:gdLst/>
            <a:ahLst/>
            <a:cxnLst/>
            <a:rect r="r" b="b" t="t" l="l"/>
            <a:pathLst>
              <a:path h="6845519" w="8210517">
                <a:moveTo>
                  <a:pt x="0" y="0"/>
                </a:moveTo>
                <a:lnTo>
                  <a:pt x="8210518" y="0"/>
                </a:lnTo>
                <a:lnTo>
                  <a:pt x="8210518" y="6845519"/>
                </a:lnTo>
                <a:lnTo>
                  <a:pt x="0" y="684551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497010" y="7253880"/>
            <a:ext cx="86990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b="true" sz="120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2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3782676" y="1338550"/>
            <a:ext cx="3126648" cy="987706"/>
            <a:chOff x="0" y="0"/>
            <a:chExt cx="1120520" cy="35397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120520" cy="353972"/>
            </a:xfrm>
            <a:custGeom>
              <a:avLst/>
              <a:gdLst/>
              <a:ahLst/>
              <a:cxnLst/>
              <a:rect r="r" b="b" t="t" l="l"/>
              <a:pathLst>
                <a:path h="353972" w="1120520">
                  <a:moveTo>
                    <a:pt x="917320" y="0"/>
                  </a:moveTo>
                  <a:cubicBezTo>
                    <a:pt x="1029544" y="0"/>
                    <a:pt x="1120520" y="79239"/>
                    <a:pt x="1120520" y="176986"/>
                  </a:cubicBezTo>
                  <a:cubicBezTo>
                    <a:pt x="1120520" y="274732"/>
                    <a:pt x="1029544" y="353972"/>
                    <a:pt x="917320" y="353972"/>
                  </a:cubicBezTo>
                  <a:lnTo>
                    <a:pt x="203200" y="353972"/>
                  </a:lnTo>
                  <a:cubicBezTo>
                    <a:pt x="90976" y="353972"/>
                    <a:pt x="0" y="274732"/>
                    <a:pt x="0" y="176986"/>
                  </a:cubicBezTo>
                  <a:cubicBezTo>
                    <a:pt x="0" y="79239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B57B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28575"/>
              <a:ext cx="1120520" cy="38254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r>
                <a:rPr lang="en-US" b="true" sz="1400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2. Choisissez la ou les sources que vous souhaitez enregistrer.</a:t>
              </a: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3221611" y="2877088"/>
            <a:ext cx="764899" cy="397747"/>
          </a:xfrm>
          <a:custGeom>
            <a:avLst/>
            <a:gdLst/>
            <a:ahLst/>
            <a:cxnLst/>
            <a:rect r="r" b="b" t="t" l="l"/>
            <a:pathLst>
              <a:path h="397747" w="764899">
                <a:moveTo>
                  <a:pt x="0" y="0"/>
                </a:moveTo>
                <a:lnTo>
                  <a:pt x="764899" y="0"/>
                </a:lnTo>
                <a:lnTo>
                  <a:pt x="764899" y="397748"/>
                </a:lnTo>
                <a:lnTo>
                  <a:pt x="0" y="39774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3221611" y="3310544"/>
            <a:ext cx="764899" cy="397747"/>
          </a:xfrm>
          <a:custGeom>
            <a:avLst/>
            <a:gdLst/>
            <a:ahLst/>
            <a:cxnLst/>
            <a:rect r="r" b="b" t="t" l="l"/>
            <a:pathLst>
              <a:path h="397747" w="764899">
                <a:moveTo>
                  <a:pt x="0" y="0"/>
                </a:moveTo>
                <a:lnTo>
                  <a:pt x="764899" y="0"/>
                </a:lnTo>
                <a:lnTo>
                  <a:pt x="764899" y="397748"/>
                </a:lnTo>
                <a:lnTo>
                  <a:pt x="0" y="39774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3221611" y="3744000"/>
            <a:ext cx="764899" cy="397747"/>
          </a:xfrm>
          <a:custGeom>
            <a:avLst/>
            <a:gdLst/>
            <a:ahLst/>
            <a:cxnLst/>
            <a:rect r="r" b="b" t="t" l="l"/>
            <a:pathLst>
              <a:path h="397747" w="764899">
                <a:moveTo>
                  <a:pt x="0" y="0"/>
                </a:moveTo>
                <a:lnTo>
                  <a:pt x="764899" y="0"/>
                </a:lnTo>
                <a:lnTo>
                  <a:pt x="764899" y="397747"/>
                </a:lnTo>
                <a:lnTo>
                  <a:pt x="0" y="39774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8000" y="964575"/>
            <a:ext cx="10476000" cy="5630850"/>
          </a:xfrm>
          <a:custGeom>
            <a:avLst/>
            <a:gdLst/>
            <a:ahLst/>
            <a:cxnLst/>
            <a:rect r="r" b="b" t="t" l="l"/>
            <a:pathLst>
              <a:path h="5630850" w="10476000">
                <a:moveTo>
                  <a:pt x="0" y="0"/>
                </a:moveTo>
                <a:lnTo>
                  <a:pt x="10476000" y="0"/>
                </a:lnTo>
                <a:lnTo>
                  <a:pt x="10476000" y="5630850"/>
                </a:lnTo>
                <a:lnTo>
                  <a:pt x="0" y="56308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497010" y="7253880"/>
            <a:ext cx="86990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b="true" sz="120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3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9417897" y="0"/>
            <a:ext cx="1274103" cy="353564"/>
          </a:xfrm>
          <a:custGeom>
            <a:avLst/>
            <a:gdLst/>
            <a:ahLst/>
            <a:cxnLst/>
            <a:rect r="r" b="b" t="t" l="l"/>
            <a:pathLst>
              <a:path h="353564" w="1274103">
                <a:moveTo>
                  <a:pt x="0" y="0"/>
                </a:moveTo>
                <a:lnTo>
                  <a:pt x="1274103" y="0"/>
                </a:lnTo>
                <a:lnTo>
                  <a:pt x="1274103" y="353564"/>
                </a:lnTo>
                <a:lnTo>
                  <a:pt x="0" y="35356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3782676" y="1512723"/>
            <a:ext cx="3126648" cy="987706"/>
            <a:chOff x="0" y="0"/>
            <a:chExt cx="1120520" cy="35397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120520" cy="353972"/>
            </a:xfrm>
            <a:custGeom>
              <a:avLst/>
              <a:gdLst/>
              <a:ahLst/>
              <a:cxnLst/>
              <a:rect r="r" b="b" t="t" l="l"/>
              <a:pathLst>
                <a:path h="353972" w="1120520">
                  <a:moveTo>
                    <a:pt x="917320" y="0"/>
                  </a:moveTo>
                  <a:cubicBezTo>
                    <a:pt x="1029544" y="0"/>
                    <a:pt x="1120520" y="79239"/>
                    <a:pt x="1120520" y="176986"/>
                  </a:cubicBezTo>
                  <a:cubicBezTo>
                    <a:pt x="1120520" y="274732"/>
                    <a:pt x="1029544" y="353972"/>
                    <a:pt x="917320" y="353972"/>
                  </a:cubicBezTo>
                  <a:lnTo>
                    <a:pt x="203200" y="353972"/>
                  </a:lnTo>
                  <a:cubicBezTo>
                    <a:pt x="90976" y="353972"/>
                    <a:pt x="0" y="274732"/>
                    <a:pt x="0" y="176986"/>
                  </a:cubicBezTo>
                  <a:cubicBezTo>
                    <a:pt x="0" y="79239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B57B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28575"/>
              <a:ext cx="1120520" cy="38254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r>
                <a:rPr lang="en-US" b="true" sz="1400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3. Cliquez sur “Autoriser” pour permettre à eMedia d’accéder à votre micro et caméra.</a:t>
              </a:r>
            </a:p>
          </p:txBody>
        </p:sp>
      </p:grpSp>
      <p:sp>
        <p:nvSpPr>
          <p:cNvPr name="Freeform 8" id="8"/>
          <p:cNvSpPr/>
          <p:nvPr/>
        </p:nvSpPr>
        <p:spPr>
          <a:xfrm flipH="true" flipV="false" rot="-277213">
            <a:off x="2036436" y="2331121"/>
            <a:ext cx="2259740" cy="977338"/>
          </a:xfrm>
          <a:custGeom>
            <a:avLst/>
            <a:gdLst/>
            <a:ahLst/>
            <a:cxnLst/>
            <a:rect r="r" b="b" t="t" l="l"/>
            <a:pathLst>
              <a:path h="977338" w="2259740">
                <a:moveTo>
                  <a:pt x="2259740" y="0"/>
                </a:moveTo>
                <a:lnTo>
                  <a:pt x="0" y="0"/>
                </a:lnTo>
                <a:lnTo>
                  <a:pt x="0" y="977337"/>
                </a:lnTo>
                <a:lnTo>
                  <a:pt x="2259740" y="977337"/>
                </a:lnTo>
                <a:lnTo>
                  <a:pt x="225974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8000" y="977670"/>
            <a:ext cx="10476000" cy="5604660"/>
          </a:xfrm>
          <a:custGeom>
            <a:avLst/>
            <a:gdLst/>
            <a:ahLst/>
            <a:cxnLst/>
            <a:rect r="r" b="b" t="t" l="l"/>
            <a:pathLst>
              <a:path h="5604660" w="10476000">
                <a:moveTo>
                  <a:pt x="0" y="0"/>
                </a:moveTo>
                <a:lnTo>
                  <a:pt x="10476000" y="0"/>
                </a:lnTo>
                <a:lnTo>
                  <a:pt x="10476000" y="5604660"/>
                </a:lnTo>
                <a:lnTo>
                  <a:pt x="0" y="56046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417897" y="0"/>
            <a:ext cx="1274103" cy="353564"/>
          </a:xfrm>
          <a:custGeom>
            <a:avLst/>
            <a:gdLst/>
            <a:ahLst/>
            <a:cxnLst/>
            <a:rect r="r" b="b" t="t" l="l"/>
            <a:pathLst>
              <a:path h="353564" w="1274103">
                <a:moveTo>
                  <a:pt x="0" y="0"/>
                </a:moveTo>
                <a:lnTo>
                  <a:pt x="1274103" y="0"/>
                </a:lnTo>
                <a:lnTo>
                  <a:pt x="1274103" y="353564"/>
                </a:lnTo>
                <a:lnTo>
                  <a:pt x="0" y="35356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599876" y="1385340"/>
            <a:ext cx="5021242" cy="3275152"/>
          </a:xfrm>
          <a:custGeom>
            <a:avLst/>
            <a:gdLst/>
            <a:ahLst/>
            <a:cxnLst/>
            <a:rect r="r" b="b" t="t" l="l"/>
            <a:pathLst>
              <a:path h="3275152" w="5021242">
                <a:moveTo>
                  <a:pt x="0" y="0"/>
                </a:moveTo>
                <a:lnTo>
                  <a:pt x="5021242" y="0"/>
                </a:lnTo>
                <a:lnTo>
                  <a:pt x="5021242" y="3275152"/>
                </a:lnTo>
                <a:lnTo>
                  <a:pt x="0" y="327515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2597692" y="4432538"/>
            <a:ext cx="953610" cy="673456"/>
            <a:chOff x="0" y="0"/>
            <a:chExt cx="688910" cy="48652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688910" cy="486520"/>
            </a:xfrm>
            <a:custGeom>
              <a:avLst/>
              <a:gdLst/>
              <a:ahLst/>
              <a:cxnLst/>
              <a:rect r="r" b="b" t="t" l="l"/>
              <a:pathLst>
                <a:path h="486520" w="688910">
                  <a:moveTo>
                    <a:pt x="344455" y="0"/>
                  </a:moveTo>
                  <a:cubicBezTo>
                    <a:pt x="154218" y="0"/>
                    <a:pt x="0" y="108911"/>
                    <a:pt x="0" y="243260"/>
                  </a:cubicBezTo>
                  <a:cubicBezTo>
                    <a:pt x="0" y="377609"/>
                    <a:pt x="154218" y="486520"/>
                    <a:pt x="344455" y="486520"/>
                  </a:cubicBezTo>
                  <a:cubicBezTo>
                    <a:pt x="534692" y="486520"/>
                    <a:pt x="688910" y="377609"/>
                    <a:pt x="688910" y="243260"/>
                  </a:cubicBezTo>
                  <a:cubicBezTo>
                    <a:pt x="688910" y="108911"/>
                    <a:pt x="534692" y="0"/>
                    <a:pt x="34445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" cap="sq">
              <a:solidFill>
                <a:srgbClr val="00B57B"/>
              </a:solidFill>
              <a:prstDash val="solid"/>
              <a:miter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64585" y="17036"/>
              <a:ext cx="559740" cy="42387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5906234" y="4023191"/>
            <a:ext cx="4422994" cy="3015964"/>
          </a:xfrm>
          <a:custGeom>
            <a:avLst/>
            <a:gdLst/>
            <a:ahLst/>
            <a:cxnLst/>
            <a:rect r="r" b="b" t="t" l="l"/>
            <a:pathLst>
              <a:path h="3015964" w="4422994">
                <a:moveTo>
                  <a:pt x="0" y="0"/>
                </a:moveTo>
                <a:lnTo>
                  <a:pt x="4422994" y="0"/>
                </a:lnTo>
                <a:lnTo>
                  <a:pt x="4422994" y="3015964"/>
                </a:lnTo>
                <a:lnTo>
                  <a:pt x="0" y="301596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0497010" y="7253880"/>
            <a:ext cx="86990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b="true" sz="120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4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6204695" y="4283377"/>
            <a:ext cx="3826073" cy="2495592"/>
          </a:xfrm>
          <a:custGeom>
            <a:avLst/>
            <a:gdLst/>
            <a:ahLst/>
            <a:cxnLst/>
            <a:rect r="r" b="b" t="t" l="l"/>
            <a:pathLst>
              <a:path h="2495592" w="3826073">
                <a:moveTo>
                  <a:pt x="0" y="0"/>
                </a:moveTo>
                <a:lnTo>
                  <a:pt x="3826073" y="0"/>
                </a:lnTo>
                <a:lnTo>
                  <a:pt x="3826073" y="2495592"/>
                </a:lnTo>
                <a:lnTo>
                  <a:pt x="0" y="249559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7515974" y="6467272"/>
            <a:ext cx="1203514" cy="849941"/>
            <a:chOff x="0" y="0"/>
            <a:chExt cx="688910" cy="48652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688910" cy="486520"/>
            </a:xfrm>
            <a:custGeom>
              <a:avLst/>
              <a:gdLst/>
              <a:ahLst/>
              <a:cxnLst/>
              <a:rect r="r" b="b" t="t" l="l"/>
              <a:pathLst>
                <a:path h="486520" w="688910">
                  <a:moveTo>
                    <a:pt x="344455" y="0"/>
                  </a:moveTo>
                  <a:cubicBezTo>
                    <a:pt x="154218" y="0"/>
                    <a:pt x="0" y="108911"/>
                    <a:pt x="0" y="243260"/>
                  </a:cubicBezTo>
                  <a:cubicBezTo>
                    <a:pt x="0" y="377609"/>
                    <a:pt x="154218" y="486520"/>
                    <a:pt x="344455" y="486520"/>
                  </a:cubicBezTo>
                  <a:cubicBezTo>
                    <a:pt x="534692" y="486520"/>
                    <a:pt x="688910" y="377609"/>
                    <a:pt x="688910" y="243260"/>
                  </a:cubicBezTo>
                  <a:cubicBezTo>
                    <a:pt x="688910" y="108911"/>
                    <a:pt x="534692" y="0"/>
                    <a:pt x="34445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" cap="sq">
              <a:solidFill>
                <a:srgbClr val="00B57B"/>
              </a:solidFill>
              <a:prstDash val="solid"/>
              <a:miter/>
            </a:ln>
          </p:spPr>
        </p:sp>
        <p:sp>
          <p:nvSpPr>
            <p:cNvPr name="TextBox 13" id="13"/>
            <p:cNvSpPr txBox="true"/>
            <p:nvPr/>
          </p:nvSpPr>
          <p:spPr>
            <a:xfrm>
              <a:off x="64585" y="17036"/>
              <a:ext cx="559740" cy="42387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2475796" y="5531173"/>
            <a:ext cx="3329696" cy="1186009"/>
            <a:chOff x="0" y="0"/>
            <a:chExt cx="1193288" cy="425039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193288" cy="425039"/>
            </a:xfrm>
            <a:custGeom>
              <a:avLst/>
              <a:gdLst/>
              <a:ahLst/>
              <a:cxnLst/>
              <a:rect r="r" b="b" t="t" l="l"/>
              <a:pathLst>
                <a:path h="425039" w="1193288">
                  <a:moveTo>
                    <a:pt x="990088" y="0"/>
                  </a:moveTo>
                  <a:cubicBezTo>
                    <a:pt x="1102312" y="0"/>
                    <a:pt x="1193288" y="95148"/>
                    <a:pt x="1193288" y="212519"/>
                  </a:cubicBezTo>
                  <a:cubicBezTo>
                    <a:pt x="1193288" y="329891"/>
                    <a:pt x="1102312" y="425039"/>
                    <a:pt x="990088" y="425039"/>
                  </a:cubicBezTo>
                  <a:lnTo>
                    <a:pt x="203200" y="425039"/>
                  </a:lnTo>
                  <a:cubicBezTo>
                    <a:pt x="90976" y="425039"/>
                    <a:pt x="0" y="329891"/>
                    <a:pt x="0" y="212519"/>
                  </a:cubicBezTo>
                  <a:cubicBezTo>
                    <a:pt x="0" y="95148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B57B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6" id="16"/>
            <p:cNvSpPr txBox="true"/>
            <p:nvPr/>
          </p:nvSpPr>
          <p:spPr>
            <a:xfrm>
              <a:off x="0" y="-28575"/>
              <a:ext cx="1193288" cy="45361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r>
                <a:rPr lang="en-US" b="true" sz="1400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4. Cliquez sur “Enregistrer” pour démarrer l’enregistrement, et sur “Arrêter” une fois l’enregistrement terminé.</a:t>
              </a:r>
            </a:p>
          </p:txBody>
        </p:sp>
      </p:grpSp>
      <p:sp>
        <p:nvSpPr>
          <p:cNvPr name="Freeform 17" id="17"/>
          <p:cNvSpPr/>
          <p:nvPr/>
        </p:nvSpPr>
        <p:spPr>
          <a:xfrm flipH="false" flipV="false" rot="-6680204">
            <a:off x="3027207" y="5200274"/>
            <a:ext cx="567139" cy="294912"/>
          </a:xfrm>
          <a:custGeom>
            <a:avLst/>
            <a:gdLst/>
            <a:ahLst/>
            <a:cxnLst/>
            <a:rect r="r" b="b" t="t" l="l"/>
            <a:pathLst>
              <a:path h="294912" w="567139">
                <a:moveTo>
                  <a:pt x="0" y="0"/>
                </a:moveTo>
                <a:lnTo>
                  <a:pt x="567139" y="0"/>
                </a:lnTo>
                <a:lnTo>
                  <a:pt x="567139" y="294913"/>
                </a:lnTo>
                <a:lnTo>
                  <a:pt x="0" y="29491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641676">
            <a:off x="5679382" y="6041225"/>
            <a:ext cx="1840869" cy="957252"/>
          </a:xfrm>
          <a:custGeom>
            <a:avLst/>
            <a:gdLst/>
            <a:ahLst/>
            <a:cxnLst/>
            <a:rect r="r" b="b" t="t" l="l"/>
            <a:pathLst>
              <a:path h="957252" w="1840869">
                <a:moveTo>
                  <a:pt x="0" y="0"/>
                </a:moveTo>
                <a:lnTo>
                  <a:pt x="1840869" y="0"/>
                </a:lnTo>
                <a:lnTo>
                  <a:pt x="1840869" y="957252"/>
                </a:lnTo>
                <a:lnTo>
                  <a:pt x="0" y="95725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DAGtyJVuij0</dc:identifier>
  <dcterms:modified xsi:type="dcterms:W3CDTF">2011-08-01T06:04:30Z</dcterms:modified>
  <cp:revision>1</cp:revision>
  <dc:title>Tuto eMedia</dc:title>
</cp:coreProperties>
</file>