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0693400" cy="7556500"/>
  <p:notesSz cx="6858000" cy="9144000"/>
  <p:embeddedFontLst>
    <p:embeddedFont>
      <p:font typeface="Open Sans Bold" charset="1" panose="020B0806030504020204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6.jpe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9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0.jpe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1.png" Type="http://schemas.openxmlformats.org/officeDocument/2006/relationships/image"/><Relationship Id="rId7" Target="../media/image3.png" Type="http://schemas.openxmlformats.org/officeDocument/2006/relationships/image"/><Relationship Id="rId8" Target="../media/image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2.jpe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5105" y="576930"/>
            <a:ext cx="10421790" cy="6696000"/>
          </a:xfrm>
          <a:custGeom>
            <a:avLst/>
            <a:gdLst/>
            <a:ahLst/>
            <a:cxnLst/>
            <a:rect r="r" b="b" t="t" l="l"/>
            <a:pathLst>
              <a:path h="6696000" w="10421790">
                <a:moveTo>
                  <a:pt x="0" y="0"/>
                </a:moveTo>
                <a:lnTo>
                  <a:pt x="10421790" y="0"/>
                </a:lnTo>
                <a:lnTo>
                  <a:pt x="10421790" y="6696000"/>
                </a:lnTo>
                <a:lnTo>
                  <a:pt x="0" y="669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417897" y="0"/>
            <a:ext cx="1274103" cy="353564"/>
          </a:xfrm>
          <a:custGeom>
            <a:avLst/>
            <a:gdLst/>
            <a:ahLst/>
            <a:cxnLst/>
            <a:rect r="r" b="b" t="t" l="l"/>
            <a:pathLst>
              <a:path h="353564" w="1274103">
                <a:moveTo>
                  <a:pt x="0" y="0"/>
                </a:moveTo>
                <a:lnTo>
                  <a:pt x="1274103" y="0"/>
                </a:lnTo>
                <a:lnTo>
                  <a:pt x="1274103" y="353564"/>
                </a:lnTo>
                <a:lnTo>
                  <a:pt x="0" y="3535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178033" y="2693626"/>
            <a:ext cx="1012828" cy="949802"/>
            <a:chOff x="0" y="0"/>
            <a:chExt cx="731690" cy="68615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31690" cy="686159"/>
            </a:xfrm>
            <a:custGeom>
              <a:avLst/>
              <a:gdLst/>
              <a:ahLst/>
              <a:cxnLst/>
              <a:rect r="r" b="b" t="t" l="l"/>
              <a:pathLst>
                <a:path h="686159" w="731690">
                  <a:moveTo>
                    <a:pt x="365845" y="0"/>
                  </a:moveTo>
                  <a:cubicBezTo>
                    <a:pt x="163794" y="0"/>
                    <a:pt x="0" y="153602"/>
                    <a:pt x="0" y="343079"/>
                  </a:cubicBezTo>
                  <a:cubicBezTo>
                    <a:pt x="0" y="532557"/>
                    <a:pt x="163794" y="686159"/>
                    <a:pt x="365845" y="686159"/>
                  </a:cubicBezTo>
                  <a:cubicBezTo>
                    <a:pt x="567896" y="686159"/>
                    <a:pt x="731690" y="532557"/>
                    <a:pt x="731690" y="343079"/>
                  </a:cubicBezTo>
                  <a:cubicBezTo>
                    <a:pt x="731690" y="153602"/>
                    <a:pt x="567896" y="0"/>
                    <a:pt x="3658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00B57B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68596" y="35752"/>
              <a:ext cx="594498" cy="5860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273069" y="2917841"/>
            <a:ext cx="2494999" cy="938359"/>
            <a:chOff x="0" y="0"/>
            <a:chExt cx="894151" cy="33628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94151" cy="336287"/>
            </a:xfrm>
            <a:custGeom>
              <a:avLst/>
              <a:gdLst/>
              <a:ahLst/>
              <a:cxnLst/>
              <a:rect r="r" b="b" t="t" l="l"/>
              <a:pathLst>
                <a:path h="336287" w="894151">
                  <a:moveTo>
                    <a:pt x="690951" y="0"/>
                  </a:moveTo>
                  <a:cubicBezTo>
                    <a:pt x="803175" y="0"/>
                    <a:pt x="894151" y="75280"/>
                    <a:pt x="894151" y="168143"/>
                  </a:cubicBezTo>
                  <a:cubicBezTo>
                    <a:pt x="894151" y="261006"/>
                    <a:pt x="803175" y="336287"/>
                    <a:pt x="690951" y="336287"/>
                  </a:cubicBezTo>
                  <a:lnTo>
                    <a:pt x="203200" y="336287"/>
                  </a:lnTo>
                  <a:cubicBezTo>
                    <a:pt x="90976" y="336287"/>
                    <a:pt x="0" y="261006"/>
                    <a:pt x="0" y="168143"/>
                  </a:cubicBezTo>
                  <a:cubicBezTo>
                    <a:pt x="0" y="75280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894151" cy="3648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Une fois votre vidéo importée, cliquez sur le bouton “Éditer”.</a:t>
              </a: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-570897">
            <a:off x="2648182" y="3280001"/>
            <a:ext cx="606646" cy="315456"/>
          </a:xfrm>
          <a:custGeom>
            <a:avLst/>
            <a:gdLst/>
            <a:ahLst/>
            <a:cxnLst/>
            <a:rect r="r" b="b" t="t" l="l"/>
            <a:pathLst>
              <a:path h="315456" w="606646">
                <a:moveTo>
                  <a:pt x="0" y="0"/>
                </a:moveTo>
                <a:lnTo>
                  <a:pt x="606646" y="0"/>
                </a:lnTo>
                <a:lnTo>
                  <a:pt x="606646" y="315456"/>
                </a:lnTo>
                <a:lnTo>
                  <a:pt x="0" y="3154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997179" y="2079013"/>
            <a:ext cx="219191" cy="172696"/>
          </a:xfrm>
          <a:custGeom>
            <a:avLst/>
            <a:gdLst/>
            <a:ahLst/>
            <a:cxnLst/>
            <a:rect r="r" b="b" t="t" l="l"/>
            <a:pathLst>
              <a:path h="172696" w="219191">
                <a:moveTo>
                  <a:pt x="0" y="0"/>
                </a:moveTo>
                <a:lnTo>
                  <a:pt x="219191" y="0"/>
                </a:lnTo>
                <a:lnTo>
                  <a:pt x="219191" y="172696"/>
                </a:lnTo>
                <a:lnTo>
                  <a:pt x="0" y="1726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497010" y="7253880"/>
            <a:ext cx="8699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b="true"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098212" y="189334"/>
            <a:ext cx="4495577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b="true" sz="2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Éditer les propriétés d’une vidéo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417897" y="0"/>
            <a:ext cx="1274103" cy="353564"/>
          </a:xfrm>
          <a:custGeom>
            <a:avLst/>
            <a:gdLst/>
            <a:ahLst/>
            <a:cxnLst/>
            <a:rect r="r" b="b" t="t" l="l"/>
            <a:pathLst>
              <a:path h="353564" w="1274103">
                <a:moveTo>
                  <a:pt x="0" y="0"/>
                </a:moveTo>
                <a:lnTo>
                  <a:pt x="1274103" y="0"/>
                </a:lnTo>
                <a:lnTo>
                  <a:pt x="1274103" y="353564"/>
                </a:lnTo>
                <a:lnTo>
                  <a:pt x="0" y="3535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4883" y="617719"/>
            <a:ext cx="10419117" cy="6655211"/>
          </a:xfrm>
          <a:custGeom>
            <a:avLst/>
            <a:gdLst/>
            <a:ahLst/>
            <a:cxnLst/>
            <a:rect r="r" b="b" t="t" l="l"/>
            <a:pathLst>
              <a:path h="6655211" w="10419117">
                <a:moveTo>
                  <a:pt x="0" y="0"/>
                </a:moveTo>
                <a:lnTo>
                  <a:pt x="10419117" y="0"/>
                </a:lnTo>
                <a:lnTo>
                  <a:pt x="10419117" y="6655211"/>
                </a:lnTo>
                <a:lnTo>
                  <a:pt x="0" y="66552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497010" y="7253880"/>
            <a:ext cx="8699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b="true"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3180946" y="3215831"/>
            <a:ext cx="823533" cy="491414"/>
            <a:chOff x="0" y="0"/>
            <a:chExt cx="731690" cy="4366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31690" cy="436610"/>
            </a:xfrm>
            <a:custGeom>
              <a:avLst/>
              <a:gdLst/>
              <a:ahLst/>
              <a:cxnLst/>
              <a:rect r="r" b="b" t="t" l="l"/>
              <a:pathLst>
                <a:path h="436610" w="731690">
                  <a:moveTo>
                    <a:pt x="365845" y="0"/>
                  </a:moveTo>
                  <a:cubicBezTo>
                    <a:pt x="163794" y="0"/>
                    <a:pt x="0" y="97738"/>
                    <a:pt x="0" y="218305"/>
                  </a:cubicBezTo>
                  <a:cubicBezTo>
                    <a:pt x="0" y="338872"/>
                    <a:pt x="163794" y="436610"/>
                    <a:pt x="365845" y="436610"/>
                  </a:cubicBezTo>
                  <a:cubicBezTo>
                    <a:pt x="567896" y="436610"/>
                    <a:pt x="731690" y="338872"/>
                    <a:pt x="731690" y="218305"/>
                  </a:cubicBezTo>
                  <a:cubicBezTo>
                    <a:pt x="731690" y="97738"/>
                    <a:pt x="567896" y="0"/>
                    <a:pt x="3658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sq">
              <a:solidFill>
                <a:srgbClr val="00B57B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68596" y="12357"/>
              <a:ext cx="594498" cy="3833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956056" y="3848202"/>
            <a:ext cx="637786" cy="604369"/>
            <a:chOff x="0" y="0"/>
            <a:chExt cx="460751" cy="43661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60751" cy="436610"/>
            </a:xfrm>
            <a:custGeom>
              <a:avLst/>
              <a:gdLst/>
              <a:ahLst/>
              <a:cxnLst/>
              <a:rect r="r" b="b" t="t" l="l"/>
              <a:pathLst>
                <a:path h="436610" w="460751">
                  <a:moveTo>
                    <a:pt x="230376" y="0"/>
                  </a:moveTo>
                  <a:cubicBezTo>
                    <a:pt x="103143" y="0"/>
                    <a:pt x="0" y="97738"/>
                    <a:pt x="0" y="218305"/>
                  </a:cubicBezTo>
                  <a:cubicBezTo>
                    <a:pt x="0" y="338872"/>
                    <a:pt x="103143" y="436610"/>
                    <a:pt x="230376" y="436610"/>
                  </a:cubicBezTo>
                  <a:cubicBezTo>
                    <a:pt x="357609" y="436610"/>
                    <a:pt x="460751" y="338872"/>
                    <a:pt x="460751" y="218305"/>
                  </a:cubicBezTo>
                  <a:cubicBezTo>
                    <a:pt x="460751" y="97738"/>
                    <a:pt x="357609" y="0"/>
                    <a:pt x="23037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00B57B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43195" y="12357"/>
              <a:ext cx="374360" cy="3833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273069" y="2917841"/>
            <a:ext cx="2494999" cy="713204"/>
            <a:chOff x="0" y="0"/>
            <a:chExt cx="894151" cy="25559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94151" cy="255596"/>
            </a:xfrm>
            <a:custGeom>
              <a:avLst/>
              <a:gdLst/>
              <a:ahLst/>
              <a:cxnLst/>
              <a:rect r="r" b="b" t="t" l="l"/>
              <a:pathLst>
                <a:path h="255596" w="894151">
                  <a:moveTo>
                    <a:pt x="690951" y="0"/>
                  </a:moveTo>
                  <a:cubicBezTo>
                    <a:pt x="803175" y="0"/>
                    <a:pt x="894151" y="57217"/>
                    <a:pt x="894151" y="127798"/>
                  </a:cubicBezTo>
                  <a:cubicBezTo>
                    <a:pt x="894151" y="198379"/>
                    <a:pt x="803175" y="255596"/>
                    <a:pt x="690951" y="255596"/>
                  </a:cubicBezTo>
                  <a:lnTo>
                    <a:pt x="203200" y="255596"/>
                  </a:lnTo>
                  <a:cubicBezTo>
                    <a:pt x="90976" y="255596"/>
                    <a:pt x="0" y="198379"/>
                    <a:pt x="0" y="127798"/>
                  </a:cubicBezTo>
                  <a:cubicBezTo>
                    <a:pt x="0" y="57217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894151" cy="2841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Ici vous pouvez modifier</a:t>
              </a:r>
            </a:p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le nom, la description...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7243611" y="2273586"/>
            <a:ext cx="2692389" cy="1433659"/>
            <a:chOff x="0" y="0"/>
            <a:chExt cx="964891" cy="51379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64891" cy="513791"/>
            </a:xfrm>
            <a:custGeom>
              <a:avLst/>
              <a:gdLst/>
              <a:ahLst/>
              <a:cxnLst/>
              <a:rect r="r" b="b" t="t" l="l"/>
              <a:pathLst>
                <a:path h="513791" w="964891">
                  <a:moveTo>
                    <a:pt x="761691" y="0"/>
                  </a:moveTo>
                  <a:cubicBezTo>
                    <a:pt x="873916" y="0"/>
                    <a:pt x="964891" y="115016"/>
                    <a:pt x="964891" y="256895"/>
                  </a:cubicBezTo>
                  <a:cubicBezTo>
                    <a:pt x="964891" y="398775"/>
                    <a:pt x="873916" y="513791"/>
                    <a:pt x="761691" y="513791"/>
                  </a:cubicBezTo>
                  <a:lnTo>
                    <a:pt x="203200" y="513791"/>
                  </a:lnTo>
                  <a:cubicBezTo>
                    <a:pt x="90976" y="513791"/>
                    <a:pt x="0" y="398775"/>
                    <a:pt x="0" y="256895"/>
                  </a:cubicBezTo>
                  <a:cubicBezTo>
                    <a:pt x="0" y="11501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28575"/>
              <a:ext cx="964891" cy="5423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Cette icône permet de visualiser les modifications ou revenir à la version précédente sans sauvegarder.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4225233" y="4817145"/>
            <a:ext cx="2741737" cy="938359"/>
            <a:chOff x="0" y="0"/>
            <a:chExt cx="982577" cy="33628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982577" cy="336287"/>
            </a:xfrm>
            <a:custGeom>
              <a:avLst/>
              <a:gdLst/>
              <a:ahLst/>
              <a:cxnLst/>
              <a:rect r="r" b="b" t="t" l="l"/>
              <a:pathLst>
                <a:path h="336287" w="982577">
                  <a:moveTo>
                    <a:pt x="779377" y="0"/>
                  </a:moveTo>
                  <a:cubicBezTo>
                    <a:pt x="891601" y="0"/>
                    <a:pt x="982577" y="75280"/>
                    <a:pt x="982577" y="168143"/>
                  </a:cubicBezTo>
                  <a:cubicBezTo>
                    <a:pt x="982577" y="261006"/>
                    <a:pt x="891601" y="336287"/>
                    <a:pt x="779377" y="336287"/>
                  </a:cubicBezTo>
                  <a:lnTo>
                    <a:pt x="203200" y="336287"/>
                  </a:lnTo>
                  <a:cubicBezTo>
                    <a:pt x="90976" y="336287"/>
                    <a:pt x="0" y="261006"/>
                    <a:pt x="0" y="168143"/>
                  </a:cubicBezTo>
                  <a:cubicBezTo>
                    <a:pt x="0" y="75280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28575"/>
              <a:ext cx="982577" cy="3648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Pensez bien à sauvegarder vos modifications et à enregistrer !</a:t>
              </a:r>
            </a:p>
          </p:txBody>
        </p:sp>
      </p:grpSp>
      <p:sp>
        <p:nvSpPr>
          <p:cNvPr name="Freeform 20" id="20"/>
          <p:cNvSpPr/>
          <p:nvPr/>
        </p:nvSpPr>
        <p:spPr>
          <a:xfrm flipH="true" flipV="true" rot="-10023500">
            <a:off x="2263142" y="3606090"/>
            <a:ext cx="1009852" cy="436761"/>
          </a:xfrm>
          <a:custGeom>
            <a:avLst/>
            <a:gdLst/>
            <a:ahLst/>
            <a:cxnLst/>
            <a:rect r="r" b="b" t="t" l="l"/>
            <a:pathLst>
              <a:path h="436761" w="1009852">
                <a:moveTo>
                  <a:pt x="1009852" y="436761"/>
                </a:moveTo>
                <a:lnTo>
                  <a:pt x="0" y="436761"/>
                </a:lnTo>
                <a:lnTo>
                  <a:pt x="0" y="0"/>
                </a:lnTo>
                <a:lnTo>
                  <a:pt x="1009852" y="0"/>
                </a:lnTo>
                <a:lnTo>
                  <a:pt x="1009852" y="43676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true" rot="-7653903">
            <a:off x="8042194" y="3849548"/>
            <a:ext cx="1009852" cy="436761"/>
          </a:xfrm>
          <a:custGeom>
            <a:avLst/>
            <a:gdLst/>
            <a:ahLst/>
            <a:cxnLst/>
            <a:rect r="r" b="b" t="t" l="l"/>
            <a:pathLst>
              <a:path h="436761" w="1009852">
                <a:moveTo>
                  <a:pt x="1009852" y="436761"/>
                </a:moveTo>
                <a:lnTo>
                  <a:pt x="0" y="436761"/>
                </a:lnTo>
                <a:lnTo>
                  <a:pt x="0" y="0"/>
                </a:lnTo>
                <a:lnTo>
                  <a:pt x="1009852" y="0"/>
                </a:lnTo>
                <a:lnTo>
                  <a:pt x="1009852" y="43676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-1322693">
            <a:off x="6851462" y="4845258"/>
            <a:ext cx="606646" cy="315456"/>
          </a:xfrm>
          <a:custGeom>
            <a:avLst/>
            <a:gdLst/>
            <a:ahLst/>
            <a:cxnLst/>
            <a:rect r="r" b="b" t="t" l="l"/>
            <a:pathLst>
              <a:path h="315456" w="606646">
                <a:moveTo>
                  <a:pt x="0" y="0"/>
                </a:moveTo>
                <a:lnTo>
                  <a:pt x="606646" y="0"/>
                </a:lnTo>
                <a:lnTo>
                  <a:pt x="606646" y="315455"/>
                </a:lnTo>
                <a:lnTo>
                  <a:pt x="0" y="3154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7885042">
            <a:off x="3387374" y="5627867"/>
            <a:ext cx="1271409" cy="661133"/>
          </a:xfrm>
          <a:custGeom>
            <a:avLst/>
            <a:gdLst/>
            <a:ahLst/>
            <a:cxnLst/>
            <a:rect r="r" b="b" t="t" l="l"/>
            <a:pathLst>
              <a:path h="661133" w="1271409">
                <a:moveTo>
                  <a:pt x="0" y="0"/>
                </a:moveTo>
                <a:lnTo>
                  <a:pt x="1271409" y="0"/>
                </a:lnTo>
                <a:lnTo>
                  <a:pt x="1271409" y="661132"/>
                </a:lnTo>
                <a:lnTo>
                  <a:pt x="0" y="6611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6997179" y="2079013"/>
            <a:ext cx="219191" cy="172696"/>
          </a:xfrm>
          <a:custGeom>
            <a:avLst/>
            <a:gdLst/>
            <a:ahLst/>
            <a:cxnLst/>
            <a:rect r="r" b="b" t="t" l="l"/>
            <a:pathLst>
              <a:path h="172696" w="219191">
                <a:moveTo>
                  <a:pt x="0" y="0"/>
                </a:moveTo>
                <a:lnTo>
                  <a:pt x="219191" y="0"/>
                </a:lnTo>
                <a:lnTo>
                  <a:pt x="219191" y="172696"/>
                </a:lnTo>
                <a:lnTo>
                  <a:pt x="0" y="17269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417897" y="0"/>
            <a:ext cx="1274103" cy="353564"/>
          </a:xfrm>
          <a:custGeom>
            <a:avLst/>
            <a:gdLst/>
            <a:ahLst/>
            <a:cxnLst/>
            <a:rect r="r" b="b" t="t" l="l"/>
            <a:pathLst>
              <a:path h="353564" w="1274103">
                <a:moveTo>
                  <a:pt x="0" y="0"/>
                </a:moveTo>
                <a:lnTo>
                  <a:pt x="1274103" y="0"/>
                </a:lnTo>
                <a:lnTo>
                  <a:pt x="1274103" y="353564"/>
                </a:lnTo>
                <a:lnTo>
                  <a:pt x="0" y="3535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0" y="1357425"/>
            <a:ext cx="10476000" cy="4845150"/>
          </a:xfrm>
          <a:custGeom>
            <a:avLst/>
            <a:gdLst/>
            <a:ahLst/>
            <a:cxnLst/>
            <a:rect r="r" b="b" t="t" l="l"/>
            <a:pathLst>
              <a:path h="4845150" w="10476000">
                <a:moveTo>
                  <a:pt x="0" y="0"/>
                </a:moveTo>
                <a:lnTo>
                  <a:pt x="10476000" y="0"/>
                </a:lnTo>
                <a:lnTo>
                  <a:pt x="10476000" y="4845150"/>
                </a:lnTo>
                <a:lnTo>
                  <a:pt x="0" y="48451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5046849" y="1580248"/>
            <a:ext cx="785829" cy="604369"/>
            <a:chOff x="0" y="0"/>
            <a:chExt cx="567701" cy="43661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67701" cy="436610"/>
            </a:xfrm>
            <a:custGeom>
              <a:avLst/>
              <a:gdLst/>
              <a:ahLst/>
              <a:cxnLst/>
              <a:rect r="r" b="b" t="t" l="l"/>
              <a:pathLst>
                <a:path h="436610" w="567701">
                  <a:moveTo>
                    <a:pt x="283850" y="0"/>
                  </a:moveTo>
                  <a:cubicBezTo>
                    <a:pt x="127084" y="0"/>
                    <a:pt x="0" y="97738"/>
                    <a:pt x="0" y="218305"/>
                  </a:cubicBezTo>
                  <a:cubicBezTo>
                    <a:pt x="0" y="338872"/>
                    <a:pt x="127084" y="436610"/>
                    <a:pt x="283850" y="436610"/>
                  </a:cubicBezTo>
                  <a:cubicBezTo>
                    <a:pt x="440617" y="436610"/>
                    <a:pt x="567701" y="338872"/>
                    <a:pt x="567701" y="218305"/>
                  </a:cubicBezTo>
                  <a:cubicBezTo>
                    <a:pt x="567701" y="97738"/>
                    <a:pt x="440617" y="0"/>
                    <a:pt x="2838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00B57B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53222" y="12357"/>
              <a:ext cx="461257" cy="3833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756000" y="4145172"/>
            <a:ext cx="1498178" cy="343445"/>
            <a:chOff x="0" y="0"/>
            <a:chExt cx="536913" cy="12308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36913" cy="123083"/>
            </a:xfrm>
            <a:custGeom>
              <a:avLst/>
              <a:gdLst/>
              <a:ahLst/>
              <a:cxnLst/>
              <a:rect r="r" b="b" t="t" l="l"/>
              <a:pathLst>
                <a:path h="123083" w="536913">
                  <a:moveTo>
                    <a:pt x="0" y="0"/>
                  </a:moveTo>
                  <a:lnTo>
                    <a:pt x="536913" y="0"/>
                  </a:lnTo>
                  <a:lnTo>
                    <a:pt x="536913" y="123083"/>
                  </a:lnTo>
                  <a:lnTo>
                    <a:pt x="0" y="12308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00B57B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536913" cy="1516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0497010" y="7253880"/>
            <a:ext cx="8699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b="true"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756000" y="4860134"/>
            <a:ext cx="1498178" cy="343445"/>
            <a:chOff x="0" y="0"/>
            <a:chExt cx="536913" cy="12308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36913" cy="123083"/>
            </a:xfrm>
            <a:custGeom>
              <a:avLst/>
              <a:gdLst/>
              <a:ahLst/>
              <a:cxnLst/>
              <a:rect r="r" b="b" t="t" l="l"/>
              <a:pathLst>
                <a:path h="123083" w="536913">
                  <a:moveTo>
                    <a:pt x="0" y="0"/>
                  </a:moveTo>
                  <a:lnTo>
                    <a:pt x="536913" y="0"/>
                  </a:lnTo>
                  <a:lnTo>
                    <a:pt x="536913" y="123083"/>
                  </a:lnTo>
                  <a:lnTo>
                    <a:pt x="0" y="12308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00B57B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536913" cy="1516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756000" y="5639826"/>
            <a:ext cx="1498178" cy="343445"/>
            <a:chOff x="0" y="0"/>
            <a:chExt cx="536913" cy="12308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36913" cy="123083"/>
            </a:xfrm>
            <a:custGeom>
              <a:avLst/>
              <a:gdLst/>
              <a:ahLst/>
              <a:cxnLst/>
              <a:rect r="r" b="b" t="t" l="l"/>
              <a:pathLst>
                <a:path h="123083" w="536913">
                  <a:moveTo>
                    <a:pt x="0" y="0"/>
                  </a:moveTo>
                  <a:lnTo>
                    <a:pt x="536913" y="0"/>
                  </a:lnTo>
                  <a:lnTo>
                    <a:pt x="536913" y="123083"/>
                  </a:lnTo>
                  <a:lnTo>
                    <a:pt x="0" y="12308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00B57B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28575"/>
              <a:ext cx="536913" cy="1516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5346000" y="6470698"/>
            <a:ext cx="2741737" cy="891767"/>
            <a:chOff x="0" y="0"/>
            <a:chExt cx="982577" cy="31958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982577" cy="319589"/>
            </a:xfrm>
            <a:custGeom>
              <a:avLst/>
              <a:gdLst/>
              <a:ahLst/>
              <a:cxnLst/>
              <a:rect r="r" b="b" t="t" l="l"/>
              <a:pathLst>
                <a:path h="319589" w="982577">
                  <a:moveTo>
                    <a:pt x="779377" y="0"/>
                  </a:moveTo>
                  <a:cubicBezTo>
                    <a:pt x="891601" y="0"/>
                    <a:pt x="982577" y="71543"/>
                    <a:pt x="982577" y="159795"/>
                  </a:cubicBezTo>
                  <a:cubicBezTo>
                    <a:pt x="982577" y="248047"/>
                    <a:pt x="891601" y="319589"/>
                    <a:pt x="779377" y="319589"/>
                  </a:cubicBezTo>
                  <a:lnTo>
                    <a:pt x="203200" y="319589"/>
                  </a:lnTo>
                  <a:cubicBezTo>
                    <a:pt x="90976" y="319589"/>
                    <a:pt x="0" y="248047"/>
                    <a:pt x="0" y="159795"/>
                  </a:cubicBezTo>
                  <a:cubicBezTo>
                    <a:pt x="0" y="7154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28575"/>
              <a:ext cx="982577" cy="3481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Pensez bien à sauvegarder vos modifications !</a:t>
              </a: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-3294214">
            <a:off x="7848283" y="6312970"/>
            <a:ext cx="606646" cy="315456"/>
          </a:xfrm>
          <a:custGeom>
            <a:avLst/>
            <a:gdLst/>
            <a:ahLst/>
            <a:cxnLst/>
            <a:rect r="r" b="b" t="t" l="l"/>
            <a:pathLst>
              <a:path h="315456" w="606646">
                <a:moveTo>
                  <a:pt x="0" y="0"/>
                </a:moveTo>
                <a:lnTo>
                  <a:pt x="606646" y="0"/>
                </a:lnTo>
                <a:lnTo>
                  <a:pt x="606646" y="315455"/>
                </a:lnTo>
                <a:lnTo>
                  <a:pt x="0" y="3154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1292894" y="247616"/>
            <a:ext cx="3411587" cy="1186009"/>
            <a:chOff x="0" y="0"/>
            <a:chExt cx="1222636" cy="425039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222636" cy="425039"/>
            </a:xfrm>
            <a:custGeom>
              <a:avLst/>
              <a:gdLst/>
              <a:ahLst/>
              <a:cxnLst/>
              <a:rect r="r" b="b" t="t" l="l"/>
              <a:pathLst>
                <a:path h="425039" w="1222636">
                  <a:moveTo>
                    <a:pt x="1019436" y="0"/>
                  </a:moveTo>
                  <a:cubicBezTo>
                    <a:pt x="1131660" y="0"/>
                    <a:pt x="1222636" y="95148"/>
                    <a:pt x="1222636" y="212519"/>
                  </a:cubicBezTo>
                  <a:cubicBezTo>
                    <a:pt x="1222636" y="329891"/>
                    <a:pt x="1131660" y="425039"/>
                    <a:pt x="1019436" y="425039"/>
                  </a:cubicBezTo>
                  <a:lnTo>
                    <a:pt x="203200" y="425039"/>
                  </a:lnTo>
                  <a:cubicBezTo>
                    <a:pt x="90976" y="425039"/>
                    <a:pt x="0" y="329891"/>
                    <a:pt x="0" y="212519"/>
                  </a:cubicBezTo>
                  <a:cubicBezTo>
                    <a:pt x="0" y="95148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28575"/>
              <a:ext cx="1222636" cy="4536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Il est possible de paramétrer les permissions de visionnage pour les attribuer à divers profils d’utilisateurs / visiteurs.</a:t>
              </a:r>
            </a:p>
          </p:txBody>
        </p:sp>
      </p:grpSp>
      <p:sp>
        <p:nvSpPr>
          <p:cNvPr name="Freeform 24" id="24"/>
          <p:cNvSpPr/>
          <p:nvPr/>
        </p:nvSpPr>
        <p:spPr>
          <a:xfrm flipH="true" flipV="true" rot="-8381749">
            <a:off x="3818256" y="1599392"/>
            <a:ext cx="1308857" cy="566081"/>
          </a:xfrm>
          <a:custGeom>
            <a:avLst/>
            <a:gdLst/>
            <a:ahLst/>
            <a:cxnLst/>
            <a:rect r="r" b="b" t="t" l="l"/>
            <a:pathLst>
              <a:path h="566081" w="1308857">
                <a:moveTo>
                  <a:pt x="1308857" y="566081"/>
                </a:moveTo>
                <a:lnTo>
                  <a:pt x="0" y="566081"/>
                </a:lnTo>
                <a:lnTo>
                  <a:pt x="0" y="0"/>
                </a:lnTo>
                <a:lnTo>
                  <a:pt x="1308857" y="0"/>
                </a:lnTo>
                <a:lnTo>
                  <a:pt x="1308857" y="566081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true" flipV="false" rot="-4971038">
            <a:off x="1574798" y="2238429"/>
            <a:ext cx="3043772" cy="1316431"/>
          </a:xfrm>
          <a:custGeom>
            <a:avLst/>
            <a:gdLst/>
            <a:ahLst/>
            <a:cxnLst/>
            <a:rect r="r" b="b" t="t" l="l"/>
            <a:pathLst>
              <a:path h="1316431" w="3043772">
                <a:moveTo>
                  <a:pt x="3043772" y="0"/>
                </a:moveTo>
                <a:lnTo>
                  <a:pt x="0" y="0"/>
                </a:lnTo>
                <a:lnTo>
                  <a:pt x="0" y="1316431"/>
                </a:lnTo>
                <a:lnTo>
                  <a:pt x="3043772" y="1316431"/>
                </a:lnTo>
                <a:lnTo>
                  <a:pt x="304377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417897" y="0"/>
            <a:ext cx="1274103" cy="353564"/>
          </a:xfrm>
          <a:custGeom>
            <a:avLst/>
            <a:gdLst/>
            <a:ahLst/>
            <a:cxnLst/>
            <a:rect r="r" b="b" t="t" l="l"/>
            <a:pathLst>
              <a:path h="353564" w="1274103">
                <a:moveTo>
                  <a:pt x="0" y="0"/>
                </a:moveTo>
                <a:lnTo>
                  <a:pt x="1274103" y="0"/>
                </a:lnTo>
                <a:lnTo>
                  <a:pt x="1274103" y="353564"/>
                </a:lnTo>
                <a:lnTo>
                  <a:pt x="0" y="3535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0" y="515910"/>
            <a:ext cx="10476000" cy="6757020"/>
          </a:xfrm>
          <a:custGeom>
            <a:avLst/>
            <a:gdLst/>
            <a:ahLst/>
            <a:cxnLst/>
            <a:rect r="r" b="b" t="t" l="l"/>
            <a:pathLst>
              <a:path h="6757020" w="10476000">
                <a:moveTo>
                  <a:pt x="0" y="0"/>
                </a:moveTo>
                <a:lnTo>
                  <a:pt x="10476000" y="0"/>
                </a:lnTo>
                <a:lnTo>
                  <a:pt x="10476000" y="6757020"/>
                </a:lnTo>
                <a:lnTo>
                  <a:pt x="0" y="67570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461335" y="5231968"/>
            <a:ext cx="1496434" cy="673456"/>
            <a:chOff x="0" y="0"/>
            <a:chExt cx="1081058" cy="4865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81058" cy="486520"/>
            </a:xfrm>
            <a:custGeom>
              <a:avLst/>
              <a:gdLst/>
              <a:ahLst/>
              <a:cxnLst/>
              <a:rect r="r" b="b" t="t" l="l"/>
              <a:pathLst>
                <a:path h="486520" w="1081058">
                  <a:moveTo>
                    <a:pt x="540529" y="0"/>
                  </a:moveTo>
                  <a:cubicBezTo>
                    <a:pt x="242003" y="0"/>
                    <a:pt x="0" y="108911"/>
                    <a:pt x="0" y="243260"/>
                  </a:cubicBezTo>
                  <a:cubicBezTo>
                    <a:pt x="0" y="377609"/>
                    <a:pt x="242003" y="486520"/>
                    <a:pt x="540529" y="486520"/>
                  </a:cubicBezTo>
                  <a:cubicBezTo>
                    <a:pt x="839055" y="486520"/>
                    <a:pt x="1081058" y="377609"/>
                    <a:pt x="1081058" y="243260"/>
                  </a:cubicBezTo>
                  <a:cubicBezTo>
                    <a:pt x="1081058" y="108911"/>
                    <a:pt x="839055" y="0"/>
                    <a:pt x="5405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00B57B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101349" y="17036"/>
              <a:ext cx="878360" cy="4238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544808" y="3780000"/>
            <a:ext cx="2741737" cy="891767"/>
            <a:chOff x="0" y="0"/>
            <a:chExt cx="982577" cy="31958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82577" cy="319589"/>
            </a:xfrm>
            <a:custGeom>
              <a:avLst/>
              <a:gdLst/>
              <a:ahLst/>
              <a:cxnLst/>
              <a:rect r="r" b="b" t="t" l="l"/>
              <a:pathLst>
                <a:path h="319589" w="982577">
                  <a:moveTo>
                    <a:pt x="779377" y="0"/>
                  </a:moveTo>
                  <a:cubicBezTo>
                    <a:pt x="891601" y="0"/>
                    <a:pt x="982577" y="71543"/>
                    <a:pt x="982577" y="159795"/>
                  </a:cubicBezTo>
                  <a:cubicBezTo>
                    <a:pt x="982577" y="248047"/>
                    <a:pt x="891601" y="319589"/>
                    <a:pt x="779377" y="319589"/>
                  </a:cubicBezTo>
                  <a:lnTo>
                    <a:pt x="203200" y="319589"/>
                  </a:lnTo>
                  <a:cubicBezTo>
                    <a:pt x="90976" y="319589"/>
                    <a:pt x="0" y="248047"/>
                    <a:pt x="0" y="159795"/>
                  </a:cubicBezTo>
                  <a:cubicBezTo>
                    <a:pt x="0" y="7154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982577" cy="3481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Vous pouvez également enrichir la vidéo avec l’IA.</a:t>
              </a:r>
            </a:p>
          </p:txBody>
        </p:sp>
      </p:grpSp>
      <p:sp>
        <p:nvSpPr>
          <p:cNvPr name="Freeform 10" id="10"/>
          <p:cNvSpPr/>
          <p:nvPr/>
        </p:nvSpPr>
        <p:spPr>
          <a:xfrm flipH="true" flipV="true" rot="-7657895">
            <a:off x="2171262" y="4922212"/>
            <a:ext cx="1321051" cy="571355"/>
          </a:xfrm>
          <a:custGeom>
            <a:avLst/>
            <a:gdLst/>
            <a:ahLst/>
            <a:cxnLst/>
            <a:rect r="r" b="b" t="t" l="l"/>
            <a:pathLst>
              <a:path h="571355" w="1321051">
                <a:moveTo>
                  <a:pt x="1321051" y="571354"/>
                </a:moveTo>
                <a:lnTo>
                  <a:pt x="0" y="571354"/>
                </a:lnTo>
                <a:lnTo>
                  <a:pt x="0" y="0"/>
                </a:lnTo>
                <a:lnTo>
                  <a:pt x="1321051" y="0"/>
                </a:lnTo>
                <a:lnTo>
                  <a:pt x="1321051" y="57135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346000" y="4225884"/>
            <a:ext cx="5132886" cy="2381870"/>
          </a:xfrm>
          <a:custGeom>
            <a:avLst/>
            <a:gdLst/>
            <a:ahLst/>
            <a:cxnLst/>
            <a:rect r="r" b="b" t="t" l="l"/>
            <a:pathLst>
              <a:path h="2381870" w="5132886">
                <a:moveTo>
                  <a:pt x="0" y="0"/>
                </a:moveTo>
                <a:lnTo>
                  <a:pt x="5132886" y="0"/>
                </a:lnTo>
                <a:lnTo>
                  <a:pt x="5132886" y="2381870"/>
                </a:lnTo>
                <a:lnTo>
                  <a:pt x="0" y="23818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12" id="12"/>
          <p:cNvSpPr txBox="true"/>
          <p:nvPr/>
        </p:nvSpPr>
        <p:spPr>
          <a:xfrm rot="0">
            <a:off x="10497010" y="7253880"/>
            <a:ext cx="8699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b="true"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-1446712">
            <a:off x="4857664" y="5259091"/>
            <a:ext cx="606646" cy="315456"/>
          </a:xfrm>
          <a:custGeom>
            <a:avLst/>
            <a:gdLst/>
            <a:ahLst/>
            <a:cxnLst/>
            <a:rect r="r" b="b" t="t" l="l"/>
            <a:pathLst>
              <a:path h="315456" w="606646">
                <a:moveTo>
                  <a:pt x="0" y="0"/>
                </a:moveTo>
                <a:lnTo>
                  <a:pt x="606646" y="0"/>
                </a:lnTo>
                <a:lnTo>
                  <a:pt x="606646" y="315456"/>
                </a:lnTo>
                <a:lnTo>
                  <a:pt x="0" y="31545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417897" y="0"/>
            <a:ext cx="1274103" cy="353564"/>
          </a:xfrm>
          <a:custGeom>
            <a:avLst/>
            <a:gdLst/>
            <a:ahLst/>
            <a:cxnLst/>
            <a:rect r="r" b="b" t="t" l="l"/>
            <a:pathLst>
              <a:path h="353564" w="1274103">
                <a:moveTo>
                  <a:pt x="0" y="0"/>
                </a:moveTo>
                <a:lnTo>
                  <a:pt x="1274103" y="0"/>
                </a:lnTo>
                <a:lnTo>
                  <a:pt x="1274103" y="353564"/>
                </a:lnTo>
                <a:lnTo>
                  <a:pt x="0" y="3535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0" y="756000"/>
            <a:ext cx="10476000" cy="6128460"/>
          </a:xfrm>
          <a:custGeom>
            <a:avLst/>
            <a:gdLst/>
            <a:ahLst/>
            <a:cxnLst/>
            <a:rect r="r" b="b" t="t" l="l"/>
            <a:pathLst>
              <a:path h="6128460" w="10476000">
                <a:moveTo>
                  <a:pt x="0" y="0"/>
                </a:moveTo>
                <a:lnTo>
                  <a:pt x="10476000" y="0"/>
                </a:lnTo>
                <a:lnTo>
                  <a:pt x="10476000" y="6128460"/>
                </a:lnTo>
                <a:lnTo>
                  <a:pt x="0" y="61284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497010" y="7253880"/>
            <a:ext cx="8699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b="true"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4655134" y="4940923"/>
            <a:ext cx="3126648" cy="987706"/>
            <a:chOff x="0" y="0"/>
            <a:chExt cx="1120520" cy="35397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20520" cy="353972"/>
            </a:xfrm>
            <a:custGeom>
              <a:avLst/>
              <a:gdLst/>
              <a:ahLst/>
              <a:cxnLst/>
              <a:rect r="r" b="b" t="t" l="l"/>
              <a:pathLst>
                <a:path h="353972" w="1120520">
                  <a:moveTo>
                    <a:pt x="917320" y="0"/>
                  </a:moveTo>
                  <a:cubicBezTo>
                    <a:pt x="1029544" y="0"/>
                    <a:pt x="1120520" y="79239"/>
                    <a:pt x="1120520" y="176986"/>
                  </a:cubicBezTo>
                  <a:cubicBezTo>
                    <a:pt x="1120520" y="274732"/>
                    <a:pt x="1029544" y="353972"/>
                    <a:pt x="917320" y="353972"/>
                  </a:cubicBezTo>
                  <a:lnTo>
                    <a:pt x="203200" y="353972"/>
                  </a:lnTo>
                  <a:cubicBezTo>
                    <a:pt x="90976" y="353972"/>
                    <a:pt x="0" y="274732"/>
                    <a:pt x="0" y="176986"/>
                  </a:cubicBezTo>
                  <a:cubicBezTo>
                    <a:pt x="0" y="7923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1120520" cy="3825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Pensez à bien enregistrer vos modifications dans eCampus !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7678568">
            <a:off x="3795884" y="5739053"/>
            <a:ext cx="1308095" cy="680210"/>
          </a:xfrm>
          <a:custGeom>
            <a:avLst/>
            <a:gdLst/>
            <a:ahLst/>
            <a:cxnLst/>
            <a:rect r="r" b="b" t="t" l="l"/>
            <a:pathLst>
              <a:path h="680210" w="1308095">
                <a:moveTo>
                  <a:pt x="0" y="0"/>
                </a:moveTo>
                <a:lnTo>
                  <a:pt x="1308095" y="0"/>
                </a:lnTo>
                <a:lnTo>
                  <a:pt x="1308095" y="680210"/>
                </a:lnTo>
                <a:lnTo>
                  <a:pt x="0" y="6802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DAGtyJVuij0</dc:identifier>
  <dcterms:modified xsi:type="dcterms:W3CDTF">2011-08-01T06:04:30Z</dcterms:modified>
  <cp:revision>1</cp:revision>
  <dc:title>Tuto eMedia</dc:title>
</cp:coreProperties>
</file>