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69724" y="138682"/>
            <a:ext cx="255255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Découper sa vidéo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5105" y="576930"/>
            <a:ext cx="10421790" cy="6696000"/>
          </a:xfrm>
          <a:custGeom>
            <a:avLst/>
            <a:gdLst/>
            <a:ahLst/>
            <a:cxnLst/>
            <a:rect r="r" b="b" t="t" l="l"/>
            <a:pathLst>
              <a:path h="6696000" w="10421790">
                <a:moveTo>
                  <a:pt x="0" y="0"/>
                </a:moveTo>
                <a:lnTo>
                  <a:pt x="10421790" y="0"/>
                </a:lnTo>
                <a:lnTo>
                  <a:pt x="10421790" y="6696000"/>
                </a:lnTo>
                <a:lnTo>
                  <a:pt x="0" y="669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10161" y="3780000"/>
            <a:ext cx="3126648" cy="987706"/>
            <a:chOff x="0" y="0"/>
            <a:chExt cx="1120520" cy="3539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Une fois votre vidéo importée, cliquez sur le bouton “Éditer”.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255822" y="2828899"/>
            <a:ext cx="885200" cy="641123"/>
            <a:chOff x="0" y="0"/>
            <a:chExt cx="598083" cy="43317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98083" cy="433173"/>
            </a:xfrm>
            <a:custGeom>
              <a:avLst/>
              <a:gdLst/>
              <a:ahLst/>
              <a:cxnLst/>
              <a:rect r="r" b="b" t="t" l="l"/>
              <a:pathLst>
                <a:path h="433173" w="598083">
                  <a:moveTo>
                    <a:pt x="299042" y="0"/>
                  </a:moveTo>
                  <a:cubicBezTo>
                    <a:pt x="133885" y="0"/>
                    <a:pt x="0" y="96969"/>
                    <a:pt x="0" y="216587"/>
                  </a:cubicBezTo>
                  <a:cubicBezTo>
                    <a:pt x="0" y="336204"/>
                    <a:pt x="133885" y="433173"/>
                    <a:pt x="299042" y="433173"/>
                  </a:cubicBezTo>
                  <a:cubicBezTo>
                    <a:pt x="464198" y="433173"/>
                    <a:pt x="598083" y="336204"/>
                    <a:pt x="598083" y="216587"/>
                  </a:cubicBezTo>
                  <a:cubicBezTo>
                    <a:pt x="598083" y="96969"/>
                    <a:pt x="464198" y="0"/>
                    <a:pt x="2990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56070" y="12035"/>
              <a:ext cx="485943" cy="3805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3296843">
            <a:off x="2935944" y="3544411"/>
            <a:ext cx="639757" cy="332674"/>
          </a:xfrm>
          <a:custGeom>
            <a:avLst/>
            <a:gdLst/>
            <a:ahLst/>
            <a:cxnLst/>
            <a:rect r="r" b="b" t="t" l="l"/>
            <a:pathLst>
              <a:path h="332674" w="639757">
                <a:moveTo>
                  <a:pt x="0" y="0"/>
                </a:moveTo>
                <a:lnTo>
                  <a:pt x="639757" y="0"/>
                </a:lnTo>
                <a:lnTo>
                  <a:pt x="639757" y="332673"/>
                </a:lnTo>
                <a:lnTo>
                  <a:pt x="0" y="332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997179" y="2079013"/>
            <a:ext cx="219191" cy="172696"/>
          </a:xfrm>
          <a:custGeom>
            <a:avLst/>
            <a:gdLst/>
            <a:ahLst/>
            <a:cxnLst/>
            <a:rect r="r" b="b" t="t" l="l"/>
            <a:pathLst>
              <a:path h="172696" w="219191">
                <a:moveTo>
                  <a:pt x="0" y="0"/>
                </a:moveTo>
                <a:lnTo>
                  <a:pt x="219191" y="0"/>
                </a:lnTo>
                <a:lnTo>
                  <a:pt x="219191" y="172696"/>
                </a:lnTo>
                <a:lnTo>
                  <a:pt x="0" y="17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1828303"/>
            <a:ext cx="10476000" cy="4845150"/>
          </a:xfrm>
          <a:custGeom>
            <a:avLst/>
            <a:gdLst/>
            <a:ahLst/>
            <a:cxnLst/>
            <a:rect r="r" b="b" t="t" l="l"/>
            <a:pathLst>
              <a:path h="4845150" w="10476000">
                <a:moveTo>
                  <a:pt x="0" y="0"/>
                </a:moveTo>
                <a:lnTo>
                  <a:pt x="10476000" y="0"/>
                </a:lnTo>
                <a:lnTo>
                  <a:pt x="10476000" y="4845150"/>
                </a:lnTo>
                <a:lnTo>
                  <a:pt x="0" y="484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555560" y="2413133"/>
            <a:ext cx="885200" cy="641123"/>
            <a:chOff x="0" y="0"/>
            <a:chExt cx="598083" cy="4331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98083" cy="433173"/>
            </a:xfrm>
            <a:custGeom>
              <a:avLst/>
              <a:gdLst/>
              <a:ahLst/>
              <a:cxnLst/>
              <a:rect r="r" b="b" t="t" l="l"/>
              <a:pathLst>
                <a:path h="433173" w="598083">
                  <a:moveTo>
                    <a:pt x="299042" y="0"/>
                  </a:moveTo>
                  <a:cubicBezTo>
                    <a:pt x="133885" y="0"/>
                    <a:pt x="0" y="96969"/>
                    <a:pt x="0" y="216587"/>
                  </a:cubicBezTo>
                  <a:cubicBezTo>
                    <a:pt x="0" y="336204"/>
                    <a:pt x="133885" y="433173"/>
                    <a:pt x="299042" y="433173"/>
                  </a:cubicBezTo>
                  <a:cubicBezTo>
                    <a:pt x="464198" y="433173"/>
                    <a:pt x="598083" y="336204"/>
                    <a:pt x="598083" y="216587"/>
                  </a:cubicBezTo>
                  <a:cubicBezTo>
                    <a:pt x="598083" y="96969"/>
                    <a:pt x="464198" y="0"/>
                    <a:pt x="2990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56070" y="12035"/>
              <a:ext cx="485943" cy="3805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1513" y="540893"/>
            <a:ext cx="3126648" cy="987706"/>
            <a:chOff x="0" y="0"/>
            <a:chExt cx="1120520" cy="3539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Cliquez sur l’onglet “Découpage”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4412933">
            <a:off x="3095796" y="1510909"/>
            <a:ext cx="1220750" cy="634790"/>
          </a:xfrm>
          <a:custGeom>
            <a:avLst/>
            <a:gdLst/>
            <a:ahLst/>
            <a:cxnLst/>
            <a:rect r="r" b="b" t="t" l="l"/>
            <a:pathLst>
              <a:path h="634790" w="1220750">
                <a:moveTo>
                  <a:pt x="0" y="0"/>
                </a:moveTo>
                <a:lnTo>
                  <a:pt x="1220749" y="0"/>
                </a:lnTo>
                <a:lnTo>
                  <a:pt x="1220749" y="634789"/>
                </a:lnTo>
                <a:lnTo>
                  <a:pt x="0" y="634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14113" y="6517279"/>
            <a:ext cx="3126648" cy="755651"/>
            <a:chOff x="0" y="0"/>
            <a:chExt cx="1120520" cy="27080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0520" cy="270808"/>
            </a:xfrm>
            <a:custGeom>
              <a:avLst/>
              <a:gdLst/>
              <a:ahLst/>
              <a:cxnLst/>
              <a:rect r="r" b="b" t="t" l="l"/>
              <a:pathLst>
                <a:path h="270808" w="1120520">
                  <a:moveTo>
                    <a:pt x="917320" y="0"/>
                  </a:moveTo>
                  <a:cubicBezTo>
                    <a:pt x="1029544" y="0"/>
                    <a:pt x="1120520" y="60622"/>
                    <a:pt x="1120520" y="135404"/>
                  </a:cubicBezTo>
                  <a:cubicBezTo>
                    <a:pt x="1120520" y="210186"/>
                    <a:pt x="1029544" y="270808"/>
                    <a:pt x="917320" y="270808"/>
                  </a:cubicBezTo>
                  <a:lnTo>
                    <a:pt x="203200" y="270808"/>
                  </a:lnTo>
                  <a:cubicBezTo>
                    <a:pt x="90976" y="270808"/>
                    <a:pt x="0" y="210186"/>
                    <a:pt x="0" y="135404"/>
                  </a:cubicBezTo>
                  <a:cubicBezTo>
                    <a:pt x="0" y="6062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120520" cy="2993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Indiquez le début et la fin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de chaque segment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370362" y="5735095"/>
            <a:ext cx="3126648" cy="938359"/>
            <a:chOff x="0" y="0"/>
            <a:chExt cx="1120520" cy="3362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20520" cy="336287"/>
            </a:xfrm>
            <a:custGeom>
              <a:avLst/>
              <a:gdLst/>
              <a:ahLst/>
              <a:cxnLst/>
              <a:rect r="r" b="b" t="t" l="l"/>
              <a:pathLst>
                <a:path h="336287" w="1120520">
                  <a:moveTo>
                    <a:pt x="917320" y="0"/>
                  </a:moveTo>
                  <a:cubicBezTo>
                    <a:pt x="1029544" y="0"/>
                    <a:pt x="1120520" y="75280"/>
                    <a:pt x="1120520" y="168143"/>
                  </a:cubicBezTo>
                  <a:cubicBezTo>
                    <a:pt x="1120520" y="261006"/>
                    <a:pt x="1029544" y="336287"/>
                    <a:pt x="917320" y="336287"/>
                  </a:cubicBezTo>
                  <a:lnTo>
                    <a:pt x="203200" y="336287"/>
                  </a:lnTo>
                  <a:cubicBezTo>
                    <a:pt x="90976" y="336287"/>
                    <a:pt x="0" y="261006"/>
                    <a:pt x="0" y="168143"/>
                  </a:cubicBezTo>
                  <a:cubicBezTo>
                    <a:pt x="0" y="752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120520" cy="36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4. À la fin de votre découpage, cliquez sur “Créer une nouvelle vidéo”.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-999372">
            <a:off x="4303467" y="6418669"/>
            <a:ext cx="1178192" cy="509568"/>
          </a:xfrm>
          <a:custGeom>
            <a:avLst/>
            <a:gdLst/>
            <a:ahLst/>
            <a:cxnLst/>
            <a:rect r="r" b="b" t="t" l="l"/>
            <a:pathLst>
              <a:path h="509568" w="1178192">
                <a:moveTo>
                  <a:pt x="0" y="0"/>
                </a:moveTo>
                <a:lnTo>
                  <a:pt x="1178192" y="0"/>
                </a:lnTo>
                <a:lnTo>
                  <a:pt x="1178192" y="509569"/>
                </a:lnTo>
                <a:lnTo>
                  <a:pt x="0" y="509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485624">
            <a:off x="4389385" y="6458011"/>
            <a:ext cx="1913230" cy="827472"/>
          </a:xfrm>
          <a:custGeom>
            <a:avLst/>
            <a:gdLst/>
            <a:ahLst/>
            <a:cxnLst/>
            <a:rect r="r" b="b" t="t" l="l"/>
            <a:pathLst>
              <a:path h="827472" w="1913230">
                <a:moveTo>
                  <a:pt x="0" y="0"/>
                </a:moveTo>
                <a:lnTo>
                  <a:pt x="1913230" y="0"/>
                </a:lnTo>
                <a:lnTo>
                  <a:pt x="1913230" y="827472"/>
                </a:lnTo>
                <a:lnTo>
                  <a:pt x="0" y="8274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5232437">
            <a:off x="9566326" y="5442839"/>
            <a:ext cx="547419" cy="284658"/>
          </a:xfrm>
          <a:custGeom>
            <a:avLst/>
            <a:gdLst/>
            <a:ahLst/>
            <a:cxnLst/>
            <a:rect r="r" b="b" t="t" l="l"/>
            <a:pathLst>
              <a:path h="284658" w="547419">
                <a:moveTo>
                  <a:pt x="0" y="0"/>
                </a:moveTo>
                <a:lnTo>
                  <a:pt x="547419" y="0"/>
                </a:lnTo>
                <a:lnTo>
                  <a:pt x="547419" y="284658"/>
                </a:lnTo>
                <a:lnTo>
                  <a:pt x="0" y="284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