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0693400" cy="7556500"/>
  <p:notesSz cx="6858000" cy="9144000"/>
  <p:embeddedFontLst>
    <p:embeddedFont>
      <p:font typeface="Open Sans Bold" charset="1" panose="020B080603050402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pn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0" y="1958850"/>
            <a:ext cx="10432505" cy="4825034"/>
          </a:xfrm>
          <a:custGeom>
            <a:avLst/>
            <a:gdLst/>
            <a:ahLst/>
            <a:cxnLst/>
            <a:rect r="r" b="b" t="t" l="l"/>
            <a:pathLst>
              <a:path h="4825034" w="10432505">
                <a:moveTo>
                  <a:pt x="0" y="0"/>
                </a:moveTo>
                <a:lnTo>
                  <a:pt x="10432505" y="0"/>
                </a:lnTo>
                <a:lnTo>
                  <a:pt x="10432505" y="4825034"/>
                </a:lnTo>
                <a:lnTo>
                  <a:pt x="0" y="4825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073892" y="138682"/>
            <a:ext cx="2544217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Chapitrer sa vidéo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628736" y="720000"/>
            <a:ext cx="4683649" cy="1681309"/>
            <a:chOff x="0" y="0"/>
            <a:chExt cx="1678514" cy="60254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78514" cy="602543"/>
            </a:xfrm>
            <a:custGeom>
              <a:avLst/>
              <a:gdLst/>
              <a:ahLst/>
              <a:cxnLst/>
              <a:rect r="r" b="b" t="t" l="l"/>
              <a:pathLst>
                <a:path h="602543" w="1678514">
                  <a:moveTo>
                    <a:pt x="1475314" y="0"/>
                  </a:moveTo>
                  <a:cubicBezTo>
                    <a:pt x="1587538" y="0"/>
                    <a:pt x="1678514" y="134884"/>
                    <a:pt x="1678514" y="301272"/>
                  </a:cubicBezTo>
                  <a:cubicBezTo>
                    <a:pt x="1678514" y="467659"/>
                    <a:pt x="1587538" y="602543"/>
                    <a:pt x="1475314" y="602543"/>
                  </a:cubicBezTo>
                  <a:lnTo>
                    <a:pt x="203200" y="602543"/>
                  </a:lnTo>
                  <a:cubicBezTo>
                    <a:pt x="90976" y="602543"/>
                    <a:pt x="0" y="467659"/>
                    <a:pt x="0" y="301272"/>
                  </a:cubicBezTo>
                  <a:cubicBezTo>
                    <a:pt x="0" y="13488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678514" cy="6311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Pour permettre à l’utilisateur d’identifier les séquences de la vidéo et de les visionner directement, vous pouvez ajouter des chapitres.</a:t>
              </a:r>
            </a:p>
            <a:p>
              <a:pPr algn="ctr">
                <a:lnSpc>
                  <a:spcPts val="1960"/>
                </a:lnSpc>
              </a:pPr>
            </a:p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1. Une fois votre vidéo publiée, cliquez sur le bouton “Chronologie”.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1947937">
            <a:off x="6598731" y="2473102"/>
            <a:ext cx="3215286" cy="1390611"/>
          </a:xfrm>
          <a:custGeom>
            <a:avLst/>
            <a:gdLst/>
            <a:ahLst/>
            <a:cxnLst/>
            <a:rect r="r" b="b" t="t" l="l"/>
            <a:pathLst>
              <a:path h="1390611" w="3215286">
                <a:moveTo>
                  <a:pt x="0" y="0"/>
                </a:moveTo>
                <a:lnTo>
                  <a:pt x="3215286" y="0"/>
                </a:lnTo>
                <a:lnTo>
                  <a:pt x="3215286" y="1390612"/>
                </a:lnTo>
                <a:lnTo>
                  <a:pt x="0" y="1390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936000" y="2892259"/>
            <a:ext cx="605401" cy="552298"/>
            <a:chOff x="0" y="0"/>
            <a:chExt cx="409038" cy="37315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09038" cy="373159"/>
            </a:xfrm>
            <a:custGeom>
              <a:avLst/>
              <a:gdLst/>
              <a:ahLst/>
              <a:cxnLst/>
              <a:rect r="r" b="b" t="t" l="l"/>
              <a:pathLst>
                <a:path h="373159" w="409038">
                  <a:moveTo>
                    <a:pt x="204519" y="0"/>
                  </a:moveTo>
                  <a:cubicBezTo>
                    <a:pt x="91566" y="0"/>
                    <a:pt x="0" y="83534"/>
                    <a:pt x="0" y="186579"/>
                  </a:cubicBezTo>
                  <a:cubicBezTo>
                    <a:pt x="0" y="289624"/>
                    <a:pt x="91566" y="373159"/>
                    <a:pt x="204519" y="373159"/>
                  </a:cubicBezTo>
                  <a:cubicBezTo>
                    <a:pt x="317472" y="373159"/>
                    <a:pt x="409038" y="289624"/>
                    <a:pt x="409038" y="186579"/>
                  </a:cubicBezTo>
                  <a:cubicBezTo>
                    <a:pt x="409038" y="83534"/>
                    <a:pt x="317472" y="0"/>
                    <a:pt x="20451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38347" y="6409"/>
              <a:ext cx="332343" cy="331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8000" y="756000"/>
            <a:ext cx="10476000" cy="4779675"/>
          </a:xfrm>
          <a:custGeom>
            <a:avLst/>
            <a:gdLst/>
            <a:ahLst/>
            <a:cxnLst/>
            <a:rect r="r" b="b" t="t" l="l"/>
            <a:pathLst>
              <a:path h="4779675" w="10476000">
                <a:moveTo>
                  <a:pt x="0" y="0"/>
                </a:moveTo>
                <a:lnTo>
                  <a:pt x="10476000" y="0"/>
                </a:lnTo>
                <a:lnTo>
                  <a:pt x="10476000" y="4779675"/>
                </a:lnTo>
                <a:lnTo>
                  <a:pt x="0" y="47796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24041" y="3286147"/>
            <a:ext cx="3668950" cy="987706"/>
            <a:chOff x="0" y="0"/>
            <a:chExt cx="1314869" cy="3539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14869" cy="353972"/>
            </a:xfrm>
            <a:custGeom>
              <a:avLst/>
              <a:gdLst/>
              <a:ahLst/>
              <a:cxnLst/>
              <a:rect r="r" b="b" t="t" l="l"/>
              <a:pathLst>
                <a:path h="353972" w="1314869">
                  <a:moveTo>
                    <a:pt x="1111669" y="0"/>
                  </a:moveTo>
                  <a:cubicBezTo>
                    <a:pt x="1223893" y="0"/>
                    <a:pt x="1314869" y="79239"/>
                    <a:pt x="1314869" y="176986"/>
                  </a:cubicBezTo>
                  <a:cubicBezTo>
                    <a:pt x="1314869" y="274732"/>
                    <a:pt x="1223893" y="353972"/>
                    <a:pt x="1111669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314869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2. Cliquez sur le curseur à l’endroit où vous souhaitez ajouter un chapitre.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119498" y="5430757"/>
            <a:ext cx="3212335" cy="997853"/>
            <a:chOff x="0" y="0"/>
            <a:chExt cx="1151228" cy="35760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51228" cy="357608"/>
            </a:xfrm>
            <a:custGeom>
              <a:avLst/>
              <a:gdLst/>
              <a:ahLst/>
              <a:cxnLst/>
              <a:rect r="r" b="b" t="t" l="l"/>
              <a:pathLst>
                <a:path h="357608" w="1151228">
                  <a:moveTo>
                    <a:pt x="948028" y="0"/>
                  </a:moveTo>
                  <a:cubicBezTo>
                    <a:pt x="1060253" y="0"/>
                    <a:pt x="1151228" y="80053"/>
                    <a:pt x="1151228" y="178804"/>
                  </a:cubicBezTo>
                  <a:cubicBezTo>
                    <a:pt x="1151228" y="277555"/>
                    <a:pt x="1060253" y="357608"/>
                    <a:pt x="948028" y="357608"/>
                  </a:cubicBezTo>
                  <a:lnTo>
                    <a:pt x="203200" y="357608"/>
                  </a:lnTo>
                  <a:cubicBezTo>
                    <a:pt x="90976" y="357608"/>
                    <a:pt x="0" y="277555"/>
                    <a:pt x="0" y="178804"/>
                  </a:cubicBezTo>
                  <a:cubicBezTo>
                    <a:pt x="0" y="8005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151228" cy="386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3. Cliquez sur le bouton +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et sélectionnez l’option “Chapitre”.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493939" y="4575454"/>
            <a:ext cx="794391" cy="400183"/>
            <a:chOff x="0" y="0"/>
            <a:chExt cx="579198" cy="29177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79198" cy="291778"/>
            </a:xfrm>
            <a:custGeom>
              <a:avLst/>
              <a:gdLst/>
              <a:ahLst/>
              <a:cxnLst/>
              <a:rect r="r" b="b" t="t" l="l"/>
              <a:pathLst>
                <a:path h="291778" w="579198">
                  <a:moveTo>
                    <a:pt x="289599" y="0"/>
                  </a:moveTo>
                  <a:cubicBezTo>
                    <a:pt x="129658" y="0"/>
                    <a:pt x="0" y="65317"/>
                    <a:pt x="0" y="145889"/>
                  </a:cubicBezTo>
                  <a:cubicBezTo>
                    <a:pt x="0" y="226461"/>
                    <a:pt x="129658" y="291778"/>
                    <a:pt x="289599" y="291778"/>
                  </a:cubicBezTo>
                  <a:cubicBezTo>
                    <a:pt x="449540" y="291778"/>
                    <a:pt x="579198" y="226461"/>
                    <a:pt x="579198" y="145889"/>
                  </a:cubicBezTo>
                  <a:cubicBezTo>
                    <a:pt x="579198" y="65317"/>
                    <a:pt x="449540" y="0"/>
                    <a:pt x="28959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54300" y="-1221"/>
              <a:ext cx="470598" cy="2656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962290" y="5120757"/>
            <a:ext cx="498720" cy="450918"/>
            <a:chOff x="0" y="0"/>
            <a:chExt cx="363622" cy="32876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63622" cy="328769"/>
            </a:xfrm>
            <a:custGeom>
              <a:avLst/>
              <a:gdLst/>
              <a:ahLst/>
              <a:cxnLst/>
              <a:rect r="r" b="b" t="t" l="l"/>
              <a:pathLst>
                <a:path h="328769" w="363622">
                  <a:moveTo>
                    <a:pt x="181811" y="0"/>
                  </a:moveTo>
                  <a:cubicBezTo>
                    <a:pt x="81400" y="0"/>
                    <a:pt x="0" y="73597"/>
                    <a:pt x="0" y="164384"/>
                  </a:cubicBezTo>
                  <a:cubicBezTo>
                    <a:pt x="0" y="255171"/>
                    <a:pt x="81400" y="328769"/>
                    <a:pt x="181811" y="328769"/>
                  </a:cubicBezTo>
                  <a:cubicBezTo>
                    <a:pt x="282222" y="328769"/>
                    <a:pt x="363622" y="255171"/>
                    <a:pt x="363622" y="164384"/>
                  </a:cubicBezTo>
                  <a:cubicBezTo>
                    <a:pt x="363622" y="73597"/>
                    <a:pt x="282222" y="0"/>
                    <a:pt x="1818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34090" y="2247"/>
              <a:ext cx="295443" cy="295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5400000">
            <a:off x="2465149" y="4416465"/>
            <a:ext cx="1072363" cy="557629"/>
          </a:xfrm>
          <a:custGeom>
            <a:avLst/>
            <a:gdLst/>
            <a:ahLst/>
            <a:cxnLst/>
            <a:rect r="r" b="b" t="t" l="l"/>
            <a:pathLst>
              <a:path h="557629" w="1072363">
                <a:moveTo>
                  <a:pt x="0" y="0"/>
                </a:moveTo>
                <a:lnTo>
                  <a:pt x="1072363" y="0"/>
                </a:lnTo>
                <a:lnTo>
                  <a:pt x="1072363" y="557629"/>
                </a:lnTo>
                <a:lnTo>
                  <a:pt x="0" y="5576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79567">
            <a:off x="9091387" y="5638900"/>
            <a:ext cx="1178192" cy="509568"/>
          </a:xfrm>
          <a:custGeom>
            <a:avLst/>
            <a:gdLst/>
            <a:ahLst/>
            <a:cxnLst/>
            <a:rect r="r" b="b" t="t" l="l"/>
            <a:pathLst>
              <a:path h="509568" w="1178192">
                <a:moveTo>
                  <a:pt x="0" y="0"/>
                </a:moveTo>
                <a:lnTo>
                  <a:pt x="1178192" y="0"/>
                </a:lnTo>
                <a:lnTo>
                  <a:pt x="1178192" y="509568"/>
                </a:lnTo>
                <a:lnTo>
                  <a:pt x="0" y="5095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2447617">
            <a:off x="8853407" y="5280891"/>
            <a:ext cx="1178192" cy="509568"/>
          </a:xfrm>
          <a:custGeom>
            <a:avLst/>
            <a:gdLst/>
            <a:ahLst/>
            <a:cxnLst/>
            <a:rect r="r" b="b" t="t" l="l"/>
            <a:pathLst>
              <a:path h="509568" w="1178192">
                <a:moveTo>
                  <a:pt x="0" y="0"/>
                </a:moveTo>
                <a:lnTo>
                  <a:pt x="1178192" y="0"/>
                </a:lnTo>
                <a:lnTo>
                  <a:pt x="1178192" y="509568"/>
                </a:lnTo>
                <a:lnTo>
                  <a:pt x="0" y="5095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1679377"/>
            <a:ext cx="10476000" cy="4779675"/>
          </a:xfrm>
          <a:custGeom>
            <a:avLst/>
            <a:gdLst/>
            <a:ahLst/>
            <a:cxnLst/>
            <a:rect r="r" b="b" t="t" l="l"/>
            <a:pathLst>
              <a:path h="4779675" w="10476000">
                <a:moveTo>
                  <a:pt x="0" y="0"/>
                </a:moveTo>
                <a:lnTo>
                  <a:pt x="10476000" y="0"/>
                </a:lnTo>
                <a:lnTo>
                  <a:pt x="10476000" y="4779675"/>
                </a:lnTo>
                <a:lnTo>
                  <a:pt x="0" y="4779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538805" y="5727270"/>
            <a:ext cx="794391" cy="400183"/>
            <a:chOff x="0" y="0"/>
            <a:chExt cx="579198" cy="2917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79198" cy="291778"/>
            </a:xfrm>
            <a:custGeom>
              <a:avLst/>
              <a:gdLst/>
              <a:ahLst/>
              <a:cxnLst/>
              <a:rect r="r" b="b" t="t" l="l"/>
              <a:pathLst>
                <a:path h="291778" w="579198">
                  <a:moveTo>
                    <a:pt x="289599" y="0"/>
                  </a:moveTo>
                  <a:cubicBezTo>
                    <a:pt x="129658" y="0"/>
                    <a:pt x="0" y="65317"/>
                    <a:pt x="0" y="145889"/>
                  </a:cubicBezTo>
                  <a:cubicBezTo>
                    <a:pt x="0" y="226461"/>
                    <a:pt x="129658" y="291778"/>
                    <a:pt x="289599" y="291778"/>
                  </a:cubicBezTo>
                  <a:cubicBezTo>
                    <a:pt x="449540" y="291778"/>
                    <a:pt x="579198" y="226461"/>
                    <a:pt x="579198" y="145889"/>
                  </a:cubicBezTo>
                  <a:cubicBezTo>
                    <a:pt x="579198" y="65317"/>
                    <a:pt x="449540" y="0"/>
                    <a:pt x="28959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54300" y="-1221"/>
              <a:ext cx="470598" cy="2656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232756" y="5336867"/>
            <a:ext cx="3452277" cy="997853"/>
            <a:chOff x="0" y="0"/>
            <a:chExt cx="1237218" cy="35760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37218" cy="357608"/>
            </a:xfrm>
            <a:custGeom>
              <a:avLst/>
              <a:gdLst/>
              <a:ahLst/>
              <a:cxnLst/>
              <a:rect r="r" b="b" t="t" l="l"/>
              <a:pathLst>
                <a:path h="357608" w="1237218">
                  <a:moveTo>
                    <a:pt x="1034018" y="0"/>
                  </a:moveTo>
                  <a:cubicBezTo>
                    <a:pt x="1146242" y="0"/>
                    <a:pt x="1237218" y="80053"/>
                    <a:pt x="1237218" y="178804"/>
                  </a:cubicBezTo>
                  <a:cubicBezTo>
                    <a:pt x="1237218" y="277555"/>
                    <a:pt x="1146242" y="357608"/>
                    <a:pt x="1034018" y="357608"/>
                  </a:cubicBezTo>
                  <a:lnTo>
                    <a:pt x="203200" y="357608"/>
                  </a:lnTo>
                  <a:cubicBezTo>
                    <a:pt x="90976" y="357608"/>
                    <a:pt x="0" y="277555"/>
                    <a:pt x="0" y="178804"/>
                  </a:cubicBezTo>
                  <a:cubicBezTo>
                    <a:pt x="0" y="8005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1237218" cy="386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Il est aussi possible d’ajouter des fichiers PDF afin de compléter les informations.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170528">
            <a:off x="8572735" y="5643834"/>
            <a:ext cx="954353" cy="496263"/>
          </a:xfrm>
          <a:custGeom>
            <a:avLst/>
            <a:gdLst/>
            <a:ahLst/>
            <a:cxnLst/>
            <a:rect r="r" b="b" t="t" l="l"/>
            <a:pathLst>
              <a:path h="496263" w="954353">
                <a:moveTo>
                  <a:pt x="0" y="0"/>
                </a:moveTo>
                <a:lnTo>
                  <a:pt x="954353" y="0"/>
                </a:lnTo>
                <a:lnTo>
                  <a:pt x="954353" y="496264"/>
                </a:lnTo>
                <a:lnTo>
                  <a:pt x="0" y="496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DAGtyJVuij0</dc:identifier>
  <dcterms:modified xsi:type="dcterms:W3CDTF">2011-08-01T06:04:30Z</dcterms:modified>
  <cp:revision>1</cp:revision>
  <dc:title>Tuto eMedia</dc:title>
</cp:coreProperties>
</file>