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693400" cy="7556500"/>
  <p:notesSz cx="6858000" cy="9144000"/>
  <p:embeddedFontLst>
    <p:embeddedFont>
      <p:font typeface="Open Sans Bold" charset="1" panose="020B08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1.pn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67789" y="138682"/>
            <a:ext cx="3156421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Ajouter des sous-titres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5105" y="576930"/>
            <a:ext cx="10421790" cy="6696000"/>
          </a:xfrm>
          <a:custGeom>
            <a:avLst/>
            <a:gdLst/>
            <a:ahLst/>
            <a:cxnLst/>
            <a:rect r="r" b="b" t="t" l="l"/>
            <a:pathLst>
              <a:path h="6696000" w="10421790">
                <a:moveTo>
                  <a:pt x="0" y="0"/>
                </a:moveTo>
                <a:lnTo>
                  <a:pt x="10421790" y="0"/>
                </a:lnTo>
                <a:lnTo>
                  <a:pt x="10421790" y="6696000"/>
                </a:lnTo>
                <a:lnTo>
                  <a:pt x="0" y="669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255822" y="2828899"/>
            <a:ext cx="885200" cy="641123"/>
            <a:chOff x="0" y="0"/>
            <a:chExt cx="598083" cy="4331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98083" cy="433173"/>
            </a:xfrm>
            <a:custGeom>
              <a:avLst/>
              <a:gdLst/>
              <a:ahLst/>
              <a:cxnLst/>
              <a:rect r="r" b="b" t="t" l="l"/>
              <a:pathLst>
                <a:path h="433173" w="598083">
                  <a:moveTo>
                    <a:pt x="299042" y="0"/>
                  </a:moveTo>
                  <a:cubicBezTo>
                    <a:pt x="133885" y="0"/>
                    <a:pt x="0" y="96969"/>
                    <a:pt x="0" y="216587"/>
                  </a:cubicBezTo>
                  <a:cubicBezTo>
                    <a:pt x="0" y="336204"/>
                    <a:pt x="133885" y="433173"/>
                    <a:pt x="299042" y="433173"/>
                  </a:cubicBezTo>
                  <a:cubicBezTo>
                    <a:pt x="464198" y="433173"/>
                    <a:pt x="598083" y="336204"/>
                    <a:pt x="598083" y="216587"/>
                  </a:cubicBezTo>
                  <a:cubicBezTo>
                    <a:pt x="598083" y="96969"/>
                    <a:pt x="464198" y="0"/>
                    <a:pt x="29904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56070" y="12035"/>
              <a:ext cx="485943" cy="3805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10161" y="3780000"/>
            <a:ext cx="3126648" cy="987706"/>
            <a:chOff x="0" y="0"/>
            <a:chExt cx="1120520" cy="3539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Une fois votre vidéo importée, cliquez sur le bouton “Éditer”.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3296843">
            <a:off x="2935944" y="3544411"/>
            <a:ext cx="639757" cy="332674"/>
          </a:xfrm>
          <a:custGeom>
            <a:avLst/>
            <a:gdLst/>
            <a:ahLst/>
            <a:cxnLst/>
            <a:rect r="r" b="b" t="t" l="l"/>
            <a:pathLst>
              <a:path h="332674" w="639757">
                <a:moveTo>
                  <a:pt x="0" y="0"/>
                </a:moveTo>
                <a:lnTo>
                  <a:pt x="639757" y="0"/>
                </a:lnTo>
                <a:lnTo>
                  <a:pt x="639757" y="332673"/>
                </a:lnTo>
                <a:lnTo>
                  <a:pt x="0" y="3326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997179" y="2079013"/>
            <a:ext cx="219191" cy="172696"/>
          </a:xfrm>
          <a:custGeom>
            <a:avLst/>
            <a:gdLst/>
            <a:ahLst/>
            <a:cxnLst/>
            <a:rect r="r" b="b" t="t" l="l"/>
            <a:pathLst>
              <a:path h="172696" w="219191">
                <a:moveTo>
                  <a:pt x="0" y="0"/>
                </a:moveTo>
                <a:lnTo>
                  <a:pt x="219191" y="0"/>
                </a:lnTo>
                <a:lnTo>
                  <a:pt x="219191" y="172696"/>
                </a:lnTo>
                <a:lnTo>
                  <a:pt x="0" y="172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6000" y="1275016"/>
            <a:ext cx="10476000" cy="4845150"/>
          </a:xfrm>
          <a:custGeom>
            <a:avLst/>
            <a:gdLst/>
            <a:ahLst/>
            <a:cxnLst/>
            <a:rect r="r" b="b" t="t" l="l"/>
            <a:pathLst>
              <a:path h="4845150" w="10476000">
                <a:moveTo>
                  <a:pt x="0" y="0"/>
                </a:moveTo>
                <a:lnTo>
                  <a:pt x="10476000" y="0"/>
                </a:lnTo>
                <a:lnTo>
                  <a:pt x="10476000" y="4845150"/>
                </a:lnTo>
                <a:lnTo>
                  <a:pt x="0" y="4845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71846" y="1887706"/>
            <a:ext cx="756896" cy="552298"/>
            <a:chOff x="0" y="0"/>
            <a:chExt cx="511395" cy="37315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1395" cy="373159"/>
            </a:xfrm>
            <a:custGeom>
              <a:avLst/>
              <a:gdLst/>
              <a:ahLst/>
              <a:cxnLst/>
              <a:rect r="r" b="b" t="t" l="l"/>
              <a:pathLst>
                <a:path h="373159" w="511395">
                  <a:moveTo>
                    <a:pt x="255698" y="0"/>
                  </a:moveTo>
                  <a:cubicBezTo>
                    <a:pt x="114480" y="0"/>
                    <a:pt x="0" y="83534"/>
                    <a:pt x="0" y="186579"/>
                  </a:cubicBezTo>
                  <a:cubicBezTo>
                    <a:pt x="0" y="289624"/>
                    <a:pt x="114480" y="373159"/>
                    <a:pt x="255698" y="373159"/>
                  </a:cubicBezTo>
                  <a:cubicBezTo>
                    <a:pt x="396915" y="373159"/>
                    <a:pt x="511395" y="289624"/>
                    <a:pt x="511395" y="186579"/>
                  </a:cubicBezTo>
                  <a:cubicBezTo>
                    <a:pt x="511395" y="83534"/>
                    <a:pt x="396915" y="0"/>
                    <a:pt x="25569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47943" y="6409"/>
              <a:ext cx="415508" cy="331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958702" y="900000"/>
            <a:ext cx="2001523" cy="987706"/>
            <a:chOff x="0" y="0"/>
            <a:chExt cx="717301" cy="3539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17301" cy="353972"/>
            </a:xfrm>
            <a:custGeom>
              <a:avLst/>
              <a:gdLst/>
              <a:ahLst/>
              <a:cxnLst/>
              <a:rect r="r" b="b" t="t" l="l"/>
              <a:pathLst>
                <a:path h="353972" w="717301">
                  <a:moveTo>
                    <a:pt x="514101" y="0"/>
                  </a:moveTo>
                  <a:cubicBezTo>
                    <a:pt x="626325" y="0"/>
                    <a:pt x="717301" y="79239"/>
                    <a:pt x="717301" y="176986"/>
                  </a:cubicBezTo>
                  <a:cubicBezTo>
                    <a:pt x="717301" y="274732"/>
                    <a:pt x="626325" y="353972"/>
                    <a:pt x="514101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717301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Cliquez sur l’onglet “Sous-titres”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530679" y="4766074"/>
            <a:ext cx="4298064" cy="1186009"/>
            <a:chOff x="0" y="0"/>
            <a:chExt cx="1540329" cy="4250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40329" cy="425039"/>
            </a:xfrm>
            <a:custGeom>
              <a:avLst/>
              <a:gdLst/>
              <a:ahLst/>
              <a:cxnLst/>
              <a:rect r="r" b="b" t="t" l="l"/>
              <a:pathLst>
                <a:path h="425039" w="1540329">
                  <a:moveTo>
                    <a:pt x="1337129" y="0"/>
                  </a:moveTo>
                  <a:cubicBezTo>
                    <a:pt x="1449353" y="0"/>
                    <a:pt x="1540329" y="95148"/>
                    <a:pt x="1540329" y="212519"/>
                  </a:cubicBezTo>
                  <a:cubicBezTo>
                    <a:pt x="1540329" y="329891"/>
                    <a:pt x="1449353" y="425039"/>
                    <a:pt x="1337129" y="425039"/>
                  </a:cubicBezTo>
                  <a:lnTo>
                    <a:pt x="203200" y="425039"/>
                  </a:lnTo>
                  <a:cubicBezTo>
                    <a:pt x="90976" y="425039"/>
                    <a:pt x="0" y="329891"/>
                    <a:pt x="0" y="212519"/>
                  </a:cubicBezTo>
                  <a:cubicBezTo>
                    <a:pt x="0" y="9514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540329" cy="4536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3. Téléchargez un fichier texte contenant la transcription de la piste audio ou sa traduction, pour la corriger éventuellement. Puis la substituer au fichier initial.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2700000">
            <a:off x="6640347" y="1607323"/>
            <a:ext cx="639757" cy="332674"/>
          </a:xfrm>
          <a:custGeom>
            <a:avLst/>
            <a:gdLst/>
            <a:ahLst/>
            <a:cxnLst/>
            <a:rect r="r" b="b" t="t" l="l"/>
            <a:pathLst>
              <a:path h="332674" w="639757">
                <a:moveTo>
                  <a:pt x="0" y="0"/>
                </a:moveTo>
                <a:lnTo>
                  <a:pt x="639757" y="0"/>
                </a:lnTo>
                <a:lnTo>
                  <a:pt x="639757" y="332673"/>
                </a:lnTo>
                <a:lnTo>
                  <a:pt x="0" y="3326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-1028511">
            <a:off x="7718530" y="4536107"/>
            <a:ext cx="2703641" cy="1169325"/>
          </a:xfrm>
          <a:custGeom>
            <a:avLst/>
            <a:gdLst/>
            <a:ahLst/>
            <a:cxnLst/>
            <a:rect r="r" b="b" t="t" l="l"/>
            <a:pathLst>
              <a:path h="1169325" w="2703641">
                <a:moveTo>
                  <a:pt x="0" y="0"/>
                </a:moveTo>
                <a:lnTo>
                  <a:pt x="2703641" y="0"/>
                </a:lnTo>
                <a:lnTo>
                  <a:pt x="2703641" y="1169324"/>
                </a:lnTo>
                <a:lnTo>
                  <a:pt x="0" y="11693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