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856527-B528-010F-C367-55A21E31EC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248679-3DD8-CDC3-E9D9-E9C6F1614F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F404EE-3E7A-46FB-7B41-B7CB38634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5B2D-9F27-DD46-A28E-6A845BDF9908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EA44FB-5280-3301-40B6-CD5C9E3EB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EDE89C-DF2E-C45A-AD1C-FC9DB22E8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BA657-1284-234A-92DE-63C243239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18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5C2B47-3EA1-A2E0-2D15-71D71C9C0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861DBB2-A349-1153-1D6D-9F6516329E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8858B1-A2A3-D295-5D84-0E7EFAA8B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5B2D-9F27-DD46-A28E-6A845BDF9908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68B061-66D1-C000-0BEE-4ABE3624C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33CCB8-BE45-9C41-991E-4AC12ED12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BA657-1284-234A-92DE-63C243239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39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FB9FB98-A4FB-9F32-9363-D5734C6E10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C9FC490-AA1B-43D2-073E-48A18F3C3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BBE762-5192-92B3-460F-3E440CF29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5B2D-9F27-DD46-A28E-6A845BDF9908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C7CCA3-442F-DA42-F96C-81E810E9E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BEBDB7-AB08-ED99-9708-17F2FAEC5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BA657-1284-234A-92DE-63C243239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015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0D138F-F260-4FB0-6D0C-519C8976E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4470FE-E52C-8C71-0086-4BBEED55B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CB89E2-5FF2-B1C6-8CAA-315F90EC2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5B2D-9F27-DD46-A28E-6A845BDF9908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C66326-603D-0168-A0D4-8B45CBE1D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CFCD06-56F4-93C9-BF0A-CDB2E654C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BA657-1284-234A-92DE-63C243239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014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D9BF39-73BB-25F8-676E-59E6DCED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BD11D4-8A34-06B9-32F5-9CDC442E26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B170CB-145A-158D-CE86-B53EB789B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5B2D-9F27-DD46-A28E-6A845BDF9908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804911-1D40-D43D-B163-52C8924F0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14ABA7-9903-161B-BFDC-8A6978414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BA657-1284-234A-92DE-63C243239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9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C29149-C799-1BA4-3915-CF83BDAB1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75A98E-4E0B-8AAE-4C9C-A7F4BC4191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61BDFF4-5F77-55B9-4DF1-D252867D4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5A46EAE-5ED4-9A99-0180-DA7EC5B43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5B2D-9F27-DD46-A28E-6A845BDF9908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E14B4E-2B4D-E1E9-B5D3-17E7EA9EF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032B6E2-DF52-2209-7773-F6B5F0DA0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BA657-1284-234A-92DE-63C243239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210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FB321F-869E-ED3A-BFD2-086B4D049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64A163-FB1F-D856-61E6-A16DC16AB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995C5A4-1DBD-922F-2CDB-CAF2DD383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4B0D415-AA36-9328-638F-D37E2855F1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0160D7C-1811-9C19-14B8-449ED630E3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C44CDC6-E2D0-BCE2-0797-5500B4FA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5B2D-9F27-DD46-A28E-6A845BDF9908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C68E382-7FAE-B015-9EC1-7569EE75F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33824D3-813C-B9E5-B96B-A6BAD078C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BA657-1284-234A-92DE-63C243239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790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2974B5-3F93-BF31-9685-BDA654E06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DD10B6B-B168-03C3-1C98-55F5599D0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5B2D-9F27-DD46-A28E-6A845BDF9908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6A485E-E790-D0BC-DADD-3E6A3602D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C56107-1703-29D3-D05E-29960BE59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BA657-1284-234A-92DE-63C243239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24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EC017-7814-B54B-9E69-DDCE27C21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5B2D-9F27-DD46-A28E-6A845BDF9908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1FAB10C-DB1F-4AA4-2A61-EBEEF7FF7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BD02BB-66C4-C7D0-2925-1D22C7660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BA657-1284-234A-92DE-63C243239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98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9D82FD-A253-176B-92D4-9FCF394BF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BCE0C3-088E-E3AC-3289-115A1274A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FED7217-AD74-F0B5-1EB3-4CEED3C69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2801F86-F818-6010-4CCA-5301D880E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5B2D-9F27-DD46-A28E-6A845BDF9908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FDA4C7-1ADF-36E8-BC21-BB4D0AE17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561A1B-73C7-5628-080D-82BF5AC5F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BA657-1284-234A-92DE-63C243239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793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24F06B-7546-102F-5A5C-09D258528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F51C395-AD5C-17DD-7471-7BFE1EAC00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803BA53-4687-5468-C579-8B3BDBAD3D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381CEE-DF37-A500-996D-318D1A9AC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5B2D-9F27-DD46-A28E-6A845BDF9908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CAD203-11A4-6E1A-C3D9-BFB35A9FF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3C3966-871D-96FB-12A7-473EB3946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BA657-1284-234A-92DE-63C243239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71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EEF23B9-B3B9-5375-8FEF-3B2E39DFA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B859FFF-E8C2-7482-12E0-8FAAEE995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749AD1-664E-E180-25D7-6D0ED575AE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535B2D-9F27-DD46-A28E-6A845BDF9908}" type="datetimeFigureOut">
              <a:rPr lang="fr-FR" smtClean="0"/>
              <a:t>06/07/2026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367194-5730-FF0C-8D89-9A4293FC22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BAA7F9-DC43-7D9D-1480-81BE49338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BBA657-1284-234A-92DE-63C243239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2326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hclub.com/esl-exams/ets-toeic-practice.htm" TargetMode="External"/><Relationship Id="rId7" Type="http://schemas.openxmlformats.org/officeDocument/2006/relationships/hyperlink" Target="https://quizlet.com/fr/870124891/toeic-professional-vocabulary-flash-cards/?i=t8mt7&amp;x=1jqt" TargetMode="External"/><Relationship Id="rId2" Type="http://schemas.openxmlformats.org/officeDocument/2006/relationships/hyperlink" Target="http://www.test3000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tsglobal.org/fr/fr/blog/news/super-prepa-for-the-toeic-test" TargetMode="External"/><Relationship Id="rId5" Type="http://schemas.openxmlformats.org/officeDocument/2006/relationships/hyperlink" Target="http://webetab.ac-bordeaux.fr/t3_0400007r/index.php?id=19173" TargetMode="External"/><Relationship Id="rId4" Type="http://schemas.openxmlformats.org/officeDocument/2006/relationships/hyperlink" Target="http://www.examenglish.com/TOEIC/index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AF1D15-58AF-F0A2-192B-0E7579168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WEBSITES TO PREPARE FOR TOEIC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23BF6C-8BFA-4402-90C9-745345982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 err="1"/>
              <a:t>Here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list</a:t>
            </a:r>
            <a:r>
              <a:rPr lang="fr-FR" dirty="0"/>
              <a:t> of </a:t>
            </a:r>
            <a:r>
              <a:rPr lang="fr-FR" dirty="0" err="1"/>
              <a:t>useful</a:t>
            </a:r>
            <a:r>
              <a:rPr lang="fr-FR" dirty="0"/>
              <a:t> </a:t>
            </a:r>
            <a:r>
              <a:rPr lang="fr-FR" dirty="0" err="1"/>
              <a:t>websites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u="sng" dirty="0">
                <a:hlinkClick r:id="rId2" tooltip="http://www.test3000.net/"/>
              </a:rPr>
              <a:t>http://www.test3000.net</a:t>
            </a:r>
            <a:br>
              <a:rPr lang="fr-FR" dirty="0"/>
            </a:br>
            <a:r>
              <a:rPr lang="fr-FR" u="sng" dirty="0">
                <a:hlinkClick r:id="rId3" tooltip="http://www.englishclub.com/esl-exams/ets-toeic-practice.htm"/>
              </a:rPr>
              <a:t>http://www.englishclub.com/esl-exams/ets-toeic-practice.htm</a:t>
            </a:r>
            <a:br>
              <a:rPr lang="fr-FR" dirty="0"/>
            </a:br>
            <a:r>
              <a:rPr lang="fr-FR" u="sng" dirty="0">
                <a:hlinkClick r:id="rId4" tooltip="http://www.examenglish.com/TOEIC/index.php"/>
              </a:rPr>
              <a:t>http://www.examenglish.com/TOEIC/index.php</a:t>
            </a:r>
            <a:br>
              <a:rPr lang="fr-FR" dirty="0"/>
            </a:br>
            <a:r>
              <a:rPr lang="fr-FR" u="sng" dirty="0">
                <a:hlinkClick r:id="rId5" tooltip="http://webetab.ac-bordeaux.fr/t3_0400007r/index.php?id=19173"/>
              </a:rPr>
              <a:t>http://webetab.ac-bordeaux.fr/t3_0400007r/index.php?id=19173</a:t>
            </a:r>
            <a:r>
              <a:rPr lang="fr-FR" dirty="0"/>
              <a:t> </a:t>
            </a:r>
            <a:br>
              <a:rPr lang="fr-FR" dirty="0"/>
            </a:br>
            <a:br>
              <a:rPr lang="fr-FR" dirty="0"/>
            </a:br>
            <a:r>
              <a:rPr lang="fr-FR" dirty="0"/>
              <a:t>and the official app: "Super </a:t>
            </a:r>
            <a:r>
              <a:rPr lang="fr-FR" dirty="0" err="1"/>
              <a:t>Prepa</a:t>
            </a:r>
            <a:r>
              <a:rPr lang="fr-FR" dirty="0"/>
              <a:t> for the TOEIC TEST"</a:t>
            </a:r>
            <a:br>
              <a:rPr lang="fr-FR" dirty="0"/>
            </a:br>
            <a:r>
              <a:rPr lang="fr-FR" u="sng" dirty="0">
                <a:hlinkClick r:id="rId6" tooltip="https://www.etsglobal.org/fr/fr/blog/news/super-prepa-for-the-toeic-test"/>
              </a:rPr>
              <a:t>https://www.etsglobal.org/fr/fr/blog/news/super-prepa-for-the-toeic-test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Pour revoir le vocabulaire : </a:t>
            </a:r>
            <a:r>
              <a:rPr lang="fr-FR" dirty="0" err="1"/>
              <a:t>Quizlet</a:t>
            </a:r>
            <a:r>
              <a:rPr lang="fr-FR" dirty="0"/>
              <a:t> List:  </a:t>
            </a:r>
            <a:r>
              <a:rPr lang="fr-FR" u="sng" dirty="0">
                <a:hlinkClick r:id="rId7"/>
              </a:rPr>
              <a:t>https://quizlet.com/fr/870124891/toeic-professional-vocabulary-flash-cards/?i=t8mt7&amp;x=1jqt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98836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126</Words>
  <Application>Microsoft Macintosh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WEBSITES TO PREPARE FOR TOEIC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lydia merle</dc:creator>
  <cp:lastModifiedBy>lydia merle</cp:lastModifiedBy>
  <cp:revision>1</cp:revision>
  <dcterms:created xsi:type="dcterms:W3CDTF">2026-07-06T10:20:42Z</dcterms:created>
  <dcterms:modified xsi:type="dcterms:W3CDTF">2026-07-06T10:22:47Z</dcterms:modified>
</cp:coreProperties>
</file>