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1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9"/>
  </p:normalViewPr>
  <p:slideViewPr>
    <p:cSldViewPr snapToGrid="0">
      <p:cViewPr varScale="1">
        <p:scale>
          <a:sx n="121" d="100"/>
          <a:sy n="121" d="100"/>
        </p:scale>
        <p:origin x="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6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4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79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96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1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90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5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8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1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0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2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875C084-D3F3-1F4B-BA76-8A68363F73E0}" type="datetimeFigureOut">
              <a:rPr lang="en-US" smtClean="0"/>
              <a:t>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59882818-A2F8-0245-83B2-0AC87C2BF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8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  <p:sldLayoutId id="2147484427" r:id="rId12"/>
    <p:sldLayoutId id="2147484428" r:id="rId13"/>
    <p:sldLayoutId id="2147484429" r:id="rId14"/>
    <p:sldLayoutId id="2147484430" r:id="rId15"/>
    <p:sldLayoutId id="2147484431" r:id="rId16"/>
    <p:sldLayoutId id="21474844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tudyme.com/en/" TargetMode="External"/><Relationship Id="rId2" Type="http://schemas.openxmlformats.org/officeDocument/2006/relationships/hyperlink" Target="https://www.examenglish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elts-mentor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stden.com/" TargetMode="External"/><Relationship Id="rId2" Type="http://schemas.openxmlformats.org/officeDocument/2006/relationships/hyperlink" Target="https://www.ets.org/toef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glishclass101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8A58-60F7-6743-6C2C-ACD6489D8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3021" y="1764209"/>
            <a:ext cx="10625958" cy="3329581"/>
          </a:xfrm>
        </p:spPr>
        <p:txBody>
          <a:bodyPr>
            <a:normAutofit/>
          </a:bodyPr>
          <a:lstStyle/>
          <a:p>
            <a:br>
              <a:rPr lang="en-GB" sz="4800" b="1" dirty="0"/>
            </a:br>
            <a:r>
              <a:rPr lang="en-GB" sz="4800" b="1" dirty="0"/>
              <a:t>Essential Websites </a:t>
            </a:r>
            <a:br>
              <a:rPr lang="en-GB" sz="4800" b="1" dirty="0"/>
            </a:br>
            <a:r>
              <a:rPr lang="en-GB" sz="4800" b="1" dirty="0"/>
              <a:t>for IELTS and TOEFL Preparation</a:t>
            </a:r>
            <a:br>
              <a:rPr lang="en-GB" sz="4000" dirty="0"/>
            </a:br>
            <a:br>
              <a:rPr lang="en-GB" sz="4000" dirty="0"/>
            </a:br>
            <a:r>
              <a:rPr lang="en-GB" sz="2800" dirty="0"/>
              <a:t>A collection of online resources to boost your exam success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D68922-631B-65B3-9DC8-118BAC5E2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021" y="5996580"/>
            <a:ext cx="8825658" cy="861420"/>
          </a:xfrm>
        </p:spPr>
        <p:txBody>
          <a:bodyPr/>
          <a:lstStyle/>
          <a:p>
            <a:r>
              <a:rPr lang="en-US" dirty="0"/>
              <a:t>Oana </a:t>
            </a:r>
            <a:r>
              <a:rPr lang="en-US" dirty="0" err="1"/>
              <a:t>Danescu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74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C73D6-80BE-E8EE-3796-4B2754F43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515780"/>
            <a:ext cx="9404723" cy="1400530"/>
          </a:xfrm>
        </p:spPr>
        <p:txBody>
          <a:bodyPr/>
          <a:lstStyle/>
          <a:p>
            <a:pPr algn="ctr"/>
            <a:r>
              <a:rPr lang="en-GB" sz="4000" b="1" dirty="0"/>
              <a:t>General Resources for English Certificates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BE53C-E685-C9DC-AF79-C9C71D4D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494352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These two websites provide practice tests, interactive exercises, and expert advice for IELTS, TOEFL and TOEIC.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https://www.examenglish.com/</a:t>
            </a:r>
            <a:endParaRPr lang="en-GB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B0F0"/>
              </a:solidFill>
            </a:endParaRPr>
          </a:p>
          <a:p>
            <a:r>
              <a:rPr lang="en-GB" b="1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https://estudyme.com/en/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61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34B58-BAED-9D4C-C1EB-5EBD2B6B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IELTS-Specific Resources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95B3-52CD-3562-203B-3E251571A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2" y="2039008"/>
            <a:ext cx="8946541" cy="47236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sz="1900" b="1" dirty="0"/>
          </a:p>
          <a:p>
            <a:pPr marL="0" indent="0">
              <a:buNone/>
            </a:pPr>
            <a:r>
              <a:rPr lang="en-GB" sz="2000" b="1" dirty="0"/>
              <a:t>Focus on these websites for targeted IELTS practice and tips.</a:t>
            </a:r>
          </a:p>
          <a:p>
            <a:pPr marL="0" indent="0">
              <a:buNone/>
            </a:pPr>
            <a:endParaRPr lang="en-GB" sz="2000" dirty="0"/>
          </a:p>
          <a:p>
            <a:pPr marL="342900" lvl="1" indent="-342900"/>
            <a:r>
              <a:rPr lang="en-GB" sz="2000" b="1" u="sng" dirty="0" err="1">
                <a:solidFill>
                  <a:srgbClr val="00B0F0"/>
                </a:solidFill>
              </a:rPr>
              <a:t>learnenglish.britishcouncil.org</a:t>
            </a:r>
            <a:r>
              <a:rPr lang="en-GB" sz="2000" b="1" u="sng" dirty="0">
                <a:solidFill>
                  <a:srgbClr val="00B0F0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Comprehensive materials and IELTS-focused exercises.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u="sng" dirty="0">
                <a:solidFill>
                  <a:srgbClr val="00B0F0"/>
                </a:solidFill>
              </a:rPr>
              <a:t>https://</a:t>
            </a:r>
            <a:r>
              <a:rPr lang="en-GB" sz="2000" b="1" u="sng" dirty="0" err="1">
                <a:solidFill>
                  <a:srgbClr val="00B0F0"/>
                </a:solidFill>
              </a:rPr>
              <a:t>ielts.org</a:t>
            </a:r>
            <a:r>
              <a:rPr lang="en-GB" sz="2000" b="1" u="sng" dirty="0">
                <a:solidFill>
                  <a:srgbClr val="00B0F0"/>
                </a:solidFill>
              </a:rPr>
              <a:t>/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Official IELTS website with test info, sample questions, and resources.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u="sng" dirty="0">
                <a:solidFill>
                  <a:srgbClr val="00B0F0"/>
                </a:solidFill>
              </a:rPr>
              <a:t>https://</a:t>
            </a:r>
            <a:r>
              <a:rPr lang="en-GB" sz="2000" b="1" u="sng" dirty="0" err="1">
                <a:solidFill>
                  <a:srgbClr val="00B0F0"/>
                </a:solidFill>
              </a:rPr>
              <a:t>ieltsliz.com</a:t>
            </a:r>
            <a:r>
              <a:rPr lang="en-GB" sz="2000" b="1" u="sng" dirty="0">
                <a:solidFill>
                  <a:srgbClr val="00B0F0"/>
                </a:solidFill>
              </a:rPr>
              <a:t>/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Free lessons and strategies for all IELTS sections.</a:t>
            </a:r>
          </a:p>
          <a:p>
            <a:pPr marL="0" indent="0">
              <a:buNone/>
            </a:pPr>
            <a:endParaRPr lang="en-GB" sz="2000" dirty="0"/>
          </a:p>
          <a:p>
            <a:pPr marL="342900" lvl="1" indent="-342900"/>
            <a:r>
              <a:rPr lang="en-GB" sz="2000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https://www.ielts-mentor.com/</a:t>
            </a:r>
            <a:endParaRPr lang="en-GB" sz="2000" b="1" dirty="0">
              <a:solidFill>
                <a:srgbClr val="00B0F0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Practice tests, score explanations, writing and speaking guides.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65FD-4141-A55A-5790-CA56C949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TOEFL-Specific 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F9B1B-01C5-8926-49CD-3D921C6C9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36" y="2232538"/>
            <a:ext cx="11257764" cy="476735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1700" b="1" dirty="0"/>
          </a:p>
          <a:p>
            <a:pPr marL="0" indent="0">
              <a:buNone/>
            </a:pPr>
            <a:r>
              <a:rPr lang="en-GB" sz="1700" b="1" dirty="0"/>
              <a:t>Check these websites for TOEFL practice and advice.</a:t>
            </a:r>
          </a:p>
          <a:p>
            <a:pPr marL="0" indent="0">
              <a:buNone/>
            </a:pPr>
            <a:endParaRPr lang="en-GB" sz="1000" b="1" u="sng" dirty="0">
              <a:solidFill>
                <a:srgbClr val="00B0F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GB" sz="1700" b="1" u="sng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https://www.ets.org/toefl.html</a:t>
            </a:r>
            <a:endParaRPr lang="en-GB" sz="1700" b="1" u="sng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700" dirty="0"/>
              <a:t>It offers study materials, test prep, and registration info.</a:t>
            </a:r>
          </a:p>
          <a:p>
            <a:pPr marL="0" indent="0">
              <a:buNone/>
            </a:pPr>
            <a:endParaRPr lang="en-GB" sz="1000" dirty="0"/>
          </a:p>
          <a:p>
            <a:r>
              <a:rPr lang="en-GB" sz="1700" b="1" u="sng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https://www.testden.com/</a:t>
            </a:r>
            <a:endParaRPr lang="en-GB" sz="1700" b="1" u="sng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700" dirty="0"/>
              <a:t>It offers practice tests for both TOEFL and TOEIC, with feedback and explanations to improve your skills.</a:t>
            </a:r>
          </a:p>
          <a:p>
            <a:pPr marL="0" indent="0">
              <a:buNone/>
            </a:pPr>
            <a:endParaRPr lang="en-GB" sz="1000" dirty="0"/>
          </a:p>
          <a:p>
            <a:r>
              <a:rPr lang="en-GB" sz="1700" b="1" u="sng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https://www.englishclass101.com/</a:t>
            </a:r>
            <a:endParaRPr lang="en-GB" sz="1700" b="1" u="sng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700" dirty="0"/>
              <a:t>It offers a range of lessons and TOEFL-specific practice.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BD1436-E605-07D6-8B8B-A9B10EA579B7}"/>
              </a:ext>
            </a:extLst>
          </p:cNvPr>
          <p:cNvSpPr txBox="1"/>
          <p:nvPr/>
        </p:nvSpPr>
        <p:spPr>
          <a:xfrm>
            <a:off x="3048000" y="198995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27348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1672</TotalTime>
  <Words>220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 Essential Websites  for IELTS and TOEFL Preparation  A collection of online resources to boost your exam success</vt:lpstr>
      <vt:lpstr>General Resources for English Certificates</vt:lpstr>
      <vt:lpstr>IELTS-Specific Resources</vt:lpstr>
      <vt:lpstr>TOEFL-Specific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Oana Danescu</dc:creator>
  <cp:lastModifiedBy>Oana Danescu</cp:lastModifiedBy>
  <cp:revision>5</cp:revision>
  <dcterms:created xsi:type="dcterms:W3CDTF">2025-01-23T16:25:20Z</dcterms:created>
  <dcterms:modified xsi:type="dcterms:W3CDTF">2025-01-24T20:17:30Z</dcterms:modified>
</cp:coreProperties>
</file>