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4" r:id="rId2"/>
    <p:sldId id="278" r:id="rId3"/>
    <p:sldId id="258" r:id="rId4"/>
    <p:sldId id="259" r:id="rId5"/>
    <p:sldId id="287" r:id="rId6"/>
    <p:sldId id="261" r:id="rId7"/>
    <p:sldId id="262" r:id="rId8"/>
    <p:sldId id="263" r:id="rId9"/>
    <p:sldId id="265" r:id="rId10"/>
    <p:sldId id="281" r:id="rId11"/>
    <p:sldId id="288" r:id="rId12"/>
    <p:sldId id="289" r:id="rId13"/>
    <p:sldId id="290" r:id="rId14"/>
    <p:sldId id="29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79953-3E99-2143-84BE-D96AC807F123}" v="18" dt="2020-09-19T12:36:23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/>
    <p:restoredTop sz="96547"/>
  </p:normalViewPr>
  <p:slideViewPr>
    <p:cSldViewPr snapToGrid="0" snapToObjects="1">
      <p:cViewPr varScale="1">
        <p:scale>
          <a:sx n="132" d="100"/>
          <a:sy n="132" d="100"/>
        </p:scale>
        <p:origin x="4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811B-31C6-6042-A824-758A171FF549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A888-7AA0-CE4E-9751-60B60A6EC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45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6A888-7AA0-CE4E-9751-60B60A6EC0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1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garde couleur">
    <p:bg>
      <p:bgPr>
        <a:solidFill>
          <a:srgbClr val="631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557-BA38-FF4B-99A9-E050940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4" y="2006217"/>
            <a:ext cx="11129588" cy="15037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85686-36B9-3C4B-863F-ECA198F7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57591" cy="8623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55311-6814-AF48-829D-E69DF80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3058"/>
            <a:ext cx="1108934" cy="365125"/>
          </a:xfrm>
        </p:spPr>
        <p:txBody>
          <a:bodyPr/>
          <a:lstStyle>
            <a:lvl1pPr>
              <a:defRPr sz="1050"/>
            </a:lvl1pPr>
          </a:lstStyle>
          <a:p>
            <a:fld id="{748B50F2-29CC-EB46-B0A5-23F806D8F70B}" type="datetime1">
              <a:rPr lang="fr-FR" smtClean="0"/>
              <a:t>19/09/2020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6C1E5-38EE-8B45-9C6A-9E9AD9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03058"/>
            <a:ext cx="6594438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fr-FR"/>
              <a:t>Université Paris Saclay - Faculté des Sciences du Sport - Tutoriel Teams - W. Barriere - 2020</a:t>
            </a:r>
          </a:p>
        </p:txBody>
      </p:sp>
      <p:pic>
        <p:nvPicPr>
          <p:cNvPr id="7" name="Image 14">
            <a:extLst>
              <a:ext uri="{FF2B5EF4-FFF2-40B4-BE49-F238E27FC236}">
                <a16:creationId xmlns:a16="http://schemas.microsoft.com/office/drawing/2014/main" id="{E3FD71F0-BCA0-D64E-A92B-8BE93D0DD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2003" y="227141"/>
            <a:ext cx="5646665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garde N&amp;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557-BA38-FF4B-99A9-E050940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3" y="1804230"/>
            <a:ext cx="10415998" cy="15037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rgbClr val="63163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85686-36B9-3C4B-863F-ECA198F7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8623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63163C"/>
                </a:solidFill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55311-6814-AF48-829D-E69DF80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574"/>
            <a:ext cx="990601" cy="365125"/>
          </a:xfrm>
        </p:spPr>
        <p:txBody>
          <a:bodyPr/>
          <a:lstStyle/>
          <a:p>
            <a:fld id="{C858BA5D-FB90-EB42-97CD-A4FB57A73CDD}" type="datetime1">
              <a:rPr lang="fr-FR" smtClean="0"/>
              <a:t>19/09/2020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6C1E5-38EE-8B45-9C6A-9E9AD9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4"/>
            <a:ext cx="6594438" cy="365125"/>
          </a:xfrm>
        </p:spPr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pic>
        <p:nvPicPr>
          <p:cNvPr id="8" name="Image 7" descr="Une image contenant assis, signe, ordinateur, dessin&#10;&#10;Description générée automatiquement">
            <a:extLst>
              <a:ext uri="{FF2B5EF4-FFF2-40B4-BE49-F238E27FC236}">
                <a16:creationId xmlns:a16="http://schemas.microsoft.com/office/drawing/2014/main" id="{E98DE75E-2679-054D-A41A-9E11BC9D4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0" y="186469"/>
            <a:ext cx="566388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A3B7-FDB5-7B40-972E-03690CE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959" y="6220178"/>
            <a:ext cx="1033631" cy="365125"/>
          </a:xfrm>
        </p:spPr>
        <p:txBody>
          <a:bodyPr/>
          <a:lstStyle>
            <a:lvl1pPr>
              <a:defRPr sz="1001"/>
            </a:lvl1pPr>
          </a:lstStyle>
          <a:p>
            <a:fld id="{126ABD3E-CA61-8C49-AE4E-0D3C1D78DE31}" type="datetime1">
              <a:rPr lang="fr-FR" smtClean="0"/>
              <a:t>19/09/2020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FEBF2-DAA9-5748-88D2-A7C39FA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4"/>
            <a:ext cx="6594438" cy="365125"/>
          </a:xfrm>
        </p:spPr>
        <p:txBody>
          <a:bodyPr/>
          <a:lstStyle>
            <a:lvl1pPr>
              <a:defRPr sz="1001"/>
            </a:lvl1pPr>
          </a:lstStyle>
          <a:p>
            <a:r>
              <a:rPr lang="fr-FR"/>
              <a:t>Université Paris Saclay - Faculté des Sciences du Sport - Tutoriel Teams - W. Barriere - 2020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38E78A0-587B-8341-B07E-95E53D7D8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50436" y="6142003"/>
            <a:ext cx="2144144" cy="47844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25C5E8B-3C42-7F4A-8BF2-5F3B0B18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203762"/>
            <a:ext cx="10794402" cy="73215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620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A3B7-FDB5-7B40-972E-03690CE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224574"/>
            <a:ext cx="1033631" cy="365125"/>
          </a:xfrm>
        </p:spPr>
        <p:txBody>
          <a:bodyPr/>
          <a:lstStyle/>
          <a:p>
            <a:fld id="{60CC9B5E-138F-2B48-B098-9A929BCAEEEC}" type="datetime1">
              <a:rPr lang="fr-FR" smtClean="0"/>
              <a:t>19/09/2020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FEBF2-DAA9-5748-88D2-A7C39FA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4"/>
            <a:ext cx="6594438" cy="365125"/>
          </a:xfrm>
        </p:spPr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38E78A0-587B-8341-B07E-95E53D7D8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50436" y="6142003"/>
            <a:ext cx="2144144" cy="47844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25C5E8B-3C42-7F4A-8BF2-5F3B0B18A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98" y="237554"/>
            <a:ext cx="10794402" cy="732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415273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64AF6C-DC4D-5D4C-A663-B4A7B905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235332"/>
            <a:ext cx="1130449" cy="365125"/>
          </a:xfrm>
        </p:spPr>
        <p:txBody>
          <a:bodyPr/>
          <a:lstStyle/>
          <a:p>
            <a:fld id="{066ED250-3581-374E-BE4A-438575647B61}" type="datetime1">
              <a:rPr lang="fr-FR" smtClean="0"/>
              <a:t>19/09/2020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64E9A3-3AA9-C846-8FEC-29A0A114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35332"/>
            <a:ext cx="6594438" cy="365125"/>
          </a:xfrm>
        </p:spPr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  <a:endParaRPr lang="fr-FR" dirty="0"/>
          </a:p>
        </p:txBody>
      </p:sp>
      <p:pic>
        <p:nvPicPr>
          <p:cNvPr id="5" name="Image 17">
            <a:extLst>
              <a:ext uri="{FF2B5EF4-FFF2-40B4-BE49-F238E27FC236}">
                <a16:creationId xmlns:a16="http://schemas.microsoft.com/office/drawing/2014/main" id="{442D3CB0-151B-0A45-B227-2E22299E7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50436" y="6142003"/>
            <a:ext cx="2144144" cy="4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F6E40-6422-0D40-8070-C1C541A9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808419"/>
            <a:ext cx="10418782" cy="215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1821E3-804D-E84D-9593-5C045D777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1685"/>
            <a:ext cx="1388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69D6-3C4A-FF44-9D05-45CAC9995C02}" type="datetime1">
              <a:rPr lang="fr-FR" smtClean="0"/>
              <a:t>19/09/2020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30978-8161-0C4B-B52E-6F7751862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5016" y="6203058"/>
            <a:ext cx="6594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Université Paris Saclay - Faculté des Sciences du Sport - Tutoriel Teams - W. Barriere - 2020</a:t>
            </a: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A528EB42-77D5-C149-8B48-AD6EC6AE29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11" name="Espace réservé du titre 10">
            <a:extLst>
              <a:ext uri="{FF2B5EF4-FFF2-40B4-BE49-F238E27FC236}">
                <a16:creationId xmlns:a16="http://schemas.microsoft.com/office/drawing/2014/main" id="{DB8B80F0-E2CF-9A4D-9838-868A521A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77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135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rgbClr val="63163C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63163C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fr-fr/education/products/offic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fr-fr/microsoft-365/microsoft-teams/download-app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914974A-3CFF-3A40-AD58-A080DEB6B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612" y="2342452"/>
            <a:ext cx="10028775" cy="1086548"/>
          </a:xfrm>
        </p:spPr>
        <p:txBody>
          <a:bodyPr>
            <a:normAutofit/>
          </a:bodyPr>
          <a:lstStyle/>
          <a:p>
            <a:pPr algn="ctr"/>
            <a:r>
              <a:rPr lang="fr-FR" sz="2954" dirty="0"/>
              <a:t>Tutoriel d’installation d’un outil de travail collaboratif à destination des enseignants et des étudiants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9DF93F0F-C92B-114F-9FEF-C60E056BB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708" y="4512088"/>
            <a:ext cx="3988921" cy="943896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Microsoft Teams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F5E836-1A4B-DA4B-B3E3-33D9BBF44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600" y="3798279"/>
            <a:ext cx="1141288" cy="106139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6D81E2-2FFA-494B-AB3B-E209374A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</p:spTree>
    <p:extLst>
      <p:ext uri="{BB962C8B-B14F-4D97-AF65-F5344CB8AC3E}">
        <p14:creationId xmlns:p14="http://schemas.microsoft.com/office/powerpoint/2010/main" val="176671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2DDF5-1D2E-764B-A052-F5283AF5A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920" y="2140048"/>
            <a:ext cx="6650821" cy="1503746"/>
          </a:xfrm>
        </p:spPr>
        <p:txBody>
          <a:bodyPr/>
          <a:lstStyle/>
          <a:p>
            <a:r>
              <a:rPr lang="fr-FR" dirty="0"/>
              <a:t>Prise en main de l’application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848FB7-BD7B-6944-8565-AF6977C34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1577" y="3751118"/>
            <a:ext cx="4572000" cy="862386"/>
          </a:xfrm>
        </p:spPr>
        <p:txBody>
          <a:bodyPr/>
          <a:lstStyle/>
          <a:p>
            <a:r>
              <a:rPr lang="fr-FR" dirty="0"/>
              <a:t>Rejoindre une équipe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44625D-DD5B-1747-B7D1-B1B0E9ED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</p:spTree>
    <p:extLst>
      <p:ext uri="{BB962C8B-B14F-4D97-AF65-F5344CB8AC3E}">
        <p14:creationId xmlns:p14="http://schemas.microsoft.com/office/powerpoint/2010/main" val="30789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43F0A4-7CF2-A049-91E3-9621B192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171B7B-C4BB-4841-847D-17DC659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12707" cy="463854"/>
          </a:xfrm>
        </p:spPr>
        <p:txBody>
          <a:bodyPr>
            <a:normAutofit/>
          </a:bodyPr>
          <a:lstStyle/>
          <a:p>
            <a:r>
              <a:rPr lang="fr-FR" sz="2000" dirty="0"/>
              <a:t>Rejoindre une équipe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D6FA5F-6382-D144-923C-B750E6202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32" y="631640"/>
            <a:ext cx="8914461" cy="55947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1DC255-69B2-CC4E-8ACD-2DDE9BA34D8D}"/>
              </a:ext>
            </a:extLst>
          </p:cNvPr>
          <p:cNvSpPr txBox="1"/>
          <p:nvPr/>
        </p:nvSpPr>
        <p:spPr>
          <a:xfrm>
            <a:off x="-1" y="2810576"/>
            <a:ext cx="162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 – Cliquez sur « Equipes »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26B615E-0630-1545-AED0-7EFEEDAFFA0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813334" y="1780674"/>
            <a:ext cx="919213" cy="102990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7CCD84-EF37-DC40-81AC-5178F13722F2}"/>
              </a:ext>
            </a:extLst>
          </p:cNvPr>
          <p:cNvSpPr txBox="1"/>
          <p:nvPr/>
        </p:nvSpPr>
        <p:spPr>
          <a:xfrm>
            <a:off x="10010275" y="1633905"/>
            <a:ext cx="206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 – Cliquez sur « Rejoindre ou créer une équipe »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89C1F3-8072-4642-8D9C-75B384ACDB5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615639" y="1174284"/>
            <a:ext cx="394636" cy="8751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4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43F0A4-7CF2-A049-91E3-9621B192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171B7B-C4BB-4841-847D-17DC659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12707" cy="463854"/>
          </a:xfrm>
        </p:spPr>
        <p:txBody>
          <a:bodyPr>
            <a:normAutofit/>
          </a:bodyPr>
          <a:lstStyle/>
          <a:p>
            <a:r>
              <a:rPr lang="fr-FR" sz="2000" dirty="0"/>
              <a:t>Rejoindre une équipe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7CCD84-EF37-DC40-81AC-5178F13722F2}"/>
              </a:ext>
            </a:extLst>
          </p:cNvPr>
          <p:cNvSpPr txBox="1"/>
          <p:nvPr/>
        </p:nvSpPr>
        <p:spPr>
          <a:xfrm>
            <a:off x="9386187" y="2211421"/>
            <a:ext cx="252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Entrez le CODE qui vous a été transmis par le créateur de l’équipe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E3BBEB-6D9B-D74F-B2BE-0EF92511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3" y="655961"/>
            <a:ext cx="8566763" cy="5376505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89C1F3-8072-4642-8D9C-75B384ACDB5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53853" y="2512194"/>
            <a:ext cx="5632334" cy="1147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7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5E2F7B3-C736-BF4F-A500-1DE0ACB6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07" y="386852"/>
            <a:ext cx="8867802" cy="556543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43F0A4-7CF2-A049-91E3-9621B192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171B7B-C4BB-4841-847D-17DC659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12707" cy="463854"/>
          </a:xfrm>
        </p:spPr>
        <p:txBody>
          <a:bodyPr>
            <a:normAutofit/>
          </a:bodyPr>
          <a:lstStyle/>
          <a:p>
            <a:r>
              <a:rPr lang="fr-FR" sz="2000" dirty="0"/>
              <a:t>Utiliser Teams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7CCD84-EF37-DC40-81AC-5178F13722F2}"/>
              </a:ext>
            </a:extLst>
          </p:cNvPr>
          <p:cNvSpPr txBox="1"/>
          <p:nvPr/>
        </p:nvSpPr>
        <p:spPr>
          <a:xfrm>
            <a:off x="336698" y="3579747"/>
            <a:ext cx="252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 l’intérieur de l’équipe, allez dans le Canal qui vous intéresse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89C1F3-8072-4642-8D9C-75B384ACDB5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596830" y="2377440"/>
            <a:ext cx="2099271" cy="120230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13DF7BA-BB4B-F840-AF4F-60E6F5BB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41" y="519216"/>
            <a:ext cx="8619174" cy="540939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743F0A4-7CF2-A049-91E3-9621B192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171B7B-C4BB-4841-847D-17DC6593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12707" cy="463854"/>
          </a:xfrm>
        </p:spPr>
        <p:txBody>
          <a:bodyPr>
            <a:normAutofit/>
          </a:bodyPr>
          <a:lstStyle/>
          <a:p>
            <a:r>
              <a:rPr lang="fr-FR" sz="2000" dirty="0"/>
              <a:t>Utiliser Teams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7CCD84-EF37-DC40-81AC-5178F13722F2}"/>
              </a:ext>
            </a:extLst>
          </p:cNvPr>
          <p:cNvSpPr txBox="1"/>
          <p:nvPr/>
        </p:nvSpPr>
        <p:spPr>
          <a:xfrm>
            <a:off x="180985" y="4262574"/>
            <a:ext cx="301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fois dans le Canal, cliquez sur fichiers pour accéder aux documents partagés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89C1F3-8072-4642-8D9C-75B384ACDB5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687339" y="1058780"/>
            <a:ext cx="6041747" cy="32037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1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7713E7-9B1F-964C-9F83-64F92304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863D00-B7E2-F445-BF0A-1CEC502DD0F1}"/>
              </a:ext>
            </a:extLst>
          </p:cNvPr>
          <p:cNvSpPr txBox="1"/>
          <p:nvPr/>
        </p:nvSpPr>
        <p:spPr>
          <a:xfrm>
            <a:off x="2485016" y="2242687"/>
            <a:ext cx="704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Vous pouvez maintenant utiliser Teams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0A8C4B-6A61-304F-B988-D627B332D174}"/>
              </a:ext>
            </a:extLst>
          </p:cNvPr>
          <p:cNvSpPr txBox="1"/>
          <p:nvPr/>
        </p:nvSpPr>
        <p:spPr>
          <a:xfrm>
            <a:off x="2485015" y="4015035"/>
            <a:ext cx="70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chemeClr val="bg1"/>
                </a:solidFill>
              </a:rPr>
              <a:t>Vous pouvez également créer vous même des équipes qui vous permettent de travailler collectivement entre étudiants</a:t>
            </a:r>
          </a:p>
        </p:txBody>
      </p:sp>
    </p:spTree>
    <p:extLst>
      <p:ext uri="{BB962C8B-B14F-4D97-AF65-F5344CB8AC3E}">
        <p14:creationId xmlns:p14="http://schemas.microsoft.com/office/powerpoint/2010/main" val="390906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6D84A-DB49-F840-AEF4-D81FB8E7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55" y="280420"/>
            <a:ext cx="6614287" cy="732154"/>
          </a:xfrm>
        </p:spPr>
        <p:txBody>
          <a:bodyPr>
            <a:normAutofit/>
          </a:bodyPr>
          <a:lstStyle/>
          <a:p>
            <a:r>
              <a:rPr lang="fr-FR" sz="2800" dirty="0"/>
              <a:t>Pourquoi utiliser Microsoft Teams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FCB0DD-ECC3-E849-9E60-5EDAA5DE7209}"/>
              </a:ext>
            </a:extLst>
          </p:cNvPr>
          <p:cNvSpPr txBox="1"/>
          <p:nvPr/>
        </p:nvSpPr>
        <p:spPr>
          <a:xfrm>
            <a:off x="364671" y="1305688"/>
            <a:ext cx="11462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Est intégré dans l’offre Microsoft Office à laquelle souscrit l’université.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Fonctionne en </a:t>
            </a:r>
            <a:r>
              <a:rPr lang="fr-FR" b="1" dirty="0"/>
              <a:t>« vase clos »</a:t>
            </a:r>
            <a:r>
              <a:rPr lang="fr-FR" dirty="0"/>
              <a:t> au sein de chaque organisation : seuls des membres de l’université peuvent être intégrés dans les équipes.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Intègre l’ensemble de </a:t>
            </a:r>
            <a:r>
              <a:rPr lang="fr-FR" b="1" dirty="0"/>
              <a:t>l’écosystème Microsoft </a:t>
            </a:r>
            <a:r>
              <a:rPr lang="fr-FR" dirty="0"/>
              <a:t>: logiciels de bureautique en version bureau et en version « online ».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Offre </a:t>
            </a:r>
            <a:r>
              <a:rPr lang="fr-FR" b="1" dirty="0"/>
              <a:t>1To de stockage en ligne </a:t>
            </a:r>
            <a:r>
              <a:rPr lang="fr-FR" dirty="0"/>
              <a:t>à chaque utilisateur (permet de déposer des documents lourds comme des vidéos…).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Permet de créer des équipes de travail </a:t>
            </a:r>
            <a:r>
              <a:rPr lang="fr-FR" b="1" dirty="0"/>
              <a:t>avec les enseignants</a:t>
            </a:r>
            <a:r>
              <a:rPr lang="fr-FR" dirty="0"/>
              <a:t>, mais aussi </a:t>
            </a:r>
            <a:r>
              <a:rPr lang="fr-FR" b="1" dirty="0"/>
              <a:t>entre étudiants.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Permet de travailler à plusieurs, en même temps et à distance sur un même document : </a:t>
            </a:r>
            <a:r>
              <a:rPr lang="fr-FR" b="1" i="1" dirty="0"/>
              <a:t>cela évite d’avoir recours à Google Drive </a:t>
            </a:r>
            <a:r>
              <a:rPr lang="fr-FR" i="1" dirty="0"/>
              <a:t>(qui n’est pas en vase clos).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Offres de nombreuses fonctions supplémentaires : visioconférence…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C8D619-3E4B-0D4C-9217-7610B3D4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</p:spTree>
    <p:extLst>
      <p:ext uri="{BB962C8B-B14F-4D97-AF65-F5344CB8AC3E}">
        <p14:creationId xmlns:p14="http://schemas.microsoft.com/office/powerpoint/2010/main" val="8803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243DB-B0DB-924A-B17F-9748614519F3}"/>
              </a:ext>
            </a:extLst>
          </p:cNvPr>
          <p:cNvSpPr/>
          <p:nvPr/>
        </p:nvSpPr>
        <p:spPr>
          <a:xfrm>
            <a:off x="2478255" y="3840832"/>
            <a:ext cx="7235483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15" dirty="0">
                <a:hlinkClick r:id="rId2"/>
              </a:rPr>
              <a:t>https://www.microsoft.com/fr-fr/education/products/office</a:t>
            </a:r>
            <a:r>
              <a:rPr lang="fr-FR" sz="2215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2A0B17-3C78-9D40-92D8-A7DFC676BF32}"/>
              </a:ext>
            </a:extLst>
          </p:cNvPr>
          <p:cNvSpPr txBox="1"/>
          <p:nvPr/>
        </p:nvSpPr>
        <p:spPr>
          <a:xfrm>
            <a:off x="4451122" y="2768351"/>
            <a:ext cx="32897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15" dirty="0"/>
              <a:t>Cliquez sur le lien suivant :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BA87F40-2115-D948-BD44-3AAAB0D6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174171"/>
            <a:ext cx="5623687" cy="732154"/>
          </a:xfrm>
        </p:spPr>
        <p:txBody>
          <a:bodyPr/>
          <a:lstStyle/>
          <a:p>
            <a:r>
              <a:rPr lang="fr-FR" dirty="0"/>
              <a:t>Procédure d’installation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63D685-353C-1549-98E4-FE26631B98C0}"/>
              </a:ext>
            </a:extLst>
          </p:cNvPr>
          <p:cNvSpPr txBox="1"/>
          <p:nvPr/>
        </p:nvSpPr>
        <p:spPr>
          <a:xfrm>
            <a:off x="1052977" y="788848"/>
            <a:ext cx="10086041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23">
              <a:lnSpc>
                <a:spcPct val="90000"/>
              </a:lnSpc>
              <a:spcBef>
                <a:spcPct val="0"/>
              </a:spcBef>
              <a:buNone/>
              <a:defRPr lang="fr-FR" sz="3200" b="1">
                <a:solidFill>
                  <a:srgbClr val="631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Étape 1 – Activer le service Teams à l’intérieur de son abonnement universitaire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8A5C79-B895-CA46-9300-2CE33B7F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5057" y="6280526"/>
            <a:ext cx="5776057" cy="269532"/>
          </a:xfrm>
        </p:spPr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</p:spTree>
    <p:extLst>
      <p:ext uri="{BB962C8B-B14F-4D97-AF65-F5344CB8AC3E}">
        <p14:creationId xmlns:p14="http://schemas.microsoft.com/office/powerpoint/2010/main" val="25709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60B66E-EA85-254C-AD2A-83A9E9E0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34" y="1220536"/>
            <a:ext cx="8464731" cy="474254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3FECE43-453D-3947-83B4-D8756D87A21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211528" y="842318"/>
            <a:ext cx="1" cy="40655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BB1949F-6767-E744-967A-21B344EB9414}"/>
              </a:ext>
            </a:extLst>
          </p:cNvPr>
          <p:cNvSpPr txBox="1"/>
          <p:nvPr/>
        </p:nvSpPr>
        <p:spPr>
          <a:xfrm>
            <a:off x="152885" y="257543"/>
            <a:ext cx="611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fois sur cette page, saisissez votre adresse mail </a:t>
            </a:r>
            <a:r>
              <a:rPr lang="fr-FR" sz="1600" u="sng" dirty="0">
                <a:solidFill>
                  <a:schemeClr val="accent1"/>
                </a:solidFill>
              </a:rPr>
              <a:t>@u-</a:t>
            </a:r>
            <a:r>
              <a:rPr lang="fr-FR" sz="1600" u="sng" dirty="0" err="1">
                <a:solidFill>
                  <a:schemeClr val="accent1"/>
                </a:solidFill>
              </a:rPr>
              <a:t>psud.fr</a:t>
            </a:r>
            <a:endParaRPr lang="fr-FR" sz="1600" u="sng" dirty="0">
              <a:solidFill>
                <a:schemeClr val="accent1"/>
              </a:solidFill>
            </a:endParaRPr>
          </a:p>
          <a:p>
            <a:pPr algn="ctr"/>
            <a:r>
              <a:rPr lang="fr-FR" sz="1600" dirty="0"/>
              <a:t>Et cliquez sur « COMMENCEZ »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DCD53C18-3496-CA4B-B520-1FD9315A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  <a:endParaRPr lang="fr-FR" dirty="0"/>
          </a:p>
        </p:txBody>
      </p:sp>
      <p:pic>
        <p:nvPicPr>
          <p:cNvPr id="9" name="Graphique 8" descr="Avertissement">
            <a:extLst>
              <a:ext uri="{FF2B5EF4-FFF2-40B4-BE49-F238E27FC236}">
                <a16:creationId xmlns:a16="http://schemas.microsoft.com/office/drawing/2014/main" id="{427353F2-80C9-5E45-8C3F-39E121F96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3255" y="136163"/>
            <a:ext cx="751993" cy="7519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521B4B-1DCA-4C48-8CBD-CC047FB590D5}"/>
              </a:ext>
            </a:extLst>
          </p:cNvPr>
          <p:cNvSpPr txBox="1"/>
          <p:nvPr/>
        </p:nvSpPr>
        <p:spPr>
          <a:xfrm>
            <a:off x="7799494" y="319097"/>
            <a:ext cx="411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Ne pas utiliser l’adresse mail </a:t>
            </a:r>
            <a:r>
              <a:rPr lang="fr-FR" sz="1200" u="sng" dirty="0">
                <a:solidFill>
                  <a:srgbClr val="C00000"/>
                </a:solidFill>
              </a:rPr>
              <a:t>@</a:t>
            </a:r>
            <a:r>
              <a:rPr lang="fr-FR" sz="1200" u="sng" dirty="0" err="1">
                <a:solidFill>
                  <a:srgbClr val="C00000"/>
                </a:solidFill>
              </a:rPr>
              <a:t>universite</a:t>
            </a:r>
            <a:r>
              <a:rPr lang="fr-FR" sz="1200" u="sng" dirty="0">
                <a:solidFill>
                  <a:srgbClr val="C00000"/>
                </a:solidFill>
              </a:rPr>
              <a:t>-paris-</a:t>
            </a:r>
            <a:r>
              <a:rPr lang="fr-FR" sz="1200" u="sng" dirty="0" err="1">
                <a:solidFill>
                  <a:srgbClr val="C00000"/>
                </a:solidFill>
              </a:rPr>
              <a:t>saclay.fr</a:t>
            </a:r>
            <a:r>
              <a:rPr lang="fr-FR" sz="1200" u="sng" dirty="0">
                <a:solidFill>
                  <a:srgbClr val="C00000"/>
                </a:solidFill>
              </a:rPr>
              <a:t> </a:t>
            </a:r>
            <a:r>
              <a:rPr lang="fr-FR" sz="1200" dirty="0">
                <a:solidFill>
                  <a:srgbClr val="C00000"/>
                </a:solidFill>
              </a:rPr>
              <a:t>car pour une raison inconnue ça ne fonctionne pas.</a:t>
            </a:r>
          </a:p>
        </p:txBody>
      </p:sp>
    </p:spTree>
    <p:extLst>
      <p:ext uri="{BB962C8B-B14F-4D97-AF65-F5344CB8AC3E}">
        <p14:creationId xmlns:p14="http://schemas.microsoft.com/office/powerpoint/2010/main" val="29677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EA94464-5468-6C49-9FB2-3AD961E0F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54"/>
          <a:stretch/>
        </p:blipFill>
        <p:spPr>
          <a:xfrm>
            <a:off x="1335009" y="1697827"/>
            <a:ext cx="9144000" cy="40962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FDBCF4-C359-724D-9B7B-3D23AEE5458D}"/>
              </a:ext>
            </a:extLst>
          </p:cNvPr>
          <p:cNvSpPr txBox="1"/>
          <p:nvPr/>
        </p:nvSpPr>
        <p:spPr>
          <a:xfrm>
            <a:off x="2603923" y="398238"/>
            <a:ext cx="710613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15" dirty="0"/>
              <a:t>Sur la page suivante, cliquez sur « je suis étudiant »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F79DF42-2F9D-E04F-AFDD-F2992A1B1455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034013" y="831434"/>
            <a:ext cx="1122977" cy="332668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30D4B56-495D-3543-AF62-9F487F4A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59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A5D469-894C-544A-B06A-4E6D88BF902E}"/>
              </a:ext>
            </a:extLst>
          </p:cNvPr>
          <p:cNvSpPr txBox="1"/>
          <p:nvPr/>
        </p:nvSpPr>
        <p:spPr>
          <a:xfrm>
            <a:off x="862898" y="1300056"/>
            <a:ext cx="10466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Suivez les instructions qui s’affichent : </a:t>
            </a:r>
          </a:p>
          <a:p>
            <a:endParaRPr lang="fr-FR" sz="2400" dirty="0"/>
          </a:p>
          <a:p>
            <a:endParaRPr lang="fr-FR" sz="2400" dirty="0"/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fr-FR" sz="2400" dirty="0"/>
              <a:t>Saisissez le mot de passe associé à votre adresse universitaire (le même que pour </a:t>
            </a:r>
            <a:r>
              <a:rPr lang="fr-FR" sz="2400" dirty="0" err="1"/>
              <a:t>Zimbra</a:t>
            </a:r>
            <a:r>
              <a:rPr lang="fr-FR" sz="2400" dirty="0"/>
              <a:t>, </a:t>
            </a:r>
            <a:r>
              <a:rPr lang="fr-FR" sz="2400" dirty="0" err="1"/>
              <a:t>Dokéos</a:t>
            </a:r>
            <a:r>
              <a:rPr lang="fr-FR" sz="2400" dirty="0"/>
              <a:t>, </a:t>
            </a:r>
            <a:r>
              <a:rPr lang="fr-FR" sz="2400" dirty="0" err="1"/>
              <a:t>eCampus</a:t>
            </a:r>
            <a:r>
              <a:rPr lang="fr-FR" sz="2400" dirty="0"/>
              <a:t>…)</a:t>
            </a:r>
          </a:p>
          <a:p>
            <a:pPr marL="351701" indent="-351701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fr-FR" sz="2400" dirty="0"/>
              <a:t>Lorsqu’il vous est proposé d’ajouter des collaborateurs, cliquez sur « Ignorer »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6578B1-E76F-824F-84A4-EEC31C29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0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59B32C-9DD3-1D40-952F-AA3CA7D58F0B}"/>
              </a:ext>
            </a:extLst>
          </p:cNvPr>
          <p:cNvSpPr/>
          <p:nvPr/>
        </p:nvSpPr>
        <p:spPr>
          <a:xfrm>
            <a:off x="605790" y="3555722"/>
            <a:ext cx="10709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hlinkClick r:id="rId2"/>
              </a:rPr>
              <a:t>https://www.microsoft.com/fr-fr/microsoft-365/microsoft-teams/download-app</a:t>
            </a:r>
            <a:r>
              <a:rPr lang="fr-FR" sz="2400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9F2F09-B7DA-984F-B4A8-EFA192B4D70D}"/>
              </a:ext>
            </a:extLst>
          </p:cNvPr>
          <p:cNvSpPr txBox="1"/>
          <p:nvPr/>
        </p:nvSpPr>
        <p:spPr>
          <a:xfrm>
            <a:off x="4303304" y="2789358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Cliquez sur ce lien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91A247-E99B-154A-BBCC-D0043ADCFD3C}"/>
              </a:ext>
            </a:extLst>
          </p:cNvPr>
          <p:cNvSpPr txBox="1"/>
          <p:nvPr/>
        </p:nvSpPr>
        <p:spPr>
          <a:xfrm>
            <a:off x="1343766" y="826934"/>
            <a:ext cx="5616764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23">
              <a:lnSpc>
                <a:spcPct val="90000"/>
              </a:lnSpc>
              <a:spcBef>
                <a:spcPct val="0"/>
              </a:spcBef>
              <a:buNone/>
              <a:defRPr lang="fr-FR" sz="3200" b="1">
                <a:solidFill>
                  <a:srgbClr val="631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Étape 2 – Installer l’application de bureau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569B54D7-00A0-A54A-B388-E6BE3A3D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17" y="95097"/>
            <a:ext cx="5357536" cy="731837"/>
          </a:xfrm>
        </p:spPr>
        <p:txBody>
          <a:bodyPr/>
          <a:lstStyle/>
          <a:p>
            <a:r>
              <a:rPr lang="fr-FR" dirty="0"/>
              <a:t>Procédure d’installation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6C5C21-0916-2248-B6DE-35E39BDA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</p:spTree>
    <p:extLst>
      <p:ext uri="{BB962C8B-B14F-4D97-AF65-F5344CB8AC3E}">
        <p14:creationId xmlns:p14="http://schemas.microsoft.com/office/powerpoint/2010/main" val="42057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8CCF56-F6EA-FB44-9DFB-ACED6AFEF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92"/>
          <a:stretch/>
        </p:blipFill>
        <p:spPr>
          <a:xfrm>
            <a:off x="6457949" y="1433535"/>
            <a:ext cx="5288973" cy="4415879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B20A3FA-E9A3-F84F-9C55-130613500A4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96000" y="598627"/>
            <a:ext cx="3119396" cy="445343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5D742D5-470E-6C4F-B28D-DD2E19CA6BBE}"/>
              </a:ext>
            </a:extLst>
          </p:cNvPr>
          <p:cNvSpPr txBox="1"/>
          <p:nvPr/>
        </p:nvSpPr>
        <p:spPr>
          <a:xfrm>
            <a:off x="1978526" y="165431"/>
            <a:ext cx="82349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15" dirty="0"/>
              <a:t>Une fois sur cette page, cliquez sur « télécharger l’application »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A85FF4A-0407-0546-9E17-1286A799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DE9D54-E856-4042-B5C1-CC050470902A}"/>
              </a:ext>
            </a:extLst>
          </p:cNvPr>
          <p:cNvSpPr txBox="1"/>
          <p:nvPr/>
        </p:nvSpPr>
        <p:spPr>
          <a:xfrm>
            <a:off x="1978526" y="1064203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Version Windows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611FA2-EE16-CF4D-B301-C11482E98383}"/>
              </a:ext>
            </a:extLst>
          </p:cNvPr>
          <p:cNvSpPr txBox="1"/>
          <p:nvPr/>
        </p:nvSpPr>
        <p:spPr>
          <a:xfrm>
            <a:off x="8576712" y="973787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Version Mac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C081534-65B6-7940-A689-F325403E7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4" t="10000" r="20382" b="6167"/>
          <a:stretch/>
        </p:blipFill>
        <p:spPr>
          <a:xfrm>
            <a:off x="389614" y="1608219"/>
            <a:ext cx="5392621" cy="4066509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8E3733F-C375-5943-AE4E-FC6869A90D2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509010" y="598627"/>
            <a:ext cx="2586990" cy="445343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413E1C-D74B-E74D-8F99-C8BF91CCB896}"/>
              </a:ext>
            </a:extLst>
          </p:cNvPr>
          <p:cNvSpPr txBox="1"/>
          <p:nvPr/>
        </p:nvSpPr>
        <p:spPr>
          <a:xfrm>
            <a:off x="978664" y="2082441"/>
            <a:ext cx="10234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fois l’application téléchargée, lancez l’installation.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Ensuite, ouvrez l’application et renseignez votre adresse mail </a:t>
            </a:r>
          </a:p>
          <a:p>
            <a:pPr algn="ctr"/>
            <a:r>
              <a:rPr lang="fr-FR" sz="2400" i="1" dirty="0">
                <a:solidFill>
                  <a:schemeClr val="accent1"/>
                </a:solidFill>
              </a:rPr>
              <a:t>@</a:t>
            </a:r>
            <a:r>
              <a:rPr lang="fr-FR" sz="2400" dirty="0">
                <a:solidFill>
                  <a:schemeClr val="accent1"/>
                </a:solidFill>
              </a:rPr>
              <a:t>u-</a:t>
            </a:r>
            <a:r>
              <a:rPr lang="fr-FR" sz="2400" dirty="0" err="1">
                <a:solidFill>
                  <a:schemeClr val="accent1"/>
                </a:solidFill>
              </a:rPr>
              <a:t>psud.fr</a:t>
            </a:r>
            <a:endParaRPr lang="fr-FR" sz="2400" dirty="0">
              <a:solidFill>
                <a:schemeClr val="accent1"/>
              </a:solidFill>
            </a:endParaRPr>
          </a:p>
          <a:p>
            <a:pPr algn="ctr"/>
            <a:r>
              <a:rPr lang="fr-FR" sz="2400" dirty="0"/>
              <a:t>et saisissez votre mot de passe.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BB2855-0CC1-F54B-AD5E-8CC016ED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Paris Saclay - Faculté des Sciences du Sport - Tutoriel Teams - W. Barriere - 2020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42800A18-35BA-EC41-B8C8-B2EB80C86888}" vid="{0AEF19FC-64CA-074A-8358-7D912B3F472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717</Words>
  <Application>Microsoft Macintosh PowerPoint</Application>
  <PresentationFormat>Grand écran</PresentationFormat>
  <Paragraphs>65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1_Thème Office</vt:lpstr>
      <vt:lpstr>Tutoriel d’installation d’un outil de travail collaboratif à destination des enseignants et des étudiants</vt:lpstr>
      <vt:lpstr>Pourquoi utiliser Microsoft Teams ?</vt:lpstr>
      <vt:lpstr>Procédure d’installation</vt:lpstr>
      <vt:lpstr>Présentation PowerPoint</vt:lpstr>
      <vt:lpstr>Présentation PowerPoint</vt:lpstr>
      <vt:lpstr>Présentation PowerPoint</vt:lpstr>
      <vt:lpstr>Procédure d’installation</vt:lpstr>
      <vt:lpstr>Présentation PowerPoint</vt:lpstr>
      <vt:lpstr>Présentation PowerPoint</vt:lpstr>
      <vt:lpstr>Prise en main de l’application</vt:lpstr>
      <vt:lpstr>Rejoindre une équipe</vt:lpstr>
      <vt:lpstr>Rejoindre une équipe</vt:lpstr>
      <vt:lpstr>Utiliser Teams</vt:lpstr>
      <vt:lpstr>Utiliser Teams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William Barriere</dc:creator>
  <cp:lastModifiedBy>William Barriere</cp:lastModifiedBy>
  <cp:revision>3</cp:revision>
  <dcterms:created xsi:type="dcterms:W3CDTF">2019-11-26T16:36:51Z</dcterms:created>
  <dcterms:modified xsi:type="dcterms:W3CDTF">2020-09-19T12:38:53Z</dcterms:modified>
</cp:coreProperties>
</file>