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9383D-758D-DE41-9BD9-430AAF499105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CC730-46F8-934D-8B5E-AD11155355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924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1/14/25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280512" y="2876779"/>
            <a:ext cx="10561418" cy="1468800"/>
          </a:xfrm>
        </p:spPr>
        <p:txBody>
          <a:bodyPr/>
          <a:lstStyle/>
          <a:p>
            <a:br>
              <a:rPr lang="en-US" sz="3200" dirty="0"/>
            </a:br>
            <a:br>
              <a:rPr lang="fr-FR" sz="2400" dirty="0"/>
            </a:br>
            <a:r>
              <a:rPr lang="en-US" i="1" dirty="0"/>
              <a:t>                                                                                                       </a:t>
            </a:r>
            <a:br>
              <a:rPr lang="fr-FR" dirty="0"/>
            </a:b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810000" y="5685461"/>
            <a:ext cx="11382000" cy="616383"/>
          </a:xfrm>
        </p:spPr>
        <p:txBody>
          <a:bodyPr/>
          <a:lstStyle/>
          <a:p>
            <a:r>
              <a:rPr lang="en-US" i="1" dirty="0"/>
              <a:t>LYDIA MERLE 2024-2025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06" y="1536896"/>
            <a:ext cx="3213523" cy="1902744"/>
          </a:xfrm>
          <a:prstGeom prst="rect">
            <a:avLst/>
          </a:prstGeom>
        </p:spPr>
      </p:pic>
      <p:pic>
        <p:nvPicPr>
          <p:cNvPr id="10" name="Image 9" title="Photo de canoës auprès d’un hangar à bateaux sur un lac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130" y="3151492"/>
            <a:ext cx="3987800" cy="2479040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50070" y="3920829"/>
            <a:ext cx="75040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 challenges in English!</a:t>
            </a:r>
            <a:endParaRPr lang="fr-FR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br>
              <a:rPr lang="fr-FR" sz="2400" b="1" dirty="0">
                <a:solidFill>
                  <a:schemeClr val="bg1"/>
                </a:solidFill>
              </a:rPr>
            </a:br>
            <a:endParaRPr lang="fr-FR" sz="24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785811" y="601274"/>
            <a:ext cx="106240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</a:rPr>
              <a:t>This semester is an Escape Game</a:t>
            </a:r>
            <a:endParaRPr lang="fr-FR" sz="4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704231" y="1892968"/>
            <a:ext cx="6364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You want to get out of </a:t>
            </a:r>
            <a:r>
              <a:rPr lang="en-US" sz="32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Villebon</a:t>
            </a:r>
            <a:r>
              <a:rPr lang="en-US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Charpak</a:t>
            </a:r>
            <a:r>
              <a:rPr lang="en-US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in the spring? </a:t>
            </a:r>
            <a:endParaRPr lang="fr-FR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67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dirty="0"/>
            </a:br>
            <a:r>
              <a:rPr lang="en-US" sz="6000" dirty="0">
                <a:latin typeface="Verdana" panose="020B0604030504040204" pitchFamily="34" charset="0"/>
                <a:ea typeface="Verdana" panose="020B0604030504040204" pitchFamily="34" charset="0"/>
              </a:rPr>
              <a:t>Your reward?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22498" y="1036175"/>
            <a:ext cx="5582088" cy="5413862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A recommendation letter </a:t>
            </a:r>
          </a:p>
          <a:p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A feeling of pride</a:t>
            </a: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A confident smile from your English teacher </a:t>
            </a:r>
            <a:endParaRPr lang="fr-FR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87415" y="288758"/>
            <a:ext cx="5194583" cy="5572293"/>
          </a:xfrm>
        </p:spPr>
        <p:txBody>
          <a:bodyPr>
            <a:normAutofit/>
          </a:bodyPr>
          <a:lstStyle/>
          <a:p>
            <a:endParaRPr lang="fr-FR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690" y="4978328"/>
            <a:ext cx="762124" cy="816562"/>
          </a:xfrm>
          <a:prstGeom prst="rect">
            <a:avLst/>
          </a:prstGeom>
        </p:spPr>
      </p:pic>
      <p:pic>
        <p:nvPicPr>
          <p:cNvPr id="6" name="Image 5" title="Photo de canoës auprès d’un hangar à bateaux sur un lac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414" y="2166425"/>
            <a:ext cx="5194583" cy="362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15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Challenge 1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810000" y="1884662"/>
            <a:ext cx="6004119" cy="3638763"/>
          </a:xfrm>
        </p:spPr>
        <p:txBody>
          <a:bodyPr/>
          <a:lstStyle/>
          <a:p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 ORAL  PRESENTATION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2336" y="184381"/>
            <a:ext cx="2550193" cy="1509983"/>
          </a:xfrm>
        </p:spPr>
      </p:pic>
      <p:sp>
        <p:nvSpPr>
          <p:cNvPr id="9" name="ZoneTexte 8"/>
          <p:cNvSpPr txBox="1"/>
          <p:nvPr/>
        </p:nvSpPr>
        <p:spPr>
          <a:xfrm rot="20646183">
            <a:off x="5488197" y="3723535"/>
            <a:ext cx="587532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Good quality </a:t>
            </a:r>
          </a:p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Take the tips into account </a:t>
            </a:r>
          </a:p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GB" sz="2800" b="1" dirty="0" err="1">
                <a:latin typeface="Verdana" panose="020B0604030504040204" pitchFamily="34" charset="0"/>
                <a:ea typeface="Verdana" panose="020B0604030504040204" pitchFamily="34" charset="0"/>
              </a:rPr>
              <a:t>eCampus</a:t>
            </a:r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 + Presentation 1</a:t>
            </a:r>
            <a:r>
              <a:rPr lang="en-GB" sz="28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62766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Challenge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22796" y="2658793"/>
            <a:ext cx="5185873" cy="3896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PRONUNCIATION</a:t>
            </a:r>
            <a:endParaRPr lang="fr-FR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3200" b="1" dirty="0"/>
              <a:t> </a:t>
            </a:r>
          </a:p>
          <a:p>
            <a:r>
              <a:rPr lang="fr-FR" sz="3200" b="1" dirty="0"/>
              <a:t> </a:t>
            </a:r>
          </a:p>
          <a:p>
            <a:r>
              <a:rPr lang="fr-FR" sz="3200" b="1" dirty="0"/>
              <a:t> </a:t>
            </a:r>
          </a:p>
          <a:p>
            <a:r>
              <a:rPr lang="fr-FR" sz="3200" b="1" dirty="0"/>
              <a:t> </a:t>
            </a:r>
          </a:p>
          <a:p>
            <a:endParaRPr lang="fr-FR" sz="3200" b="1" dirty="0"/>
          </a:p>
          <a:p>
            <a:endParaRPr lang="fr-FR" sz="3200" b="1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221" y="253410"/>
            <a:ext cx="2293520" cy="1358005"/>
          </a:xfrm>
        </p:spPr>
      </p:pic>
      <p:sp>
        <p:nvSpPr>
          <p:cNvPr id="6" name="ZoneTexte 5"/>
          <p:cNvSpPr txBox="1"/>
          <p:nvPr/>
        </p:nvSpPr>
        <p:spPr>
          <a:xfrm rot="20381020">
            <a:off x="6481193" y="3210671"/>
            <a:ext cx="46762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In group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talks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In opposite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words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game</a:t>
            </a:r>
            <a:endParaRPr lang="fr-FR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Take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the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tips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into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account</a:t>
            </a:r>
            <a:endParaRPr lang="fr-FR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722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Challenge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0126" y="3318247"/>
            <a:ext cx="5185873" cy="3705726"/>
          </a:xfrm>
        </p:spPr>
        <p:txBody>
          <a:bodyPr>
            <a:normAutofit fontScale="85000" lnSpcReduction="20000"/>
          </a:bodyPr>
          <a:lstStyle/>
          <a:p>
            <a:r>
              <a:rPr lang="en-US" sz="3500" b="1" dirty="0">
                <a:latin typeface="Verdana" panose="020B0604030504040204" pitchFamily="34" charset="0"/>
                <a:ea typeface="Verdana" panose="020B0604030504040204" pitchFamily="34" charset="0"/>
              </a:rPr>
              <a:t>EMAIL WRITING </a:t>
            </a:r>
          </a:p>
          <a:p>
            <a:r>
              <a:rPr lang="en-GB" sz="3600" b="1" dirty="0">
                <a:sym typeface="Symbol" charset="2"/>
              </a:rPr>
              <a:t> </a:t>
            </a:r>
          </a:p>
          <a:p>
            <a:r>
              <a:rPr lang="en-GB" sz="3600" b="1" dirty="0">
                <a:sym typeface="Symbol" charset="2"/>
              </a:rPr>
              <a:t> </a:t>
            </a:r>
          </a:p>
          <a:p>
            <a:endParaRPr lang="en-GB" sz="3000" b="1" dirty="0">
              <a:sym typeface="Symbol" charset="2"/>
            </a:endParaRPr>
          </a:p>
          <a:p>
            <a:r>
              <a:rPr lang="en-US" sz="3500" b="1" dirty="0">
                <a:latin typeface="Verdana" panose="020B0604030504040204" pitchFamily="34" charset="0"/>
                <a:ea typeface="Verdana" panose="020B0604030504040204" pitchFamily="34" charset="0"/>
              </a:rPr>
              <a:t>PHONE CALLS</a:t>
            </a:r>
          </a:p>
          <a:p>
            <a:r>
              <a:rPr lang="en-US" sz="3500" b="1" dirty="0"/>
              <a:t> </a:t>
            </a:r>
          </a:p>
          <a:p>
            <a:r>
              <a:rPr lang="en-US" sz="3500" b="1" dirty="0"/>
              <a:t> </a:t>
            </a:r>
            <a:endParaRPr lang="fr-FR" sz="3500" b="1" dirty="0"/>
          </a:p>
          <a:p>
            <a:endParaRPr lang="en-GB" sz="3000" b="1" dirty="0">
              <a:sym typeface="Symbol" charset="2"/>
            </a:endParaRPr>
          </a:p>
          <a:p>
            <a:endParaRPr lang="fr-FR" sz="2400" b="1" dirty="0"/>
          </a:p>
          <a:p>
            <a:endParaRPr lang="fr-FR" sz="2400" b="1" dirty="0"/>
          </a:p>
          <a:p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1515" y="328863"/>
            <a:ext cx="2245393" cy="1329509"/>
          </a:xfrm>
        </p:spPr>
      </p:pic>
      <p:sp>
        <p:nvSpPr>
          <p:cNvPr id="6" name="ZoneTexte 5"/>
          <p:cNvSpPr txBox="1"/>
          <p:nvPr/>
        </p:nvSpPr>
        <p:spPr>
          <a:xfrm rot="20864775">
            <a:off x="6503051" y="3424808"/>
            <a:ext cx="46762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Take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the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tips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into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account</a:t>
            </a:r>
            <a:endParaRPr lang="fr-FR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Learn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from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the feedback</a:t>
            </a:r>
          </a:p>
        </p:txBody>
      </p:sp>
    </p:spTree>
    <p:extLst>
      <p:ext uri="{BB962C8B-B14F-4D97-AF65-F5344CB8AC3E}">
        <p14:creationId xmlns:p14="http://schemas.microsoft.com/office/powerpoint/2010/main" val="1026785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Challenge 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18711" y="2222287"/>
            <a:ext cx="10921344" cy="3638763"/>
          </a:xfrm>
        </p:spPr>
        <p:txBody>
          <a:bodyPr/>
          <a:lstStyle/>
          <a:p>
            <a:r>
              <a:rPr lang="en-GB" sz="3200" b="1" dirty="0">
                <a:sym typeface="Symbol" charset="2"/>
              </a:rPr>
              <a:t> 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CV (printed on paper with a printer) !!RESPECT THE DEADLINE!!</a:t>
            </a:r>
          </a:p>
          <a:p>
            <a:endParaRPr lang="fr-FR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GB" sz="3200" b="1" dirty="0">
                <a:latin typeface="Verdana" panose="020B0604030504040204" pitchFamily="34" charset="0"/>
                <a:ea typeface="Verdana" panose="020B0604030504040204" pitchFamily="34" charset="0"/>
                <a:sym typeface="Symbol" charset="2"/>
              </a:rPr>
              <a:t> 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LETTER OF APPLICATION (not compulsory)</a:t>
            </a:r>
            <a:endParaRPr lang="fr-FR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0884" y="274638"/>
            <a:ext cx="2341646" cy="1386501"/>
          </a:xfrm>
        </p:spPr>
      </p:pic>
    </p:spTree>
    <p:extLst>
      <p:ext uri="{BB962C8B-B14F-4D97-AF65-F5344CB8AC3E}">
        <p14:creationId xmlns:p14="http://schemas.microsoft.com/office/powerpoint/2010/main" val="13143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Challenge 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200" b="1" dirty="0"/>
              <a:t> 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INTERVIEWS</a:t>
            </a:r>
          </a:p>
          <a:p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sym typeface="Symbol" charset="2"/>
              </a:rPr>
              <a:t> </a:t>
            </a:r>
          </a:p>
          <a:p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sym typeface="Symbol" charset="2"/>
              </a:rPr>
              <a:t> </a:t>
            </a:r>
            <a:endParaRPr lang="en-GB" sz="3200" b="1" dirty="0">
              <a:latin typeface="Verdana" panose="020B0604030504040204" pitchFamily="34" charset="0"/>
              <a:ea typeface="Verdana" panose="020B0604030504040204" pitchFamily="34" charset="0"/>
              <a:sym typeface="Symbol" charset="2"/>
            </a:endParaRPr>
          </a:p>
          <a:p>
            <a:pPr marL="0" indent="0">
              <a:buNone/>
            </a:pPr>
            <a:r>
              <a:rPr lang="en-GB" sz="3200" b="1" dirty="0">
                <a:sym typeface="Symbol" charset="2"/>
              </a:rPr>
              <a:t> </a:t>
            </a:r>
          </a:p>
          <a:p>
            <a:endParaRPr lang="fr-FR" b="1" dirty="0"/>
          </a:p>
          <a:p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262" y="274638"/>
            <a:ext cx="2373731" cy="1405499"/>
          </a:xfrm>
        </p:spPr>
      </p:pic>
      <p:sp>
        <p:nvSpPr>
          <p:cNvPr id="7" name="ZoneTexte 6"/>
          <p:cNvSpPr txBox="1"/>
          <p:nvPr/>
        </p:nvSpPr>
        <p:spPr>
          <a:xfrm rot="20528953">
            <a:off x="4913885" y="4078089"/>
            <a:ext cx="7327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3 OPPORTUNITIES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FEEDBACK TAKEN INTO ACCOUNT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interview 1 &gt; interview 2 &gt; interview 3</a:t>
            </a:r>
          </a:p>
        </p:txBody>
      </p:sp>
    </p:spTree>
    <p:extLst>
      <p:ext uri="{BB962C8B-B14F-4D97-AF65-F5344CB8AC3E}">
        <p14:creationId xmlns:p14="http://schemas.microsoft.com/office/powerpoint/2010/main" val="1855606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Challenge 6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36427" y="2772049"/>
            <a:ext cx="6547403" cy="3638763"/>
          </a:xfrm>
        </p:spPr>
        <p:txBody>
          <a:bodyPr>
            <a:normAutofit/>
          </a:bodyPr>
          <a:lstStyle/>
          <a:p>
            <a:r>
              <a:rPr lang="en-US" sz="3200" b="1" dirty="0"/>
              <a:t> 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INDIVIDUAL TRAINING</a:t>
            </a:r>
          </a:p>
          <a:p>
            <a:r>
              <a:rPr lang="en-US" sz="3200" b="1" dirty="0"/>
              <a:t> </a:t>
            </a:r>
          </a:p>
          <a:p>
            <a:r>
              <a:rPr lang="en-US" sz="3200" b="1" dirty="0"/>
              <a:t> </a:t>
            </a:r>
          </a:p>
          <a:p>
            <a:pPr marL="0" indent="0">
              <a:buNone/>
            </a:pPr>
            <a:endParaRPr lang="en-US" sz="3200" b="1" dirty="0"/>
          </a:p>
          <a:p>
            <a:endParaRPr lang="en-US" sz="3200" b="1" dirty="0"/>
          </a:p>
          <a:p>
            <a:endParaRPr lang="fr-FR" sz="3200" b="1" dirty="0"/>
          </a:p>
          <a:p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116" y="109294"/>
            <a:ext cx="2780313" cy="1646238"/>
          </a:xfrm>
        </p:spPr>
      </p:pic>
      <p:sp>
        <p:nvSpPr>
          <p:cNvPr id="6" name="ZoneTexte 5"/>
          <p:cNvSpPr txBox="1"/>
          <p:nvPr/>
        </p:nvSpPr>
        <p:spPr>
          <a:xfrm rot="21120098">
            <a:off x="3196213" y="3142029"/>
            <a:ext cx="868378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Study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what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you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like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Literature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, science articles,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movies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, the news</a:t>
            </a:r>
            <a:r>
              <a:rPr lang="is-IS" sz="2400" b="1" dirty="0"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endParaRPr lang="fr-FR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Write or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say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what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you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want</a:t>
            </a:r>
            <a:endParaRPr lang="fr-FR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essays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, exercices,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recordings</a:t>
            </a:r>
            <a:r>
              <a:rPr lang="is-IS" sz="2400" b="1" dirty="0"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endParaRPr lang="fr-FR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What’s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your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objective? 3 or more…</a:t>
            </a:r>
          </a:p>
        </p:txBody>
      </p:sp>
    </p:spTree>
    <p:extLst>
      <p:ext uri="{BB962C8B-B14F-4D97-AF65-F5344CB8AC3E}">
        <p14:creationId xmlns:p14="http://schemas.microsoft.com/office/powerpoint/2010/main" val="1427579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Challenge 7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  ORGANISE AN ENGLISH CLASS </a:t>
            </a:r>
            <a:endParaRPr lang="fr-FR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0884" y="274638"/>
            <a:ext cx="2373730" cy="1405498"/>
          </a:xfrm>
        </p:spPr>
      </p:pic>
      <p:sp>
        <p:nvSpPr>
          <p:cNvPr id="6" name="ZoneTexte 5"/>
          <p:cNvSpPr txBox="1"/>
          <p:nvPr/>
        </p:nvSpPr>
        <p:spPr>
          <a:xfrm rot="20941145">
            <a:off x="6667565" y="3505019"/>
            <a:ext cx="499367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You are in charge!</a:t>
            </a:r>
          </a:p>
          <a:p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Make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everybody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active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everybody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dirty="0" err="1">
                <a:latin typeface="Verdana" panose="020B0604030504040204" pitchFamily="34" charset="0"/>
                <a:ea typeface="Verdana" panose="020B0604030504040204" pitchFamily="34" charset="0"/>
              </a:rPr>
              <a:t>practise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English</a:t>
            </a:r>
          </a:p>
        </p:txBody>
      </p:sp>
    </p:spTree>
    <p:extLst>
      <p:ext uri="{BB962C8B-B14F-4D97-AF65-F5344CB8AC3E}">
        <p14:creationId xmlns:p14="http://schemas.microsoft.com/office/powerpoint/2010/main" val="1638629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Challenge 8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666494" cy="36387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  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READY FOR AN ENTRY EXAM</a:t>
            </a:r>
          </a:p>
          <a:p>
            <a:pPr algn="ctr"/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-&gt; </a:t>
            </a:r>
            <a:endParaRPr lang="fr-FR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841" y="274638"/>
            <a:ext cx="2518109" cy="1490986"/>
          </a:xfrm>
        </p:spPr>
      </p:pic>
      <p:sp>
        <p:nvSpPr>
          <p:cNvPr id="7" name="ZoneTexte 6"/>
          <p:cNvSpPr txBox="1"/>
          <p:nvPr/>
        </p:nvSpPr>
        <p:spPr>
          <a:xfrm rot="20343720">
            <a:off x="8193606" y="3561345"/>
            <a:ext cx="11753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IMT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AGRO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GEI</a:t>
            </a:r>
          </a:p>
          <a:p>
            <a:r>
              <a:rPr lang="is-IS" sz="2400" b="1" dirty="0"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endParaRPr lang="fr-FR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74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i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Concis</Template>
  <TotalTime>137</TotalTime>
  <Words>230</Words>
  <Application>Microsoft Macintosh PowerPoint</Application>
  <PresentationFormat>Grand écran</PresentationFormat>
  <Paragraphs>75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Symbol</vt:lpstr>
      <vt:lpstr>Verdana</vt:lpstr>
      <vt:lpstr>Wingdings 2</vt:lpstr>
      <vt:lpstr>Concis</vt:lpstr>
      <vt:lpstr>                                                                                                          </vt:lpstr>
      <vt:lpstr>Challenge 1</vt:lpstr>
      <vt:lpstr>Challenge 2</vt:lpstr>
      <vt:lpstr>Challenge 3</vt:lpstr>
      <vt:lpstr>Challenge 4</vt:lpstr>
      <vt:lpstr>Challenge 5</vt:lpstr>
      <vt:lpstr>Challenge 6</vt:lpstr>
      <vt:lpstr>Challenge 7</vt:lpstr>
      <vt:lpstr>Challenge 8</vt:lpstr>
      <vt:lpstr> Your reward?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                                                          </dc:title>
  <dc:creator>Utilisateur de Microsoft Office</dc:creator>
  <cp:lastModifiedBy>lydia merle</cp:lastModifiedBy>
  <cp:revision>19</cp:revision>
  <dcterms:created xsi:type="dcterms:W3CDTF">2022-01-14T19:23:13Z</dcterms:created>
  <dcterms:modified xsi:type="dcterms:W3CDTF">2025-01-14T10:16:30Z</dcterms:modified>
</cp:coreProperties>
</file>