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57" r:id="rId3"/>
    <p:sldId id="260" r:id="rId4"/>
    <p:sldId id="261" r:id="rId5"/>
    <p:sldId id="264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/>
    <p:restoredTop sz="94714"/>
  </p:normalViewPr>
  <p:slideViewPr>
    <p:cSldViewPr snapToGrid="0" snapToObjects="1">
      <p:cViewPr varScale="1">
        <p:scale>
          <a:sx n="58" d="100"/>
          <a:sy n="58" d="100"/>
        </p:scale>
        <p:origin x="240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F1AF3-5943-5A42-B193-04C7A90FAE12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F19A0-615D-CD47-860F-07FC22D124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00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45BC5-C393-4A4D-9FB6-4D3CCAB773F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28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38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15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3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56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4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61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66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56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86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C14E-B857-4B42-9CD0-3561D4A33313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252A-5DBE-B542-826A-4EFD1AA4B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35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cambridgeenglish.org/fr/exams-and-tests/linguaskill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let.com/fr/870124891/toeic-professional-vocabulary-flash-cards/?x=1jq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176416"/>
            <a:ext cx="9144000" cy="3292883"/>
          </a:xfrm>
        </p:spPr>
        <p:txBody>
          <a:bodyPr>
            <a:normAutofit fontScale="90000"/>
          </a:bodyPr>
          <a:lstStyle/>
          <a:p>
            <a:br>
              <a:rPr lang="fr-FR" b="1" dirty="0"/>
            </a:br>
            <a:r>
              <a:rPr lang="fr-FR" b="1" dirty="0"/>
              <a:t>ENGLISH CLASS 1 </a:t>
            </a:r>
            <a:br>
              <a:rPr lang="fr-FR" b="1" dirty="0"/>
            </a:br>
            <a:r>
              <a:rPr lang="fr-FR" b="1" dirty="0"/>
              <a:t>Sept 3rd 2024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52231"/>
            <a:ext cx="9144000" cy="165576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algn="r"/>
            <a:r>
              <a:rPr lang="fr-FR" dirty="0"/>
              <a:t>Lydia Merle</a:t>
            </a:r>
          </a:p>
        </p:txBody>
      </p:sp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92" y="540696"/>
            <a:ext cx="3313430" cy="2075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59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19349" y="1149531"/>
            <a:ext cx="81255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 3rd: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Expectactions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English class +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anything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know about you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Handbook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explanation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Semester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 and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Semester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6)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Linguaskill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General &amp; TOEIC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Quizlet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professional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English</a:t>
            </a: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about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summer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HW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Quizlet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ready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LSK and TOEIC +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write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paragraph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about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summer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BAC69C3-5304-07BE-F09A-DC5C9FFBB91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117" y="2767636"/>
            <a:ext cx="2339650" cy="1288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79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8569" y="989541"/>
            <a:ext cx="10844463" cy="5730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Semester</a:t>
            </a:r>
            <a:r>
              <a:rPr lang="fr-FR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i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 objective : 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Become 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autonomous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your practice of the English language and get a good score for the 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certification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Linguaskill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General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TOEIC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Reading, Listening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Mock tests : Listening and Reading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 training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practice at your own pace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Watching the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comment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Writing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essays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 home to get individual corrections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Vocabulary with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Quizlet</a:t>
            </a:r>
            <a:endParaRPr lang="fr-F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short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oral presentations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(presentation 1)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Grammar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explanations (tenses + according to the needs of the students)</a:t>
            </a:r>
            <a:endParaRPr lang="fr-FR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Speaking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activities (conversation, games)</a:t>
            </a:r>
            <a:endParaRPr lang="fr-FR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endParaRPr lang="fr-FR" dirty="0">
              <a:effectLst/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666" y="476529"/>
            <a:ext cx="2339650" cy="1288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857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5853" y="1049907"/>
            <a:ext cx="10732168" cy="4773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u="sng" dirty="0">
                <a:latin typeface="Verdana" charset="0"/>
                <a:ea typeface="Verdana" charset="0"/>
                <a:cs typeface="Verdana" charset="0"/>
              </a:rPr>
              <a:t>Semester 6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i="1" dirty="0">
                <a:solidFill>
                  <a:srgbClr val="7030A0"/>
                </a:solidFill>
                <a:latin typeface="Verdana" charset="0"/>
                <a:ea typeface="Verdana" charset="0"/>
                <a:cs typeface="Verdana" charset="0"/>
              </a:rPr>
              <a:t>Main objective: </a:t>
            </a:r>
            <a:r>
              <a:rPr lang="en-US" i="1" dirty="0">
                <a:latin typeface="Verdana" charset="0"/>
                <a:ea typeface="Verdana" charset="0"/>
                <a:cs typeface="Verdana" charset="0"/>
              </a:rPr>
              <a:t>Get ready for </a:t>
            </a:r>
            <a:r>
              <a:rPr lang="en-US" b="1" i="1" dirty="0">
                <a:latin typeface="Verdana" charset="0"/>
                <a:ea typeface="Verdana" charset="0"/>
                <a:cs typeface="Verdana" charset="0"/>
              </a:rPr>
              <a:t>next year </a:t>
            </a:r>
            <a:r>
              <a:rPr lang="en-US" i="1" dirty="0">
                <a:latin typeface="Verdana" charset="0"/>
                <a:ea typeface="Verdana" charset="0"/>
                <a:cs typeface="Verdana" charset="0"/>
              </a:rPr>
              <a:t>and your </a:t>
            </a:r>
            <a:r>
              <a:rPr lang="en-US" b="1" i="1" dirty="0">
                <a:latin typeface="Verdana" charset="0"/>
                <a:ea typeface="Verdana" charset="0"/>
                <a:cs typeface="Verdana" charset="0"/>
              </a:rPr>
              <a:t>professional life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Making </a:t>
            </a: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oral presentations 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(presentation 2 about the environment), taking into account the tips from presentation 1</a:t>
            </a:r>
            <a:endParaRPr lang="fr-FR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Email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writing</a:t>
            </a:r>
            <a:endParaRPr lang="fr-FR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Solving problems on the </a:t>
            </a: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phone</a:t>
            </a:r>
            <a:endParaRPr lang="fr-FR" b="1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Writing your </a:t>
            </a: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CV 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(document + “sell yourself” video (optional))</a:t>
            </a:r>
            <a:r>
              <a:rPr lang="fr-FR" dirty="0">
                <a:effectLst/>
              </a:rPr>
              <a:t> </a:t>
            </a:r>
            <a:endParaRPr lang="fr-FR" b="1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Writing a </a:t>
            </a: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letter of application 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for (Master’s Degree/ Engineering school/ Internship)</a:t>
            </a:r>
            <a:endParaRPr lang="fr-FR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Prepare for an </a:t>
            </a: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interview</a:t>
            </a:r>
            <a:endParaRPr lang="fr-FR" b="1" dirty="0">
              <a:latin typeface="Verdana" charset="0"/>
              <a:ea typeface="Verdana" charset="0"/>
              <a:cs typeface="Verdana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Prepare for the </a:t>
            </a:r>
            <a:r>
              <a:rPr lang="en-US" b="1" dirty="0">
                <a:latin typeface="Verdana" charset="0"/>
                <a:ea typeface="Verdana" charset="0"/>
                <a:cs typeface="Verdana" charset="0"/>
              </a:rPr>
              <a:t>oral exams of IMT, Agro, GEI, etc…</a:t>
            </a:r>
            <a:endParaRPr lang="fr-FR" b="1" dirty="0">
              <a:effectLst/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666" y="476529"/>
            <a:ext cx="2339650" cy="1288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029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1A99284-97AB-679A-4E8F-81E602942B04}"/>
              </a:ext>
            </a:extLst>
          </p:cNvPr>
          <p:cNvSpPr txBox="1"/>
          <p:nvPr/>
        </p:nvSpPr>
        <p:spPr>
          <a:xfrm>
            <a:off x="645952" y="703793"/>
            <a:ext cx="11174136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</a:t>
            </a:r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Villebon</a:t>
            </a:r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Georges </a:t>
            </a:r>
            <a:r>
              <a:rPr lang="en-GB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Charpak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of the students L3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2024-2025 Semester 5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grades: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1-Mid-Term Test: 1/3</a:t>
            </a:r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-Essay writing  						 /20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-Mock English certification and tenses			 /40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2-Final Exam: 1/3</a:t>
            </a:r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-Essay writing   					/20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-Mock English certification and tenses 			/20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3-Involvement of the student</a:t>
            </a:r>
            <a:r>
              <a:rPr lang="en-US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1/3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Participation in class</a:t>
            </a:r>
            <a:r>
              <a:rPr lang="en-GB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 Oral English, attendance and punctuality)	</a:t>
            </a:r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/12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training at home (x4)	</a:t>
            </a:r>
            <a:r>
              <a:rPr lang="en-GB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/10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07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99284" y="3112168"/>
            <a:ext cx="6433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linkClick r:id="rId2"/>
              </a:rPr>
              <a:t>https://www.cambridgeenglish.org/fr/exams-and-tests/linguaskill/</a:t>
            </a:r>
            <a:endParaRPr lang="fr-FR" dirty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047875" y="1158359"/>
            <a:ext cx="5164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Certification anglais de Cambridge</a:t>
            </a:r>
          </a:p>
        </p:txBody>
      </p:sp>
      <p:pic>
        <p:nvPicPr>
          <p:cNvPr id="2050" name="Picture 2" descr="fficher l’image sour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84" y="338554"/>
            <a:ext cx="451485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459" y="4758073"/>
            <a:ext cx="2339650" cy="1288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158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85684" y="8983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666" y="476529"/>
            <a:ext cx="2339650" cy="12881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1700463" y="2037347"/>
            <a:ext cx="751020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QUIZLET:</a:t>
            </a:r>
          </a:p>
          <a:p>
            <a:r>
              <a:rPr lang="fr-FR" sz="4000" b="0" i="0" dirty="0">
                <a:solidFill>
                  <a:srgbClr val="282E3E"/>
                </a:solidFill>
                <a:effectLst/>
                <a:latin typeface="hurme_no2-webfont"/>
                <a:hlinkClick r:id="rId3"/>
              </a:rPr>
              <a:t>https://quizlet.com/fr/870124891/toeic-professional-vocabulary-flash-cards/?x=1jqt</a:t>
            </a:r>
            <a:endParaRPr lang="fr-FR" sz="4000" b="0" i="0" dirty="0">
              <a:solidFill>
                <a:srgbClr val="282E3E"/>
              </a:solidFill>
              <a:effectLst/>
              <a:latin typeface="hurme_no2-webfont"/>
            </a:endParaRPr>
          </a:p>
          <a:p>
            <a:endParaRPr lang="fr-FR" dirty="0"/>
          </a:p>
        </p:txBody>
      </p:sp>
      <p:pic>
        <p:nvPicPr>
          <p:cNvPr id="1026" name="Picture 2" descr="fficher l’image sour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729" y="3676139"/>
            <a:ext cx="2339650" cy="233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7673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393</Words>
  <Application>Microsoft Macintosh PowerPoint</Application>
  <PresentationFormat>Grand écran</PresentationFormat>
  <Paragraphs>68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hurme_no2-webfont</vt:lpstr>
      <vt:lpstr>Verdana</vt:lpstr>
      <vt:lpstr>Thème Office</vt:lpstr>
      <vt:lpstr> ENGLISH CLASS 1  Sept 3rd 2024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Lydia Merle</cp:lastModifiedBy>
  <cp:revision>15</cp:revision>
  <dcterms:created xsi:type="dcterms:W3CDTF">2020-09-09T07:38:03Z</dcterms:created>
  <dcterms:modified xsi:type="dcterms:W3CDTF">2024-09-04T14:51:18Z</dcterms:modified>
</cp:coreProperties>
</file>