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318" r:id="rId3"/>
    <p:sldId id="320" r:id="rId4"/>
    <p:sldId id="319" r:id="rId5"/>
    <p:sldId id="316" r:id="rId6"/>
    <p:sldId id="259" r:id="rId7"/>
    <p:sldId id="321" r:id="rId8"/>
    <p:sldId id="323" r:id="rId9"/>
    <p:sldId id="325" r:id="rId10"/>
    <p:sldId id="314" r:id="rId11"/>
  </p:sldIdLst>
  <p:sldSz cx="9144000" cy="6858000" type="screen4x3"/>
  <p:notesSz cx="6858000" cy="9144000"/>
  <p:embeddedFontLst>
    <p:embeddedFont>
      <p:font typeface="Open Sans" panose="020B0606030504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3" roundtripDataSignature="AMtx7mjWhrNdd8q3Cmu3oPSHL10vLg/A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003B"/>
    <a:srgbClr val="303E48"/>
    <a:srgbClr val="C6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7FA6BF-5458-4D90-84A9-CA11AC373270}" v="6" dt="2025-03-18T22:03:42.582"/>
  </p1510:revLst>
</p1510:revInfo>
</file>

<file path=ppt/tableStyles.xml><?xml version="1.0" encoding="utf-8"?>
<a:tblStyleLst xmlns:a="http://schemas.openxmlformats.org/drawingml/2006/main" def="{8B6705F5-44F2-4683-844A-2D741AB40726}">
  <a:tblStyle styleId="{8B6705F5-44F2-4683-844A-2D741AB40726}" styleName="Table_0">
    <a:wholeTbl>
      <a:tcTxStyle b="off" i="off">
        <a:font>
          <a:latin typeface="Open Sans"/>
          <a:ea typeface="Open Sans"/>
          <a:cs typeface="Open San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CE7E7"/>
          </a:solidFill>
        </a:fill>
      </a:tcStyle>
    </a:wholeTbl>
    <a:band1H>
      <a:tcTxStyle/>
      <a:tcStyle>
        <a:tcBdr/>
        <a:fill>
          <a:solidFill>
            <a:srgbClr val="D7CACD"/>
          </a:solidFill>
        </a:fill>
      </a:tcStyle>
    </a:band1H>
    <a:band2H>
      <a:tcTxStyle/>
      <a:tcStyle>
        <a:tcBdr/>
      </a:tcStyle>
    </a:band2H>
    <a:band1V>
      <a:tcTxStyle/>
      <a:tcStyle>
        <a:tcBdr/>
        <a:fill>
          <a:solidFill>
            <a:srgbClr val="D7CACD"/>
          </a:solidFill>
        </a:fill>
      </a:tcStyle>
    </a:band1V>
    <a:band2V>
      <a:tcTxStyle/>
      <a:tcStyle>
        <a:tcBdr/>
      </a:tcStyle>
    </a:band2V>
    <a:lastCol>
      <a:tcTxStyle b="on" i="off">
        <a:font>
          <a:latin typeface="Open Sans"/>
          <a:ea typeface="Open Sans"/>
          <a:cs typeface="Open Sans"/>
        </a:font>
        <a:schemeClr val="lt1"/>
      </a:tcTxStyle>
      <a:tcStyle>
        <a:tcBdr/>
        <a:fill>
          <a:solidFill>
            <a:schemeClr val="accent6"/>
          </a:solidFill>
        </a:fill>
      </a:tcStyle>
    </a:lastCol>
    <a:firstCol>
      <a:tcTxStyle b="on" i="off">
        <a:font>
          <a:latin typeface="Open Sans"/>
          <a:ea typeface="Open Sans"/>
          <a:cs typeface="Open Sans"/>
        </a:font>
        <a:schemeClr val="lt1"/>
      </a:tcTxStyle>
      <a:tcStyle>
        <a:tcBdr/>
        <a:fill>
          <a:solidFill>
            <a:schemeClr val="accent6"/>
          </a:solidFill>
        </a:fill>
      </a:tcStyle>
    </a:firstCol>
    <a:lastRow>
      <a:tcTxStyle b="on" i="off">
        <a:font>
          <a:latin typeface="Open Sans"/>
          <a:ea typeface="Open Sans"/>
          <a:cs typeface="Open Sans"/>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Open Sans"/>
          <a:ea typeface="Open Sans"/>
          <a:cs typeface="Open Sans"/>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snapToGrid="0">
      <p:cViewPr varScale="1">
        <p:scale>
          <a:sx n="76" d="100"/>
          <a:sy n="76" d="100"/>
        </p:scale>
        <p:origin x="159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63" Type="http://customschemas.google.com/relationships/presentationmetadata" Target="metadata"/><Relationship Id="rId68"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notesMaster" Target="notesMasters/notesMaster1.xml"/><Relationship Id="rId6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64" Type="http://schemas.openxmlformats.org/officeDocument/2006/relationships/presProps" Target="presProps.xml"/><Relationship Id="rId6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DOS Mission1" userId="eb93fd3a-b4b6-4f9b-821a-d39d8d2b492e" providerId="ADAL" clId="{B57FA6BF-5458-4D90-84A9-CA11AC373270}"/>
    <pc:docChg chg="undo custSel addSld delSld modSld sldOrd">
      <pc:chgData name="CDOS Mission1" userId="eb93fd3a-b4b6-4f9b-821a-d39d8d2b492e" providerId="ADAL" clId="{B57FA6BF-5458-4D90-84A9-CA11AC373270}" dt="2025-03-18T22:09:54.158" v="738"/>
      <pc:docMkLst>
        <pc:docMk/>
      </pc:docMkLst>
      <pc:sldChg chg="modSp mod">
        <pc:chgData name="CDOS Mission1" userId="eb93fd3a-b4b6-4f9b-821a-d39d8d2b492e" providerId="ADAL" clId="{B57FA6BF-5458-4D90-84A9-CA11AC373270}" dt="2025-03-18T21:45:32.995" v="1" actId="20577"/>
        <pc:sldMkLst>
          <pc:docMk/>
          <pc:sldMk cId="0" sldId="256"/>
        </pc:sldMkLst>
        <pc:spChg chg="mod">
          <ac:chgData name="CDOS Mission1" userId="eb93fd3a-b4b6-4f9b-821a-d39d8d2b492e" providerId="ADAL" clId="{B57FA6BF-5458-4D90-84A9-CA11AC373270}" dt="2025-03-18T21:45:32.995" v="1" actId="20577"/>
          <ac:spMkLst>
            <pc:docMk/>
            <pc:sldMk cId="0" sldId="256"/>
            <ac:spMk id="67" creationId="{00000000-0000-0000-0000-000000000000}"/>
          </ac:spMkLst>
        </pc:spChg>
      </pc:sldChg>
      <pc:sldChg chg="modSp mod">
        <pc:chgData name="CDOS Mission1" userId="eb93fd3a-b4b6-4f9b-821a-d39d8d2b492e" providerId="ADAL" clId="{B57FA6BF-5458-4D90-84A9-CA11AC373270}" dt="2025-03-18T22:00:39.103" v="606" actId="313"/>
        <pc:sldMkLst>
          <pc:docMk/>
          <pc:sldMk cId="0" sldId="259"/>
        </pc:sldMkLst>
        <pc:spChg chg="mod">
          <ac:chgData name="CDOS Mission1" userId="eb93fd3a-b4b6-4f9b-821a-d39d8d2b492e" providerId="ADAL" clId="{B57FA6BF-5458-4D90-84A9-CA11AC373270}" dt="2025-03-18T22:00:39.103" v="606" actId="313"/>
          <ac:spMkLst>
            <pc:docMk/>
            <pc:sldMk cId="0" sldId="259"/>
            <ac:spMk id="5" creationId="{178BED11-AFC9-0084-FEBE-9B179252D7FA}"/>
          </ac:spMkLst>
        </pc:spChg>
      </pc:sldChg>
      <pc:sldChg chg="modSp mod ord">
        <pc:chgData name="CDOS Mission1" userId="eb93fd3a-b4b6-4f9b-821a-d39d8d2b492e" providerId="ADAL" clId="{B57FA6BF-5458-4D90-84A9-CA11AC373270}" dt="2025-03-18T22:01:36.747" v="622" actId="12"/>
        <pc:sldMkLst>
          <pc:docMk/>
          <pc:sldMk cId="960020806" sldId="314"/>
        </pc:sldMkLst>
        <pc:spChg chg="mod">
          <ac:chgData name="CDOS Mission1" userId="eb93fd3a-b4b6-4f9b-821a-d39d8d2b492e" providerId="ADAL" clId="{B57FA6BF-5458-4D90-84A9-CA11AC373270}" dt="2025-03-18T21:56:43.200" v="352" actId="20577"/>
          <ac:spMkLst>
            <pc:docMk/>
            <pc:sldMk cId="960020806" sldId="314"/>
            <ac:spMk id="2" creationId="{41E01ADD-B8C6-1972-7F03-01A23E3E1961}"/>
          </ac:spMkLst>
        </pc:spChg>
        <pc:spChg chg="mod">
          <ac:chgData name="CDOS Mission1" userId="eb93fd3a-b4b6-4f9b-821a-d39d8d2b492e" providerId="ADAL" clId="{B57FA6BF-5458-4D90-84A9-CA11AC373270}" dt="2025-03-18T22:01:36.747" v="622" actId="12"/>
          <ac:spMkLst>
            <pc:docMk/>
            <pc:sldMk cId="960020806" sldId="314"/>
            <ac:spMk id="3" creationId="{EBFABECB-858D-22FB-7DBC-1724828DB800}"/>
          </ac:spMkLst>
        </pc:spChg>
      </pc:sldChg>
      <pc:sldChg chg="modSp mod">
        <pc:chgData name="CDOS Mission1" userId="eb93fd3a-b4b6-4f9b-821a-d39d8d2b492e" providerId="ADAL" clId="{B57FA6BF-5458-4D90-84A9-CA11AC373270}" dt="2025-03-18T22:08:19.630" v="735" actId="20577"/>
        <pc:sldMkLst>
          <pc:docMk/>
          <pc:sldMk cId="2508473037" sldId="316"/>
        </pc:sldMkLst>
        <pc:spChg chg="mod">
          <ac:chgData name="CDOS Mission1" userId="eb93fd3a-b4b6-4f9b-821a-d39d8d2b492e" providerId="ADAL" clId="{B57FA6BF-5458-4D90-84A9-CA11AC373270}" dt="2025-03-18T22:08:19.630" v="735" actId="20577"/>
          <ac:spMkLst>
            <pc:docMk/>
            <pc:sldMk cId="2508473037" sldId="316"/>
            <ac:spMk id="2" creationId="{399378BA-F555-0CAB-A9AA-670D7D82279C}"/>
          </ac:spMkLst>
        </pc:spChg>
      </pc:sldChg>
      <pc:sldChg chg="del">
        <pc:chgData name="CDOS Mission1" userId="eb93fd3a-b4b6-4f9b-821a-d39d8d2b492e" providerId="ADAL" clId="{B57FA6BF-5458-4D90-84A9-CA11AC373270}" dt="2025-03-18T22:08:58.069" v="736" actId="47"/>
        <pc:sldMkLst>
          <pc:docMk/>
          <pc:sldMk cId="3236235181" sldId="317"/>
        </pc:sldMkLst>
      </pc:sldChg>
      <pc:sldChg chg="modSp mod">
        <pc:chgData name="CDOS Mission1" userId="eb93fd3a-b4b6-4f9b-821a-d39d8d2b492e" providerId="ADAL" clId="{B57FA6BF-5458-4D90-84A9-CA11AC373270}" dt="2025-03-18T21:45:39.363" v="2" actId="400"/>
        <pc:sldMkLst>
          <pc:docMk/>
          <pc:sldMk cId="3301246602" sldId="318"/>
        </pc:sldMkLst>
        <pc:spChg chg="mod">
          <ac:chgData name="CDOS Mission1" userId="eb93fd3a-b4b6-4f9b-821a-d39d8d2b492e" providerId="ADAL" clId="{B57FA6BF-5458-4D90-84A9-CA11AC373270}" dt="2025-03-18T21:45:39.363" v="2" actId="400"/>
          <ac:spMkLst>
            <pc:docMk/>
            <pc:sldMk cId="3301246602" sldId="318"/>
            <ac:spMk id="4" creationId="{B9D43B7D-9D5A-776B-0537-2FC8DF76B74A}"/>
          </ac:spMkLst>
        </pc:spChg>
      </pc:sldChg>
      <pc:sldChg chg="modSp mod">
        <pc:chgData name="CDOS Mission1" userId="eb93fd3a-b4b6-4f9b-821a-d39d8d2b492e" providerId="ADAL" clId="{B57FA6BF-5458-4D90-84A9-CA11AC373270}" dt="2025-03-18T21:46:04.087" v="5" actId="400"/>
        <pc:sldMkLst>
          <pc:docMk/>
          <pc:sldMk cId="4008273805" sldId="319"/>
        </pc:sldMkLst>
        <pc:spChg chg="mod">
          <ac:chgData name="CDOS Mission1" userId="eb93fd3a-b4b6-4f9b-821a-d39d8d2b492e" providerId="ADAL" clId="{B57FA6BF-5458-4D90-84A9-CA11AC373270}" dt="2025-03-18T21:46:04.087" v="5" actId="400"/>
          <ac:spMkLst>
            <pc:docMk/>
            <pc:sldMk cId="4008273805" sldId="319"/>
            <ac:spMk id="4" creationId="{EC850140-5550-E3CD-659B-1060154FB360}"/>
          </ac:spMkLst>
        </pc:spChg>
      </pc:sldChg>
      <pc:sldChg chg="modSp mod">
        <pc:chgData name="CDOS Mission1" userId="eb93fd3a-b4b6-4f9b-821a-d39d8d2b492e" providerId="ADAL" clId="{B57FA6BF-5458-4D90-84A9-CA11AC373270}" dt="2025-03-18T21:45:53.251" v="4" actId="207"/>
        <pc:sldMkLst>
          <pc:docMk/>
          <pc:sldMk cId="0" sldId="320"/>
        </pc:sldMkLst>
        <pc:spChg chg="mod">
          <ac:chgData name="CDOS Mission1" userId="eb93fd3a-b4b6-4f9b-821a-d39d8d2b492e" providerId="ADAL" clId="{B57FA6BF-5458-4D90-84A9-CA11AC373270}" dt="2025-03-18T21:45:53.251" v="4" actId="207"/>
          <ac:spMkLst>
            <pc:docMk/>
            <pc:sldMk cId="0" sldId="320"/>
            <ac:spMk id="4" creationId="{DF71E068-BB4C-58C1-8131-F62B95D46EC6}"/>
          </ac:spMkLst>
        </pc:spChg>
      </pc:sldChg>
      <pc:sldChg chg="modSp add mod ord">
        <pc:chgData name="CDOS Mission1" userId="eb93fd3a-b4b6-4f9b-821a-d39d8d2b492e" providerId="ADAL" clId="{B57FA6BF-5458-4D90-84A9-CA11AC373270}" dt="2025-03-18T22:09:54.158" v="738"/>
        <pc:sldMkLst>
          <pc:docMk/>
          <pc:sldMk cId="1392780702" sldId="321"/>
        </pc:sldMkLst>
        <pc:spChg chg="mod">
          <ac:chgData name="CDOS Mission1" userId="eb93fd3a-b4b6-4f9b-821a-d39d8d2b492e" providerId="ADAL" clId="{B57FA6BF-5458-4D90-84A9-CA11AC373270}" dt="2025-03-18T22:01:28.241" v="621" actId="20577"/>
          <ac:spMkLst>
            <pc:docMk/>
            <pc:sldMk cId="1392780702" sldId="321"/>
            <ac:spMk id="2" creationId="{5871BB76-3EF8-7DB3-317E-D81DC817A7DE}"/>
          </ac:spMkLst>
        </pc:spChg>
        <pc:spChg chg="mod">
          <ac:chgData name="CDOS Mission1" userId="eb93fd3a-b4b6-4f9b-821a-d39d8d2b492e" providerId="ADAL" clId="{B57FA6BF-5458-4D90-84A9-CA11AC373270}" dt="2025-03-18T22:03:14.985" v="655" actId="20577"/>
          <ac:spMkLst>
            <pc:docMk/>
            <pc:sldMk cId="1392780702" sldId="321"/>
            <ac:spMk id="3" creationId="{CC07FF6C-9B19-4587-7B99-4B9A5B6C0101}"/>
          </ac:spMkLst>
        </pc:spChg>
      </pc:sldChg>
      <pc:sldChg chg="add del">
        <pc:chgData name="CDOS Mission1" userId="eb93fd3a-b4b6-4f9b-821a-d39d8d2b492e" providerId="ADAL" clId="{B57FA6BF-5458-4D90-84A9-CA11AC373270}" dt="2025-03-18T22:00:03.677" v="554" actId="47"/>
        <pc:sldMkLst>
          <pc:docMk/>
          <pc:sldMk cId="4174012358" sldId="321"/>
        </pc:sldMkLst>
      </pc:sldChg>
      <pc:sldChg chg="modSp add mod ord">
        <pc:chgData name="CDOS Mission1" userId="eb93fd3a-b4b6-4f9b-821a-d39d8d2b492e" providerId="ADAL" clId="{B57FA6BF-5458-4D90-84A9-CA11AC373270}" dt="2025-03-18T22:09:54.158" v="738"/>
        <pc:sldMkLst>
          <pc:docMk/>
          <pc:sldMk cId="781744261" sldId="322"/>
        </pc:sldMkLst>
        <pc:spChg chg="mod">
          <ac:chgData name="CDOS Mission1" userId="eb93fd3a-b4b6-4f9b-821a-d39d8d2b492e" providerId="ADAL" clId="{B57FA6BF-5458-4D90-84A9-CA11AC373270}" dt="2025-03-18T22:03:05.718" v="651" actId="403"/>
          <ac:spMkLst>
            <pc:docMk/>
            <pc:sldMk cId="781744261" sldId="322"/>
            <ac:spMk id="3" creationId="{AFEFE07F-92D7-E263-0A06-2AD82CB045FC}"/>
          </ac:spMkLst>
        </pc:spChg>
      </pc:sldChg>
      <pc:sldChg chg="modSp add mod ord">
        <pc:chgData name="CDOS Mission1" userId="eb93fd3a-b4b6-4f9b-821a-d39d8d2b492e" providerId="ADAL" clId="{B57FA6BF-5458-4D90-84A9-CA11AC373270}" dt="2025-03-18T22:09:54.158" v="738"/>
        <pc:sldMkLst>
          <pc:docMk/>
          <pc:sldMk cId="3115484655" sldId="323"/>
        </pc:sldMkLst>
        <pc:spChg chg="mod">
          <ac:chgData name="CDOS Mission1" userId="eb93fd3a-b4b6-4f9b-821a-d39d8d2b492e" providerId="ADAL" clId="{B57FA6BF-5458-4D90-84A9-CA11AC373270}" dt="2025-03-18T22:04:41.341" v="677" actId="20577"/>
          <ac:spMkLst>
            <pc:docMk/>
            <pc:sldMk cId="3115484655" sldId="323"/>
            <ac:spMk id="3" creationId="{BFA203AF-6F66-DD0D-6335-1FFD928C3594}"/>
          </ac:spMkLst>
        </pc:spChg>
      </pc:sldChg>
      <pc:sldChg chg="modSp add mod ord">
        <pc:chgData name="CDOS Mission1" userId="eb93fd3a-b4b6-4f9b-821a-d39d8d2b492e" providerId="ADAL" clId="{B57FA6BF-5458-4D90-84A9-CA11AC373270}" dt="2025-03-18T22:09:54.158" v="738"/>
        <pc:sldMkLst>
          <pc:docMk/>
          <pc:sldMk cId="784481529" sldId="324"/>
        </pc:sldMkLst>
        <pc:spChg chg="mod">
          <ac:chgData name="CDOS Mission1" userId="eb93fd3a-b4b6-4f9b-821a-d39d8d2b492e" providerId="ADAL" clId="{B57FA6BF-5458-4D90-84A9-CA11AC373270}" dt="2025-03-18T22:05:12.500" v="682" actId="20577"/>
          <ac:spMkLst>
            <pc:docMk/>
            <pc:sldMk cId="784481529" sldId="324"/>
            <ac:spMk id="3" creationId="{E75AA45B-CC93-7184-F961-5D4A9235CC8F}"/>
          </ac:spMkLst>
        </pc:spChg>
      </pc:sldChg>
      <pc:sldChg chg="modSp add mod ord">
        <pc:chgData name="CDOS Mission1" userId="eb93fd3a-b4b6-4f9b-821a-d39d8d2b492e" providerId="ADAL" clId="{B57FA6BF-5458-4D90-84A9-CA11AC373270}" dt="2025-03-18T22:09:54.158" v="738"/>
        <pc:sldMkLst>
          <pc:docMk/>
          <pc:sldMk cId="2557611785" sldId="325"/>
        </pc:sldMkLst>
        <pc:spChg chg="mod">
          <ac:chgData name="CDOS Mission1" userId="eb93fd3a-b4b6-4f9b-821a-d39d8d2b492e" providerId="ADAL" clId="{B57FA6BF-5458-4D90-84A9-CA11AC373270}" dt="2025-03-18T22:06:11.402" v="694" actId="20577"/>
          <ac:spMkLst>
            <pc:docMk/>
            <pc:sldMk cId="2557611785" sldId="325"/>
            <ac:spMk id="3" creationId="{F2AB054D-8F03-0AD3-E684-27783EA3547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a:extLst>
            <a:ext uri="{FF2B5EF4-FFF2-40B4-BE49-F238E27FC236}">
              <a16:creationId xmlns:a16="http://schemas.microsoft.com/office/drawing/2014/main" id="{81928316-0A29-10F4-5EB4-7367C30231D4}"/>
            </a:ext>
          </a:extLst>
        </p:cNvPr>
        <p:cNvGrpSpPr/>
        <p:nvPr/>
      </p:nvGrpSpPr>
      <p:grpSpPr>
        <a:xfrm>
          <a:off x="0" y="0"/>
          <a:ext cx="0" cy="0"/>
          <a:chOff x="0" y="0"/>
          <a:chExt cx="0" cy="0"/>
        </a:xfrm>
      </p:grpSpPr>
      <p:sp>
        <p:nvSpPr>
          <p:cNvPr id="380" name="Google Shape;380;p42:notes">
            <a:extLst>
              <a:ext uri="{FF2B5EF4-FFF2-40B4-BE49-F238E27FC236}">
                <a16:creationId xmlns:a16="http://schemas.microsoft.com/office/drawing/2014/main" id="{7411E722-40D6-5C49-393E-6A7CE2A146B5}"/>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2:notes">
            <a:extLst>
              <a:ext uri="{FF2B5EF4-FFF2-40B4-BE49-F238E27FC236}">
                <a16:creationId xmlns:a16="http://schemas.microsoft.com/office/drawing/2014/main" id="{0CC31DF3-8DCC-26D3-50D3-14281A7BDB89}"/>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0777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a:extLst>
            <a:ext uri="{FF2B5EF4-FFF2-40B4-BE49-F238E27FC236}">
              <a16:creationId xmlns:a16="http://schemas.microsoft.com/office/drawing/2014/main" id="{FA1F633A-62DC-FE9E-D6F9-05BC4F1C0E77}"/>
            </a:ext>
          </a:extLst>
        </p:cNvPr>
        <p:cNvGrpSpPr/>
        <p:nvPr/>
      </p:nvGrpSpPr>
      <p:grpSpPr>
        <a:xfrm>
          <a:off x="0" y="0"/>
          <a:ext cx="0" cy="0"/>
          <a:chOff x="0" y="0"/>
          <a:chExt cx="0" cy="0"/>
        </a:xfrm>
      </p:grpSpPr>
      <p:sp>
        <p:nvSpPr>
          <p:cNvPr id="77" name="Google Shape;77;p3:notes">
            <a:extLst>
              <a:ext uri="{FF2B5EF4-FFF2-40B4-BE49-F238E27FC236}">
                <a16:creationId xmlns:a16="http://schemas.microsoft.com/office/drawing/2014/main" id="{9FEBD757-BD74-3565-AF8A-CB1C4A47DE4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 name="Google Shape;78;p3:notes">
            <a:extLst>
              <a:ext uri="{FF2B5EF4-FFF2-40B4-BE49-F238E27FC236}">
                <a16:creationId xmlns:a16="http://schemas.microsoft.com/office/drawing/2014/main" id="{FA1393CF-8FA6-6053-913B-A8675B7CAA80}"/>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5641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 name="Google Shape;7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a:extLst>
            <a:ext uri="{FF2B5EF4-FFF2-40B4-BE49-F238E27FC236}">
              <a16:creationId xmlns:a16="http://schemas.microsoft.com/office/drawing/2014/main" id="{575F318C-A9D6-91D5-59E3-7AEA8882F600}"/>
            </a:ext>
          </a:extLst>
        </p:cNvPr>
        <p:cNvGrpSpPr/>
        <p:nvPr/>
      </p:nvGrpSpPr>
      <p:grpSpPr>
        <a:xfrm>
          <a:off x="0" y="0"/>
          <a:ext cx="0" cy="0"/>
          <a:chOff x="0" y="0"/>
          <a:chExt cx="0" cy="0"/>
        </a:xfrm>
      </p:grpSpPr>
      <p:sp>
        <p:nvSpPr>
          <p:cNvPr id="77" name="Google Shape;77;p3:notes">
            <a:extLst>
              <a:ext uri="{FF2B5EF4-FFF2-40B4-BE49-F238E27FC236}">
                <a16:creationId xmlns:a16="http://schemas.microsoft.com/office/drawing/2014/main" id="{864F0F6C-E15B-39F2-14AB-6057F77D4458}"/>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 name="Google Shape;78;p3:notes">
            <a:extLst>
              <a:ext uri="{FF2B5EF4-FFF2-40B4-BE49-F238E27FC236}">
                <a16:creationId xmlns:a16="http://schemas.microsoft.com/office/drawing/2014/main" id="{FA325900-BDF1-BB22-8165-AEEF34C05C0A}"/>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5511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a:extLst>
            <a:ext uri="{FF2B5EF4-FFF2-40B4-BE49-F238E27FC236}">
              <a16:creationId xmlns:a16="http://schemas.microsoft.com/office/drawing/2014/main" id="{8364E40E-6117-470B-B30C-A1BD17137E49}"/>
            </a:ext>
          </a:extLst>
        </p:cNvPr>
        <p:cNvGrpSpPr/>
        <p:nvPr/>
      </p:nvGrpSpPr>
      <p:grpSpPr>
        <a:xfrm>
          <a:off x="0" y="0"/>
          <a:ext cx="0" cy="0"/>
          <a:chOff x="0" y="0"/>
          <a:chExt cx="0" cy="0"/>
        </a:xfrm>
      </p:grpSpPr>
      <p:sp>
        <p:nvSpPr>
          <p:cNvPr id="380" name="Google Shape;380;p42:notes">
            <a:extLst>
              <a:ext uri="{FF2B5EF4-FFF2-40B4-BE49-F238E27FC236}">
                <a16:creationId xmlns:a16="http://schemas.microsoft.com/office/drawing/2014/main" id="{BD9FA00A-C4AE-264B-352D-B6E5738D9D48}"/>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2:notes">
            <a:extLst>
              <a:ext uri="{FF2B5EF4-FFF2-40B4-BE49-F238E27FC236}">
                <a16:creationId xmlns:a16="http://schemas.microsoft.com/office/drawing/2014/main" id="{369F3DFF-52DB-7F64-EA57-F0A8FB69AF43}"/>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4801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4" name="Google Shape;84;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a:extLst>
            <a:ext uri="{FF2B5EF4-FFF2-40B4-BE49-F238E27FC236}">
              <a16:creationId xmlns:a16="http://schemas.microsoft.com/office/drawing/2014/main" id="{E6B0C460-64E4-DB3A-156E-3D60697B18A0}"/>
            </a:ext>
          </a:extLst>
        </p:cNvPr>
        <p:cNvGrpSpPr/>
        <p:nvPr/>
      </p:nvGrpSpPr>
      <p:grpSpPr>
        <a:xfrm>
          <a:off x="0" y="0"/>
          <a:ext cx="0" cy="0"/>
          <a:chOff x="0" y="0"/>
          <a:chExt cx="0" cy="0"/>
        </a:xfrm>
      </p:grpSpPr>
      <p:sp>
        <p:nvSpPr>
          <p:cNvPr id="380" name="Google Shape;380;p42:notes">
            <a:extLst>
              <a:ext uri="{FF2B5EF4-FFF2-40B4-BE49-F238E27FC236}">
                <a16:creationId xmlns:a16="http://schemas.microsoft.com/office/drawing/2014/main" id="{07D6BCFF-C733-EBA8-1348-35E2CCB030DF}"/>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2:notes">
            <a:extLst>
              <a:ext uri="{FF2B5EF4-FFF2-40B4-BE49-F238E27FC236}">
                <a16:creationId xmlns:a16="http://schemas.microsoft.com/office/drawing/2014/main" id="{96A0C2C7-7B3D-9CBF-752F-D587B3E894C4}"/>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1185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a:extLst>
            <a:ext uri="{FF2B5EF4-FFF2-40B4-BE49-F238E27FC236}">
              <a16:creationId xmlns:a16="http://schemas.microsoft.com/office/drawing/2014/main" id="{49FAB375-9E0A-5BD1-45DD-F151E50771FA}"/>
            </a:ext>
          </a:extLst>
        </p:cNvPr>
        <p:cNvGrpSpPr/>
        <p:nvPr/>
      </p:nvGrpSpPr>
      <p:grpSpPr>
        <a:xfrm>
          <a:off x="0" y="0"/>
          <a:ext cx="0" cy="0"/>
          <a:chOff x="0" y="0"/>
          <a:chExt cx="0" cy="0"/>
        </a:xfrm>
      </p:grpSpPr>
      <p:sp>
        <p:nvSpPr>
          <p:cNvPr id="380" name="Google Shape;380;p42:notes">
            <a:extLst>
              <a:ext uri="{FF2B5EF4-FFF2-40B4-BE49-F238E27FC236}">
                <a16:creationId xmlns:a16="http://schemas.microsoft.com/office/drawing/2014/main" id="{6BD2D2FC-3767-334E-8464-74700818ACE4}"/>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2:notes">
            <a:extLst>
              <a:ext uri="{FF2B5EF4-FFF2-40B4-BE49-F238E27FC236}">
                <a16:creationId xmlns:a16="http://schemas.microsoft.com/office/drawing/2014/main" id="{9928916A-90E1-C3FF-32D5-E35228BE37D0}"/>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1909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a:extLst>
            <a:ext uri="{FF2B5EF4-FFF2-40B4-BE49-F238E27FC236}">
              <a16:creationId xmlns:a16="http://schemas.microsoft.com/office/drawing/2014/main" id="{AA9BF8B5-B0CA-A741-38D6-205DC90702C4}"/>
            </a:ext>
          </a:extLst>
        </p:cNvPr>
        <p:cNvGrpSpPr/>
        <p:nvPr/>
      </p:nvGrpSpPr>
      <p:grpSpPr>
        <a:xfrm>
          <a:off x="0" y="0"/>
          <a:ext cx="0" cy="0"/>
          <a:chOff x="0" y="0"/>
          <a:chExt cx="0" cy="0"/>
        </a:xfrm>
      </p:grpSpPr>
      <p:sp>
        <p:nvSpPr>
          <p:cNvPr id="380" name="Google Shape;380;p42:notes">
            <a:extLst>
              <a:ext uri="{FF2B5EF4-FFF2-40B4-BE49-F238E27FC236}">
                <a16:creationId xmlns:a16="http://schemas.microsoft.com/office/drawing/2014/main" id="{38044080-4E01-F96F-5A79-F9C5D766DA1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2:notes">
            <a:extLst>
              <a:ext uri="{FF2B5EF4-FFF2-40B4-BE49-F238E27FC236}">
                <a16:creationId xmlns:a16="http://schemas.microsoft.com/office/drawing/2014/main" id="{9F8B9CBE-FF67-E2FE-6F96-075A81A3669E}"/>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87151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prune" type="title">
  <p:cSld name="TITLE">
    <p:spTree>
      <p:nvGrpSpPr>
        <p:cNvPr id="1" name="Shape 17"/>
        <p:cNvGrpSpPr/>
        <p:nvPr/>
      </p:nvGrpSpPr>
      <p:grpSpPr>
        <a:xfrm>
          <a:off x="0" y="0"/>
          <a:ext cx="0" cy="0"/>
          <a:chOff x="0" y="0"/>
          <a:chExt cx="0" cy="0"/>
        </a:xfrm>
      </p:grpSpPr>
      <p:sp>
        <p:nvSpPr>
          <p:cNvPr id="18" name="Google Shape;18;p52"/>
          <p:cNvSpPr/>
          <p:nvPr/>
        </p:nvSpPr>
        <p:spPr>
          <a:xfrm>
            <a:off x="0" y="0"/>
            <a:ext cx="9144000" cy="6858000"/>
          </a:xfrm>
          <a:prstGeom prst="rect">
            <a:avLst/>
          </a:prstGeom>
          <a:solidFill>
            <a:srgbClr val="63003C"/>
          </a:solidFill>
          <a:ln>
            <a:noFill/>
          </a:ln>
        </p:spPr>
        <p:txBody>
          <a:bodyPr spcFirstLastPara="1" wrap="square" lIns="91425" tIns="45700" rIns="91425" bIns="45700" anchor="ctr" anchorCtr="0">
            <a:normAutofit/>
          </a:bodyPr>
          <a:lstStyle/>
          <a:p>
            <a:pPr marL="0" marR="0" lvl="0" indent="0" algn="ctr" rtl="0">
              <a:spcBef>
                <a:spcPts val="0"/>
              </a:spcBef>
              <a:spcAft>
                <a:spcPts val="0"/>
              </a:spcAft>
              <a:buNone/>
            </a:pPr>
            <a:endParaRPr sz="1350" b="0" i="0" u="none" strike="noStrike" cap="none">
              <a:solidFill>
                <a:srgbClr val="FFFFFF"/>
              </a:solidFill>
              <a:latin typeface="Open Sans"/>
              <a:ea typeface="Open Sans"/>
              <a:cs typeface="Open Sans"/>
              <a:sym typeface="Open Sans"/>
            </a:endParaRPr>
          </a:p>
        </p:txBody>
      </p:sp>
      <p:sp>
        <p:nvSpPr>
          <p:cNvPr id="19" name="Google Shape;19;p52"/>
          <p:cNvSpPr txBox="1">
            <a:spLocks noGrp="1"/>
          </p:cNvSpPr>
          <p:nvPr>
            <p:ph type="ctrTitle"/>
          </p:nvPr>
        </p:nvSpPr>
        <p:spPr>
          <a:xfrm>
            <a:off x="272128" y="2165229"/>
            <a:ext cx="8305341" cy="32521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5000"/>
              <a:buFont typeface="Open Sans"/>
              <a:buNone/>
              <a:defRPr sz="5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52"/>
          <p:cNvSpPr txBox="1">
            <a:spLocks noGrp="1"/>
          </p:cNvSpPr>
          <p:nvPr>
            <p:ph type="subTitle" idx="1"/>
          </p:nvPr>
        </p:nvSpPr>
        <p:spPr>
          <a:xfrm>
            <a:off x="272128" y="5529528"/>
            <a:ext cx="4787999" cy="746185"/>
          </a:xfrm>
          <a:prstGeom prst="rect">
            <a:avLst/>
          </a:prstGeom>
          <a:noFill/>
          <a:ln>
            <a:noFill/>
          </a:ln>
        </p:spPr>
        <p:txBody>
          <a:bodyPr spcFirstLastPara="1" wrap="square" lIns="91425" tIns="45700" rIns="91425" bIns="45700" anchor="b" anchorCtr="0">
            <a:normAutofit/>
          </a:bodyPr>
          <a:lstStyle>
            <a:lvl1pPr lvl="0" algn="l">
              <a:lnSpc>
                <a:spcPct val="90000"/>
              </a:lnSpc>
              <a:spcBef>
                <a:spcPts val="1000"/>
              </a:spcBef>
              <a:spcAft>
                <a:spcPts val="0"/>
              </a:spcAft>
              <a:buClr>
                <a:schemeClr val="lt1"/>
              </a:buClr>
              <a:buSzPts val="2000"/>
              <a:buNone/>
              <a:defRPr sz="2000">
                <a:solidFill>
                  <a:schemeClr val="lt1"/>
                </a:solidFill>
              </a:defRPr>
            </a:lvl1pPr>
            <a:lvl2pPr lvl="1" algn="ctr">
              <a:lnSpc>
                <a:spcPct val="90000"/>
              </a:lnSpc>
              <a:spcBef>
                <a:spcPts val="500"/>
              </a:spcBef>
              <a:spcAft>
                <a:spcPts val="0"/>
              </a:spcAft>
              <a:buClr>
                <a:schemeClr val="dk2"/>
              </a:buClr>
              <a:buSzPts val="2000"/>
              <a:buNone/>
              <a:defRPr sz="2000"/>
            </a:lvl2pPr>
            <a:lvl3pPr lvl="2" algn="ctr">
              <a:lnSpc>
                <a:spcPct val="90000"/>
              </a:lnSpc>
              <a:spcBef>
                <a:spcPts val="500"/>
              </a:spcBef>
              <a:spcAft>
                <a:spcPts val="0"/>
              </a:spcAft>
              <a:buClr>
                <a:schemeClr val="dk2"/>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dk2"/>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1" name="Google Shape;21;p52"/>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pic>
        <p:nvPicPr>
          <p:cNvPr id="22" name="Google Shape;22;p52"/>
          <p:cNvPicPr preferRelativeResize="0"/>
          <p:nvPr/>
        </p:nvPicPr>
        <p:blipFill rotWithShape="1">
          <a:blip r:embed="rId3">
            <a:alphaModFix/>
          </a:blip>
          <a:srcRect/>
          <a:stretch/>
        </p:blipFill>
        <p:spPr>
          <a:xfrm>
            <a:off x="252003" y="227141"/>
            <a:ext cx="5679957" cy="126742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re et contenu" type="obj">
  <p:cSld name="OBJECT">
    <p:spTree>
      <p:nvGrpSpPr>
        <p:cNvPr id="1" name="Shape 23"/>
        <p:cNvGrpSpPr/>
        <p:nvPr/>
      </p:nvGrpSpPr>
      <p:grpSpPr>
        <a:xfrm>
          <a:off x="0" y="0"/>
          <a:ext cx="0" cy="0"/>
          <a:chOff x="0" y="0"/>
          <a:chExt cx="0" cy="0"/>
        </a:xfrm>
      </p:grpSpPr>
      <p:sp>
        <p:nvSpPr>
          <p:cNvPr id="24" name="Google Shape;24;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2"/>
              </a:buClr>
              <a:buSzPts val="1800"/>
              <a:buChar char="•"/>
              <a:defRPr/>
            </a:lvl2pPr>
            <a:lvl3pPr marL="1371600" lvl="2" indent="-342900" algn="l">
              <a:lnSpc>
                <a:spcPct val="90000"/>
              </a:lnSpc>
              <a:spcBef>
                <a:spcPts val="500"/>
              </a:spcBef>
              <a:spcAft>
                <a:spcPts val="0"/>
              </a:spcAft>
              <a:buClr>
                <a:schemeClr val="dk2"/>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53"/>
          <p:cNvSpPr txBox="1">
            <a:spLocks noGrp="1"/>
          </p:cNvSpPr>
          <p:nvPr>
            <p:ph type="dt" idx="10"/>
          </p:nvPr>
        </p:nvSpPr>
        <p:spPr>
          <a:xfrm>
            <a:off x="5092108" y="6321449"/>
            <a:ext cx="1279286"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3"/>
          <p:cNvSpPr txBox="1">
            <a:spLocks noGrp="1"/>
          </p:cNvSpPr>
          <p:nvPr>
            <p:ph type="ftr" idx="11"/>
          </p:nvPr>
        </p:nvSpPr>
        <p:spPr>
          <a:xfrm>
            <a:off x="1577838" y="6306258"/>
            <a:ext cx="291465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3"/>
          <p:cNvSpPr txBox="1">
            <a:spLocks noGrp="1"/>
          </p:cNvSpPr>
          <p:nvPr>
            <p:ph type="sldNum" idx="12"/>
          </p:nvPr>
        </p:nvSpPr>
        <p:spPr>
          <a:xfrm>
            <a:off x="628650" y="6306258"/>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chemeClr val="dk1"/>
                </a:solidFill>
                <a:latin typeface="Open Sans"/>
                <a:ea typeface="Open Sans"/>
                <a:cs typeface="Open Sans"/>
                <a:sym typeface="Open Sans"/>
              </a:defRPr>
            </a:lvl1pPr>
            <a:lvl2pPr marL="0" lvl="1" indent="0" algn="r">
              <a:spcBef>
                <a:spcPts val="0"/>
              </a:spcBef>
              <a:buNone/>
              <a:defRPr sz="1200" b="0" i="0" u="none" strike="noStrike" cap="none">
                <a:solidFill>
                  <a:schemeClr val="dk1"/>
                </a:solidFill>
                <a:latin typeface="Open Sans"/>
                <a:ea typeface="Open Sans"/>
                <a:cs typeface="Open Sans"/>
                <a:sym typeface="Open Sans"/>
              </a:defRPr>
            </a:lvl2pPr>
            <a:lvl3pPr marL="0" lvl="2" indent="0" algn="r">
              <a:spcBef>
                <a:spcPts val="0"/>
              </a:spcBef>
              <a:buNone/>
              <a:defRPr sz="1200" b="0" i="0" u="none" strike="noStrike" cap="none">
                <a:solidFill>
                  <a:schemeClr val="dk1"/>
                </a:solidFill>
                <a:latin typeface="Open Sans"/>
                <a:ea typeface="Open Sans"/>
                <a:cs typeface="Open Sans"/>
                <a:sym typeface="Open Sans"/>
              </a:defRPr>
            </a:lvl3pPr>
            <a:lvl4pPr marL="0" lvl="3" indent="0" algn="r">
              <a:spcBef>
                <a:spcPts val="0"/>
              </a:spcBef>
              <a:buNone/>
              <a:defRPr sz="1200" b="0" i="0" u="none" strike="noStrike" cap="none">
                <a:solidFill>
                  <a:schemeClr val="dk1"/>
                </a:solidFill>
                <a:latin typeface="Open Sans"/>
                <a:ea typeface="Open Sans"/>
                <a:cs typeface="Open Sans"/>
                <a:sym typeface="Open Sans"/>
              </a:defRPr>
            </a:lvl4pPr>
            <a:lvl5pPr marL="0" lvl="4" indent="0" algn="r">
              <a:spcBef>
                <a:spcPts val="0"/>
              </a:spcBef>
              <a:buNone/>
              <a:defRPr sz="1200" b="0" i="0" u="none" strike="noStrike" cap="none">
                <a:solidFill>
                  <a:schemeClr val="dk1"/>
                </a:solidFill>
                <a:latin typeface="Open Sans"/>
                <a:ea typeface="Open Sans"/>
                <a:cs typeface="Open Sans"/>
                <a:sym typeface="Open Sans"/>
              </a:defRPr>
            </a:lvl5pPr>
            <a:lvl6pPr marL="0" lvl="5" indent="0" algn="r">
              <a:spcBef>
                <a:spcPts val="0"/>
              </a:spcBef>
              <a:buNone/>
              <a:defRPr sz="1200" b="0" i="0" u="none" strike="noStrike" cap="none">
                <a:solidFill>
                  <a:schemeClr val="dk1"/>
                </a:solidFill>
                <a:latin typeface="Open Sans"/>
                <a:ea typeface="Open Sans"/>
                <a:cs typeface="Open Sans"/>
                <a:sym typeface="Open Sans"/>
              </a:defRPr>
            </a:lvl6pPr>
            <a:lvl7pPr marL="0" lvl="6" indent="0" algn="r">
              <a:spcBef>
                <a:spcPts val="0"/>
              </a:spcBef>
              <a:buNone/>
              <a:defRPr sz="1200" b="0" i="0" u="none" strike="noStrike" cap="none">
                <a:solidFill>
                  <a:schemeClr val="dk1"/>
                </a:solidFill>
                <a:latin typeface="Open Sans"/>
                <a:ea typeface="Open Sans"/>
                <a:cs typeface="Open Sans"/>
                <a:sym typeface="Open Sans"/>
              </a:defRPr>
            </a:lvl7pPr>
            <a:lvl8pPr marL="0" lvl="7" indent="0" algn="r">
              <a:spcBef>
                <a:spcPts val="0"/>
              </a:spcBef>
              <a:buNone/>
              <a:defRPr sz="1200" b="0" i="0" u="none" strike="noStrike" cap="none">
                <a:solidFill>
                  <a:schemeClr val="dk1"/>
                </a:solidFill>
                <a:latin typeface="Open Sans"/>
                <a:ea typeface="Open Sans"/>
                <a:cs typeface="Open Sans"/>
                <a:sym typeface="Open Sans"/>
              </a:defRPr>
            </a:lvl8pPr>
            <a:lvl9pPr marL="0" lvl="8" indent="0" algn="r">
              <a:spcBef>
                <a:spcPts val="0"/>
              </a:spcBef>
              <a:buNone/>
              <a:defRPr sz="1200" b="0" i="0" u="none" strike="noStrike" cap="none">
                <a:solidFill>
                  <a:schemeClr val="dk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blanc">
  <p:cSld name="Titre-blanc">
    <p:spTree>
      <p:nvGrpSpPr>
        <p:cNvPr id="1" name="Shape 33"/>
        <p:cNvGrpSpPr/>
        <p:nvPr/>
      </p:nvGrpSpPr>
      <p:grpSpPr>
        <a:xfrm>
          <a:off x="0" y="0"/>
          <a:ext cx="0" cy="0"/>
          <a:chOff x="0" y="0"/>
          <a:chExt cx="0" cy="0"/>
        </a:xfrm>
      </p:grpSpPr>
      <p:sp>
        <p:nvSpPr>
          <p:cNvPr id="34" name="Google Shape;34;p55"/>
          <p:cNvSpPr txBox="1">
            <a:spLocks noGrp="1"/>
          </p:cNvSpPr>
          <p:nvPr>
            <p:ph type="ctrTitle"/>
          </p:nvPr>
        </p:nvSpPr>
        <p:spPr>
          <a:xfrm>
            <a:off x="272128" y="2165229"/>
            <a:ext cx="8305341" cy="32521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5000"/>
              <a:buFont typeface="Open Sans"/>
              <a:buNone/>
              <a:defRPr sz="50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5"/>
          <p:cNvSpPr txBox="1">
            <a:spLocks noGrp="1"/>
          </p:cNvSpPr>
          <p:nvPr>
            <p:ph type="subTitle" idx="1"/>
          </p:nvPr>
        </p:nvSpPr>
        <p:spPr>
          <a:xfrm>
            <a:off x="272128" y="5529528"/>
            <a:ext cx="4787999" cy="746185"/>
          </a:xfrm>
          <a:prstGeom prst="rect">
            <a:avLst/>
          </a:prstGeom>
          <a:noFill/>
          <a:ln>
            <a:noFill/>
          </a:ln>
        </p:spPr>
        <p:txBody>
          <a:bodyPr spcFirstLastPara="1" wrap="square" lIns="91425" tIns="45700" rIns="91425" bIns="45700" anchor="b" anchorCtr="0">
            <a:normAutofit/>
          </a:bodyPr>
          <a:lstStyle>
            <a:lvl1pPr lvl="0" algn="l">
              <a:lnSpc>
                <a:spcPct val="90000"/>
              </a:lnSpc>
              <a:spcBef>
                <a:spcPts val="1000"/>
              </a:spcBef>
              <a:spcAft>
                <a:spcPts val="0"/>
              </a:spcAft>
              <a:buClr>
                <a:schemeClr val="dk1"/>
              </a:buClr>
              <a:buSzPts val="2000"/>
              <a:buNone/>
              <a:defRPr sz="2000">
                <a:solidFill>
                  <a:schemeClr val="dk1"/>
                </a:solidFill>
              </a:defRPr>
            </a:lvl1pPr>
            <a:lvl2pPr lvl="1" algn="ctr">
              <a:lnSpc>
                <a:spcPct val="90000"/>
              </a:lnSpc>
              <a:spcBef>
                <a:spcPts val="500"/>
              </a:spcBef>
              <a:spcAft>
                <a:spcPts val="0"/>
              </a:spcAft>
              <a:buClr>
                <a:schemeClr val="dk2"/>
              </a:buClr>
              <a:buSzPts val="2000"/>
              <a:buNone/>
              <a:defRPr sz="2000"/>
            </a:lvl2pPr>
            <a:lvl3pPr lvl="2" algn="ctr">
              <a:lnSpc>
                <a:spcPct val="90000"/>
              </a:lnSpc>
              <a:spcBef>
                <a:spcPts val="500"/>
              </a:spcBef>
              <a:spcAft>
                <a:spcPts val="0"/>
              </a:spcAft>
              <a:buClr>
                <a:schemeClr val="dk2"/>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dk2"/>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36" name="Google Shape;36;p55"/>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sp>
        <p:nvSpPr>
          <p:cNvPr id="37" name="Google Shape;37;p55"/>
          <p:cNvSpPr/>
          <p:nvPr/>
        </p:nvSpPr>
        <p:spPr>
          <a:xfrm>
            <a:off x="6927574" y="6092687"/>
            <a:ext cx="2146852" cy="54062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pic>
        <p:nvPicPr>
          <p:cNvPr id="38" name="Google Shape;38;p55"/>
          <p:cNvPicPr preferRelativeResize="0"/>
          <p:nvPr/>
        </p:nvPicPr>
        <p:blipFill rotWithShape="1">
          <a:blip r:embed="rId3">
            <a:alphaModFix/>
          </a:blip>
          <a:srcRect/>
          <a:stretch/>
        </p:blipFill>
        <p:spPr>
          <a:xfrm>
            <a:off x="205981" y="196172"/>
            <a:ext cx="5891609" cy="131465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hapitre_texte">
  <p:cSld name="Chapitre_texte">
    <p:spTree>
      <p:nvGrpSpPr>
        <p:cNvPr id="1" name="Shape 39"/>
        <p:cNvGrpSpPr/>
        <p:nvPr/>
      </p:nvGrpSpPr>
      <p:grpSpPr>
        <a:xfrm>
          <a:off x="0" y="0"/>
          <a:ext cx="0" cy="0"/>
          <a:chOff x="0" y="0"/>
          <a:chExt cx="0" cy="0"/>
        </a:xfrm>
      </p:grpSpPr>
      <p:sp>
        <p:nvSpPr>
          <p:cNvPr id="40" name="Google Shape;40;p56"/>
          <p:cNvSpPr txBox="1">
            <a:spLocks noGrp="1"/>
          </p:cNvSpPr>
          <p:nvPr>
            <p:ph type="ctrTitle"/>
          </p:nvPr>
        </p:nvSpPr>
        <p:spPr>
          <a:xfrm>
            <a:off x="272128" y="1360159"/>
            <a:ext cx="8305341" cy="32521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000"/>
              <a:buFont typeface="Open Sans"/>
              <a:buNone/>
              <a:defRPr sz="4000" b="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1" name="Google Shape;41;p56"/>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hapitre_image">
  <p:cSld name="Chapitre_image">
    <p:spTree>
      <p:nvGrpSpPr>
        <p:cNvPr id="1" name="Shape 42"/>
        <p:cNvGrpSpPr/>
        <p:nvPr/>
      </p:nvGrpSpPr>
      <p:grpSpPr>
        <a:xfrm>
          <a:off x="0" y="0"/>
          <a:ext cx="0" cy="0"/>
          <a:chOff x="0" y="0"/>
          <a:chExt cx="0" cy="0"/>
        </a:xfrm>
      </p:grpSpPr>
      <p:sp>
        <p:nvSpPr>
          <p:cNvPr id="43" name="Google Shape;43;p57"/>
          <p:cNvSpPr txBox="1">
            <a:spLocks noGrp="1"/>
          </p:cNvSpPr>
          <p:nvPr>
            <p:ph type="ctrTitle"/>
          </p:nvPr>
        </p:nvSpPr>
        <p:spPr>
          <a:xfrm>
            <a:off x="5267738" y="1360159"/>
            <a:ext cx="3309731" cy="32521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000"/>
              <a:buFont typeface="Open Sans"/>
              <a:buNone/>
              <a:defRPr sz="4000" b="1">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4" name="Google Shape;44;p57"/>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sp>
        <p:nvSpPr>
          <p:cNvPr id="45" name="Google Shape;45;p57"/>
          <p:cNvSpPr>
            <a:spLocks noGrp="1"/>
          </p:cNvSpPr>
          <p:nvPr>
            <p:ph type="pic" idx="2"/>
          </p:nvPr>
        </p:nvSpPr>
        <p:spPr>
          <a:xfrm>
            <a:off x="0" y="0"/>
            <a:ext cx="5059363" cy="6632575"/>
          </a:xfrm>
          <a:prstGeom prst="rect">
            <a:avLst/>
          </a:prstGeom>
          <a:no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pleine">
  <p:cSld name="Image-pleine">
    <p:spTree>
      <p:nvGrpSpPr>
        <p:cNvPr id="1" name="Shape 46"/>
        <p:cNvGrpSpPr/>
        <p:nvPr/>
      </p:nvGrpSpPr>
      <p:grpSpPr>
        <a:xfrm>
          <a:off x="0" y="0"/>
          <a:ext cx="0" cy="0"/>
          <a:chOff x="0" y="0"/>
          <a:chExt cx="0" cy="0"/>
        </a:xfrm>
      </p:grpSpPr>
      <p:pic>
        <p:nvPicPr>
          <p:cNvPr id="47" name="Google Shape;47;p58"/>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sp>
        <p:nvSpPr>
          <p:cNvPr id="48" name="Google Shape;48;p58"/>
          <p:cNvSpPr>
            <a:spLocks noGrp="1"/>
          </p:cNvSpPr>
          <p:nvPr>
            <p:ph type="pic" idx="2"/>
          </p:nvPr>
        </p:nvSpPr>
        <p:spPr>
          <a:xfrm>
            <a:off x="0" y="0"/>
            <a:ext cx="9144000" cy="6023113"/>
          </a:xfrm>
          <a:prstGeom prst="rect">
            <a:avLst/>
          </a:prstGeom>
          <a:no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texte">
  <p:cSld name="Image+texte">
    <p:spTree>
      <p:nvGrpSpPr>
        <p:cNvPr id="1" name="Shape 49"/>
        <p:cNvGrpSpPr/>
        <p:nvPr/>
      </p:nvGrpSpPr>
      <p:grpSpPr>
        <a:xfrm>
          <a:off x="0" y="0"/>
          <a:ext cx="0" cy="0"/>
          <a:chOff x="0" y="0"/>
          <a:chExt cx="0" cy="0"/>
        </a:xfrm>
      </p:grpSpPr>
      <p:sp>
        <p:nvSpPr>
          <p:cNvPr id="50" name="Google Shape;50;p59"/>
          <p:cNvSpPr txBox="1">
            <a:spLocks noGrp="1"/>
          </p:cNvSpPr>
          <p:nvPr>
            <p:ph type="title"/>
          </p:nvPr>
        </p:nvSpPr>
        <p:spPr>
          <a:xfrm>
            <a:off x="5382883" y="365126"/>
            <a:ext cx="3614467" cy="132556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2800"/>
              <a:buFont typeface="Open Sans"/>
              <a:buNone/>
              <a:defRPr sz="28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59"/>
          <p:cNvSpPr txBox="1">
            <a:spLocks noGrp="1"/>
          </p:cNvSpPr>
          <p:nvPr>
            <p:ph type="body" idx="1"/>
          </p:nvPr>
        </p:nvSpPr>
        <p:spPr>
          <a:xfrm>
            <a:off x="5382883" y="1825625"/>
            <a:ext cx="3614468" cy="4098097"/>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2"/>
              </a:buClr>
              <a:buSzPts val="2000"/>
              <a:buChar char="•"/>
              <a:defRPr sz="2000">
                <a:solidFill>
                  <a:schemeClr val="dk2"/>
                </a:solidFill>
              </a:defRPr>
            </a:lvl2pPr>
            <a:lvl3pPr marL="1371600" lvl="2" indent="-342900" algn="l">
              <a:lnSpc>
                <a:spcPct val="90000"/>
              </a:lnSpc>
              <a:spcBef>
                <a:spcPts val="500"/>
              </a:spcBef>
              <a:spcAft>
                <a:spcPts val="0"/>
              </a:spcAft>
              <a:buClr>
                <a:schemeClr val="dk2"/>
              </a:buClr>
              <a:buSzPts val="1800"/>
              <a:buChar char="•"/>
              <a:defRPr sz="1800">
                <a:solidFill>
                  <a:schemeClr val="dk2"/>
                </a:solidFill>
              </a:defRPr>
            </a:lvl3pPr>
            <a:lvl4pPr marL="1828800" lvl="3" indent="-330200" algn="l">
              <a:lnSpc>
                <a:spcPct val="90000"/>
              </a:lnSpc>
              <a:spcBef>
                <a:spcPts val="500"/>
              </a:spcBef>
              <a:spcAft>
                <a:spcPts val="0"/>
              </a:spcAft>
              <a:buClr>
                <a:schemeClr val="dk2"/>
              </a:buClr>
              <a:buSzPts val="1600"/>
              <a:buChar char="•"/>
              <a:defRPr sz="1600">
                <a:solidFill>
                  <a:schemeClr val="dk2"/>
                </a:solidFill>
              </a:defRPr>
            </a:lvl4pPr>
            <a:lvl5pPr marL="2286000" lvl="4" indent="-330200" algn="l">
              <a:lnSpc>
                <a:spcPct val="90000"/>
              </a:lnSpc>
              <a:spcBef>
                <a:spcPts val="500"/>
              </a:spcBef>
              <a:spcAft>
                <a:spcPts val="0"/>
              </a:spcAft>
              <a:buClr>
                <a:schemeClr val="dk2"/>
              </a:buClr>
              <a:buSzPts val="1600"/>
              <a:buChar char="•"/>
              <a:defRPr sz="1600">
                <a:solidFill>
                  <a:schemeClr val="dk2"/>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59"/>
          <p:cNvSpPr>
            <a:spLocks noGrp="1"/>
          </p:cNvSpPr>
          <p:nvPr>
            <p:ph type="pic" idx="2"/>
          </p:nvPr>
        </p:nvSpPr>
        <p:spPr>
          <a:xfrm>
            <a:off x="0" y="0"/>
            <a:ext cx="5059363" cy="6632575"/>
          </a:xfrm>
          <a:prstGeom prst="rect">
            <a:avLst/>
          </a:prstGeom>
          <a:noFill/>
          <a:ln>
            <a:noFill/>
          </a:ln>
        </p:spPr>
      </p:sp>
      <p:pic>
        <p:nvPicPr>
          <p:cNvPr id="53" name="Google Shape;53;p59"/>
          <p:cNvPicPr preferRelativeResize="0"/>
          <p:nvPr/>
        </p:nvPicPr>
        <p:blipFill rotWithShape="1">
          <a:blip r:embed="rId2">
            <a:alphaModFix/>
          </a:blip>
          <a:srcRect/>
          <a:stretch/>
        </p:blipFill>
        <p:spPr>
          <a:xfrm rot="-5400001">
            <a:off x="4459654" y="2173654"/>
            <a:ext cx="224692" cy="91440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image">
  <p:cSld name="Contenu+image">
    <p:spTree>
      <p:nvGrpSpPr>
        <p:cNvPr id="1" name="Shape 54"/>
        <p:cNvGrpSpPr/>
        <p:nvPr/>
      </p:nvGrpSpPr>
      <p:grpSpPr>
        <a:xfrm>
          <a:off x="0" y="0"/>
          <a:ext cx="0" cy="0"/>
          <a:chOff x="0" y="0"/>
          <a:chExt cx="0" cy="0"/>
        </a:xfrm>
      </p:grpSpPr>
      <p:sp>
        <p:nvSpPr>
          <p:cNvPr id="55" name="Google Shape;55;p60"/>
          <p:cNvSpPr txBox="1">
            <a:spLocks noGrp="1"/>
          </p:cNvSpPr>
          <p:nvPr>
            <p:ph type="title"/>
          </p:nvPr>
        </p:nvSpPr>
        <p:spPr>
          <a:xfrm>
            <a:off x="467544" y="274638"/>
            <a:ext cx="7632848" cy="56207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3400"/>
              <a:buFont typeface="Open Sans"/>
              <a:buNone/>
              <a:defRPr sz="34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60"/>
          <p:cNvSpPr txBox="1">
            <a:spLocks noGrp="1"/>
          </p:cNvSpPr>
          <p:nvPr>
            <p:ph type="body" idx="1"/>
          </p:nvPr>
        </p:nvSpPr>
        <p:spPr>
          <a:xfrm>
            <a:off x="467545" y="1556793"/>
            <a:ext cx="4104456" cy="4406462"/>
          </a:xfrm>
          <a:prstGeom prst="rect">
            <a:avLst/>
          </a:prstGeom>
          <a:solidFill>
            <a:schemeClr val="accent3"/>
          </a:solid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sz="2800"/>
            </a:lvl1pPr>
            <a:lvl2pPr marL="914400" lvl="1" indent="-381000" algn="l">
              <a:lnSpc>
                <a:spcPct val="90000"/>
              </a:lnSpc>
              <a:spcBef>
                <a:spcPts val="500"/>
              </a:spcBef>
              <a:spcAft>
                <a:spcPts val="0"/>
              </a:spcAft>
              <a:buClr>
                <a:schemeClr val="dk2"/>
              </a:buClr>
              <a:buSzPts val="2400"/>
              <a:buChar char="•"/>
              <a:defRPr sz="2400"/>
            </a:lvl2pPr>
            <a:lvl3pPr marL="1371600" lvl="2" indent="-355600" algn="l">
              <a:lnSpc>
                <a:spcPct val="90000"/>
              </a:lnSpc>
              <a:spcBef>
                <a:spcPts val="500"/>
              </a:spcBef>
              <a:spcAft>
                <a:spcPts val="0"/>
              </a:spcAft>
              <a:buClr>
                <a:schemeClr val="dk2"/>
              </a:buClr>
              <a:buSzPts val="2000"/>
              <a:buFont typeface="Arial"/>
              <a:buChar char="•"/>
              <a:defRPr sz="2000"/>
            </a:lvl3pPr>
            <a:lvl4pPr marL="1828800" lvl="3" indent="-342900" algn="l">
              <a:lnSpc>
                <a:spcPct val="90000"/>
              </a:lnSpc>
              <a:spcBef>
                <a:spcPts val="500"/>
              </a:spcBef>
              <a:spcAft>
                <a:spcPts val="0"/>
              </a:spcAft>
              <a:buClr>
                <a:schemeClr val="dk2"/>
              </a:buClr>
              <a:buSzPts val="1800"/>
              <a:buChar char="•"/>
              <a:defRPr sz="1800"/>
            </a:lvl4pPr>
            <a:lvl5pPr marL="2286000" lvl="4" indent="-342900" algn="l">
              <a:lnSpc>
                <a:spcPct val="90000"/>
              </a:lnSpc>
              <a:spcBef>
                <a:spcPts val="500"/>
              </a:spcBef>
              <a:spcAft>
                <a:spcPts val="0"/>
              </a:spcAft>
              <a:buClr>
                <a:schemeClr val="dk2"/>
              </a:buClr>
              <a:buSzPts val="1800"/>
              <a:buChar char="•"/>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60"/>
          <p:cNvSpPr>
            <a:spLocks noGrp="1"/>
          </p:cNvSpPr>
          <p:nvPr>
            <p:ph type="pic" idx="2"/>
          </p:nvPr>
        </p:nvSpPr>
        <p:spPr>
          <a:xfrm>
            <a:off x="4840358" y="1563081"/>
            <a:ext cx="3836098" cy="4400398"/>
          </a:xfrm>
          <a:prstGeom prst="rect">
            <a:avLst/>
          </a:prstGeom>
          <a:no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Default" type="tx">
  <p:cSld name="TITLE_AND_BODY">
    <p:spTree>
      <p:nvGrpSpPr>
        <p:cNvPr id="1" name="Shape 58"/>
        <p:cNvGrpSpPr/>
        <p:nvPr/>
      </p:nvGrpSpPr>
      <p:grpSpPr>
        <a:xfrm>
          <a:off x="0" y="0"/>
          <a:ext cx="0" cy="0"/>
          <a:chOff x="0" y="0"/>
          <a:chExt cx="0" cy="0"/>
        </a:xfrm>
      </p:grpSpPr>
      <p:pic>
        <p:nvPicPr>
          <p:cNvPr id="59" name="Google Shape;59;p61"/>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60" name="Google Shape;60;p61"/>
          <p:cNvSpPr/>
          <p:nvPr/>
        </p:nvSpPr>
        <p:spPr>
          <a:xfrm>
            <a:off x="8420100" y="44450"/>
            <a:ext cx="688976" cy="576263"/>
          </a:xfrm>
          <a:prstGeom prst="rect">
            <a:avLst/>
          </a:prstGeom>
          <a:solidFill>
            <a:srgbClr val="FFFFFF"/>
          </a:solidFill>
          <a:ln>
            <a:noFill/>
          </a:ln>
        </p:spPr>
        <p:txBody>
          <a:bodyPr spcFirstLastPara="1" wrap="square" lIns="45700" tIns="45700" rIns="45700" bIns="45700" anchor="ctr" anchorCtr="0">
            <a:noAutofit/>
          </a:bodyPr>
          <a:lstStyle/>
          <a:p>
            <a:pPr marL="0" marR="0" lvl="0" indent="0" algn="ctr" rtl="0">
              <a:spcBef>
                <a:spcPts val="0"/>
              </a:spcBef>
              <a:spcAft>
                <a:spcPts val="0"/>
              </a:spcAft>
              <a:buNone/>
            </a:pPr>
            <a:endParaRPr sz="1800">
              <a:solidFill>
                <a:schemeClr val="dk1"/>
              </a:solidFill>
              <a:latin typeface="Open Sans"/>
              <a:ea typeface="Open Sans"/>
              <a:cs typeface="Open Sans"/>
              <a:sym typeface="Open Sans"/>
            </a:endParaRPr>
          </a:p>
        </p:txBody>
      </p:sp>
      <p:pic>
        <p:nvPicPr>
          <p:cNvPr id="61" name="Google Shape;61;p61"/>
          <p:cNvPicPr preferRelativeResize="0"/>
          <p:nvPr/>
        </p:nvPicPr>
        <p:blipFill rotWithShape="1">
          <a:blip r:embed="rId3">
            <a:alphaModFix/>
          </a:blip>
          <a:srcRect/>
          <a:stretch/>
        </p:blipFill>
        <p:spPr>
          <a:xfrm>
            <a:off x="8351837" y="61912"/>
            <a:ext cx="792163" cy="568326"/>
          </a:xfrm>
          <a:prstGeom prst="rect">
            <a:avLst/>
          </a:prstGeom>
          <a:noFill/>
          <a:ln>
            <a:noFill/>
          </a:ln>
        </p:spPr>
      </p:pic>
      <p:sp>
        <p:nvSpPr>
          <p:cNvPr id="62" name="Google Shape;62;p61"/>
          <p:cNvSpPr txBox="1">
            <a:spLocks noGrp="1"/>
          </p:cNvSpPr>
          <p:nvPr>
            <p:ph type="sldNum" idx="12"/>
          </p:nvPr>
        </p:nvSpPr>
        <p:spPr>
          <a:xfrm>
            <a:off x="628650" y="6306258"/>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1"/>
                </a:solidFill>
              </a:defRPr>
            </a:lvl1pPr>
            <a:lvl2pPr marL="0" lvl="1" indent="0" algn="r">
              <a:spcBef>
                <a:spcPts val="0"/>
              </a:spcBef>
              <a:buNone/>
              <a:defRPr sz="1200">
                <a:solidFill>
                  <a:schemeClr val="dk1"/>
                </a:solidFill>
              </a:defRPr>
            </a:lvl2pPr>
            <a:lvl3pPr marL="0" lvl="2" indent="0" algn="r">
              <a:spcBef>
                <a:spcPts val="0"/>
              </a:spcBef>
              <a:buNone/>
              <a:defRPr sz="1200">
                <a:solidFill>
                  <a:schemeClr val="dk1"/>
                </a:solidFill>
              </a:defRPr>
            </a:lvl3pPr>
            <a:lvl4pPr marL="0" lvl="3" indent="0" algn="r">
              <a:spcBef>
                <a:spcPts val="0"/>
              </a:spcBef>
              <a:buNone/>
              <a:defRPr sz="1200">
                <a:solidFill>
                  <a:schemeClr val="dk1"/>
                </a:solidFill>
              </a:defRPr>
            </a:lvl4pPr>
            <a:lvl5pPr marL="0" lvl="4" indent="0" algn="r">
              <a:spcBef>
                <a:spcPts val="0"/>
              </a:spcBef>
              <a:buNone/>
              <a:defRPr sz="1200">
                <a:solidFill>
                  <a:schemeClr val="dk1"/>
                </a:solidFill>
              </a:defRPr>
            </a:lvl5pPr>
            <a:lvl6pPr marL="0" lvl="5" indent="0" algn="r">
              <a:spcBef>
                <a:spcPts val="0"/>
              </a:spcBef>
              <a:buNone/>
              <a:defRPr sz="1200">
                <a:solidFill>
                  <a:schemeClr val="dk1"/>
                </a:solidFill>
              </a:defRPr>
            </a:lvl6pPr>
            <a:lvl7pPr marL="0" lvl="6" indent="0" algn="r">
              <a:spcBef>
                <a:spcPts val="0"/>
              </a:spcBef>
              <a:buNone/>
              <a:defRPr sz="1200">
                <a:solidFill>
                  <a:schemeClr val="dk1"/>
                </a:solidFill>
              </a:defRPr>
            </a:lvl7pPr>
            <a:lvl8pPr marL="0" lvl="7" indent="0" algn="r">
              <a:spcBef>
                <a:spcPts val="0"/>
              </a:spcBef>
              <a:buNone/>
              <a:defRPr sz="1200">
                <a:solidFill>
                  <a:schemeClr val="dk1"/>
                </a:solidFill>
              </a:defRPr>
            </a:lvl8pPr>
            <a:lvl9pPr marL="0" lvl="8" indent="0" algn="r">
              <a:spcBef>
                <a:spcPts val="0"/>
              </a:spcBef>
              <a:buNone/>
              <a:defRPr sz="1200">
                <a:solidFill>
                  <a:schemeClr val="dk1"/>
                </a:solidFill>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2"/>
              </a:buClr>
              <a:buSzPts val="3400"/>
              <a:buFont typeface="Open Sans"/>
              <a:buNone/>
              <a:defRPr sz="3400" b="1" i="0" u="none" strike="noStrike" cap="none">
                <a:solidFill>
                  <a:schemeClr val="dk2"/>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1"/>
          <p:cNvSpPr txBox="1">
            <a:spLocks noGrp="1"/>
          </p:cNvSpPr>
          <p:nvPr>
            <p:ph type="body" idx="1"/>
          </p:nvPr>
        </p:nvSpPr>
        <p:spPr>
          <a:xfrm>
            <a:off x="628650" y="1825625"/>
            <a:ext cx="7886700" cy="4129664"/>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dk2"/>
              </a:buClr>
              <a:buSzPts val="2400"/>
              <a:buFont typeface="Arial"/>
              <a:buChar char="•"/>
              <a:defRPr sz="2400" b="0" i="0" u="none" strike="noStrike" cap="none">
                <a:solidFill>
                  <a:schemeClr val="dk2"/>
                </a:solidFill>
                <a:latin typeface="Open Sans"/>
                <a:ea typeface="Open Sans"/>
                <a:cs typeface="Open Sans"/>
                <a:sym typeface="Open Sans"/>
              </a:defRPr>
            </a:lvl2pPr>
            <a:lvl3pPr marL="1371600" marR="0" lvl="2" indent="-355600" algn="l" rtl="0">
              <a:lnSpc>
                <a:spcPct val="90000"/>
              </a:lnSpc>
              <a:spcBef>
                <a:spcPts val="500"/>
              </a:spcBef>
              <a:spcAft>
                <a:spcPts val="0"/>
              </a:spcAft>
              <a:buClr>
                <a:schemeClr val="dk2"/>
              </a:buClr>
              <a:buSzPts val="2000"/>
              <a:buFont typeface="Arial"/>
              <a:buChar char="•"/>
              <a:defRPr sz="2000" b="0" i="0" u="none" strike="noStrike" cap="none">
                <a:solidFill>
                  <a:schemeClr val="dk2"/>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9pPr>
          </a:lstStyle>
          <a:p>
            <a:endParaRPr/>
          </a:p>
        </p:txBody>
      </p:sp>
      <p:sp>
        <p:nvSpPr>
          <p:cNvPr id="12" name="Google Shape;12;p51"/>
          <p:cNvSpPr txBox="1">
            <a:spLocks noGrp="1"/>
          </p:cNvSpPr>
          <p:nvPr>
            <p:ph type="dt" idx="10"/>
          </p:nvPr>
        </p:nvSpPr>
        <p:spPr>
          <a:xfrm>
            <a:off x="5092108" y="6321449"/>
            <a:ext cx="1279286"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1"/>
                </a:solidFill>
                <a:latin typeface="Open Sans"/>
                <a:ea typeface="Open Sans"/>
                <a:cs typeface="Open Sans"/>
                <a:sym typeface="Open Sans"/>
              </a:defRPr>
            </a:lvl1pPr>
            <a:lvl2pPr marR="0" lvl="1"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2pPr>
            <a:lvl3pPr marR="0" lvl="2"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3pPr>
            <a:lvl4pPr marR="0" lvl="3"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4pPr>
            <a:lvl5pPr marR="0" lvl="4"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5pPr>
            <a:lvl6pPr marR="0" lvl="5"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6pPr>
            <a:lvl7pPr marR="0" lvl="6"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7pPr>
            <a:lvl8pPr marR="0" lvl="7"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8pPr>
            <a:lvl9pPr marR="0" lvl="8"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9pPr>
          </a:lstStyle>
          <a:p>
            <a:endParaRPr/>
          </a:p>
        </p:txBody>
      </p:sp>
      <p:sp>
        <p:nvSpPr>
          <p:cNvPr id="13" name="Google Shape;13;p51"/>
          <p:cNvSpPr txBox="1">
            <a:spLocks noGrp="1"/>
          </p:cNvSpPr>
          <p:nvPr>
            <p:ph type="ftr" idx="11"/>
          </p:nvPr>
        </p:nvSpPr>
        <p:spPr>
          <a:xfrm>
            <a:off x="1577838" y="6306258"/>
            <a:ext cx="291465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dk1"/>
                </a:solidFill>
                <a:latin typeface="Open Sans"/>
                <a:ea typeface="Open Sans"/>
                <a:cs typeface="Open Sans"/>
                <a:sym typeface="Open Sans"/>
              </a:defRPr>
            </a:lvl1pPr>
            <a:lvl2pPr marR="0" lvl="1"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2pPr>
            <a:lvl3pPr marR="0" lvl="2"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3pPr>
            <a:lvl4pPr marR="0" lvl="3"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4pPr>
            <a:lvl5pPr marR="0" lvl="4"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5pPr>
            <a:lvl6pPr marR="0" lvl="5"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6pPr>
            <a:lvl7pPr marR="0" lvl="6"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7pPr>
            <a:lvl8pPr marR="0" lvl="7"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8pPr>
            <a:lvl9pPr marR="0" lvl="8" algn="l" rtl="0">
              <a:spcBef>
                <a:spcPts val="0"/>
              </a:spcBef>
              <a:spcAft>
                <a:spcPts val="0"/>
              </a:spcAft>
              <a:buSzPts val="1400"/>
              <a:buNone/>
              <a:defRPr sz="1800" b="0" i="0" u="none" strike="noStrike" cap="none">
                <a:solidFill>
                  <a:schemeClr val="dk1"/>
                </a:solidFill>
                <a:latin typeface="Open Sans"/>
                <a:ea typeface="Open Sans"/>
                <a:cs typeface="Open Sans"/>
                <a:sym typeface="Open Sans"/>
              </a:defRPr>
            </a:lvl9pPr>
          </a:lstStyle>
          <a:p>
            <a:endParaRPr/>
          </a:p>
        </p:txBody>
      </p:sp>
      <p:sp>
        <p:nvSpPr>
          <p:cNvPr id="14" name="Google Shape;14;p51"/>
          <p:cNvSpPr txBox="1">
            <a:spLocks noGrp="1"/>
          </p:cNvSpPr>
          <p:nvPr>
            <p:ph type="sldNum" idx="12"/>
          </p:nvPr>
        </p:nvSpPr>
        <p:spPr>
          <a:xfrm>
            <a:off x="628650" y="6306258"/>
            <a:ext cx="2057400" cy="365125"/>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200" b="0" i="0" u="none" strike="noStrike" cap="none">
                <a:solidFill>
                  <a:schemeClr val="dk1"/>
                </a:solidFill>
                <a:latin typeface="Open Sans"/>
                <a:ea typeface="Open Sans"/>
                <a:cs typeface="Open Sans"/>
                <a:sym typeface="Open Sans"/>
              </a:defRPr>
            </a:lvl1pPr>
            <a:lvl2pPr marL="0" marR="0" lvl="1" indent="0" algn="l" rtl="0">
              <a:spcBef>
                <a:spcPts val="0"/>
              </a:spcBef>
              <a:buNone/>
              <a:defRPr sz="1200" b="0" i="0" u="none" strike="noStrike" cap="none">
                <a:solidFill>
                  <a:schemeClr val="dk1"/>
                </a:solidFill>
                <a:latin typeface="Open Sans"/>
                <a:ea typeface="Open Sans"/>
                <a:cs typeface="Open Sans"/>
                <a:sym typeface="Open Sans"/>
              </a:defRPr>
            </a:lvl2pPr>
            <a:lvl3pPr marL="0" marR="0" lvl="2" indent="0" algn="l" rtl="0">
              <a:spcBef>
                <a:spcPts val="0"/>
              </a:spcBef>
              <a:buNone/>
              <a:defRPr sz="1200" b="0" i="0" u="none" strike="noStrike" cap="none">
                <a:solidFill>
                  <a:schemeClr val="dk1"/>
                </a:solidFill>
                <a:latin typeface="Open Sans"/>
                <a:ea typeface="Open Sans"/>
                <a:cs typeface="Open Sans"/>
                <a:sym typeface="Open Sans"/>
              </a:defRPr>
            </a:lvl3pPr>
            <a:lvl4pPr marL="0" marR="0" lvl="3" indent="0" algn="l" rtl="0">
              <a:spcBef>
                <a:spcPts val="0"/>
              </a:spcBef>
              <a:buNone/>
              <a:defRPr sz="1200" b="0" i="0" u="none" strike="noStrike" cap="none">
                <a:solidFill>
                  <a:schemeClr val="dk1"/>
                </a:solidFill>
                <a:latin typeface="Open Sans"/>
                <a:ea typeface="Open Sans"/>
                <a:cs typeface="Open Sans"/>
                <a:sym typeface="Open Sans"/>
              </a:defRPr>
            </a:lvl4pPr>
            <a:lvl5pPr marL="0" marR="0" lvl="4" indent="0" algn="l" rtl="0">
              <a:spcBef>
                <a:spcPts val="0"/>
              </a:spcBef>
              <a:buNone/>
              <a:defRPr sz="1200" b="0" i="0" u="none" strike="noStrike" cap="none">
                <a:solidFill>
                  <a:schemeClr val="dk1"/>
                </a:solidFill>
                <a:latin typeface="Open Sans"/>
                <a:ea typeface="Open Sans"/>
                <a:cs typeface="Open Sans"/>
                <a:sym typeface="Open Sans"/>
              </a:defRPr>
            </a:lvl5pPr>
            <a:lvl6pPr marL="0" marR="0" lvl="5" indent="0" algn="l" rtl="0">
              <a:spcBef>
                <a:spcPts val="0"/>
              </a:spcBef>
              <a:buNone/>
              <a:defRPr sz="1200" b="0" i="0" u="none" strike="noStrike" cap="none">
                <a:solidFill>
                  <a:schemeClr val="dk1"/>
                </a:solidFill>
                <a:latin typeface="Open Sans"/>
                <a:ea typeface="Open Sans"/>
                <a:cs typeface="Open Sans"/>
                <a:sym typeface="Open Sans"/>
              </a:defRPr>
            </a:lvl6pPr>
            <a:lvl7pPr marL="0" marR="0" lvl="6" indent="0" algn="l" rtl="0">
              <a:spcBef>
                <a:spcPts val="0"/>
              </a:spcBef>
              <a:buNone/>
              <a:defRPr sz="1200" b="0" i="0" u="none" strike="noStrike" cap="none">
                <a:solidFill>
                  <a:schemeClr val="dk1"/>
                </a:solidFill>
                <a:latin typeface="Open Sans"/>
                <a:ea typeface="Open Sans"/>
                <a:cs typeface="Open Sans"/>
                <a:sym typeface="Open Sans"/>
              </a:defRPr>
            </a:lvl7pPr>
            <a:lvl8pPr marL="0" marR="0" lvl="7" indent="0" algn="l" rtl="0">
              <a:spcBef>
                <a:spcPts val="0"/>
              </a:spcBef>
              <a:buNone/>
              <a:defRPr sz="1200" b="0" i="0" u="none" strike="noStrike" cap="none">
                <a:solidFill>
                  <a:schemeClr val="dk1"/>
                </a:solidFill>
                <a:latin typeface="Open Sans"/>
                <a:ea typeface="Open Sans"/>
                <a:cs typeface="Open Sans"/>
                <a:sym typeface="Open Sans"/>
              </a:defRPr>
            </a:lvl8pPr>
            <a:lvl9pPr marL="0" marR="0" lvl="8" indent="0" algn="l" rtl="0">
              <a:spcBef>
                <a:spcPts val="0"/>
              </a:spcBef>
              <a:buNone/>
              <a:defRPr sz="1200" b="0" i="0" u="none" strike="noStrike" cap="none">
                <a:solidFill>
                  <a:schemeClr val="dk1"/>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fr-FR"/>
              <a:t>‹N°›</a:t>
            </a:fld>
            <a:endParaRPr/>
          </a:p>
        </p:txBody>
      </p:sp>
      <p:pic>
        <p:nvPicPr>
          <p:cNvPr id="15" name="Google Shape;15;p51"/>
          <p:cNvPicPr preferRelativeResize="0"/>
          <p:nvPr/>
        </p:nvPicPr>
        <p:blipFill rotWithShape="1">
          <a:blip r:embed="rId11">
            <a:alphaModFix/>
          </a:blip>
          <a:srcRect/>
          <a:stretch/>
        </p:blipFill>
        <p:spPr>
          <a:xfrm rot="-5400001">
            <a:off x="4459654" y="2173654"/>
            <a:ext cx="224692" cy="9144000"/>
          </a:xfrm>
          <a:prstGeom prst="rect">
            <a:avLst/>
          </a:prstGeom>
          <a:noFill/>
          <a:ln>
            <a:noFill/>
          </a:ln>
        </p:spPr>
      </p:pic>
      <p:pic>
        <p:nvPicPr>
          <p:cNvPr id="16" name="Google Shape;16;p51"/>
          <p:cNvPicPr preferRelativeResize="0"/>
          <p:nvPr/>
        </p:nvPicPr>
        <p:blipFill rotWithShape="1">
          <a:blip r:embed="rId12">
            <a:alphaModFix/>
          </a:blip>
          <a:srcRect/>
          <a:stretch/>
        </p:blipFill>
        <p:spPr>
          <a:xfrm>
            <a:off x="6896403" y="6152820"/>
            <a:ext cx="2144144" cy="47844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272129" y="3280596"/>
            <a:ext cx="8305341" cy="1767827"/>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lt1"/>
              </a:buClr>
              <a:buSzPct val="100000"/>
              <a:buFont typeface="Open Sans"/>
              <a:buNone/>
            </a:pPr>
            <a:r>
              <a:rPr lang="fr-FR" sz="5400" dirty="0"/>
              <a:t>Organisation du sport</a:t>
            </a:r>
            <a:br>
              <a:rPr lang="fr-FR" sz="5400" dirty="0"/>
            </a:br>
            <a:r>
              <a:rPr lang="fr-FR" sz="5400" dirty="0"/>
              <a:t>en France</a:t>
            </a:r>
            <a:br>
              <a:rPr lang="fr-FR" sz="5400" dirty="0"/>
            </a:br>
            <a:br>
              <a:rPr lang="fr-FR" sz="5400" dirty="0"/>
            </a:br>
            <a:r>
              <a:rPr lang="fr-FR" sz="5400" i="1" dirty="0"/>
              <a:t>TD 5</a:t>
            </a:r>
            <a:endParaRPr i="1" dirty="0"/>
          </a:p>
        </p:txBody>
      </p:sp>
      <p:sp>
        <p:nvSpPr>
          <p:cNvPr id="68" name="Google Shape;68;p1"/>
          <p:cNvSpPr txBox="1">
            <a:spLocks noGrp="1"/>
          </p:cNvSpPr>
          <p:nvPr>
            <p:ph type="subTitle" idx="1"/>
          </p:nvPr>
        </p:nvSpPr>
        <p:spPr>
          <a:xfrm>
            <a:off x="272129" y="5797485"/>
            <a:ext cx="1980878" cy="47822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2000"/>
              <a:buNone/>
            </a:pPr>
            <a:r>
              <a:rPr lang="fr-FR" dirty="0"/>
              <a:t>Julien ALONSO</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82">
          <a:extLst>
            <a:ext uri="{FF2B5EF4-FFF2-40B4-BE49-F238E27FC236}">
              <a16:creationId xmlns:a16="http://schemas.microsoft.com/office/drawing/2014/main" id="{62DF6912-0438-4984-71D8-9B4C7AE6F938}"/>
            </a:ext>
          </a:extLst>
        </p:cNvPr>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EBFABECB-858D-22FB-7DBC-1724828DB800}"/>
              </a:ext>
            </a:extLst>
          </p:cNvPr>
          <p:cNvSpPr>
            <a:spLocks noGrp="1"/>
          </p:cNvSpPr>
          <p:nvPr>
            <p:ph type="body" idx="1"/>
          </p:nvPr>
        </p:nvSpPr>
        <p:spPr>
          <a:xfrm>
            <a:off x="457200" y="1600201"/>
            <a:ext cx="8229600" cy="3363686"/>
          </a:xfrm>
        </p:spPr>
        <p:txBody>
          <a:bodyPr/>
          <a:lstStyle/>
          <a:p>
            <a:r>
              <a:rPr lang="fr-FR" dirty="0"/>
              <a:t>Document Word</a:t>
            </a:r>
          </a:p>
          <a:p>
            <a:r>
              <a:rPr lang="fr-FR" dirty="0"/>
              <a:t>Support de présentation</a:t>
            </a:r>
          </a:p>
          <a:p>
            <a:r>
              <a:rPr lang="fr-FR" dirty="0"/>
              <a:t>Respect des délais</a:t>
            </a:r>
          </a:p>
          <a:p>
            <a:r>
              <a:rPr lang="fr-FR" dirty="0"/>
              <a:t>Respect du temps de présentation</a:t>
            </a:r>
          </a:p>
          <a:p>
            <a:r>
              <a:rPr lang="fr-FR" dirty="0"/>
              <a:t>Répartition du temps de parole</a:t>
            </a:r>
          </a:p>
          <a:p>
            <a:r>
              <a:rPr lang="fr-FR" dirty="0"/>
              <a:t>Questions/réponses après présentation</a:t>
            </a:r>
          </a:p>
          <a:p>
            <a:pPr marL="628650" indent="-514350">
              <a:buFont typeface="+mj-lt"/>
              <a:buAutoNum type="arabicPeriod"/>
            </a:pPr>
            <a:endParaRPr lang="fr-FR" dirty="0"/>
          </a:p>
        </p:txBody>
      </p:sp>
      <p:sp>
        <p:nvSpPr>
          <p:cNvPr id="2" name="Google Shape;80;p3">
            <a:extLst>
              <a:ext uri="{FF2B5EF4-FFF2-40B4-BE49-F238E27FC236}">
                <a16:creationId xmlns:a16="http://schemas.microsoft.com/office/drawing/2014/main" id="{41E01ADD-B8C6-1972-7F03-01A23E3E1961}"/>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Notation</a:t>
            </a:r>
            <a:endParaRPr dirty="0"/>
          </a:p>
        </p:txBody>
      </p:sp>
    </p:spTree>
    <p:extLst>
      <p:ext uri="{BB962C8B-B14F-4D97-AF65-F5344CB8AC3E}">
        <p14:creationId xmlns:p14="http://schemas.microsoft.com/office/powerpoint/2010/main" val="96002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a:extLst>
            <a:ext uri="{FF2B5EF4-FFF2-40B4-BE49-F238E27FC236}">
              <a16:creationId xmlns:a16="http://schemas.microsoft.com/office/drawing/2014/main" id="{7573B44B-4C6C-C37C-C251-E9B3386AA68A}"/>
            </a:ext>
          </a:extLst>
        </p:cNvPr>
        <p:cNvGrpSpPr/>
        <p:nvPr/>
      </p:nvGrpSpPr>
      <p:grpSpPr>
        <a:xfrm>
          <a:off x="0" y="0"/>
          <a:ext cx="0" cy="0"/>
          <a:chOff x="0" y="0"/>
          <a:chExt cx="0" cy="0"/>
        </a:xfrm>
      </p:grpSpPr>
      <p:sp>
        <p:nvSpPr>
          <p:cNvPr id="80" name="Google Shape;80;p3">
            <a:extLst>
              <a:ext uri="{FF2B5EF4-FFF2-40B4-BE49-F238E27FC236}">
                <a16:creationId xmlns:a16="http://schemas.microsoft.com/office/drawing/2014/main" id="{7F2838C0-AA37-D7A8-5F2B-53B2EFA8A198}"/>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Calendrier G1-G2</a:t>
            </a:r>
            <a:endParaRPr dirty="0"/>
          </a:p>
        </p:txBody>
      </p:sp>
      <p:sp>
        <p:nvSpPr>
          <p:cNvPr id="4" name="Espace réservé du texte 3">
            <a:extLst>
              <a:ext uri="{FF2B5EF4-FFF2-40B4-BE49-F238E27FC236}">
                <a16:creationId xmlns:a16="http://schemas.microsoft.com/office/drawing/2014/main" id="{B9D43B7D-9D5A-776B-0537-2FC8DF76B74A}"/>
              </a:ext>
            </a:extLst>
          </p:cNvPr>
          <p:cNvSpPr>
            <a:spLocks noGrp="1"/>
          </p:cNvSpPr>
          <p:nvPr>
            <p:ph type="body" idx="1"/>
          </p:nvPr>
        </p:nvSpPr>
        <p:spPr/>
        <p:txBody>
          <a:bodyPr/>
          <a:lstStyle/>
          <a:p>
            <a:r>
              <a:rPr lang="fr-FR" b="1" strike="sngStrike" dirty="0"/>
              <a:t>TD 1</a:t>
            </a:r>
            <a:r>
              <a:rPr lang="fr-FR" strike="sngStrike" dirty="0"/>
              <a:t> : lundi 3 mars (16h-17h30)</a:t>
            </a:r>
          </a:p>
          <a:p>
            <a:r>
              <a:rPr lang="fr-FR" b="1" strike="sngStrike" dirty="0"/>
              <a:t>TD 2</a:t>
            </a:r>
            <a:r>
              <a:rPr lang="fr-FR" strike="sngStrike" dirty="0"/>
              <a:t> : mercredi 5 mars (13h30-15h)</a:t>
            </a:r>
          </a:p>
          <a:p>
            <a:r>
              <a:rPr lang="fr-FR" b="1" strike="sngStrike" dirty="0"/>
              <a:t>TD 3</a:t>
            </a:r>
            <a:r>
              <a:rPr lang="fr-FR" strike="sngStrike" dirty="0"/>
              <a:t> : lundi 10 mars (16h-17h30)</a:t>
            </a:r>
          </a:p>
          <a:p>
            <a:r>
              <a:rPr lang="fr-FR" b="1" strike="sngStrike" dirty="0"/>
              <a:t>TD 4</a:t>
            </a:r>
            <a:r>
              <a:rPr lang="fr-FR" strike="sngStrike" dirty="0"/>
              <a:t> : mercredi 12 mars (10h-11h30)</a:t>
            </a:r>
          </a:p>
          <a:p>
            <a:r>
              <a:rPr lang="fr-FR" b="1" dirty="0"/>
              <a:t>TD 5</a:t>
            </a:r>
            <a:r>
              <a:rPr lang="fr-FR" dirty="0"/>
              <a:t> : mercredi 19 mars (10h30-12h)</a:t>
            </a:r>
          </a:p>
          <a:p>
            <a:r>
              <a:rPr lang="fr-FR" b="1" dirty="0"/>
              <a:t>Evaluation finale </a:t>
            </a:r>
            <a:r>
              <a:rPr lang="fr-FR" dirty="0"/>
              <a:t>: mercredi 26 mars (10h30-12h)</a:t>
            </a:r>
          </a:p>
          <a:p>
            <a:pPr lvl="1"/>
            <a:endParaRPr lang="fr-FR" dirty="0"/>
          </a:p>
        </p:txBody>
      </p:sp>
    </p:spTree>
    <p:extLst>
      <p:ext uri="{BB962C8B-B14F-4D97-AF65-F5344CB8AC3E}">
        <p14:creationId xmlns:p14="http://schemas.microsoft.com/office/powerpoint/2010/main" val="330124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Calendrier G3</a:t>
            </a:r>
            <a:endParaRPr dirty="0"/>
          </a:p>
        </p:txBody>
      </p:sp>
      <p:sp>
        <p:nvSpPr>
          <p:cNvPr id="4" name="Espace réservé du texte 3">
            <a:extLst>
              <a:ext uri="{FF2B5EF4-FFF2-40B4-BE49-F238E27FC236}">
                <a16:creationId xmlns:a16="http://schemas.microsoft.com/office/drawing/2014/main" id="{DF71E068-BB4C-58C1-8131-F62B95D46EC6}"/>
              </a:ext>
            </a:extLst>
          </p:cNvPr>
          <p:cNvSpPr>
            <a:spLocks noGrp="1"/>
          </p:cNvSpPr>
          <p:nvPr>
            <p:ph type="body" idx="1"/>
          </p:nvPr>
        </p:nvSpPr>
        <p:spPr/>
        <p:txBody>
          <a:bodyPr/>
          <a:lstStyle/>
          <a:p>
            <a:r>
              <a:rPr lang="fr-FR" b="1" strike="sngStrike" dirty="0"/>
              <a:t>TD 1</a:t>
            </a:r>
            <a:r>
              <a:rPr lang="fr-FR" strike="sngStrike" dirty="0"/>
              <a:t> : mercredi 5 mars (16h-17h30)</a:t>
            </a:r>
          </a:p>
          <a:p>
            <a:r>
              <a:rPr lang="fr-FR" b="1" strike="sngStrike" dirty="0"/>
              <a:t>TD 2</a:t>
            </a:r>
            <a:r>
              <a:rPr lang="fr-FR" strike="sngStrike" dirty="0"/>
              <a:t> : mardi 11 mars (15h30-17h)</a:t>
            </a:r>
          </a:p>
          <a:p>
            <a:r>
              <a:rPr lang="fr-FR" b="1" strike="sngStrike" dirty="0"/>
              <a:t>TD 3</a:t>
            </a:r>
            <a:r>
              <a:rPr lang="fr-FR" strike="sngStrike" dirty="0"/>
              <a:t> : lundi 17 mars (16h-17h30)</a:t>
            </a:r>
          </a:p>
          <a:p>
            <a:r>
              <a:rPr lang="fr-FR" b="1" strike="sngStrike" dirty="0"/>
              <a:t>TD 4</a:t>
            </a:r>
            <a:r>
              <a:rPr lang="fr-FR" strike="sngStrike" dirty="0"/>
              <a:t> : lundi 24 mars (16h-17h30)</a:t>
            </a:r>
          </a:p>
          <a:p>
            <a:r>
              <a:rPr lang="fr-FR" b="1" dirty="0">
                <a:solidFill>
                  <a:srgbClr val="63003B"/>
                </a:solidFill>
              </a:rPr>
              <a:t>TD 5</a:t>
            </a:r>
            <a:r>
              <a:rPr lang="fr-FR" dirty="0">
                <a:solidFill>
                  <a:srgbClr val="63003B"/>
                </a:solidFill>
              </a:rPr>
              <a:t> : jeudi 27 mars (11h-12h30)</a:t>
            </a:r>
          </a:p>
          <a:p>
            <a:r>
              <a:rPr lang="fr-FR" b="1" dirty="0"/>
              <a:t>Evaluation finale </a:t>
            </a:r>
            <a:r>
              <a:rPr lang="fr-FR" dirty="0"/>
              <a:t>: mardi 1</a:t>
            </a:r>
            <a:r>
              <a:rPr lang="fr-FR" baseline="30000" dirty="0"/>
              <a:t>er</a:t>
            </a:r>
            <a:r>
              <a:rPr lang="fr-FR" dirty="0"/>
              <a:t> avril (14h-15h30)</a:t>
            </a:r>
          </a:p>
          <a:p>
            <a:pPr lv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a:extLst>
            <a:ext uri="{FF2B5EF4-FFF2-40B4-BE49-F238E27FC236}">
              <a16:creationId xmlns:a16="http://schemas.microsoft.com/office/drawing/2014/main" id="{145B1EBD-756A-718E-B20D-71C4EFC24D2B}"/>
            </a:ext>
          </a:extLst>
        </p:cNvPr>
        <p:cNvGrpSpPr/>
        <p:nvPr/>
      </p:nvGrpSpPr>
      <p:grpSpPr>
        <a:xfrm>
          <a:off x="0" y="0"/>
          <a:ext cx="0" cy="0"/>
          <a:chOff x="0" y="0"/>
          <a:chExt cx="0" cy="0"/>
        </a:xfrm>
      </p:grpSpPr>
      <p:sp>
        <p:nvSpPr>
          <p:cNvPr id="80" name="Google Shape;80;p3">
            <a:extLst>
              <a:ext uri="{FF2B5EF4-FFF2-40B4-BE49-F238E27FC236}">
                <a16:creationId xmlns:a16="http://schemas.microsoft.com/office/drawing/2014/main" id="{A04537AE-6F6A-3D8F-BE6C-0E8B6A511E03}"/>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Calendrier G4-G5</a:t>
            </a:r>
            <a:endParaRPr dirty="0"/>
          </a:p>
        </p:txBody>
      </p:sp>
      <p:sp>
        <p:nvSpPr>
          <p:cNvPr id="4" name="Espace réservé du texte 3">
            <a:extLst>
              <a:ext uri="{FF2B5EF4-FFF2-40B4-BE49-F238E27FC236}">
                <a16:creationId xmlns:a16="http://schemas.microsoft.com/office/drawing/2014/main" id="{EC850140-5550-E3CD-659B-1060154FB360}"/>
              </a:ext>
            </a:extLst>
          </p:cNvPr>
          <p:cNvSpPr>
            <a:spLocks noGrp="1"/>
          </p:cNvSpPr>
          <p:nvPr>
            <p:ph type="body" idx="1"/>
          </p:nvPr>
        </p:nvSpPr>
        <p:spPr/>
        <p:txBody>
          <a:bodyPr/>
          <a:lstStyle/>
          <a:p>
            <a:r>
              <a:rPr lang="fr-FR" b="1" strike="sngStrike" dirty="0"/>
              <a:t>TD 1</a:t>
            </a:r>
            <a:r>
              <a:rPr lang="fr-FR" strike="sngStrike" dirty="0"/>
              <a:t> : mardi 4 mars (15h30-17h)</a:t>
            </a:r>
          </a:p>
          <a:p>
            <a:r>
              <a:rPr lang="fr-FR" b="1" strike="sngStrike" dirty="0"/>
              <a:t>TD 2</a:t>
            </a:r>
            <a:r>
              <a:rPr lang="fr-FR" strike="sngStrike" dirty="0"/>
              <a:t> : jeudi 6 mars (10h-11h30)</a:t>
            </a:r>
          </a:p>
          <a:p>
            <a:r>
              <a:rPr lang="fr-FR" b="1" strike="sngStrike" dirty="0"/>
              <a:t>TD 3</a:t>
            </a:r>
            <a:r>
              <a:rPr lang="fr-FR" strike="sngStrike" dirty="0"/>
              <a:t> : mercredi 12 mars (13h30-15h)</a:t>
            </a:r>
          </a:p>
          <a:p>
            <a:r>
              <a:rPr lang="fr-FR" b="1" strike="sngStrike" dirty="0"/>
              <a:t>TD 4</a:t>
            </a:r>
            <a:r>
              <a:rPr lang="fr-FR" strike="sngStrike" dirty="0"/>
              <a:t> : mardi 18 mars (15h30-17h)</a:t>
            </a:r>
          </a:p>
          <a:p>
            <a:r>
              <a:rPr lang="fr-FR" b="1" dirty="0"/>
              <a:t>TD 5</a:t>
            </a:r>
            <a:r>
              <a:rPr lang="fr-FR" dirty="0"/>
              <a:t> : mercredi 26 mars (13h-14h30)</a:t>
            </a:r>
          </a:p>
          <a:p>
            <a:r>
              <a:rPr lang="fr-FR" b="1" dirty="0"/>
              <a:t>Evaluation finale </a:t>
            </a:r>
            <a:r>
              <a:rPr lang="fr-FR" dirty="0"/>
              <a:t>: mardi 1</a:t>
            </a:r>
            <a:r>
              <a:rPr lang="fr-FR" baseline="30000" dirty="0"/>
              <a:t>er</a:t>
            </a:r>
            <a:r>
              <a:rPr lang="fr-FR" dirty="0"/>
              <a:t> avril (16h-17h30)</a:t>
            </a:r>
          </a:p>
          <a:p>
            <a:pPr lvl="1"/>
            <a:endParaRPr lang="fr-FR" dirty="0"/>
          </a:p>
        </p:txBody>
      </p:sp>
    </p:spTree>
    <p:extLst>
      <p:ext uri="{BB962C8B-B14F-4D97-AF65-F5344CB8AC3E}">
        <p14:creationId xmlns:p14="http://schemas.microsoft.com/office/powerpoint/2010/main" val="4008273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2">
          <a:extLst>
            <a:ext uri="{FF2B5EF4-FFF2-40B4-BE49-F238E27FC236}">
              <a16:creationId xmlns:a16="http://schemas.microsoft.com/office/drawing/2014/main" id="{17EE2333-9EFB-81A3-5943-90E5A6780B9F}"/>
            </a:ext>
          </a:extLst>
        </p:cNvPr>
        <p:cNvGrpSpPr/>
        <p:nvPr/>
      </p:nvGrpSpPr>
      <p:grpSpPr>
        <a:xfrm>
          <a:off x="0" y="0"/>
          <a:ext cx="0" cy="0"/>
          <a:chOff x="0" y="0"/>
          <a:chExt cx="0" cy="0"/>
        </a:xfrm>
      </p:grpSpPr>
      <p:sp>
        <p:nvSpPr>
          <p:cNvPr id="2" name="Espace réservé du texte 2">
            <a:extLst>
              <a:ext uri="{FF2B5EF4-FFF2-40B4-BE49-F238E27FC236}">
                <a16:creationId xmlns:a16="http://schemas.microsoft.com/office/drawing/2014/main" id="{399378BA-F555-0CAB-A9AA-670D7D82279C}"/>
              </a:ext>
            </a:extLst>
          </p:cNvPr>
          <p:cNvSpPr>
            <a:spLocks noGrp="1"/>
          </p:cNvSpPr>
          <p:nvPr>
            <p:ph type="body" idx="1"/>
          </p:nvPr>
        </p:nvSpPr>
        <p:spPr>
          <a:xfrm>
            <a:off x="457200" y="1244738"/>
            <a:ext cx="8229600" cy="4690067"/>
          </a:xfrm>
        </p:spPr>
        <p:txBody>
          <a:bodyPr>
            <a:normAutofit/>
          </a:bodyPr>
          <a:lstStyle/>
          <a:p>
            <a:pPr>
              <a:lnSpc>
                <a:spcPct val="120000"/>
              </a:lnSpc>
              <a:buFont typeface="Arial" panose="020B0604020202020204" pitchFamily="34" charset="0"/>
              <a:buChar char="•"/>
            </a:pPr>
            <a:r>
              <a:rPr lang="fr-FR" sz="2600" b="1" dirty="0"/>
              <a:t>Présentation orale avec support de présentation (10 min)</a:t>
            </a:r>
          </a:p>
          <a:p>
            <a:pPr lvl="1">
              <a:lnSpc>
                <a:spcPct val="120000"/>
              </a:lnSpc>
              <a:buFont typeface="Arial" panose="020B0604020202020204" pitchFamily="34" charset="0"/>
              <a:buChar char="•"/>
            </a:pPr>
            <a:r>
              <a:rPr lang="fr-FR" sz="2200" dirty="0"/>
              <a:t>S’appuyer sur votre connaissance des acteurs de la gouvernance du sport (Etat, collectivités, mouvement sportif fédéral, mouvement sportif olympique et secteur privé marchand) et de leur lien pour répondre à la question</a:t>
            </a:r>
          </a:p>
          <a:p>
            <a:pPr lvl="1">
              <a:lnSpc>
                <a:spcPct val="120000"/>
              </a:lnSpc>
              <a:buFont typeface="Arial" panose="020B0604020202020204" pitchFamily="34" charset="0"/>
              <a:buChar char="•"/>
            </a:pPr>
            <a:r>
              <a:rPr lang="fr-FR" sz="2200" dirty="0"/>
              <a:t>Présenter les objectifs et résultats attendus des actions/propositions</a:t>
            </a:r>
          </a:p>
        </p:txBody>
      </p:sp>
      <p:sp>
        <p:nvSpPr>
          <p:cNvPr id="3" name="Google Shape;80;p3">
            <a:extLst>
              <a:ext uri="{FF2B5EF4-FFF2-40B4-BE49-F238E27FC236}">
                <a16:creationId xmlns:a16="http://schemas.microsoft.com/office/drawing/2014/main" id="{4FA50C66-F951-24CB-9BD3-AAF20FBF74FE}"/>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Consignes</a:t>
            </a:r>
            <a:endParaRPr dirty="0"/>
          </a:p>
        </p:txBody>
      </p:sp>
    </p:spTree>
    <p:extLst>
      <p:ext uri="{BB962C8B-B14F-4D97-AF65-F5344CB8AC3E}">
        <p14:creationId xmlns:p14="http://schemas.microsoft.com/office/powerpoint/2010/main" val="2508473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Consignes</a:t>
            </a:r>
            <a:endParaRPr dirty="0"/>
          </a:p>
        </p:txBody>
      </p:sp>
      <p:sp>
        <p:nvSpPr>
          <p:cNvPr id="5" name="Espace réservé du texte 2">
            <a:extLst>
              <a:ext uri="{FF2B5EF4-FFF2-40B4-BE49-F238E27FC236}">
                <a16:creationId xmlns:a16="http://schemas.microsoft.com/office/drawing/2014/main" id="{178BED11-AFC9-0084-FEBE-9B179252D7FA}"/>
              </a:ext>
            </a:extLst>
          </p:cNvPr>
          <p:cNvSpPr>
            <a:spLocks noGrp="1"/>
          </p:cNvSpPr>
          <p:nvPr>
            <p:ph type="body" idx="1"/>
          </p:nvPr>
        </p:nvSpPr>
        <p:spPr>
          <a:xfrm>
            <a:off x="457200" y="1244738"/>
            <a:ext cx="8229600" cy="4690067"/>
          </a:xfrm>
        </p:spPr>
        <p:txBody>
          <a:bodyPr>
            <a:normAutofit fontScale="92500" lnSpcReduction="20000"/>
          </a:bodyPr>
          <a:lstStyle/>
          <a:p>
            <a:pPr>
              <a:lnSpc>
                <a:spcPct val="120000"/>
              </a:lnSpc>
              <a:buFont typeface="Arial" panose="020B0604020202020204" pitchFamily="34" charset="0"/>
              <a:buChar char="•"/>
            </a:pPr>
            <a:r>
              <a:rPr lang="fr-FR" sz="2600" b="1" dirty="0"/>
              <a:t>TD 5 </a:t>
            </a:r>
            <a:r>
              <a:rPr lang="fr-FR" sz="2600" dirty="0"/>
              <a:t>: travail en groupe. Mettre sur clé USB avant la fin du TD un document Word avec :</a:t>
            </a:r>
          </a:p>
          <a:p>
            <a:pPr lvl="1">
              <a:lnSpc>
                <a:spcPct val="120000"/>
              </a:lnSpc>
              <a:buFont typeface="Arial" panose="020B0604020202020204" pitchFamily="34" charset="0"/>
              <a:buChar char="•"/>
            </a:pPr>
            <a:r>
              <a:rPr lang="fr-FR" sz="2200" dirty="0"/>
              <a:t>Nom et prénom de chacun</a:t>
            </a:r>
          </a:p>
          <a:p>
            <a:pPr lvl="1">
              <a:lnSpc>
                <a:spcPct val="120000"/>
              </a:lnSpc>
              <a:buFont typeface="Arial" panose="020B0604020202020204" pitchFamily="34" charset="0"/>
              <a:buChar char="•"/>
            </a:pPr>
            <a:r>
              <a:rPr lang="fr-FR" sz="2200" dirty="0"/>
              <a:t>Plan de la présentation</a:t>
            </a:r>
          </a:p>
          <a:p>
            <a:pPr lvl="1">
              <a:lnSpc>
                <a:spcPct val="120000"/>
              </a:lnSpc>
              <a:buFont typeface="Arial" panose="020B0604020202020204" pitchFamily="34" charset="0"/>
              <a:buChar char="•"/>
            </a:pPr>
            <a:r>
              <a:rPr lang="fr-FR" sz="2200" dirty="0"/>
              <a:t>Sources</a:t>
            </a:r>
          </a:p>
          <a:p>
            <a:pPr lvl="1">
              <a:lnSpc>
                <a:spcPct val="120000"/>
              </a:lnSpc>
              <a:buFont typeface="Arial" panose="020B0604020202020204" pitchFamily="34" charset="0"/>
              <a:buChar char="•"/>
            </a:pPr>
            <a:r>
              <a:rPr lang="fr-FR" sz="2200" dirty="0"/>
              <a:t>Points clés identifiés</a:t>
            </a:r>
          </a:p>
          <a:p>
            <a:pPr lvl="1">
              <a:lnSpc>
                <a:spcPct val="120000"/>
              </a:lnSpc>
              <a:buFont typeface="Arial" panose="020B0604020202020204" pitchFamily="34" charset="0"/>
              <a:buChar char="•"/>
            </a:pPr>
            <a:r>
              <a:rPr lang="fr-FR" sz="2200" dirty="0"/>
              <a:t>Nom du document format « Nom – Groupe – TD5 »</a:t>
            </a:r>
          </a:p>
          <a:p>
            <a:pPr>
              <a:buFont typeface="Arial" panose="020B0604020202020204" pitchFamily="34" charset="0"/>
              <a:buChar char="•"/>
            </a:pPr>
            <a:endParaRPr lang="fr-FR" sz="2600" dirty="0"/>
          </a:p>
          <a:p>
            <a:pPr>
              <a:lnSpc>
                <a:spcPct val="110000"/>
              </a:lnSpc>
              <a:buFont typeface="Arial" panose="020B0604020202020204" pitchFamily="34" charset="0"/>
              <a:buChar char="•"/>
            </a:pPr>
            <a:r>
              <a:rPr lang="fr-FR" sz="2600" b="1" dirty="0"/>
              <a:t>TD 6</a:t>
            </a:r>
            <a:r>
              <a:rPr lang="fr-FR" sz="2600" dirty="0"/>
              <a:t> : présentation orale (</a:t>
            </a:r>
            <a:r>
              <a:rPr lang="fr-FR" sz="2600" b="1" dirty="0"/>
              <a:t>10 min/groupe</a:t>
            </a:r>
            <a:r>
              <a:rPr lang="fr-FR" sz="2600" dirty="0"/>
              <a:t>). Mettre sur clé USB avant la fin du TD le support de présentation</a:t>
            </a:r>
          </a:p>
          <a:p>
            <a:pPr lvl="1">
              <a:lnSpc>
                <a:spcPct val="110000"/>
              </a:lnSpc>
              <a:buFont typeface="Arial" panose="020B0604020202020204" pitchFamily="34" charset="0"/>
              <a:buChar char="•"/>
            </a:pPr>
            <a:r>
              <a:rPr lang="fr-FR" sz="2200" dirty="0"/>
              <a:t>Nom du document format « Nom – Groupe – TD6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2">
          <a:extLst>
            <a:ext uri="{FF2B5EF4-FFF2-40B4-BE49-F238E27FC236}">
              <a16:creationId xmlns:a16="http://schemas.microsoft.com/office/drawing/2014/main" id="{C07CEB60-FA90-4192-DEFC-8A646A3B8842}"/>
            </a:ext>
          </a:extLst>
        </p:cNvPr>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CC07FF6C-9B19-4587-7B99-4B9A5B6C0101}"/>
              </a:ext>
            </a:extLst>
          </p:cNvPr>
          <p:cNvSpPr>
            <a:spLocks noGrp="1"/>
          </p:cNvSpPr>
          <p:nvPr>
            <p:ph type="body" idx="1"/>
          </p:nvPr>
        </p:nvSpPr>
        <p:spPr>
          <a:xfrm>
            <a:off x="457200" y="1144258"/>
            <a:ext cx="8229600" cy="2740687"/>
          </a:xfrm>
        </p:spPr>
        <p:txBody>
          <a:bodyPr>
            <a:normAutofit/>
          </a:bodyPr>
          <a:lstStyle/>
          <a:p>
            <a:pPr marL="114300" indent="0">
              <a:buNone/>
            </a:pPr>
            <a:r>
              <a:rPr lang="fr-FR" sz="2400" dirty="0">
                <a:effectLst/>
                <a:latin typeface="Aptos" panose="020B0004020202020204" pitchFamily="34" charset="0"/>
                <a:ea typeface="Aptos" panose="020B0004020202020204" pitchFamily="34" charset="0"/>
                <a:cs typeface="Times New Roman" panose="02020603050405020304" pitchFamily="18" charset="0"/>
              </a:rPr>
              <a:t>1. Vous travaillez au sein de la Ligue Régionale Île-de-France d’Athlétisme et vous souhaitez faire rénover la piste d’athlétisme ainsi que l’aire de lancer présentes sur un terrain qui vous appartient. Vers quel(s) acteur(s) du sport et sources de financement vous orientez-vous pour faire financer les travaux ? Proposez et développez trois arguments qui vous permettront de défendre votre dossier.</a:t>
            </a:r>
            <a:endParaRPr lang="fr-FR" sz="3600" dirty="0"/>
          </a:p>
        </p:txBody>
      </p:sp>
      <p:sp>
        <p:nvSpPr>
          <p:cNvPr id="2" name="Google Shape;80;p3">
            <a:extLst>
              <a:ext uri="{FF2B5EF4-FFF2-40B4-BE49-F238E27FC236}">
                <a16:creationId xmlns:a16="http://schemas.microsoft.com/office/drawing/2014/main" id="{5871BB76-3EF8-7DB3-317E-D81DC817A7DE}"/>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Les sujets</a:t>
            </a:r>
            <a:endParaRPr dirty="0"/>
          </a:p>
        </p:txBody>
      </p:sp>
      <p:sp>
        <p:nvSpPr>
          <p:cNvPr id="4" name="Espace réservé du texte 2">
            <a:extLst>
              <a:ext uri="{FF2B5EF4-FFF2-40B4-BE49-F238E27FC236}">
                <a16:creationId xmlns:a16="http://schemas.microsoft.com/office/drawing/2014/main" id="{749BBB43-22BC-1B8D-1324-BFFD8ADFC6D3}"/>
              </a:ext>
            </a:extLst>
          </p:cNvPr>
          <p:cNvSpPr txBox="1">
            <a:spLocks/>
          </p:cNvSpPr>
          <p:nvPr/>
        </p:nvSpPr>
        <p:spPr>
          <a:xfrm>
            <a:off x="567732" y="3706586"/>
            <a:ext cx="8229600" cy="2740687"/>
          </a:xfrm>
          <a:prstGeom prst="rect">
            <a:avLst/>
          </a:prstGeom>
          <a:noFill/>
          <a:ln>
            <a:noFill/>
          </a:ln>
        </p:spPr>
        <p:txBody>
          <a:bodyPr spcFirstLastPara="1" wrap="square" lIns="91425" tIns="45700" rIns="91425" bIns="45700" anchor="t" anchorCtr="0">
            <a:normAutofit fontScale="925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Open Sans"/>
                <a:ea typeface="Open Sans"/>
                <a:cs typeface="Open Sans"/>
                <a:sym typeface="Open Sans"/>
              </a:defRPr>
            </a:lvl1pPr>
            <a:lvl2pPr marL="914400" marR="0" lvl="1" indent="-342900" algn="l" rtl="0">
              <a:lnSpc>
                <a:spcPct val="90000"/>
              </a:lnSpc>
              <a:spcBef>
                <a:spcPts val="500"/>
              </a:spcBef>
              <a:spcAft>
                <a:spcPts val="0"/>
              </a:spcAft>
              <a:buClr>
                <a:schemeClr val="dk2"/>
              </a:buClr>
              <a:buSzPts val="1800"/>
              <a:buFont typeface="Arial"/>
              <a:buChar char="•"/>
              <a:defRPr sz="2400" b="0" i="0" u="none" strike="noStrike" cap="none">
                <a:solidFill>
                  <a:schemeClr val="dk2"/>
                </a:solidFill>
                <a:latin typeface="Open Sans"/>
                <a:ea typeface="Open Sans"/>
                <a:cs typeface="Open Sans"/>
                <a:sym typeface="Open Sans"/>
              </a:defRPr>
            </a:lvl2pPr>
            <a:lvl3pPr marL="1371600" marR="0" lvl="2" indent="-342900" algn="l" rtl="0">
              <a:lnSpc>
                <a:spcPct val="90000"/>
              </a:lnSpc>
              <a:spcBef>
                <a:spcPts val="500"/>
              </a:spcBef>
              <a:spcAft>
                <a:spcPts val="0"/>
              </a:spcAft>
              <a:buClr>
                <a:schemeClr val="dk2"/>
              </a:buClr>
              <a:buSzPts val="1800"/>
              <a:buFont typeface="Arial"/>
              <a:buChar char="•"/>
              <a:defRPr sz="2000" b="0" i="0" u="none" strike="noStrike" cap="none">
                <a:solidFill>
                  <a:schemeClr val="dk2"/>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9pPr>
          </a:lstStyle>
          <a:p>
            <a:pPr marL="0" indent="0">
              <a:buFont typeface="Arial"/>
              <a:buNone/>
            </a:pPr>
            <a:r>
              <a:rPr lang="fr-FR" sz="2400">
                <a:latin typeface="Aptos" panose="020B0004020202020204" pitchFamily="34" charset="0"/>
                <a:ea typeface="Aptos" panose="020B0004020202020204" pitchFamily="34" charset="0"/>
                <a:cs typeface="Times New Roman" panose="02020603050405020304" pitchFamily="18" charset="0"/>
              </a:rPr>
              <a:t>2. Vous êtes salarié d’un club de karaté haut niveau en Essonne et vos athlètes qualifiés pour les Championnats du Monde n’ont pas les moyens de financer les frais liés à la participation à cette compétition (hébergement, transport, etc.). Vers quel(s) acteur(s) du sport et sources de financement vous orientez-vous pour vous permettre de prendre en charge ces dépenses ? Proposez et développez trois arguments qui vous permettront de défendre votre dossier.</a:t>
            </a:r>
            <a:endParaRPr lang="fr-FR" sz="24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92780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2">
          <a:extLst>
            <a:ext uri="{FF2B5EF4-FFF2-40B4-BE49-F238E27FC236}">
              <a16:creationId xmlns:a16="http://schemas.microsoft.com/office/drawing/2014/main" id="{84D2D516-4F0A-9339-8225-02C723657678}"/>
            </a:ext>
          </a:extLst>
        </p:cNvPr>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BFA203AF-6F66-DD0D-6335-1FFD928C3594}"/>
              </a:ext>
            </a:extLst>
          </p:cNvPr>
          <p:cNvSpPr>
            <a:spLocks noGrp="1"/>
          </p:cNvSpPr>
          <p:nvPr>
            <p:ph type="body" idx="1"/>
          </p:nvPr>
        </p:nvSpPr>
        <p:spPr>
          <a:xfrm>
            <a:off x="457200" y="1013629"/>
            <a:ext cx="8229600" cy="2740687"/>
          </a:xfrm>
        </p:spPr>
        <p:txBody>
          <a:bodyPr>
            <a:normAutofit lnSpcReduction="10000"/>
          </a:bodyPr>
          <a:lstStyle/>
          <a:p>
            <a:pPr marL="0" indent="0">
              <a:buNone/>
            </a:pPr>
            <a:r>
              <a:rPr lang="fr-FR" sz="2400" dirty="0">
                <a:latin typeface="Aptos" panose="020B0004020202020204" pitchFamily="34" charset="0"/>
                <a:ea typeface="Aptos" panose="020B0004020202020204" pitchFamily="34" charset="0"/>
                <a:cs typeface="Times New Roman" panose="02020603050405020304" pitchFamily="18" charset="0"/>
              </a:rPr>
              <a:t>3</a:t>
            </a:r>
            <a:r>
              <a:rPr lang="fr-FR" sz="2400" dirty="0">
                <a:effectLst/>
                <a:latin typeface="Aptos" panose="020B0004020202020204" pitchFamily="34" charset="0"/>
                <a:ea typeface="Aptos" panose="020B0004020202020204" pitchFamily="34" charset="0"/>
                <a:cs typeface="Times New Roman" panose="02020603050405020304" pitchFamily="18" charset="0"/>
              </a:rPr>
              <a:t>. Vous travaillez au sein du Comité Régional Olympique et Sportif d’Île-de-France et vos élus vous demandent de travailler sur un accompagnement des ligues régionales sur la question de la préparation mentale. Cette demande fait suite à un état des lieux qu’il a réalisé et qui met en avant le besoin exprimé par plusieurs ligues régionales d’accompagner les athlètes à ce niveau-là. Que proposez-vous et sur quel(s) acteur(s) vous appuyez-vous ?</a:t>
            </a:r>
            <a:endParaRPr lang="fr-FR"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Google Shape;80;p3">
            <a:extLst>
              <a:ext uri="{FF2B5EF4-FFF2-40B4-BE49-F238E27FC236}">
                <a16:creationId xmlns:a16="http://schemas.microsoft.com/office/drawing/2014/main" id="{9660F168-7579-7059-A786-D2EF1D369BF3}"/>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Les sujets</a:t>
            </a:r>
            <a:endParaRPr dirty="0"/>
          </a:p>
        </p:txBody>
      </p:sp>
      <p:sp>
        <p:nvSpPr>
          <p:cNvPr id="4" name="Espace réservé du texte 2">
            <a:extLst>
              <a:ext uri="{FF2B5EF4-FFF2-40B4-BE49-F238E27FC236}">
                <a16:creationId xmlns:a16="http://schemas.microsoft.com/office/drawing/2014/main" id="{BBCFFC0C-3E76-39C7-B1A0-3AEBA35E4A13}"/>
              </a:ext>
            </a:extLst>
          </p:cNvPr>
          <p:cNvSpPr txBox="1">
            <a:spLocks/>
          </p:cNvSpPr>
          <p:nvPr/>
        </p:nvSpPr>
        <p:spPr>
          <a:xfrm>
            <a:off x="457200" y="3545812"/>
            <a:ext cx="8229600" cy="2740687"/>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Open Sans"/>
                <a:ea typeface="Open Sans"/>
                <a:cs typeface="Open Sans"/>
                <a:sym typeface="Open Sans"/>
              </a:defRPr>
            </a:lvl1pPr>
            <a:lvl2pPr marL="914400" marR="0" lvl="1" indent="-342900" algn="l" rtl="0">
              <a:lnSpc>
                <a:spcPct val="90000"/>
              </a:lnSpc>
              <a:spcBef>
                <a:spcPts val="500"/>
              </a:spcBef>
              <a:spcAft>
                <a:spcPts val="0"/>
              </a:spcAft>
              <a:buClr>
                <a:schemeClr val="dk2"/>
              </a:buClr>
              <a:buSzPts val="1800"/>
              <a:buFont typeface="Arial"/>
              <a:buChar char="•"/>
              <a:defRPr sz="2400" b="0" i="0" u="none" strike="noStrike" cap="none">
                <a:solidFill>
                  <a:schemeClr val="dk2"/>
                </a:solidFill>
                <a:latin typeface="Open Sans"/>
                <a:ea typeface="Open Sans"/>
                <a:cs typeface="Open Sans"/>
                <a:sym typeface="Open Sans"/>
              </a:defRPr>
            </a:lvl2pPr>
            <a:lvl3pPr marL="1371600" marR="0" lvl="2" indent="-342900" algn="l" rtl="0">
              <a:lnSpc>
                <a:spcPct val="90000"/>
              </a:lnSpc>
              <a:spcBef>
                <a:spcPts val="500"/>
              </a:spcBef>
              <a:spcAft>
                <a:spcPts val="0"/>
              </a:spcAft>
              <a:buClr>
                <a:schemeClr val="dk2"/>
              </a:buClr>
              <a:buSzPts val="1800"/>
              <a:buFont typeface="Arial"/>
              <a:buChar char="•"/>
              <a:defRPr sz="2000" b="0" i="0" u="none" strike="noStrike" cap="none">
                <a:solidFill>
                  <a:schemeClr val="dk2"/>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Open Sans"/>
                <a:ea typeface="Open Sans"/>
                <a:cs typeface="Open Sans"/>
                <a:sym typeface="Open Sans"/>
              </a:defRPr>
            </a:lvl9pPr>
          </a:lstStyle>
          <a:p>
            <a:pPr marL="0" indent="0">
              <a:buFont typeface="Arial"/>
              <a:buNone/>
            </a:pPr>
            <a:r>
              <a:rPr lang="fr-FR" sz="2400">
                <a:latin typeface="Aptos" panose="020B0004020202020204" pitchFamily="34" charset="0"/>
                <a:ea typeface="Aptos" panose="020B0004020202020204" pitchFamily="34" charset="0"/>
                <a:cs typeface="Times New Roman" panose="02020603050405020304" pitchFamily="18" charset="0"/>
              </a:rPr>
              <a:t>4. Vous êtes en charge des sports au sein de la Région Nouvelle-Aquitaine. Un athlète de haut niveau inscrit sur liste ministérielle, licencié dans un club de Nouvelle-Aquitaine et inscrit dans une structure labellisée dans le Projet de Performance Fédéral vous demande quel(s) financement(s) public(s) et/ou privé(s) il peut solliciter pour le soutenir. Que lui répondez-vous ?</a:t>
            </a:r>
            <a:endParaRPr lang="fr-FR" sz="24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1548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2">
          <a:extLst>
            <a:ext uri="{FF2B5EF4-FFF2-40B4-BE49-F238E27FC236}">
              <a16:creationId xmlns:a16="http://schemas.microsoft.com/office/drawing/2014/main" id="{5CE4399C-A0D4-656F-18CE-4F20761A589B}"/>
            </a:ext>
          </a:extLst>
        </p:cNvPr>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F2AB054D-8F03-0AD3-E684-27783EA35475}"/>
              </a:ext>
            </a:extLst>
          </p:cNvPr>
          <p:cNvSpPr>
            <a:spLocks noGrp="1"/>
          </p:cNvSpPr>
          <p:nvPr>
            <p:ph type="body" idx="1"/>
          </p:nvPr>
        </p:nvSpPr>
        <p:spPr>
          <a:xfrm>
            <a:off x="457200" y="1827544"/>
            <a:ext cx="8229600" cy="2740687"/>
          </a:xfrm>
        </p:spPr>
        <p:txBody>
          <a:bodyPr>
            <a:normAutofit/>
          </a:bodyPr>
          <a:lstStyle/>
          <a:p>
            <a:pPr marL="0" indent="0">
              <a:buNone/>
            </a:pPr>
            <a:r>
              <a:rPr lang="fr-FR" sz="2400" dirty="0">
                <a:latin typeface="Aptos" panose="020B0004020202020204" pitchFamily="34" charset="0"/>
                <a:ea typeface="Aptos" panose="020B0004020202020204" pitchFamily="34" charset="0"/>
                <a:cs typeface="Times New Roman" panose="02020603050405020304" pitchFamily="18" charset="0"/>
              </a:rPr>
              <a:t>5</a:t>
            </a:r>
            <a:r>
              <a:rPr lang="fr-FR" sz="2400" dirty="0">
                <a:effectLst/>
                <a:latin typeface="Aptos" panose="020B0004020202020204" pitchFamily="34" charset="0"/>
                <a:ea typeface="Aptos" panose="020B0004020202020204" pitchFamily="34" charset="0"/>
                <a:cs typeface="Times New Roman" panose="02020603050405020304" pitchFamily="18" charset="0"/>
              </a:rPr>
              <a:t>. Vous êtes préparateur physique en indépendant et vous suivez un athlète qui performe en basket-fauteuil. Dans le cadre de son projet de performance, avec quel(s) acteur(s) pouvez-vous collaborer pour soutenir la progression de votre athlète et quel(s) partenariat(s) pouvez-vous mettre en place avec ces derniers ?</a:t>
            </a:r>
            <a:endParaRPr lang="fr-FR"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Google Shape;80;p3">
            <a:extLst>
              <a:ext uri="{FF2B5EF4-FFF2-40B4-BE49-F238E27FC236}">
                <a16:creationId xmlns:a16="http://schemas.microsoft.com/office/drawing/2014/main" id="{D0FFAC80-698E-C5D4-4768-F7E36B96AE30}"/>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400"/>
              <a:buFont typeface="Open Sans"/>
              <a:buNone/>
            </a:pPr>
            <a:r>
              <a:rPr lang="fr-FR" dirty="0"/>
              <a:t>Les sujets</a:t>
            </a:r>
            <a:endParaRPr dirty="0"/>
          </a:p>
        </p:txBody>
      </p:sp>
    </p:spTree>
    <p:extLst>
      <p:ext uri="{BB962C8B-B14F-4D97-AF65-F5344CB8AC3E}">
        <p14:creationId xmlns:p14="http://schemas.microsoft.com/office/powerpoint/2010/main" val="2557611785"/>
      </p:ext>
    </p:extLst>
  </p:cSld>
  <p:clrMapOvr>
    <a:masterClrMapping/>
  </p:clrMapOvr>
</p:sld>
</file>

<file path=ppt/theme/theme1.xml><?xml version="1.0" encoding="utf-8"?>
<a:theme xmlns:a="http://schemas.openxmlformats.org/drawingml/2006/main" name="1_UPSACLAY">
  <a:themeElements>
    <a:clrScheme name="UPSACLAY 1">
      <a:dk1>
        <a:srgbClr val="63003C"/>
      </a:dk1>
      <a:lt1>
        <a:srgbClr val="FFFFFF"/>
      </a:lt1>
      <a:dk2>
        <a:srgbClr val="303E48"/>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719</Words>
  <Application>Microsoft Office PowerPoint</Application>
  <PresentationFormat>Affichage à l'écran (4:3)</PresentationFormat>
  <Paragraphs>52</Paragraphs>
  <Slides>10</Slides>
  <Notes>10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Aptos</vt:lpstr>
      <vt:lpstr>Open Sans</vt:lpstr>
      <vt:lpstr>Arial</vt:lpstr>
      <vt:lpstr>Calibri</vt:lpstr>
      <vt:lpstr>1_UPSACLAY</vt:lpstr>
      <vt:lpstr>Organisation du sport en France  TD 5</vt:lpstr>
      <vt:lpstr>Calendrier G1-G2</vt:lpstr>
      <vt:lpstr>Calendrier G3</vt:lpstr>
      <vt:lpstr>Calendrier G4-G5</vt:lpstr>
      <vt:lpstr>Consignes</vt:lpstr>
      <vt:lpstr>Consignes</vt:lpstr>
      <vt:lpstr>Les sujets</vt:lpstr>
      <vt:lpstr>Les sujets</vt:lpstr>
      <vt:lpstr>Les sujets</vt:lpstr>
      <vt:lpstr>Notation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Virginie Paris</dc:creator>
  <cp:lastModifiedBy>CDOS Mission1</cp:lastModifiedBy>
  <cp:revision>6</cp:revision>
  <dcterms:created xsi:type="dcterms:W3CDTF">2020-02-07T10:36:28Z</dcterms:created>
  <dcterms:modified xsi:type="dcterms:W3CDTF">2025-03-19T11:05:40Z</dcterms:modified>
</cp:coreProperties>
</file>