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4ECAD9-0690-6445-90B4-29FAA2E42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How are sleeping </a:t>
            </a:r>
            <a:r>
              <a:rPr lang="fr-FR" dirty="0" err="1"/>
              <a:t>pills</a:t>
            </a:r>
            <a:r>
              <a:rPr lang="fr-FR" dirty="0"/>
              <a:t> </a:t>
            </a:r>
            <a:r>
              <a:rPr lang="fr-FR" dirty="0" err="1"/>
              <a:t>named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771504-1BBD-A24A-9968-3477C5922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37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33B44D-C08E-F444-A3C6-C7156BACB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TASK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1A6CC-6F95-FD4B-894B-1D7D2DA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You have 10 minutes to put on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thinkinig</a:t>
            </a:r>
            <a:r>
              <a:rPr lang="fr-FR" dirty="0"/>
              <a:t> caps and </a:t>
            </a:r>
            <a:r>
              <a:rPr lang="fr-FR" dirty="0" err="1"/>
              <a:t>find</a:t>
            </a:r>
            <a:r>
              <a:rPr lang="fr-FR" dirty="0"/>
              <a:t> a brand </a:t>
            </a:r>
            <a:r>
              <a:rPr lang="fr-FR" dirty="0" err="1"/>
              <a:t>name</a:t>
            </a:r>
            <a:r>
              <a:rPr lang="fr-FR" dirty="0"/>
              <a:t> for  a </a:t>
            </a:r>
            <a:r>
              <a:rPr lang="fr-FR" dirty="0" err="1"/>
              <a:t>medicine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and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to the class . </a:t>
            </a:r>
            <a:r>
              <a:rPr lang="fr-FR" dirty="0" err="1"/>
              <a:t>Give</a:t>
            </a:r>
            <a:r>
              <a:rPr lang="fr-FR" dirty="0"/>
              <a:t> the </a:t>
            </a:r>
            <a:r>
              <a:rPr lang="fr-FR" dirty="0" err="1"/>
              <a:t>reasoning</a:t>
            </a:r>
            <a:r>
              <a:rPr lang="fr-FR" dirty="0"/>
              <a:t> </a:t>
            </a:r>
            <a:r>
              <a:rPr lang="fr-FR" dirty="0" err="1"/>
              <a:t>behind</a:t>
            </a:r>
            <a:r>
              <a:rPr lang="fr-FR" dirty="0"/>
              <a:t> the </a:t>
            </a:r>
            <a:r>
              <a:rPr lang="fr-FR" dirty="0" err="1"/>
              <a:t>name</a:t>
            </a:r>
            <a:r>
              <a:rPr lang="fr-FR" dirty="0"/>
              <a:t>.</a:t>
            </a:r>
          </a:p>
          <a:p>
            <a:r>
              <a:rPr lang="fr-FR" dirty="0" err="1"/>
              <a:t>Acne</a:t>
            </a:r>
            <a:r>
              <a:rPr lang="fr-FR" dirty="0"/>
              <a:t> </a:t>
            </a:r>
            <a:r>
              <a:rPr lang="fr-FR" dirty="0" err="1"/>
              <a:t>cream</a:t>
            </a:r>
            <a:r>
              <a:rPr lang="fr-FR" dirty="0"/>
              <a:t> / anti lice lotion / laxative </a:t>
            </a:r>
            <a:r>
              <a:rPr lang="fr-FR" dirty="0" err="1"/>
              <a:t>suppository</a:t>
            </a:r>
            <a:r>
              <a:rPr lang="fr-FR" dirty="0"/>
              <a:t> / </a:t>
            </a:r>
            <a:r>
              <a:rPr lang="fr-FR" dirty="0" err="1"/>
              <a:t>antihistaminic</a:t>
            </a:r>
            <a:r>
              <a:rPr lang="fr-FR" dirty="0"/>
              <a:t> </a:t>
            </a:r>
            <a:r>
              <a:rPr lang="fr-FR" dirty="0" err="1"/>
              <a:t>tablet</a:t>
            </a:r>
            <a:r>
              <a:rPr lang="fr-FR" dirty="0"/>
              <a:t> / contraceptive </a:t>
            </a:r>
            <a:r>
              <a:rPr lang="fr-FR" dirty="0" err="1"/>
              <a:t>pill</a:t>
            </a:r>
            <a:r>
              <a:rPr lang="fr-FR" dirty="0"/>
              <a:t> / </a:t>
            </a:r>
            <a:r>
              <a:rPr lang="fr-FR" dirty="0" err="1"/>
              <a:t>erectile</a:t>
            </a:r>
            <a:r>
              <a:rPr lang="fr-FR" dirty="0"/>
              <a:t> </a:t>
            </a:r>
            <a:r>
              <a:rPr lang="fr-FR" dirty="0" err="1"/>
              <a:t>pill</a:t>
            </a:r>
            <a:r>
              <a:rPr lang="fr-FR" dirty="0"/>
              <a:t> / anti </a:t>
            </a:r>
            <a:r>
              <a:rPr lang="fr-FR" dirty="0" err="1"/>
              <a:t>hemorrhoid</a:t>
            </a:r>
            <a:r>
              <a:rPr lang="fr-FR" dirty="0"/>
              <a:t> </a:t>
            </a:r>
            <a:r>
              <a:rPr lang="fr-FR"/>
              <a:t>cream</a:t>
            </a:r>
          </a:p>
        </p:txBody>
      </p:sp>
    </p:spTree>
    <p:extLst>
      <p:ext uri="{BB962C8B-B14F-4D97-AF65-F5344CB8AC3E}">
        <p14:creationId xmlns:p14="http://schemas.microsoft.com/office/powerpoint/2010/main" val="354280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8352F5-1BF6-A64C-AF6F-67297AA1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2DF67C-B2CF-4C40-B88A-6F8AA9F73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30% of population has </a:t>
            </a:r>
            <a:r>
              <a:rPr lang="fr-FR" dirty="0" err="1"/>
              <a:t>occasional</a:t>
            </a:r>
            <a:r>
              <a:rPr lang="fr-FR" dirty="0"/>
              <a:t> sleeping </a:t>
            </a:r>
            <a:r>
              <a:rPr lang="fr-FR" dirty="0" err="1"/>
              <a:t>problems</a:t>
            </a:r>
            <a:endParaRPr lang="fr-FR" dirty="0"/>
          </a:p>
          <a:p>
            <a:r>
              <a:rPr lang="fr-FR" dirty="0"/>
              <a:t>10% has </a:t>
            </a:r>
            <a:r>
              <a:rPr lang="fr-FR" dirty="0" err="1"/>
              <a:t>chronic</a:t>
            </a:r>
            <a:r>
              <a:rPr lang="fr-FR" dirty="0"/>
              <a:t> </a:t>
            </a:r>
            <a:r>
              <a:rPr lang="fr-FR" dirty="0" err="1"/>
              <a:t>problems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Very</a:t>
            </a:r>
            <a:r>
              <a:rPr lang="fr-FR" dirty="0"/>
              <a:t> lucrative </a:t>
            </a:r>
            <a:r>
              <a:rPr lang="fr-FR" dirty="0" err="1"/>
              <a:t>market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599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4E005-85DE-DB46-8C48-CC5159B9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</a:t>
            </a:r>
            <a:r>
              <a:rPr lang="fr-FR" dirty="0" err="1"/>
              <a:t>names</a:t>
            </a:r>
            <a:r>
              <a:rPr lang="fr-FR" dirty="0"/>
              <a:t>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drug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2C8FA3-40A0-C54B-956D-38545413D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1- </a:t>
            </a:r>
            <a:r>
              <a:rPr lang="fr-FR" dirty="0" err="1"/>
              <a:t>complex</a:t>
            </a:r>
            <a:r>
              <a:rPr lang="fr-FR" dirty="0"/>
              <a:t> </a:t>
            </a:r>
            <a:r>
              <a:rPr lang="fr-FR" dirty="0" err="1"/>
              <a:t>clinical</a:t>
            </a:r>
            <a:r>
              <a:rPr lang="fr-FR" dirty="0"/>
              <a:t> </a:t>
            </a:r>
            <a:r>
              <a:rPr lang="fr-FR" dirty="0" err="1"/>
              <a:t>name</a:t>
            </a:r>
            <a:endParaRPr lang="fr-FR" dirty="0"/>
          </a:p>
          <a:p>
            <a:r>
              <a:rPr lang="fr-FR" dirty="0"/>
              <a:t>2-simpler code </a:t>
            </a:r>
            <a:r>
              <a:rPr lang="fr-FR" dirty="0" err="1"/>
              <a:t>name</a:t>
            </a:r>
            <a:endParaRPr lang="fr-FR" dirty="0"/>
          </a:p>
          <a:p>
            <a:r>
              <a:rPr lang="fr-FR" dirty="0"/>
              <a:t>3- WHO </a:t>
            </a:r>
            <a:r>
              <a:rPr lang="fr-FR" dirty="0" err="1"/>
              <a:t>name</a:t>
            </a:r>
            <a:r>
              <a:rPr lang="fr-FR" dirty="0"/>
              <a:t>- </a:t>
            </a:r>
            <a:r>
              <a:rPr lang="fr-FR" dirty="0" err="1"/>
              <a:t>generic</a:t>
            </a:r>
            <a:r>
              <a:rPr lang="fr-FR" dirty="0"/>
              <a:t> </a:t>
            </a:r>
            <a:r>
              <a:rPr lang="fr-FR" dirty="0" err="1"/>
              <a:t>name</a:t>
            </a:r>
            <a:endParaRPr lang="fr-FR" dirty="0"/>
          </a:p>
          <a:p>
            <a:r>
              <a:rPr lang="fr-FR" dirty="0"/>
              <a:t>4- commercial </a:t>
            </a:r>
            <a:r>
              <a:rPr lang="fr-FR" dirty="0" err="1"/>
              <a:t>name</a:t>
            </a:r>
            <a:r>
              <a:rPr lang="fr-FR" dirty="0"/>
              <a:t> </a:t>
            </a:r>
            <a:r>
              <a:rPr lang="fr-FR" dirty="0" err="1"/>
              <a:t>chosen</a:t>
            </a:r>
            <a:r>
              <a:rPr lang="fr-FR" dirty="0"/>
              <a:t> by the </a:t>
            </a:r>
            <a:r>
              <a:rPr lang="fr-FR" dirty="0" err="1"/>
              <a:t>drug</a:t>
            </a:r>
            <a:r>
              <a:rPr lang="fr-FR" dirty="0"/>
              <a:t> maker </a:t>
            </a:r>
            <a:r>
              <a:rPr lang="fr-FR" dirty="0" err="1"/>
              <a:t>with</a:t>
            </a:r>
            <a:r>
              <a:rPr lang="fr-FR" dirty="0"/>
              <a:t> patent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950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AF3D6-DA45-774A-9C7A-369E9F833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808056"/>
            <a:ext cx="7796540" cy="5241888"/>
          </a:xfrm>
        </p:spPr>
        <p:txBody>
          <a:bodyPr/>
          <a:lstStyle/>
          <a:p>
            <a:r>
              <a:rPr lang="fr-FR" dirty="0"/>
              <a:t>4 </a:t>
            </a:r>
            <a:r>
              <a:rPr lang="fr-FR" dirty="0" err="1"/>
              <a:t>names</a:t>
            </a:r>
            <a:r>
              <a:rPr lang="fr-FR" dirty="0"/>
              <a:t> out of 10 are </a:t>
            </a:r>
            <a:r>
              <a:rPr lang="fr-FR" dirty="0" err="1"/>
              <a:t>refused</a:t>
            </a:r>
            <a:r>
              <a:rPr lang="fr-FR" dirty="0"/>
              <a:t> by  the FDA</a:t>
            </a:r>
          </a:p>
          <a:p>
            <a:r>
              <a:rPr lang="fr-FR" dirty="0"/>
              <a:t>« </a:t>
            </a:r>
            <a:r>
              <a:rPr lang="fr-FR" dirty="0" err="1"/>
              <a:t>Branding</a:t>
            </a:r>
            <a:r>
              <a:rPr lang="fr-FR" dirty="0"/>
              <a:t> institutes » are </a:t>
            </a:r>
            <a:r>
              <a:rPr lang="fr-FR" dirty="0" err="1"/>
              <a:t>paid</a:t>
            </a:r>
            <a:r>
              <a:rPr lang="fr-FR" dirty="0"/>
              <a:t> to </a:t>
            </a:r>
            <a:r>
              <a:rPr lang="fr-FR" dirty="0" err="1"/>
              <a:t>find</a:t>
            </a:r>
            <a:r>
              <a:rPr lang="fr-FR" dirty="0"/>
              <a:t> an </a:t>
            </a:r>
            <a:r>
              <a:rPr lang="fr-FR" dirty="0" err="1"/>
              <a:t>appropriate</a:t>
            </a:r>
            <a:r>
              <a:rPr lang="fr-FR" dirty="0"/>
              <a:t> brand </a:t>
            </a:r>
            <a:r>
              <a:rPr lang="fr-FR" dirty="0" err="1"/>
              <a:t>name</a:t>
            </a:r>
            <a:endParaRPr lang="fr-FR" dirty="0"/>
          </a:p>
          <a:p>
            <a:r>
              <a:rPr lang="fr-FR" dirty="0"/>
              <a:t>A </a:t>
            </a:r>
            <a:r>
              <a:rPr lang="fr-FR" dirty="0" err="1"/>
              <a:t>name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$250,000 to $2.5 million</a:t>
            </a:r>
          </a:p>
          <a:p>
            <a:endParaRPr lang="fr-FR" dirty="0"/>
          </a:p>
          <a:p>
            <a:r>
              <a:rPr lang="fr-FR" dirty="0" err="1"/>
              <a:t>Names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:</a:t>
            </a:r>
          </a:p>
          <a:p>
            <a:r>
              <a:rPr lang="fr-FR" dirty="0"/>
              <a:t>-descriptive</a:t>
            </a:r>
          </a:p>
          <a:p>
            <a:r>
              <a:rPr lang="fr-FR" dirty="0"/>
              <a:t>-associative</a:t>
            </a:r>
          </a:p>
          <a:p>
            <a:r>
              <a:rPr lang="fr-FR" dirty="0"/>
              <a:t>-abstract</a:t>
            </a:r>
          </a:p>
        </p:txBody>
      </p:sp>
    </p:spTree>
    <p:extLst>
      <p:ext uri="{BB962C8B-B14F-4D97-AF65-F5344CB8AC3E}">
        <p14:creationId xmlns:p14="http://schemas.microsoft.com/office/powerpoint/2010/main" val="382081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DAA57-ABDC-234F-9510-4A20426FF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Sleeping </a:t>
            </a:r>
            <a:r>
              <a:rPr lang="fr-FR" dirty="0" err="1"/>
              <a:t>pill</a:t>
            </a:r>
            <a:r>
              <a:rPr lang="fr-FR" dirty="0"/>
              <a:t> </a:t>
            </a:r>
            <a:r>
              <a:rPr lang="fr-FR" dirty="0" err="1"/>
              <a:t>names</a:t>
            </a:r>
            <a:br>
              <a:rPr lang="fr-FR" dirty="0"/>
            </a:br>
            <a:r>
              <a:rPr lang="fr-FR" dirty="0" err="1"/>
              <a:t>Barbiturates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25CCFF-8C48-6C4D-94C3-8653907EC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1902- Barbital (‘al’ </a:t>
            </a:r>
            <a:r>
              <a:rPr lang="fr-FR" dirty="0" err="1"/>
              <a:t>from</a:t>
            </a:r>
            <a:r>
              <a:rPr lang="fr-FR" dirty="0"/>
              <a:t> choral- </a:t>
            </a:r>
            <a:r>
              <a:rPr lang="fr-FR" dirty="0" err="1"/>
              <a:t>song</a:t>
            </a:r>
            <a:r>
              <a:rPr lang="fr-FR" dirty="0"/>
              <a:t> </a:t>
            </a:r>
            <a:r>
              <a:rPr lang="fr-FR" dirty="0" err="1"/>
              <a:t>puts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</a:t>
            </a:r>
            <a:r>
              <a:rPr lang="fr-FR" dirty="0" err="1"/>
              <a:t>sleep</a:t>
            </a:r>
            <a:r>
              <a:rPr lang="fr-FR" dirty="0"/>
              <a:t>)</a:t>
            </a:r>
          </a:p>
          <a:p>
            <a:r>
              <a:rPr lang="fr-FR" dirty="0"/>
              <a:t>1904-Veronal (</a:t>
            </a:r>
            <a:r>
              <a:rPr lang="fr-FR" dirty="0" err="1"/>
              <a:t>Verona</a:t>
            </a:r>
            <a:r>
              <a:rPr lang="fr-FR" dirty="0"/>
              <a:t> in </a:t>
            </a:r>
            <a:r>
              <a:rPr lang="fr-FR" dirty="0" err="1"/>
              <a:t>Italy</a:t>
            </a:r>
            <a:r>
              <a:rPr lang="fr-FR" dirty="0"/>
              <a:t>= </a:t>
            </a:r>
            <a:r>
              <a:rPr lang="fr-FR" dirty="0" err="1"/>
              <a:t>calm</a:t>
            </a:r>
            <a:r>
              <a:rPr lang="fr-FR" dirty="0"/>
              <a:t> place- </a:t>
            </a:r>
            <a:r>
              <a:rPr lang="fr-FR" dirty="0" err="1"/>
              <a:t>linked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Romeo and Juliette)</a:t>
            </a:r>
          </a:p>
          <a:p>
            <a:r>
              <a:rPr lang="fr-FR" dirty="0"/>
              <a:t>1911-Luminal (Lumens = </a:t>
            </a:r>
            <a:r>
              <a:rPr lang="fr-FR" dirty="0" err="1"/>
              <a:t>from</a:t>
            </a:r>
            <a:r>
              <a:rPr lang="fr-FR" dirty="0"/>
              <a:t> roman </a:t>
            </a:r>
            <a:r>
              <a:rPr lang="fr-FR" dirty="0" err="1"/>
              <a:t>word</a:t>
            </a:r>
            <a:r>
              <a:rPr lang="fr-FR" dirty="0"/>
              <a:t> for light-light of the </a:t>
            </a:r>
            <a:r>
              <a:rPr lang="fr-FR" dirty="0" err="1"/>
              <a:t>morning</a:t>
            </a:r>
            <a:r>
              <a:rPr lang="fr-FR" dirty="0"/>
              <a:t> </a:t>
            </a:r>
            <a:r>
              <a:rPr lang="fr-FR" dirty="0" err="1"/>
              <a:t>after</a:t>
            </a:r>
            <a:r>
              <a:rPr lang="fr-FR" dirty="0"/>
              <a:t> sleeping)</a:t>
            </a:r>
          </a:p>
          <a:p>
            <a:r>
              <a:rPr lang="fr-FR" dirty="0"/>
              <a:t>1926-Gardenal (garder + </a:t>
            </a:r>
            <a:r>
              <a:rPr lang="fr-FR" dirty="0" err="1"/>
              <a:t>nal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2500 </a:t>
            </a:r>
            <a:r>
              <a:rPr lang="fr-FR" dirty="0" err="1"/>
              <a:t>barbiturates</a:t>
            </a:r>
            <a:r>
              <a:rPr lang="fr-FR" dirty="0"/>
              <a:t>  </a:t>
            </a:r>
            <a:r>
              <a:rPr lang="fr-FR" dirty="0" err="1"/>
              <a:t>exist</a:t>
            </a:r>
            <a:r>
              <a:rPr lang="fr-FR" dirty="0"/>
              <a:t>,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addictive= overdose= </a:t>
            </a:r>
            <a:r>
              <a:rPr lang="fr-FR" dirty="0" err="1"/>
              <a:t>death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5895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69799-249F-1E47-8ACC-7D324030A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The </a:t>
            </a:r>
            <a:r>
              <a:rPr lang="fr-FR" dirty="0" err="1"/>
              <a:t>Benzodiazepines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( </a:t>
            </a:r>
            <a:r>
              <a:rPr lang="fr-FR" dirty="0" err="1"/>
              <a:t>name</a:t>
            </a:r>
            <a:r>
              <a:rPr lang="fr-FR" dirty="0"/>
              <a:t>  ends in -</a:t>
            </a:r>
            <a:r>
              <a:rPr lang="fr-FR" dirty="0" err="1"/>
              <a:t>azepam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11C8FE-EF06-E14D-8B9A-5CA46977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1960-Librum (</a:t>
            </a:r>
            <a:r>
              <a:rPr lang="fr-FR" dirty="0" err="1"/>
              <a:t>Libra</a:t>
            </a:r>
            <a:r>
              <a:rPr lang="fr-FR" dirty="0"/>
              <a:t>=</a:t>
            </a:r>
            <a:r>
              <a:rPr lang="fr-FR" dirty="0" err="1"/>
              <a:t>equilibrium</a:t>
            </a:r>
            <a:r>
              <a:rPr lang="fr-FR" dirty="0"/>
              <a:t>)</a:t>
            </a:r>
          </a:p>
          <a:p>
            <a:r>
              <a:rPr lang="fr-FR" dirty="0"/>
              <a:t>1963-Valium (</a:t>
            </a:r>
            <a:r>
              <a:rPr lang="fr-FR" dirty="0" err="1"/>
              <a:t>valere</a:t>
            </a:r>
            <a:r>
              <a:rPr lang="fr-FR" dirty="0"/>
              <a:t>=roman </a:t>
            </a:r>
            <a:r>
              <a:rPr lang="fr-FR" dirty="0" err="1"/>
              <a:t>word</a:t>
            </a:r>
            <a:r>
              <a:rPr lang="fr-FR" dirty="0"/>
              <a:t> « to </a:t>
            </a:r>
            <a:r>
              <a:rPr lang="fr-FR" dirty="0" err="1"/>
              <a:t>be</a:t>
            </a:r>
            <a:r>
              <a:rPr lang="fr-FR" dirty="0"/>
              <a:t> efficient/</a:t>
            </a:r>
            <a:r>
              <a:rPr lang="fr-FR" dirty="0" err="1"/>
              <a:t>strong</a:t>
            </a:r>
            <a:r>
              <a:rPr lang="fr-FR" dirty="0"/>
              <a:t>)</a:t>
            </a:r>
          </a:p>
          <a:p>
            <a:r>
              <a:rPr lang="fr-FR" dirty="0"/>
              <a:t>1969-Restoril (to restaure + to </a:t>
            </a:r>
            <a:r>
              <a:rPr lang="fr-FR" dirty="0" err="1"/>
              <a:t>rest</a:t>
            </a:r>
            <a:r>
              <a:rPr lang="fr-FR" dirty="0"/>
              <a:t>)</a:t>
            </a:r>
          </a:p>
          <a:p>
            <a:r>
              <a:rPr lang="fr-FR" dirty="0"/>
              <a:t>1970-Dalmane (</a:t>
            </a:r>
            <a:r>
              <a:rPr lang="fr-FR" dirty="0" err="1"/>
              <a:t>Delma</a:t>
            </a:r>
            <a:r>
              <a:rPr lang="fr-FR" dirty="0"/>
              <a:t>=</a:t>
            </a:r>
            <a:r>
              <a:rPr lang="fr-FR" dirty="0" err="1"/>
              <a:t>sheep</a:t>
            </a:r>
            <a:r>
              <a:rPr lang="fr-FR" dirty="0"/>
              <a:t>)</a:t>
            </a:r>
          </a:p>
          <a:p>
            <a:r>
              <a:rPr lang="fr-FR" dirty="0"/>
              <a:t>1982-Halcion (Halcyon=happy)</a:t>
            </a:r>
          </a:p>
          <a:p>
            <a:r>
              <a:rPr lang="fr-FR" dirty="0"/>
              <a:t>1985-Doral (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word</a:t>
            </a:r>
            <a:r>
              <a:rPr lang="fr-FR" dirty="0"/>
              <a:t> « to </a:t>
            </a:r>
            <a:r>
              <a:rPr lang="fr-FR" dirty="0" err="1"/>
              <a:t>sleep</a:t>
            </a:r>
            <a:r>
              <a:rPr lang="fr-FR" dirty="0"/>
              <a:t> » </a:t>
            </a:r>
            <a:r>
              <a:rPr lang="fr-FR" dirty="0" err="1"/>
              <a:t>dormire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1965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220BD9-C334-4342-B20C-3F817F98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Z </a:t>
            </a:r>
            <a:r>
              <a:rPr lang="fr-FR" dirty="0" err="1"/>
              <a:t>drugs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2462BD-AE36-8C4E-9D81-7867C73F6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Zopiclone</a:t>
            </a:r>
            <a:r>
              <a:rPr lang="fr-FR" dirty="0"/>
              <a:t>, </a:t>
            </a:r>
            <a:r>
              <a:rPr lang="fr-FR" dirty="0" err="1"/>
              <a:t>Zolpidem</a:t>
            </a:r>
            <a:r>
              <a:rPr lang="fr-FR" dirty="0"/>
              <a:t>, </a:t>
            </a:r>
            <a:r>
              <a:rPr lang="fr-FR" dirty="0" err="1"/>
              <a:t>Zalplon</a:t>
            </a:r>
            <a:r>
              <a:rPr lang="fr-FR" dirty="0"/>
              <a:t>  = ZZZ=to </a:t>
            </a:r>
            <a:r>
              <a:rPr lang="fr-FR" dirty="0" err="1"/>
              <a:t>sleep</a:t>
            </a:r>
            <a:endParaRPr lang="fr-FR" dirty="0"/>
          </a:p>
          <a:p>
            <a:r>
              <a:rPr lang="fr-FR" dirty="0"/>
              <a:t>1992-Ambien (</a:t>
            </a:r>
            <a:r>
              <a:rPr lang="fr-FR" dirty="0" err="1"/>
              <a:t>am</a:t>
            </a:r>
            <a:r>
              <a:rPr lang="fr-FR" dirty="0"/>
              <a:t> + bien)</a:t>
            </a:r>
          </a:p>
          <a:p>
            <a:r>
              <a:rPr lang="fr-FR" dirty="0"/>
              <a:t>2009-Edluar (</a:t>
            </a:r>
            <a:r>
              <a:rPr lang="fr-FR" dirty="0" err="1"/>
              <a:t>luar</a:t>
            </a:r>
            <a:r>
              <a:rPr lang="fr-FR" dirty="0"/>
              <a:t>=</a:t>
            </a:r>
            <a:r>
              <a:rPr lang="fr-FR" dirty="0" err="1"/>
              <a:t>moon</a:t>
            </a:r>
            <a:r>
              <a:rPr lang="fr-FR" dirty="0"/>
              <a:t> in </a:t>
            </a:r>
            <a:r>
              <a:rPr lang="fr-FR" dirty="0" err="1"/>
              <a:t>Portuguese</a:t>
            </a:r>
            <a:r>
              <a:rPr lang="fr-FR" dirty="0"/>
              <a:t>)</a:t>
            </a:r>
          </a:p>
          <a:p>
            <a:r>
              <a:rPr lang="fr-FR" dirty="0"/>
              <a:t>2004-Lunesta (</a:t>
            </a:r>
            <a:r>
              <a:rPr lang="fr-FR" dirty="0" err="1"/>
              <a:t>moon</a:t>
            </a:r>
            <a:r>
              <a:rPr lang="fr-FR" dirty="0"/>
              <a:t> in Italien)</a:t>
            </a:r>
          </a:p>
          <a:p>
            <a:r>
              <a:rPr lang="fr-FR" dirty="0"/>
              <a:t>1999-Sonata  ( music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puts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to </a:t>
            </a:r>
            <a:r>
              <a:rPr lang="fr-FR" dirty="0" err="1"/>
              <a:t>sleep</a:t>
            </a:r>
            <a:r>
              <a:rPr lang="fr-FR" dirty="0"/>
              <a:t>)</a:t>
            </a:r>
          </a:p>
          <a:p>
            <a:r>
              <a:rPr lang="fr-FR" dirty="0"/>
              <a:t>2011-Intermezzo </a:t>
            </a:r>
          </a:p>
        </p:txBody>
      </p:sp>
    </p:spTree>
    <p:extLst>
      <p:ext uri="{BB962C8B-B14F-4D97-AF65-F5344CB8AC3E}">
        <p14:creationId xmlns:p14="http://schemas.microsoft.com/office/powerpoint/2010/main" val="352256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A00C8B-5AE7-3B48-A5DF-DB1F740F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The </a:t>
            </a:r>
            <a:r>
              <a:rPr lang="fr-FR" b="1" u="sng" dirty="0" err="1"/>
              <a:t>DORAs</a:t>
            </a:r>
            <a:r>
              <a:rPr lang="fr-FR" b="1" u="sng" dirty="0"/>
              <a:t> (Dual </a:t>
            </a:r>
            <a:r>
              <a:rPr lang="fr-FR" b="1" u="sng" dirty="0" err="1"/>
              <a:t>Orexin</a:t>
            </a:r>
            <a:r>
              <a:rPr lang="fr-FR" b="1" u="sng" dirty="0"/>
              <a:t> </a:t>
            </a:r>
            <a:r>
              <a:rPr lang="fr-FR" b="1" u="sng" dirty="0" err="1"/>
              <a:t>Receptor</a:t>
            </a:r>
            <a:r>
              <a:rPr lang="fr-FR" b="1" u="sng" dirty="0"/>
              <a:t> </a:t>
            </a:r>
            <a:r>
              <a:rPr lang="fr-FR" b="1" u="sng" dirty="0" err="1"/>
              <a:t>Antagonist</a:t>
            </a:r>
            <a:r>
              <a:rPr lang="fr-FR" b="1" u="sng" dirty="0"/>
              <a:t>)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BC69EB-7105-C741-8707-3D74DED03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2014-Belsomra</a:t>
            </a:r>
          </a:p>
          <a:p>
            <a:r>
              <a:rPr lang="fr-FR" dirty="0"/>
              <a:t>2019-Dayvigo</a:t>
            </a:r>
          </a:p>
          <a:p>
            <a:r>
              <a:rPr lang="fr-FR" dirty="0"/>
              <a:t>2022-Quviviq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060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F10C56-B894-6949-8A18-17D673643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facts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DFCD1-B0C6-6348-9A69-104A005A8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341121"/>
            <a:ext cx="7796540" cy="4708824"/>
          </a:xfrm>
        </p:spPr>
        <p:txBody>
          <a:bodyPr/>
          <a:lstStyle/>
          <a:p>
            <a:r>
              <a:rPr lang="fr-FR" dirty="0"/>
              <a:t>Lots of </a:t>
            </a:r>
            <a:r>
              <a:rPr lang="fr-FR" dirty="0" err="1"/>
              <a:t>medicines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Q = </a:t>
            </a:r>
            <a:r>
              <a:rPr lang="fr-FR" dirty="0" err="1"/>
              <a:t>Quality</a:t>
            </a:r>
            <a:endParaRPr lang="fr-FR" dirty="0"/>
          </a:p>
          <a:p>
            <a:r>
              <a:rPr lang="fr-FR" dirty="0" err="1"/>
              <a:t>Iq</a:t>
            </a:r>
            <a:r>
              <a:rPr lang="fr-FR" dirty="0"/>
              <a:t> = end of </a:t>
            </a:r>
            <a:r>
              <a:rPr lang="fr-FR" dirty="0" err="1"/>
              <a:t>word</a:t>
            </a:r>
            <a:r>
              <a:rPr lang="fr-FR" dirty="0"/>
              <a:t>=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dinamic</a:t>
            </a:r>
            <a:r>
              <a:rPr lang="fr-FR" dirty="0"/>
              <a:t> </a:t>
            </a:r>
            <a:r>
              <a:rPr lang="fr-FR" dirty="0" err="1"/>
              <a:t>sound</a:t>
            </a:r>
            <a:endParaRPr lang="fr-FR" dirty="0"/>
          </a:p>
          <a:p>
            <a:r>
              <a:rPr lang="fr-FR" dirty="0" err="1"/>
              <a:t>Ending</a:t>
            </a:r>
            <a:r>
              <a:rPr lang="fr-FR" dirty="0"/>
              <a:t> in i more </a:t>
            </a:r>
            <a:r>
              <a:rPr lang="fr-FR" dirty="0" err="1"/>
              <a:t>frequent</a:t>
            </a:r>
            <a:endParaRPr lang="fr-FR" dirty="0"/>
          </a:p>
          <a:p>
            <a:r>
              <a:rPr lang="fr-FR" dirty="0" err="1"/>
              <a:t>Ending</a:t>
            </a:r>
            <a:r>
              <a:rPr lang="fr-FR" dirty="0"/>
              <a:t> in A = </a:t>
            </a:r>
            <a:r>
              <a:rPr lang="fr-FR" dirty="0" err="1"/>
              <a:t>dangerous</a:t>
            </a:r>
            <a:r>
              <a:rPr lang="fr-FR" dirty="0"/>
              <a:t> </a:t>
            </a:r>
            <a:r>
              <a:rPr lang="fr-FR" dirty="0" err="1"/>
              <a:t>medicine</a:t>
            </a:r>
            <a:endParaRPr lang="fr-FR" dirty="0"/>
          </a:p>
          <a:p>
            <a:r>
              <a:rPr lang="fr-FR" dirty="0"/>
              <a:t> Contraceptives </a:t>
            </a:r>
            <a:r>
              <a:rPr lang="fr-FR" dirty="0" err="1"/>
              <a:t>often</a:t>
            </a:r>
            <a:r>
              <a:rPr lang="fr-FR" dirty="0"/>
              <a:t> have </a:t>
            </a:r>
            <a:r>
              <a:rPr lang="fr-FR" dirty="0" err="1"/>
              <a:t>names</a:t>
            </a:r>
            <a:r>
              <a:rPr lang="fr-FR" dirty="0"/>
              <a:t> of </a:t>
            </a:r>
            <a:r>
              <a:rPr lang="fr-FR" dirty="0" err="1"/>
              <a:t>women</a:t>
            </a:r>
            <a:endParaRPr lang="fr-FR" dirty="0"/>
          </a:p>
          <a:p>
            <a:r>
              <a:rPr lang="fr-FR" dirty="0"/>
              <a:t>Viagra = VI for Live + Niagara for the flow : the </a:t>
            </a:r>
            <a:r>
              <a:rPr lang="fr-FR" dirty="0" err="1"/>
              <a:t>blue</a:t>
            </a:r>
            <a:r>
              <a:rPr lang="fr-FR" dirty="0"/>
              <a:t> </a:t>
            </a:r>
            <a:r>
              <a:rPr lang="fr-FR" dirty="0" err="1"/>
              <a:t>triangular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deposited</a:t>
            </a:r>
            <a:r>
              <a:rPr lang="fr-FR" dirty="0"/>
              <a:t> </a:t>
            </a:r>
          </a:p>
          <a:p>
            <a:r>
              <a:rPr lang="fr-FR" dirty="0" err="1"/>
              <a:t>Criteria</a:t>
            </a:r>
            <a:r>
              <a:rPr lang="fr-FR" dirty="0"/>
              <a:t> 1 for FDA </a:t>
            </a:r>
            <a:r>
              <a:rPr lang="fr-FR" dirty="0" err="1"/>
              <a:t>name</a:t>
            </a:r>
            <a:r>
              <a:rPr lang="fr-FR" dirty="0"/>
              <a:t>= must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confused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names</a:t>
            </a:r>
            <a:r>
              <a:rPr lang="fr-FR" dirty="0"/>
              <a:t> of </a:t>
            </a:r>
            <a:r>
              <a:rPr lang="fr-FR" dirty="0" err="1"/>
              <a:t>drugs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252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31</TotalTime>
  <Words>319</Words>
  <Application>Microsoft Macintosh PowerPoint</Application>
  <PresentationFormat>Grand écran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How are sleeping pills named</vt:lpstr>
      <vt:lpstr>Présentation PowerPoint</vt:lpstr>
      <vt:lpstr>4 names for each drug </vt:lpstr>
      <vt:lpstr>Présentation PowerPoint</vt:lpstr>
      <vt:lpstr>Sleeping pill names Barbiturates</vt:lpstr>
      <vt:lpstr>The Benzodiazepines  ( name  ends in -azepam)</vt:lpstr>
      <vt:lpstr>Z drugs</vt:lpstr>
      <vt:lpstr>The DORAs (Dual Orexin Receptor Antagonist) </vt:lpstr>
      <vt:lpstr>Other facts</vt:lpstr>
      <vt:lpstr>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are drugs named</dc:title>
  <dc:creator>Microsoft Office User</dc:creator>
  <cp:lastModifiedBy>Microsoft Office User</cp:lastModifiedBy>
  <cp:revision>4</cp:revision>
  <dcterms:created xsi:type="dcterms:W3CDTF">2024-02-13T08:10:28Z</dcterms:created>
  <dcterms:modified xsi:type="dcterms:W3CDTF">2024-02-13T08:42:14Z</dcterms:modified>
</cp:coreProperties>
</file>