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4" r:id="rId7"/>
    <p:sldId id="265" r:id="rId8"/>
    <p:sldId id="261" r:id="rId9"/>
    <p:sldId id="267" r:id="rId10"/>
    <p:sldId id="266" r:id="rId11"/>
    <p:sldId id="268" r:id="rId12"/>
    <p:sldId id="269" r:id="rId13"/>
    <p:sldId id="270" r:id="rId14"/>
    <p:sldId id="271" r:id="rId15"/>
    <p:sldId id="262" r:id="rId16"/>
    <p:sldId id="272" r:id="rId17"/>
    <p:sldId id="274" r:id="rId18"/>
    <p:sldId id="273" r:id="rId19"/>
    <p:sldId id="275" r:id="rId20"/>
    <p:sldId id="277" r:id="rId21"/>
    <p:sldId id="278" r:id="rId22"/>
    <p:sldId id="280" r:id="rId23"/>
    <p:sldId id="282" r:id="rId24"/>
    <p:sldId id="283" r:id="rId25"/>
    <p:sldId id="284" r:id="rId26"/>
    <p:sldId id="285" r:id="rId27"/>
    <p:sldId id="286" r:id="rId28"/>
    <p:sldId id="288" r:id="rId29"/>
    <p:sldId id="289" r:id="rId30"/>
    <p:sldId id="290" r:id="rId31"/>
    <p:sldId id="291" r:id="rId32"/>
    <p:sldId id="292" r:id="rId33"/>
    <p:sldId id="294" r:id="rId34"/>
    <p:sldId id="293" r:id="rId35"/>
    <p:sldId id="295" r:id="rId36"/>
    <p:sldId id="296" r:id="rId37"/>
    <p:sldId id="297" r:id="rId38"/>
    <p:sldId id="298" r:id="rId39"/>
    <p:sldId id="300" r:id="rId40"/>
    <p:sldId id="287" r:id="rId41"/>
    <p:sldId id="301" r:id="rId42"/>
    <p:sldId id="302" r:id="rId43"/>
    <p:sldId id="305" r:id="rId44"/>
    <p:sldId id="303" r:id="rId45"/>
    <p:sldId id="304" r:id="rId46"/>
    <p:sldId id="306" r:id="rId47"/>
    <p:sldId id="308" r:id="rId48"/>
    <p:sldId id="309" r:id="rId49"/>
    <p:sldId id="311" r:id="rId50"/>
    <p:sldId id="310" r:id="rId51"/>
    <p:sldId id="313" r:id="rId52"/>
    <p:sldId id="312" r:id="rId53"/>
    <p:sldId id="314" r:id="rId54"/>
    <p:sldId id="315" r:id="rId55"/>
    <p:sldId id="318" r:id="rId56"/>
    <p:sldId id="316" r:id="rId57"/>
    <p:sldId id="317" r:id="rId58"/>
    <p:sldId id="281" r:id="rId59"/>
    <p:sldId id="279" r:id="rId60"/>
    <p:sldId id="276" r:id="rId61"/>
    <p:sldId id="263" r:id="rId6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>
        <p:scale>
          <a:sx n="75" d="100"/>
          <a:sy n="75" d="100"/>
        </p:scale>
        <p:origin x="67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5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5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5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5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5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5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5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5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5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7361EB-C497-4DF6-BDFF-A17954B9A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2DE709-E371-4DDB-A936-163D0C366D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AF0018-4B39-402C-914A-8D8680979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6BE7-62A8-41FE-ADBE-3524C2451792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D8F2C6-24A0-4409-A58B-68293FED4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9DEA06-125E-474D-92A2-F6FE57D55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9970-4BE9-46D2-9E30-4FE5E5FCA0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217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6C3121-B29E-4843-B0E6-73E7530F3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45EB7C-3E68-4F69-8BC4-F3828BFCC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CB8F67-21E8-4BE8-8D9A-DE5E179E1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6BE7-62A8-41FE-ADBE-3524C2451792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0EF846-64E1-44D5-B841-80B839FDF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DF6E1C-0AC4-415E-BAD0-0918C7A4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9970-4BE9-46D2-9E30-4FE5E5FCA0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746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1F1BA68-A92A-490E-990C-8C9995642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4C669E0-4ECA-478A-904F-14F019FD7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001150-1DE1-4C0A-96B9-C8EDA258B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6BE7-62A8-41FE-ADBE-3524C2451792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AEFB6F-23E8-4082-8779-B96B83579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0C69EF-E08F-41C8-83B0-DAD31FAAB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9970-4BE9-46D2-9E30-4FE5E5FCA0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386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24C670-EE6E-46A8-BC9D-D0310E851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A052C3-2D3B-44C0-A880-FE8A63EB4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AC38AA-07B3-433A-9D72-A4FCA5BD4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6BE7-62A8-41FE-ADBE-3524C2451792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E44D79-153F-45D7-B23C-B0B46ABC3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36418B-E50B-4BB2-BB77-005139079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9970-4BE9-46D2-9E30-4FE5E5FCA0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9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345B2D-4DC0-4D21-A056-7F7553EA3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66ED7D-6823-420C-BCC6-214CE21EA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E387CC-7E88-4529-AB3C-74F68C992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6BE7-62A8-41FE-ADBE-3524C2451792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70721A-40FB-4867-AC10-9E32065EE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917650-8AF2-4EA7-A1A8-AE25F325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9970-4BE9-46D2-9E30-4FE5E5FCA0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47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8435C8-93AF-4752-8603-1BD8229D2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6E952-4A78-4CA2-8AEC-B5839676F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824387A-FB69-4E45-8117-E5BB4761E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BB04E8-DF8E-48C1-9A06-A8394AA8D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6BE7-62A8-41FE-ADBE-3524C2451792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615FE2-BE89-4436-8411-FC05FE6BD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484B30-D335-42C4-8814-6B91BB419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9970-4BE9-46D2-9E30-4FE5E5FCA0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43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89E274-C6A2-40FE-A077-46ADD5944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0CA4F6-6B40-4D20-BBF3-C0FA87782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74535D8-5655-45B5-89C5-26F9702AE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B110431-9683-42CA-B2DE-A212416CDF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2067440-ABF4-405B-AF86-689233644D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30FBD91-CF06-4194-8915-A35F01CBD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6BE7-62A8-41FE-ADBE-3524C2451792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C0A593E-0CB6-4E55-AB7C-EFF843541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170B9B0-454A-48B7-8550-D6B02A93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9970-4BE9-46D2-9E30-4FE5E5FCA0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202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DAA10-8F72-4915-8060-A0ABABF36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2F6EFC4-8587-4B6A-93DC-9CC362D3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6BE7-62A8-41FE-ADBE-3524C2451792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037BEED-E663-4F9C-9218-B7658825E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6B13132-9388-4EB9-BCFA-2BF2501FD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9970-4BE9-46D2-9E30-4FE5E5FCA0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24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79ADEA3-D1DC-4789-AFB9-327CA5E1A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6BE7-62A8-41FE-ADBE-3524C2451792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507821F-9751-4F11-BC32-8CE0E5331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95728C-3CAA-4B77-A96B-059EE2C52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9970-4BE9-46D2-9E30-4FE5E5FCA0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67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C4DE89-6A79-46ED-A45D-AB942CD58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09EDE2-B63D-4EFE-BFA4-2D06A536C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FB9164E-09BA-4685-BA5C-21C74BE32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18D04D-26DD-4760-BAF4-55A8870A8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6BE7-62A8-41FE-ADBE-3524C2451792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BF4570-88AC-451B-AE92-E9EF5D470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022A39-FD18-4EC5-A190-E2F6B2DC9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9970-4BE9-46D2-9E30-4FE5E5FCA0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50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3C4DBB-9E63-4821-B4AA-22E0C510E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CBF219D-1B25-441A-B902-B5CF022C80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A2FC38F-C34D-46C2-9026-75491328D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214A2AF-F349-4C4D-8788-C2992B9ED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6BE7-62A8-41FE-ADBE-3524C2451792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71EE41-0C63-4397-A9FE-9D6E90B9A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58AE66-8D16-4946-A292-4E917CC70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49970-4BE9-46D2-9E30-4FE5E5FCA0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29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9296EDE-E4AF-45AE-9E39-1E01EF9B9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CCE7FE-8EE6-4796-9097-AFD4ABBF4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CF1B8E-21B7-4C00-91BC-0A866B60D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96BE7-62A8-41FE-ADBE-3524C2451792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9EE4EC-FF22-4646-B1A2-74A1C7AD09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A9147B-B3EC-417F-9296-858D10346B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49970-4BE9-46D2-9E30-4FE5E5FCA0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67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2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1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15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15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16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16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17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17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18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18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1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image" Target="../media/image19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19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20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20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4" Type="http://schemas.openxmlformats.org/officeDocument/2006/relationships/image" Target="../media/image21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4" Type="http://schemas.openxmlformats.org/officeDocument/2006/relationships/image" Target="../media/image21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4" Type="http://schemas.openxmlformats.org/officeDocument/2006/relationships/image" Target="../media/image22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image" Target="../media/image22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4" Type="http://schemas.openxmlformats.org/officeDocument/2006/relationships/image" Target="../media/image23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4" Type="http://schemas.openxmlformats.org/officeDocument/2006/relationships/image" Target="../media/image2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4" Type="http://schemas.openxmlformats.org/officeDocument/2006/relationships/image" Target="../media/image24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4" Type="http://schemas.openxmlformats.org/officeDocument/2006/relationships/image" Target="../media/image24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4" Type="http://schemas.openxmlformats.org/officeDocument/2006/relationships/image" Target="../media/image25.e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4" Type="http://schemas.openxmlformats.org/officeDocument/2006/relationships/image" Target="../media/image25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Relationship Id="rId4" Type="http://schemas.openxmlformats.org/officeDocument/2006/relationships/image" Target="../media/image26.e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4" Type="http://schemas.openxmlformats.org/officeDocument/2006/relationships/image" Target="../media/image26.e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6.vml"/><Relationship Id="rId4" Type="http://schemas.openxmlformats.org/officeDocument/2006/relationships/image" Target="../media/image27.e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7.vml"/><Relationship Id="rId4" Type="http://schemas.openxmlformats.org/officeDocument/2006/relationships/image" Target="../media/image27.e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8.vml"/><Relationship Id="rId4" Type="http://schemas.openxmlformats.org/officeDocument/2006/relationships/image" Target="../media/image28.e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9.vml"/><Relationship Id="rId4" Type="http://schemas.openxmlformats.org/officeDocument/2006/relationships/image" Target="../media/image2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0.vml"/><Relationship Id="rId4" Type="http://schemas.openxmlformats.org/officeDocument/2006/relationships/image" Target="../media/image29.e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1.vml"/><Relationship Id="rId4" Type="http://schemas.openxmlformats.org/officeDocument/2006/relationships/image" Target="../media/image29.e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2.vml"/><Relationship Id="rId4" Type="http://schemas.openxmlformats.org/officeDocument/2006/relationships/image" Target="../media/image30.e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3.vml"/><Relationship Id="rId4" Type="http://schemas.openxmlformats.org/officeDocument/2006/relationships/image" Target="../media/image30.e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4.vml"/><Relationship Id="rId4" Type="http://schemas.openxmlformats.org/officeDocument/2006/relationships/image" Target="../media/image31.e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5.vml"/><Relationship Id="rId4" Type="http://schemas.openxmlformats.org/officeDocument/2006/relationships/image" Target="../media/image31.e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6.vml"/><Relationship Id="rId4" Type="http://schemas.openxmlformats.org/officeDocument/2006/relationships/image" Target="../media/image32.e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7.vml"/><Relationship Id="rId4" Type="http://schemas.openxmlformats.org/officeDocument/2006/relationships/image" Target="../media/image32.emf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8.vml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9.vml"/><Relationship Id="rId4" Type="http://schemas.openxmlformats.org/officeDocument/2006/relationships/image" Target="../media/image12.emf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0.vml"/><Relationship Id="rId4" Type="http://schemas.openxmlformats.org/officeDocument/2006/relationships/image" Target="../media/image3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D13F1719-6A4D-4A56-B489-B342F364A9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5568215"/>
              </p:ext>
            </p:extLst>
          </p:nvPr>
        </p:nvGraphicFramePr>
        <p:xfrm>
          <a:off x="4132263" y="4011613"/>
          <a:ext cx="3717925" cy="113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S ChemDraw Drawing" r:id="rId3" imgW="621721" imgH="190147" progId="ChemDraw.Document.6.0">
                  <p:embed/>
                </p:oleObj>
              </mc:Choice>
              <mc:Fallback>
                <p:oleObj name="CS ChemDraw Drawing" r:id="rId3" imgW="621721" imgH="19014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32263" y="4011613"/>
                        <a:ext cx="3717925" cy="1138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7537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366B414E-6F59-49E3-A42C-2131456060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11311"/>
              </p:ext>
            </p:extLst>
          </p:nvPr>
        </p:nvGraphicFramePr>
        <p:xfrm>
          <a:off x="1263650" y="1816100"/>
          <a:ext cx="9663113" cy="290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CS ChemDraw Drawing" r:id="rId3" imgW="2084408" imgH="627592" progId="ChemDraw.Document.6.0">
                  <p:embed/>
                </p:oleObj>
              </mc:Choice>
              <mc:Fallback>
                <p:oleObj name="CS ChemDraw Drawing" r:id="rId3" imgW="2084408" imgH="627592" progId="ChemDraw.Document.6.0">
                  <p:embed/>
                  <p:pic>
                    <p:nvPicPr>
                      <p:cNvPr id="3" name="Objet 2">
                        <a:extLst>
                          <a:ext uri="{FF2B5EF4-FFF2-40B4-BE49-F238E27FC236}">
                            <a16:creationId xmlns:a16="http://schemas.microsoft.com/office/drawing/2014/main" id="{366B414E-6F59-49E3-A42C-2131456060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3650" y="1816100"/>
                        <a:ext cx="9663113" cy="290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07048187-4F91-450B-ABB9-0039ED251A86}"/>
              </a:ext>
            </a:extLst>
          </p:cNvPr>
          <p:cNvSpPr/>
          <p:nvPr/>
        </p:nvSpPr>
        <p:spPr>
          <a:xfrm>
            <a:off x="3965807" y="5356161"/>
            <a:ext cx="42603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0.65</a:t>
            </a:r>
          </a:p>
        </p:txBody>
      </p:sp>
    </p:spTree>
    <p:extLst>
      <p:ext uri="{BB962C8B-B14F-4D97-AF65-F5344CB8AC3E}">
        <p14:creationId xmlns:p14="http://schemas.microsoft.com/office/powerpoint/2010/main" val="2148237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366B414E-6F59-49E3-A42C-2131456060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667655"/>
              </p:ext>
            </p:extLst>
          </p:nvPr>
        </p:nvGraphicFramePr>
        <p:xfrm>
          <a:off x="1612900" y="2238375"/>
          <a:ext cx="8963025" cy="206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CS ChemDraw Drawing" r:id="rId3" imgW="1933656" imgH="444853" progId="ChemDraw.Document.6.0">
                  <p:embed/>
                </p:oleObj>
              </mc:Choice>
              <mc:Fallback>
                <p:oleObj name="CS ChemDraw Drawing" r:id="rId3" imgW="1933656" imgH="444853" progId="ChemDraw.Document.6.0">
                  <p:embed/>
                  <p:pic>
                    <p:nvPicPr>
                      <p:cNvPr id="3" name="Objet 2">
                        <a:extLst>
                          <a:ext uri="{FF2B5EF4-FFF2-40B4-BE49-F238E27FC236}">
                            <a16:creationId xmlns:a16="http://schemas.microsoft.com/office/drawing/2014/main" id="{366B414E-6F59-49E3-A42C-2131456060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2900" y="2238375"/>
                        <a:ext cx="8963025" cy="206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2914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366B414E-6F59-49E3-A42C-2131456060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2900" y="2238375"/>
          <a:ext cx="8963025" cy="206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CS ChemDraw Drawing" r:id="rId3" imgW="1933656" imgH="444853" progId="ChemDraw.Document.6.0">
                  <p:embed/>
                </p:oleObj>
              </mc:Choice>
              <mc:Fallback>
                <p:oleObj name="CS ChemDraw Drawing" r:id="rId3" imgW="1933656" imgH="444853" progId="ChemDraw.Document.6.0">
                  <p:embed/>
                  <p:pic>
                    <p:nvPicPr>
                      <p:cNvPr id="3" name="Objet 2">
                        <a:extLst>
                          <a:ext uri="{FF2B5EF4-FFF2-40B4-BE49-F238E27FC236}">
                            <a16:creationId xmlns:a16="http://schemas.microsoft.com/office/drawing/2014/main" id="{366B414E-6F59-49E3-A42C-2131456060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2900" y="2238375"/>
                        <a:ext cx="8963025" cy="206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07048187-4F91-450B-ABB9-0039ED251A86}"/>
              </a:ext>
            </a:extLst>
          </p:cNvPr>
          <p:cNvSpPr/>
          <p:nvPr/>
        </p:nvSpPr>
        <p:spPr>
          <a:xfrm>
            <a:off x="3964220" y="4759261"/>
            <a:ext cx="42603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2.66</a:t>
            </a:r>
          </a:p>
        </p:txBody>
      </p:sp>
    </p:spTree>
    <p:extLst>
      <p:ext uri="{BB962C8B-B14F-4D97-AF65-F5344CB8AC3E}">
        <p14:creationId xmlns:p14="http://schemas.microsoft.com/office/powerpoint/2010/main" val="281374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366B414E-6F59-49E3-A42C-2131456060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3207590"/>
              </p:ext>
            </p:extLst>
          </p:nvPr>
        </p:nvGraphicFramePr>
        <p:xfrm>
          <a:off x="1219200" y="1749425"/>
          <a:ext cx="9752013" cy="304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CS ChemDraw Drawing" r:id="rId3" imgW="2104179" imgH="655108" progId="ChemDraw.Document.6.0">
                  <p:embed/>
                </p:oleObj>
              </mc:Choice>
              <mc:Fallback>
                <p:oleObj name="CS ChemDraw Drawing" r:id="rId3" imgW="2104179" imgH="655108" progId="ChemDraw.Document.6.0">
                  <p:embed/>
                  <p:pic>
                    <p:nvPicPr>
                      <p:cNvPr id="3" name="Objet 2">
                        <a:extLst>
                          <a:ext uri="{FF2B5EF4-FFF2-40B4-BE49-F238E27FC236}">
                            <a16:creationId xmlns:a16="http://schemas.microsoft.com/office/drawing/2014/main" id="{366B414E-6F59-49E3-A42C-2131456060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1749425"/>
                        <a:ext cx="9752013" cy="304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8042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366B414E-6F59-49E3-A42C-2131456060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1749425"/>
          <a:ext cx="9752013" cy="304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CS ChemDraw Drawing" r:id="rId3" imgW="2104179" imgH="655108" progId="ChemDraw.Document.6.0">
                  <p:embed/>
                </p:oleObj>
              </mc:Choice>
              <mc:Fallback>
                <p:oleObj name="CS ChemDraw Drawing" r:id="rId3" imgW="2104179" imgH="655108" progId="ChemDraw.Document.6.0">
                  <p:embed/>
                  <p:pic>
                    <p:nvPicPr>
                      <p:cNvPr id="3" name="Objet 2">
                        <a:extLst>
                          <a:ext uri="{FF2B5EF4-FFF2-40B4-BE49-F238E27FC236}">
                            <a16:creationId xmlns:a16="http://schemas.microsoft.com/office/drawing/2014/main" id="{366B414E-6F59-49E3-A42C-2131456060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1749425"/>
                        <a:ext cx="9752013" cy="304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07048187-4F91-450B-ABB9-0039ED251A86}"/>
              </a:ext>
            </a:extLst>
          </p:cNvPr>
          <p:cNvSpPr/>
          <p:nvPr/>
        </p:nvSpPr>
        <p:spPr>
          <a:xfrm>
            <a:off x="3965807" y="5356161"/>
            <a:ext cx="42603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5.03</a:t>
            </a:r>
          </a:p>
        </p:txBody>
      </p:sp>
    </p:spTree>
    <p:extLst>
      <p:ext uri="{BB962C8B-B14F-4D97-AF65-F5344CB8AC3E}">
        <p14:creationId xmlns:p14="http://schemas.microsoft.com/office/powerpoint/2010/main" val="2198118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950511"/>
              </p:ext>
            </p:extLst>
          </p:nvPr>
        </p:nvGraphicFramePr>
        <p:xfrm>
          <a:off x="825500" y="2260600"/>
          <a:ext cx="10537825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CS ChemDraw Drawing" r:id="rId3" imgW="2273290" imgH="435681" progId="ChemDraw.Document.6.0">
                  <p:embed/>
                </p:oleObj>
              </mc:Choice>
              <mc:Fallback>
                <p:oleObj name="CS ChemDraw Drawing" r:id="rId3" imgW="2273290" imgH="435681" progId="ChemDraw.Document.6.0">
                  <p:embed/>
                  <p:pic>
                    <p:nvPicPr>
                      <p:cNvPr id="3" name="Objet 2">
                        <a:extLst>
                          <a:ext uri="{FF2B5EF4-FFF2-40B4-BE49-F238E27FC236}">
                            <a16:creationId xmlns:a16="http://schemas.microsoft.com/office/drawing/2014/main" id="{366B414E-6F59-49E3-A42C-2131456060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5500" y="2260600"/>
                        <a:ext cx="10537825" cy="201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7266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5500" y="2260600"/>
          <a:ext cx="10537825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CS ChemDraw Drawing" r:id="rId3" imgW="2273290" imgH="435681" progId="ChemDraw.Document.6.0">
                  <p:embed/>
                </p:oleObj>
              </mc:Choice>
              <mc:Fallback>
                <p:oleObj name="CS ChemDraw Drawing" r:id="rId3" imgW="2273290" imgH="435681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5500" y="2260600"/>
                        <a:ext cx="10537825" cy="201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7" y="5356161"/>
            <a:ext cx="42603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6.33</a:t>
            </a:r>
          </a:p>
        </p:txBody>
      </p:sp>
    </p:spTree>
    <p:extLst>
      <p:ext uri="{BB962C8B-B14F-4D97-AF65-F5344CB8AC3E}">
        <p14:creationId xmlns:p14="http://schemas.microsoft.com/office/powerpoint/2010/main" val="2453141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4225" y="2260600"/>
          <a:ext cx="8078788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CS ChemDraw Drawing" r:id="rId3" imgW="1743009" imgH="435681" progId="ChemDraw.Document.6.0">
                  <p:embed/>
                </p:oleObj>
              </mc:Choice>
              <mc:Fallback>
                <p:oleObj name="CS ChemDraw Drawing" r:id="rId3" imgW="1743009" imgH="435681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4225" y="2260600"/>
                        <a:ext cx="8078788" cy="201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7621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985663"/>
              </p:ext>
            </p:extLst>
          </p:nvPr>
        </p:nvGraphicFramePr>
        <p:xfrm>
          <a:off x="2054225" y="2260600"/>
          <a:ext cx="8078788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CS ChemDraw Drawing" r:id="rId3" imgW="1743009" imgH="435681" progId="ChemDraw.Document.6.0">
                  <p:embed/>
                </p:oleObj>
              </mc:Choice>
              <mc:Fallback>
                <p:oleObj name="CS ChemDraw Drawing" r:id="rId3" imgW="1743009" imgH="435681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4225" y="2260600"/>
                        <a:ext cx="8078788" cy="201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10.33</a:t>
            </a:r>
          </a:p>
        </p:txBody>
      </p:sp>
    </p:spTree>
    <p:extLst>
      <p:ext uri="{BB962C8B-B14F-4D97-AF65-F5344CB8AC3E}">
        <p14:creationId xmlns:p14="http://schemas.microsoft.com/office/powerpoint/2010/main" val="3519230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134227"/>
              </p:ext>
            </p:extLst>
          </p:nvPr>
        </p:nvGraphicFramePr>
        <p:xfrm>
          <a:off x="1022350" y="1730375"/>
          <a:ext cx="10145713" cy="308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CS ChemDraw Drawing" r:id="rId3" imgW="2189617" imgH="664281" progId="ChemDraw.Document.6.0">
                  <p:embed/>
                </p:oleObj>
              </mc:Choice>
              <mc:Fallback>
                <p:oleObj name="CS ChemDraw Drawing" r:id="rId3" imgW="2189617" imgH="664281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2350" y="1730375"/>
                        <a:ext cx="10145713" cy="308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805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D13F1719-6A4D-4A56-B489-B342F364A9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36572" y="2935523"/>
          <a:ext cx="3708418" cy="3291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S ChemDraw Drawing" r:id="rId3" imgW="621368" imgH="551039" progId="ChemDraw.Document.6.0">
                  <p:embed/>
                </p:oleObj>
              </mc:Choice>
              <mc:Fallback>
                <p:oleObj name="CS ChemDraw Drawing" r:id="rId3" imgW="621368" imgH="551039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D13F1719-6A4D-4A56-B489-B342F364A9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36572" y="2935523"/>
                        <a:ext cx="3708418" cy="3291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4765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22350" y="1730375"/>
          <a:ext cx="10145713" cy="308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CS ChemDraw Drawing" r:id="rId3" imgW="2189617" imgH="664281" progId="ChemDraw.Document.6.0">
                  <p:embed/>
                </p:oleObj>
              </mc:Choice>
              <mc:Fallback>
                <p:oleObj name="CS ChemDraw Drawing" r:id="rId3" imgW="2189617" imgH="664281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2350" y="1730375"/>
                        <a:ext cx="10145713" cy="308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4.2</a:t>
            </a:r>
          </a:p>
        </p:txBody>
      </p:sp>
    </p:spTree>
    <p:extLst>
      <p:ext uri="{BB962C8B-B14F-4D97-AF65-F5344CB8AC3E}">
        <p14:creationId xmlns:p14="http://schemas.microsoft.com/office/powerpoint/2010/main" val="1685846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5752357"/>
              </p:ext>
            </p:extLst>
          </p:nvPr>
        </p:nvGraphicFramePr>
        <p:xfrm>
          <a:off x="472000" y="1452563"/>
          <a:ext cx="11248000" cy="3452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CS ChemDraw Drawing" r:id="rId3" imgW="2777799" imgH="850194" progId="ChemDraw.Document.6.0">
                  <p:embed/>
                </p:oleObj>
              </mc:Choice>
              <mc:Fallback>
                <p:oleObj name="CS ChemDraw Drawing" r:id="rId3" imgW="2777799" imgH="850194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2000" y="1452563"/>
                        <a:ext cx="11248000" cy="34520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8908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000" y="1452563"/>
          <a:ext cx="11248000" cy="3452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CS ChemDraw Drawing" r:id="rId3" imgW="2777799" imgH="850194" progId="ChemDraw.Document.6.0">
                  <p:embed/>
                </p:oleObj>
              </mc:Choice>
              <mc:Fallback>
                <p:oleObj name="CS ChemDraw Drawing" r:id="rId3" imgW="2777799" imgH="850194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2000" y="1452563"/>
                        <a:ext cx="11248000" cy="34520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5.03</a:t>
            </a:r>
          </a:p>
        </p:txBody>
      </p:sp>
    </p:spTree>
    <p:extLst>
      <p:ext uri="{BB962C8B-B14F-4D97-AF65-F5344CB8AC3E}">
        <p14:creationId xmlns:p14="http://schemas.microsoft.com/office/powerpoint/2010/main" val="16677484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925183"/>
              </p:ext>
            </p:extLst>
          </p:nvPr>
        </p:nvGraphicFramePr>
        <p:xfrm>
          <a:off x="430213" y="1666875"/>
          <a:ext cx="11333162" cy="302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CS ChemDraw Drawing" r:id="rId3" imgW="2798982" imgH="745067" progId="ChemDraw.Document.6.0">
                  <p:embed/>
                </p:oleObj>
              </mc:Choice>
              <mc:Fallback>
                <p:oleObj name="CS ChemDraw Drawing" r:id="rId3" imgW="2798982" imgH="745067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0213" y="1666875"/>
                        <a:ext cx="11333162" cy="302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1480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0213" y="1666875"/>
          <a:ext cx="11333162" cy="302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CS ChemDraw Drawing" r:id="rId3" imgW="2798982" imgH="745067" progId="ChemDraw.Document.6.0">
                  <p:embed/>
                </p:oleObj>
              </mc:Choice>
              <mc:Fallback>
                <p:oleObj name="CS ChemDraw Drawing" r:id="rId3" imgW="2798982" imgH="745067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0213" y="1666875"/>
                        <a:ext cx="11333162" cy="302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3.44</a:t>
            </a:r>
          </a:p>
        </p:txBody>
      </p:sp>
    </p:spTree>
    <p:extLst>
      <p:ext uri="{BB962C8B-B14F-4D97-AF65-F5344CB8AC3E}">
        <p14:creationId xmlns:p14="http://schemas.microsoft.com/office/powerpoint/2010/main" val="2474336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4440604"/>
              </p:ext>
            </p:extLst>
          </p:nvPr>
        </p:nvGraphicFramePr>
        <p:xfrm>
          <a:off x="1143000" y="1717675"/>
          <a:ext cx="9906000" cy="291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CS ChemDraw Drawing" r:id="rId3" imgW="2446991" imgH="718961" progId="ChemDraw.Document.6.0">
                  <p:embed/>
                </p:oleObj>
              </mc:Choice>
              <mc:Fallback>
                <p:oleObj name="CS ChemDraw Drawing" r:id="rId3" imgW="2446991" imgH="718961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1717675"/>
                        <a:ext cx="9906000" cy="291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84412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1717675"/>
          <a:ext cx="9906000" cy="291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CS ChemDraw Drawing" r:id="rId3" imgW="2446991" imgH="718961" progId="ChemDraw.Document.6.0">
                  <p:embed/>
                </p:oleObj>
              </mc:Choice>
              <mc:Fallback>
                <p:oleObj name="CS ChemDraw Drawing" r:id="rId3" imgW="2446991" imgH="718961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1717675"/>
                        <a:ext cx="9906000" cy="291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2.94</a:t>
            </a:r>
          </a:p>
        </p:txBody>
      </p:sp>
    </p:spTree>
    <p:extLst>
      <p:ext uri="{BB962C8B-B14F-4D97-AF65-F5344CB8AC3E}">
        <p14:creationId xmlns:p14="http://schemas.microsoft.com/office/powerpoint/2010/main" val="17898038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682997"/>
              </p:ext>
            </p:extLst>
          </p:nvPr>
        </p:nvGraphicFramePr>
        <p:xfrm>
          <a:off x="663575" y="2030413"/>
          <a:ext cx="10864850" cy="229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CS ChemDraw Drawing" r:id="rId3" imgW="2684947" imgH="565150" progId="ChemDraw.Document.6.0">
                  <p:embed/>
                </p:oleObj>
              </mc:Choice>
              <mc:Fallback>
                <p:oleObj name="CS ChemDraw Drawing" r:id="rId3" imgW="2684947" imgH="565150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3575" y="2030413"/>
                        <a:ext cx="10864850" cy="2290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84126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3575" y="2030413"/>
          <a:ext cx="10864850" cy="229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2" name="CS ChemDraw Drawing" r:id="rId3" imgW="2684947" imgH="565150" progId="ChemDraw.Document.6.0">
                  <p:embed/>
                </p:oleObj>
              </mc:Choice>
              <mc:Fallback>
                <p:oleObj name="CS ChemDraw Drawing" r:id="rId3" imgW="2684947" imgH="565150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3575" y="2030413"/>
                        <a:ext cx="10864850" cy="2290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r-FR" sz="6400" dirty="0"/>
              <a:t>–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2.8</a:t>
            </a:r>
          </a:p>
        </p:txBody>
      </p:sp>
    </p:spTree>
    <p:extLst>
      <p:ext uri="{BB962C8B-B14F-4D97-AF65-F5344CB8AC3E}">
        <p14:creationId xmlns:p14="http://schemas.microsoft.com/office/powerpoint/2010/main" val="14326050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3575" y="2030413"/>
          <a:ext cx="10864850" cy="229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CS ChemDraw Drawing" r:id="rId3" imgW="2684947" imgH="565150" progId="ChemDraw.Document.6.0">
                  <p:embed/>
                </p:oleObj>
              </mc:Choice>
              <mc:Fallback>
                <p:oleObj name="CS ChemDraw Drawing" r:id="rId3" imgW="2684947" imgH="565150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3575" y="2030413"/>
                        <a:ext cx="10864850" cy="2290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r-FR" sz="6400" dirty="0"/>
              <a:t>–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2.8</a:t>
            </a:r>
          </a:p>
        </p:txBody>
      </p:sp>
    </p:spTree>
    <p:extLst>
      <p:ext uri="{BB962C8B-B14F-4D97-AF65-F5344CB8AC3E}">
        <p14:creationId xmlns:p14="http://schemas.microsoft.com/office/powerpoint/2010/main" val="636263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 3">
            <a:extLst>
              <a:ext uri="{FF2B5EF4-FFF2-40B4-BE49-F238E27FC236}">
                <a16:creationId xmlns:a16="http://schemas.microsoft.com/office/drawing/2014/main" id="{03FDF2E0-F16F-45EE-AF9E-A89A60C42C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427529"/>
              </p:ext>
            </p:extLst>
          </p:nvPr>
        </p:nvGraphicFramePr>
        <p:xfrm>
          <a:off x="4406900" y="2744788"/>
          <a:ext cx="3379788" cy="136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S ChemDraw Drawing" r:id="rId3" imgW="588182" imgH="238831" progId="ChemDraw.Document.6.0">
                  <p:embed/>
                </p:oleObj>
              </mc:Choice>
              <mc:Fallback>
                <p:oleObj name="CS ChemDraw Drawing" r:id="rId3" imgW="588182" imgH="238831" progId="ChemDraw.Document.6.0">
                  <p:embed/>
                  <p:pic>
                    <p:nvPicPr>
                      <p:cNvPr id="4" name="Objet 3">
                        <a:extLst>
                          <a:ext uri="{FF2B5EF4-FFF2-40B4-BE49-F238E27FC236}">
                            <a16:creationId xmlns:a16="http://schemas.microsoft.com/office/drawing/2014/main" id="{E3206E0F-5B5F-4261-9F76-06E00513F2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06900" y="2744788"/>
                        <a:ext cx="3379788" cy="1366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13706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56916"/>
              </p:ext>
            </p:extLst>
          </p:nvPr>
        </p:nvGraphicFramePr>
        <p:xfrm>
          <a:off x="1377950" y="2100263"/>
          <a:ext cx="9434513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CS ChemDraw Drawing" r:id="rId3" imgW="2331190" imgH="530225" progId="ChemDraw.Document.6.0">
                  <p:embed/>
                </p:oleObj>
              </mc:Choice>
              <mc:Fallback>
                <p:oleObj name="CS ChemDraw Drawing" r:id="rId3" imgW="2331190" imgH="530225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7950" y="2100263"/>
                        <a:ext cx="9434513" cy="2149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62503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7950" y="2100263"/>
          <a:ext cx="9434513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CS ChemDraw Drawing" r:id="rId3" imgW="2331190" imgH="530225" progId="ChemDraw.Document.6.0">
                  <p:embed/>
                </p:oleObj>
              </mc:Choice>
              <mc:Fallback>
                <p:oleObj name="CS ChemDraw Drawing" r:id="rId3" imgW="2331190" imgH="530225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7950" y="2100263"/>
                        <a:ext cx="9434513" cy="2149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r-FR" sz="6400" dirty="0"/>
              <a:t>–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14.8</a:t>
            </a:r>
          </a:p>
        </p:txBody>
      </p:sp>
    </p:spTree>
    <p:extLst>
      <p:ext uri="{BB962C8B-B14F-4D97-AF65-F5344CB8AC3E}">
        <p14:creationId xmlns:p14="http://schemas.microsoft.com/office/powerpoint/2010/main" val="36895265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276848"/>
              </p:ext>
            </p:extLst>
          </p:nvPr>
        </p:nvGraphicFramePr>
        <p:xfrm>
          <a:off x="2655945" y="2070100"/>
          <a:ext cx="6673561" cy="194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9" name="CS ChemDraw Drawing" r:id="rId3" imgW="1209550" imgH="353131" progId="ChemDraw.Document.6.0">
                  <p:embed/>
                </p:oleObj>
              </mc:Choice>
              <mc:Fallback>
                <p:oleObj name="CS ChemDraw Drawing" r:id="rId3" imgW="1209550" imgH="353131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55945" y="2070100"/>
                        <a:ext cx="6673561" cy="194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626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55945" y="2070100"/>
          <a:ext cx="6673561" cy="194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6" name="CS ChemDraw Drawing" r:id="rId3" imgW="1209550" imgH="353131" progId="ChemDraw.Document.6.0">
                  <p:embed/>
                </p:oleObj>
              </mc:Choice>
              <mc:Fallback>
                <p:oleObj name="CS ChemDraw Drawing" r:id="rId3" imgW="1209550" imgH="353131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55945" y="2070100"/>
                        <a:ext cx="6673561" cy="194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643313" y="51656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r-FR" sz="6400" dirty="0"/>
              <a:t>–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6.3</a:t>
            </a:r>
          </a:p>
        </p:txBody>
      </p:sp>
    </p:spTree>
    <p:extLst>
      <p:ext uri="{BB962C8B-B14F-4D97-AF65-F5344CB8AC3E}">
        <p14:creationId xmlns:p14="http://schemas.microsoft.com/office/powerpoint/2010/main" val="30540035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770821"/>
              </p:ext>
            </p:extLst>
          </p:nvPr>
        </p:nvGraphicFramePr>
        <p:xfrm>
          <a:off x="2899347" y="2273300"/>
          <a:ext cx="5631305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3" name="CS ChemDraw Drawing" r:id="rId3" imgW="1089513" imgH="362303" progId="ChemDraw.Document.6.0">
                  <p:embed/>
                </p:oleObj>
              </mc:Choice>
              <mc:Fallback>
                <p:oleObj name="CS ChemDraw Drawing" r:id="rId3" imgW="1089513" imgH="362303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9347" y="2273300"/>
                        <a:ext cx="5631305" cy="187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61633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9347" y="2273300"/>
          <a:ext cx="5631305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0" name="CS ChemDraw Drawing" r:id="rId3" imgW="1089513" imgH="362303" progId="ChemDraw.Document.6.0">
                  <p:embed/>
                </p:oleObj>
              </mc:Choice>
              <mc:Fallback>
                <p:oleObj name="CS ChemDraw Drawing" r:id="rId3" imgW="1089513" imgH="362303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9347" y="2273300"/>
                        <a:ext cx="5631305" cy="187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483206" y="48354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r-FR" sz="6400" dirty="0"/>
              <a:t>9.25</a:t>
            </a:r>
            <a:endParaRPr lang="fr-FR" sz="6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3766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087578"/>
              </p:ext>
            </p:extLst>
          </p:nvPr>
        </p:nvGraphicFramePr>
        <p:xfrm>
          <a:off x="2128838" y="1516063"/>
          <a:ext cx="7177087" cy="339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5" name="CS ChemDraw Drawing" r:id="rId3" imgW="1388193" imgH="653697" progId="ChemDraw.Document.6.0">
                  <p:embed/>
                </p:oleObj>
              </mc:Choice>
              <mc:Fallback>
                <p:oleObj name="CS ChemDraw Drawing" r:id="rId3" imgW="1388193" imgH="653697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8838" y="1516063"/>
                        <a:ext cx="7177087" cy="3392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02285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28838" y="1516063"/>
          <a:ext cx="7177087" cy="339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CS ChemDraw Drawing" r:id="rId3" imgW="1388193" imgH="653697" progId="ChemDraw.Document.6.0">
                  <p:embed/>
                </p:oleObj>
              </mc:Choice>
              <mc:Fallback>
                <p:oleObj name="CS ChemDraw Drawing" r:id="rId3" imgW="1388193" imgH="653697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8838" y="1516063"/>
                        <a:ext cx="7177087" cy="3392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483206" y="48354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r-FR" sz="6400" dirty="0"/>
              <a:t>10.6</a:t>
            </a:r>
            <a:endParaRPr lang="fr-FR" sz="6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9897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3744874"/>
              </p:ext>
            </p:extLst>
          </p:nvPr>
        </p:nvGraphicFramePr>
        <p:xfrm>
          <a:off x="2254250" y="2217738"/>
          <a:ext cx="6923088" cy="198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2" name="CS ChemDraw Drawing" r:id="rId3" imgW="1337707" imgH="382058" progId="ChemDraw.Document.6.0">
                  <p:embed/>
                </p:oleObj>
              </mc:Choice>
              <mc:Fallback>
                <p:oleObj name="CS ChemDraw Drawing" r:id="rId3" imgW="1337707" imgH="382058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54250" y="2217738"/>
                        <a:ext cx="6923088" cy="198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17230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54250" y="2217738"/>
          <a:ext cx="6923088" cy="198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6" name="CS ChemDraw Drawing" r:id="rId3" imgW="1337707" imgH="382058" progId="ChemDraw.Document.6.0">
                  <p:embed/>
                </p:oleObj>
              </mc:Choice>
              <mc:Fallback>
                <p:oleObj name="CS ChemDraw Drawing" r:id="rId3" imgW="1337707" imgH="382058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54250" y="2217738"/>
                        <a:ext cx="6923088" cy="198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483206" y="48354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r-FR" sz="6400" dirty="0"/>
              <a:t>11.27</a:t>
            </a:r>
            <a:endParaRPr lang="fr-FR" sz="6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502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 3">
            <a:extLst>
              <a:ext uri="{FF2B5EF4-FFF2-40B4-BE49-F238E27FC236}">
                <a16:creationId xmlns:a16="http://schemas.microsoft.com/office/drawing/2014/main" id="{E3206E0F-5B5F-4261-9F76-06E00513F2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299721"/>
              </p:ext>
            </p:extLst>
          </p:nvPr>
        </p:nvGraphicFramePr>
        <p:xfrm>
          <a:off x="4409839" y="2057287"/>
          <a:ext cx="3372321" cy="2743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S ChemDraw Drawing" r:id="rId3" imgW="587829" imgH="478014" progId="ChemDraw.Document.6.0">
                  <p:embed/>
                </p:oleObj>
              </mc:Choice>
              <mc:Fallback>
                <p:oleObj name="CS ChemDraw Drawing" r:id="rId3" imgW="587829" imgH="47801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09839" y="2057287"/>
                        <a:ext cx="3372321" cy="27434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48300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175174"/>
              </p:ext>
            </p:extLst>
          </p:nvPr>
        </p:nvGraphicFramePr>
        <p:xfrm>
          <a:off x="2112963" y="1849438"/>
          <a:ext cx="7964487" cy="265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0" name="CS ChemDraw Drawing" r:id="rId3" imgW="1966843" imgH="654756" progId="ChemDraw.Document.6.0">
                  <p:embed/>
                </p:oleObj>
              </mc:Choice>
              <mc:Fallback>
                <p:oleObj name="CS ChemDraw Drawing" r:id="rId3" imgW="1966843" imgH="654756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2963" y="1849438"/>
                        <a:ext cx="7964487" cy="2652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28029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12963" y="1849438"/>
          <a:ext cx="7964487" cy="265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4" name="CS ChemDraw Drawing" r:id="rId3" imgW="1966843" imgH="654756" progId="ChemDraw.Document.6.0">
                  <p:embed/>
                </p:oleObj>
              </mc:Choice>
              <mc:Fallback>
                <p:oleObj name="CS ChemDraw Drawing" r:id="rId3" imgW="1966843" imgH="654756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2963" y="1849438"/>
                        <a:ext cx="7964487" cy="2652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5.23</a:t>
            </a:r>
          </a:p>
        </p:txBody>
      </p:sp>
    </p:spTree>
    <p:extLst>
      <p:ext uri="{BB962C8B-B14F-4D97-AF65-F5344CB8AC3E}">
        <p14:creationId xmlns:p14="http://schemas.microsoft.com/office/powerpoint/2010/main" val="9791014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785106"/>
              </p:ext>
            </p:extLst>
          </p:nvPr>
        </p:nvGraphicFramePr>
        <p:xfrm>
          <a:off x="2112963" y="1311275"/>
          <a:ext cx="7966075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9" name="CS ChemDraw Drawing" r:id="rId3" imgW="1966843" imgH="920044" progId="ChemDraw.Document.6.0">
                  <p:embed/>
                </p:oleObj>
              </mc:Choice>
              <mc:Fallback>
                <p:oleObj name="CS ChemDraw Drawing" r:id="rId3" imgW="1966843" imgH="920044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2963" y="1311275"/>
                        <a:ext cx="7966075" cy="373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07081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12963" y="1311275"/>
          <a:ext cx="7966075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6" name="CS ChemDraw Drawing" r:id="rId3" imgW="1966843" imgH="920044" progId="ChemDraw.Document.6.0">
                  <p:embed/>
                </p:oleObj>
              </mc:Choice>
              <mc:Fallback>
                <p:oleObj name="CS ChemDraw Drawing" r:id="rId3" imgW="1966843" imgH="920044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2963" y="1311275"/>
                        <a:ext cx="7966075" cy="373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10.1</a:t>
            </a:r>
          </a:p>
        </p:txBody>
      </p:sp>
    </p:spTree>
    <p:extLst>
      <p:ext uri="{BB962C8B-B14F-4D97-AF65-F5344CB8AC3E}">
        <p14:creationId xmlns:p14="http://schemas.microsoft.com/office/powerpoint/2010/main" val="10455644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986509"/>
              </p:ext>
            </p:extLst>
          </p:nvPr>
        </p:nvGraphicFramePr>
        <p:xfrm>
          <a:off x="1474788" y="1790700"/>
          <a:ext cx="9242425" cy="277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3" name="CS ChemDraw Drawing" r:id="rId3" imgW="2282469" imgH="682272" progId="ChemDraw.Document.6.0">
                  <p:embed/>
                </p:oleObj>
              </mc:Choice>
              <mc:Fallback>
                <p:oleObj name="CS ChemDraw Drawing" r:id="rId3" imgW="2282469" imgH="682272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4788" y="1790700"/>
                        <a:ext cx="9242425" cy="2770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03464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4788" y="1790700"/>
          <a:ext cx="9242425" cy="277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2" name="CS ChemDraw Drawing" r:id="rId3" imgW="2282469" imgH="682272" progId="ChemDraw.Document.6.0">
                  <p:embed/>
                </p:oleObj>
              </mc:Choice>
              <mc:Fallback>
                <p:oleObj name="CS ChemDraw Drawing" r:id="rId3" imgW="2282469" imgH="682272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4788" y="1790700"/>
                        <a:ext cx="9242425" cy="2770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4.21</a:t>
            </a:r>
          </a:p>
          <a:p>
            <a:endParaRPr lang="fr-FR" sz="6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3048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444140"/>
              </p:ext>
            </p:extLst>
          </p:nvPr>
        </p:nvGraphicFramePr>
        <p:xfrm>
          <a:off x="708025" y="1790700"/>
          <a:ext cx="10780713" cy="277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5" name="CS ChemDraw Drawing" r:id="rId3" imgW="2661998" imgH="682272" progId="ChemDraw.Document.6.0">
                  <p:embed/>
                </p:oleObj>
              </mc:Choice>
              <mc:Fallback>
                <p:oleObj name="CS ChemDraw Drawing" r:id="rId3" imgW="2661998" imgH="682272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8025" y="1790700"/>
                        <a:ext cx="10780713" cy="2770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01241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8025" y="1790700"/>
          <a:ext cx="10780713" cy="277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3" name="CS ChemDraw Drawing" r:id="rId3" imgW="2661998" imgH="682272" progId="ChemDraw.Document.6.0">
                  <p:embed/>
                </p:oleObj>
              </mc:Choice>
              <mc:Fallback>
                <p:oleObj name="CS ChemDraw Drawing" r:id="rId3" imgW="2661998" imgH="682272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8025" y="1790700"/>
                        <a:ext cx="10780713" cy="2770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5.49</a:t>
            </a:r>
          </a:p>
        </p:txBody>
      </p:sp>
    </p:spTree>
    <p:extLst>
      <p:ext uri="{BB962C8B-B14F-4D97-AF65-F5344CB8AC3E}">
        <p14:creationId xmlns:p14="http://schemas.microsoft.com/office/powerpoint/2010/main" val="26947787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207288"/>
              </p:ext>
            </p:extLst>
          </p:nvPr>
        </p:nvGraphicFramePr>
        <p:xfrm>
          <a:off x="706438" y="1462088"/>
          <a:ext cx="10785475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6" name="CS ChemDraw Drawing" r:id="rId3" imgW="2663764" imgH="843844" progId="ChemDraw.Document.6.0">
                  <p:embed/>
                </p:oleObj>
              </mc:Choice>
              <mc:Fallback>
                <p:oleObj name="CS ChemDraw Drawing" r:id="rId3" imgW="2663764" imgH="843844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6438" y="1462088"/>
                        <a:ext cx="10785475" cy="3427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44861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6438" y="1462088"/>
          <a:ext cx="10785475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2" name="CS ChemDraw Drawing" r:id="rId3" imgW="2663764" imgH="843844" progId="ChemDraw.Document.6.0">
                  <p:embed/>
                </p:oleObj>
              </mc:Choice>
              <mc:Fallback>
                <p:oleObj name="CS ChemDraw Drawing" r:id="rId3" imgW="2663764" imgH="843844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6438" y="1462088"/>
                        <a:ext cx="10785475" cy="3427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1.1</a:t>
            </a:r>
          </a:p>
        </p:txBody>
      </p:sp>
    </p:spTree>
    <p:extLst>
      <p:ext uri="{BB962C8B-B14F-4D97-AF65-F5344CB8AC3E}">
        <p14:creationId xmlns:p14="http://schemas.microsoft.com/office/powerpoint/2010/main" val="243100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 3">
            <a:extLst>
              <a:ext uri="{FF2B5EF4-FFF2-40B4-BE49-F238E27FC236}">
                <a16:creationId xmlns:a16="http://schemas.microsoft.com/office/drawing/2014/main" id="{03FDF2E0-F16F-45EE-AF9E-A89A60C42C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779345"/>
              </p:ext>
            </p:extLst>
          </p:nvPr>
        </p:nvGraphicFramePr>
        <p:xfrm>
          <a:off x="2432050" y="2201863"/>
          <a:ext cx="59309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S ChemDraw Drawing" r:id="rId3" imgW="1279454" imgH="426508" progId="ChemDraw.Document.6.0">
                  <p:embed/>
                </p:oleObj>
              </mc:Choice>
              <mc:Fallback>
                <p:oleObj name="CS ChemDraw Drawing" r:id="rId3" imgW="1279454" imgH="426508" progId="ChemDraw.Document.6.0">
                  <p:embed/>
                  <p:pic>
                    <p:nvPicPr>
                      <p:cNvPr id="4" name="Objet 3">
                        <a:extLst>
                          <a:ext uri="{FF2B5EF4-FFF2-40B4-BE49-F238E27FC236}">
                            <a16:creationId xmlns:a16="http://schemas.microsoft.com/office/drawing/2014/main" id="{03FDF2E0-F16F-45EE-AF9E-A89A60C42C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32050" y="2201863"/>
                        <a:ext cx="5930900" cy="198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55784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600152"/>
              </p:ext>
            </p:extLst>
          </p:nvPr>
        </p:nvGraphicFramePr>
        <p:xfrm>
          <a:off x="2338388" y="2217738"/>
          <a:ext cx="7519987" cy="191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5" name="CS ChemDraw Drawing" r:id="rId3" imgW="1857397" imgH="472017" progId="ChemDraw.Document.6.0">
                  <p:embed/>
                </p:oleObj>
              </mc:Choice>
              <mc:Fallback>
                <p:oleObj name="CS ChemDraw Drawing" r:id="rId3" imgW="1857397" imgH="472017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8388" y="2217738"/>
                        <a:ext cx="7519987" cy="1912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54362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38388" y="2217738"/>
          <a:ext cx="7519987" cy="191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2" name="CS ChemDraw Drawing" r:id="rId3" imgW="1857397" imgH="472017" progId="ChemDraw.Document.6.0">
                  <p:embed/>
                </p:oleObj>
              </mc:Choice>
              <mc:Fallback>
                <p:oleObj name="CS ChemDraw Drawing" r:id="rId3" imgW="1857397" imgH="472017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8388" y="2217738"/>
                        <a:ext cx="7519987" cy="1912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0.63</a:t>
            </a:r>
          </a:p>
        </p:txBody>
      </p:sp>
    </p:spTree>
    <p:extLst>
      <p:ext uri="{BB962C8B-B14F-4D97-AF65-F5344CB8AC3E}">
        <p14:creationId xmlns:p14="http://schemas.microsoft.com/office/powerpoint/2010/main" val="42118378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946598"/>
              </p:ext>
            </p:extLst>
          </p:nvPr>
        </p:nvGraphicFramePr>
        <p:xfrm>
          <a:off x="3055938" y="2252663"/>
          <a:ext cx="6086475" cy="184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9" name="CS ChemDraw Drawing" r:id="rId3" imgW="1503994" imgH="453672" progId="ChemDraw.Document.6.0">
                  <p:embed/>
                </p:oleObj>
              </mc:Choice>
              <mc:Fallback>
                <p:oleObj name="CS ChemDraw Drawing" r:id="rId3" imgW="1503994" imgH="453672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5938" y="2252663"/>
                        <a:ext cx="6086475" cy="1843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490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55938" y="2252663"/>
          <a:ext cx="6086475" cy="184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6" name="CS ChemDraw Drawing" r:id="rId3" imgW="1503994" imgH="453672" progId="ChemDraw.Document.6.0">
                  <p:embed/>
                </p:oleObj>
              </mc:Choice>
              <mc:Fallback>
                <p:oleObj name="CS ChemDraw Drawing" r:id="rId3" imgW="1503994" imgH="453672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5938" y="2252663"/>
                        <a:ext cx="6086475" cy="1843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15.1</a:t>
            </a:r>
          </a:p>
        </p:txBody>
      </p:sp>
    </p:spTree>
    <p:extLst>
      <p:ext uri="{BB962C8B-B14F-4D97-AF65-F5344CB8AC3E}">
        <p14:creationId xmlns:p14="http://schemas.microsoft.com/office/powerpoint/2010/main" val="234638858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9302864"/>
              </p:ext>
            </p:extLst>
          </p:nvPr>
        </p:nvGraphicFramePr>
        <p:xfrm>
          <a:off x="2233613" y="1847850"/>
          <a:ext cx="7734300" cy="265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0" name="CS ChemDraw Drawing" r:id="rId3" imgW="1909295" imgH="654756" progId="ChemDraw.Document.6.0">
                  <p:embed/>
                </p:oleObj>
              </mc:Choice>
              <mc:Fallback>
                <p:oleObj name="CS ChemDraw Drawing" r:id="rId3" imgW="1909295" imgH="654756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33613" y="1847850"/>
                        <a:ext cx="7734300" cy="2655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935004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33613" y="1847850"/>
          <a:ext cx="7734300" cy="265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1" name="CS ChemDraw Drawing" r:id="rId3" imgW="1909295" imgH="654756" progId="ChemDraw.Document.6.0">
                  <p:embed/>
                </p:oleObj>
              </mc:Choice>
              <mc:Fallback>
                <p:oleObj name="CS ChemDraw Drawing" r:id="rId3" imgW="1909295" imgH="654756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33613" y="1847850"/>
                        <a:ext cx="7734300" cy="2655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12.3</a:t>
            </a:r>
          </a:p>
        </p:txBody>
      </p:sp>
    </p:spTree>
    <p:extLst>
      <p:ext uri="{BB962C8B-B14F-4D97-AF65-F5344CB8AC3E}">
        <p14:creationId xmlns:p14="http://schemas.microsoft.com/office/powerpoint/2010/main" val="41021747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643485"/>
              </p:ext>
            </p:extLst>
          </p:nvPr>
        </p:nvGraphicFramePr>
        <p:xfrm>
          <a:off x="2667000" y="1946275"/>
          <a:ext cx="6869113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4" name="CS ChemDraw Drawing" r:id="rId3" imgW="1695700" imgH="602897" progId="ChemDraw.Document.6.0">
                  <p:embed/>
                </p:oleObj>
              </mc:Choice>
              <mc:Fallback>
                <p:oleObj name="CS ChemDraw Drawing" r:id="rId3" imgW="1695700" imgH="602897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7000" y="1946275"/>
                        <a:ext cx="6869113" cy="2454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36</a:t>
            </a:r>
          </a:p>
        </p:txBody>
      </p:sp>
    </p:spTree>
    <p:extLst>
      <p:ext uri="{BB962C8B-B14F-4D97-AF65-F5344CB8AC3E}">
        <p14:creationId xmlns:p14="http://schemas.microsoft.com/office/powerpoint/2010/main" val="77050438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1946275"/>
          <a:ext cx="6869113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8" name="CS ChemDraw Drawing" r:id="rId3" imgW="1695700" imgH="602897" progId="ChemDraw.Document.6.0">
                  <p:embed/>
                </p:oleObj>
              </mc:Choice>
              <mc:Fallback>
                <p:oleObj name="CS ChemDraw Drawing" r:id="rId3" imgW="1695700" imgH="602897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7000" y="1946275"/>
                        <a:ext cx="6869113" cy="2454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36</a:t>
            </a:r>
          </a:p>
        </p:txBody>
      </p:sp>
    </p:spTree>
    <p:extLst>
      <p:ext uri="{BB962C8B-B14F-4D97-AF65-F5344CB8AC3E}">
        <p14:creationId xmlns:p14="http://schemas.microsoft.com/office/powerpoint/2010/main" val="173859283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889352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22350" y="1730375"/>
          <a:ext cx="10145713" cy="308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CS ChemDraw Drawing" r:id="rId3" imgW="2189617" imgH="664281" progId="ChemDraw.Document.6.0">
                  <p:embed/>
                </p:oleObj>
              </mc:Choice>
              <mc:Fallback>
                <p:oleObj name="CS ChemDraw Drawing" r:id="rId3" imgW="2189617" imgH="664281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2350" y="1730375"/>
                        <a:ext cx="10145713" cy="308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4.2</a:t>
            </a:r>
          </a:p>
        </p:txBody>
      </p:sp>
    </p:spTree>
    <p:extLst>
      <p:ext uri="{BB962C8B-B14F-4D97-AF65-F5344CB8AC3E}">
        <p14:creationId xmlns:p14="http://schemas.microsoft.com/office/powerpoint/2010/main" val="3001370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 3">
            <a:extLst>
              <a:ext uri="{FF2B5EF4-FFF2-40B4-BE49-F238E27FC236}">
                <a16:creationId xmlns:a16="http://schemas.microsoft.com/office/drawing/2014/main" id="{03FDF2E0-F16F-45EE-AF9E-A89A60C42C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257518"/>
              </p:ext>
            </p:extLst>
          </p:nvPr>
        </p:nvGraphicFramePr>
        <p:xfrm>
          <a:off x="2435225" y="2201863"/>
          <a:ext cx="592455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CS ChemDraw Drawing" r:id="rId3" imgW="1278042" imgH="426508" progId="ChemDraw.Document.6.0">
                  <p:embed/>
                </p:oleObj>
              </mc:Choice>
              <mc:Fallback>
                <p:oleObj name="CS ChemDraw Drawing" r:id="rId3" imgW="1278042" imgH="426508" progId="ChemDraw.Document.6.0">
                  <p:embed/>
                  <p:pic>
                    <p:nvPicPr>
                      <p:cNvPr id="4" name="Objet 3">
                        <a:extLst>
                          <a:ext uri="{FF2B5EF4-FFF2-40B4-BE49-F238E27FC236}">
                            <a16:creationId xmlns:a16="http://schemas.microsoft.com/office/drawing/2014/main" id="{03FDF2E0-F16F-45EE-AF9E-A89A60C42C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35225" y="2201863"/>
                        <a:ext cx="5924550" cy="198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F606C660-599A-4E1B-99B0-4DBE0DCE586E}"/>
              </a:ext>
            </a:extLst>
          </p:cNvPr>
          <p:cNvSpPr/>
          <p:nvPr/>
        </p:nvSpPr>
        <p:spPr>
          <a:xfrm>
            <a:off x="3707959" y="4583274"/>
            <a:ext cx="42603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4.76</a:t>
            </a:r>
          </a:p>
        </p:txBody>
      </p:sp>
    </p:spTree>
    <p:extLst>
      <p:ext uri="{BB962C8B-B14F-4D97-AF65-F5344CB8AC3E}">
        <p14:creationId xmlns:p14="http://schemas.microsoft.com/office/powerpoint/2010/main" val="29428799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BC905819-B225-4CB6-BD59-1388D4A3E0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4225" y="2260600"/>
          <a:ext cx="8078788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CS ChemDraw Drawing" r:id="rId3" imgW="1743009" imgH="435681" progId="ChemDraw.Document.6.0">
                  <p:embed/>
                </p:oleObj>
              </mc:Choice>
              <mc:Fallback>
                <p:oleObj name="CS ChemDraw Drawing" r:id="rId3" imgW="1743009" imgH="435681" progId="ChemDraw.Document.6.0">
                  <p:embed/>
                  <p:pic>
                    <p:nvPicPr>
                      <p:cNvPr id="5" name="Objet 4">
                        <a:extLst>
                          <a:ext uri="{FF2B5EF4-FFF2-40B4-BE49-F238E27FC236}">
                            <a16:creationId xmlns:a16="http://schemas.microsoft.com/office/drawing/2014/main" id="{BC905819-B225-4CB6-BD59-1388D4A3E0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4225" y="2260600"/>
                        <a:ext cx="8078788" cy="201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CB0E2D7-D425-4DBA-9361-E3FF196AC785}"/>
              </a:ext>
            </a:extLst>
          </p:cNvPr>
          <p:cNvSpPr/>
          <p:nvPr/>
        </p:nvSpPr>
        <p:spPr>
          <a:xfrm>
            <a:off x="3965806" y="5356161"/>
            <a:ext cx="56861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10.33</a:t>
            </a:r>
          </a:p>
        </p:txBody>
      </p:sp>
    </p:spTree>
    <p:extLst>
      <p:ext uri="{BB962C8B-B14F-4D97-AF65-F5344CB8AC3E}">
        <p14:creationId xmlns:p14="http://schemas.microsoft.com/office/powerpoint/2010/main" val="316029526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 3">
            <a:extLst>
              <a:ext uri="{FF2B5EF4-FFF2-40B4-BE49-F238E27FC236}">
                <a16:creationId xmlns:a16="http://schemas.microsoft.com/office/drawing/2014/main" id="{E3206E0F-5B5F-4261-9F76-06E00513F2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09839" y="2057287"/>
          <a:ext cx="3372321" cy="2743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CS ChemDraw Drawing" r:id="rId3" imgW="587829" imgH="478014" progId="ChemDraw.Document.6.0">
                  <p:embed/>
                </p:oleObj>
              </mc:Choice>
              <mc:Fallback>
                <p:oleObj name="CS ChemDraw Drawing" r:id="rId3" imgW="587829" imgH="478014" progId="ChemDraw.Document.6.0">
                  <p:embed/>
                  <p:pic>
                    <p:nvPicPr>
                      <p:cNvPr id="4" name="Objet 3">
                        <a:extLst>
                          <a:ext uri="{FF2B5EF4-FFF2-40B4-BE49-F238E27FC236}">
                            <a16:creationId xmlns:a16="http://schemas.microsoft.com/office/drawing/2014/main" id="{E3206E0F-5B5F-4261-9F76-06E00513F2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09839" y="2057287"/>
                        <a:ext cx="3372321" cy="27434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5399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366B414E-6F59-49E3-A42C-2131456060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18430" y="1818821"/>
          <a:ext cx="9355137" cy="290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S ChemDraw Drawing" r:id="rId3" imgW="2017329" imgH="626181" progId="ChemDraw.Document.6.0">
                  <p:embed/>
                </p:oleObj>
              </mc:Choice>
              <mc:Fallback>
                <p:oleObj name="CS ChemDraw Drawing" r:id="rId3" imgW="2017329" imgH="626181" progId="ChemDraw.Document.6.0">
                  <p:embed/>
                  <p:pic>
                    <p:nvPicPr>
                      <p:cNvPr id="3" name="Objet 2">
                        <a:extLst>
                          <a:ext uri="{FF2B5EF4-FFF2-40B4-BE49-F238E27FC236}">
                            <a16:creationId xmlns:a16="http://schemas.microsoft.com/office/drawing/2014/main" id="{366B414E-6F59-49E3-A42C-2131456060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18430" y="1818821"/>
                        <a:ext cx="9355137" cy="290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501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366B414E-6F59-49E3-A42C-2131456060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242032"/>
              </p:ext>
            </p:extLst>
          </p:nvPr>
        </p:nvGraphicFramePr>
        <p:xfrm>
          <a:off x="1418430" y="1818821"/>
          <a:ext cx="9355137" cy="290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S ChemDraw Drawing" r:id="rId3" imgW="2017329" imgH="626181" progId="ChemDraw.Document.6.0">
                  <p:embed/>
                </p:oleObj>
              </mc:Choice>
              <mc:Fallback>
                <p:oleObj name="CS ChemDraw Drawing" r:id="rId3" imgW="2017329" imgH="626181" progId="ChemDraw.Document.6.0">
                  <p:embed/>
                  <p:pic>
                    <p:nvPicPr>
                      <p:cNvPr id="4" name="Objet 3">
                        <a:extLst>
                          <a:ext uri="{FF2B5EF4-FFF2-40B4-BE49-F238E27FC236}">
                            <a16:creationId xmlns:a16="http://schemas.microsoft.com/office/drawing/2014/main" id="{03FDF2E0-F16F-45EE-AF9E-A89A60C42C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18430" y="1818821"/>
                        <a:ext cx="9355137" cy="290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07048187-4F91-450B-ABB9-0039ED251A86}"/>
              </a:ext>
            </a:extLst>
          </p:cNvPr>
          <p:cNvSpPr/>
          <p:nvPr/>
        </p:nvSpPr>
        <p:spPr>
          <a:xfrm>
            <a:off x="3965807" y="5356161"/>
            <a:ext cx="42603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400" dirty="0" err="1">
                <a:latin typeface="Arial" panose="020B0604020202020204" pitchFamily="34" charset="0"/>
                <a:cs typeface="Arial" panose="020B0604020202020204" pitchFamily="34" charset="0"/>
              </a:rPr>
              <a:t>pKa</a:t>
            </a:r>
            <a:r>
              <a:rPr lang="fr-FR" sz="6400" dirty="0">
                <a:latin typeface="Arial" panose="020B0604020202020204" pitchFamily="34" charset="0"/>
                <a:cs typeface="Arial" panose="020B0604020202020204" pitchFamily="34" charset="0"/>
              </a:rPr>
              <a:t> = 0.26</a:t>
            </a:r>
          </a:p>
        </p:txBody>
      </p:sp>
    </p:spTree>
    <p:extLst>
      <p:ext uri="{BB962C8B-B14F-4D97-AF65-F5344CB8AC3E}">
        <p14:creationId xmlns:p14="http://schemas.microsoft.com/office/powerpoint/2010/main" val="1817996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366B414E-6F59-49E3-A42C-2131456060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63650" y="1816100"/>
          <a:ext cx="9663113" cy="290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S ChemDraw Drawing" r:id="rId3" imgW="2084408" imgH="627592" progId="ChemDraw.Document.6.0">
                  <p:embed/>
                </p:oleObj>
              </mc:Choice>
              <mc:Fallback>
                <p:oleObj name="CS ChemDraw Drawing" r:id="rId3" imgW="2084408" imgH="627592" progId="ChemDraw.Document.6.0">
                  <p:embed/>
                  <p:pic>
                    <p:nvPicPr>
                      <p:cNvPr id="3" name="Objet 2">
                        <a:extLst>
                          <a:ext uri="{FF2B5EF4-FFF2-40B4-BE49-F238E27FC236}">
                            <a16:creationId xmlns:a16="http://schemas.microsoft.com/office/drawing/2014/main" id="{366B414E-6F59-49E3-A42C-2131456060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3650" y="1816100"/>
                        <a:ext cx="9663113" cy="290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58414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94</Words>
  <Application>Microsoft Office PowerPoint</Application>
  <PresentationFormat>Grand écran</PresentationFormat>
  <Paragraphs>30</Paragraphs>
  <Slides>61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61</vt:i4>
      </vt:variant>
    </vt:vector>
  </HeadingPairs>
  <TitlesOfParts>
    <vt:vector size="66" baseType="lpstr">
      <vt:lpstr>Arial</vt:lpstr>
      <vt:lpstr>Calibri</vt:lpstr>
      <vt:lpstr>Calibri Light</vt:lpstr>
      <vt:lpstr>Thème Office</vt:lpstr>
      <vt:lpstr>CS ChemDraw Drawing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Laurent Ferrié</dc:creator>
  <cp:lastModifiedBy>Laurent Ferrié</cp:lastModifiedBy>
  <cp:revision>19</cp:revision>
  <dcterms:created xsi:type="dcterms:W3CDTF">2022-02-15T09:18:18Z</dcterms:created>
  <dcterms:modified xsi:type="dcterms:W3CDTF">2022-02-15T13:30:31Z</dcterms:modified>
</cp:coreProperties>
</file>