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63" r:id="rId4"/>
    <p:sldId id="260" r:id="rId5"/>
    <p:sldId id="261" r:id="rId6"/>
    <p:sldId id="264" r:id="rId7"/>
    <p:sldId id="265" r:id="rId8"/>
    <p:sldId id="262" r:id="rId9"/>
    <p:sldId id="266" r:id="rId10"/>
    <p:sldId id="270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016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200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1/28/25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1/28/25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1/28/25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1/28/25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1/28/25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1/28/25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1/28/25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1/28/25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1/28/25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1/28/25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1/28/25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1/28/25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1/28/25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1/28/25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1/28/25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1/28/25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1/28/25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1/28/25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deed.com/career-advice/resumes-cover-letters" TargetMode="External"/><Relationship Id="rId2" Type="http://schemas.openxmlformats.org/officeDocument/2006/relationships/hyperlink" Target="http://europass.cedefop.europa.eu/en/home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youtube.com/watch?v=kBMJlFSRKb4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9548" y="2053651"/>
            <a:ext cx="10493114" cy="4191001"/>
          </a:xfrm>
        </p:spPr>
        <p:txBody>
          <a:bodyPr/>
          <a:lstStyle/>
          <a:p>
            <a:pPr algn="ctr"/>
            <a:r>
              <a:rPr lang="en-US" sz="4400" b="1" dirty="0"/>
              <a:t>Some General Tips for your CV and Cover Letter </a:t>
            </a:r>
            <a:br>
              <a:rPr lang="en-US" sz="4400" b="1" dirty="0"/>
            </a:br>
            <a:br>
              <a:rPr lang="fr-FR" sz="4400" dirty="0"/>
            </a:br>
            <a:r>
              <a:rPr lang="en-US" sz="4400" b="1" dirty="0"/>
              <a:t>(L3 students 2024-25)</a:t>
            </a:r>
            <a:br>
              <a:rPr lang="fr-FR" dirty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4306" y="5383232"/>
            <a:ext cx="8825658" cy="861420"/>
          </a:xfrm>
        </p:spPr>
        <p:txBody>
          <a:bodyPr/>
          <a:lstStyle/>
          <a:p>
            <a:pPr algn="r"/>
            <a:r>
              <a:rPr lang="fr-FR" dirty="0"/>
              <a:t>Lydia Merle</a:t>
            </a:r>
          </a:p>
        </p:txBody>
      </p:sp>
    </p:spTree>
    <p:extLst>
      <p:ext uri="{BB962C8B-B14F-4D97-AF65-F5344CB8AC3E}">
        <p14:creationId xmlns:p14="http://schemas.microsoft.com/office/powerpoint/2010/main" val="12056503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61671" y="125836"/>
            <a:ext cx="10601465" cy="62243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Cover letter/letter of application 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endParaRPr lang="fr-F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-Dear Sir or Madam, &gt; 		“Yours faithfully”  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Dear </a:t>
            </a:r>
            <a:r>
              <a:rPr lang="en-US" sz="2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Mr</a:t>
            </a:r>
            <a:r>
              <a:rPr lang="en-US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X or </a:t>
            </a:r>
            <a:r>
              <a:rPr lang="en-US" sz="2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Ms</a:t>
            </a:r>
            <a:r>
              <a:rPr lang="en-US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Y, &gt; 			“Yours sincerely”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fr-FR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 	</a:t>
            </a:r>
            <a:r>
              <a:rPr lang="fr-FR" sz="2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simply</a:t>
            </a:r>
            <a:r>
              <a:rPr lang="fr-FR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					« Best Regards, »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endParaRPr lang="fr-FR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One sentence 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explaining the content of the letter “Request for …”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endParaRPr lang="fr-FR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Four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paragraphs: Who (you are) / Why (you apply) / How (you can contribute) / Final §: available+ look forward to + V-ING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endParaRPr lang="fr-FR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-Vocabulary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Work placement-Internship-An intern-A trainee-Volunteer work</a:t>
            </a:r>
            <a:endParaRPr lang="fr-FR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9724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79489" y="1720840"/>
            <a:ext cx="1065800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reliable websites + 1 video to help you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endParaRPr lang="fr-F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fr-FR" sz="2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fr-FR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Europass (CV): 				</a:t>
            </a:r>
            <a:r>
              <a:rPr lang="fr-FR" sz="2200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http://europass.cedefop.europa.eu/en/home</a:t>
            </a:r>
            <a:endParaRPr lang="fr-FR" sz="2200" u="sng" dirty="0">
              <a:solidFill>
                <a:srgbClr val="0563C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endParaRPr lang="fr-FR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-Indeed tips (CV and CL):		</a:t>
            </a:r>
            <a:r>
              <a:rPr lang="en-US" sz="2200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https://www.indeed.com/career-advice/resumes-cover-letters</a:t>
            </a:r>
            <a:endParaRPr lang="en-US" sz="2200" u="sng" dirty="0">
              <a:solidFill>
                <a:srgbClr val="0563C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endParaRPr lang="fr-FR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-Monster video (CV):			</a:t>
            </a:r>
            <a:r>
              <a:rPr lang="en-US" sz="2200" u="sn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https://www.youtube.com/watch?v=kBMJlFSRKb4</a:t>
            </a:r>
            <a:endParaRPr lang="en-US" sz="2200" u="sng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endParaRPr lang="fr-FR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1278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C:\Users\lydia.merle\Dropbox\année 2023-2024\DDL 23-24\logo IOGS.jf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3620" y="781048"/>
            <a:ext cx="2408950" cy="127260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ZoneTexte 2"/>
          <p:cNvSpPr txBox="1"/>
          <p:nvPr/>
        </p:nvSpPr>
        <p:spPr>
          <a:xfrm>
            <a:off x="576471" y="3147934"/>
            <a:ext cx="175080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 err="1"/>
              <a:t>Thank</a:t>
            </a:r>
            <a:r>
              <a:rPr lang="fr-FR" sz="3600" b="1" dirty="0"/>
              <a:t> </a:t>
            </a:r>
            <a:r>
              <a:rPr lang="fr-FR" sz="3600" b="1" dirty="0" err="1"/>
              <a:t>you</a:t>
            </a:r>
            <a:r>
              <a:rPr lang="fr-FR" sz="3600" b="1" dirty="0"/>
              <a:t> for </a:t>
            </a:r>
            <a:r>
              <a:rPr lang="fr-FR" sz="3600" b="1" dirty="0" err="1"/>
              <a:t>your</a:t>
            </a:r>
            <a:r>
              <a:rPr lang="fr-FR" sz="3600" b="1" dirty="0"/>
              <a:t> attention</a:t>
            </a:r>
          </a:p>
          <a:p>
            <a:endParaRPr lang="fr-FR" sz="3600" b="1" dirty="0"/>
          </a:p>
        </p:txBody>
      </p:sp>
    </p:spTree>
    <p:extLst>
      <p:ext uri="{BB962C8B-B14F-4D97-AF65-F5344CB8AC3E}">
        <p14:creationId xmlns:p14="http://schemas.microsoft.com/office/powerpoint/2010/main" val="1404114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79487" y="885617"/>
            <a:ext cx="11179902" cy="56703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A4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sheet of paper for both documents: </a:t>
            </a:r>
            <a:r>
              <a:rPr lang="en-US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If it is too long, recruiters tend not to read it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endParaRPr lang="fr-FR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-Make sure both documents are </a:t>
            </a:r>
            <a:r>
              <a:rPr lang="en-US" sz="2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attractive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by looking at them from a distance (arm length)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endParaRPr lang="fr-FR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-Do </a:t>
            </a:r>
            <a:r>
              <a:rPr lang="en-US" sz="2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 translate 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your address and mention that you live in France in your address:</a:t>
            </a:r>
            <a:endParaRPr lang="fr-FR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 everybody knows that Orsay is in France + 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Add your personal email address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endParaRPr lang="en-US" sz="2200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Include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your simplified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LinkedIn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link or QR code (if you have one)</a:t>
            </a:r>
            <a:endParaRPr lang="fr-F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endParaRPr lang="fr-FR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-Your phone number should start with </a:t>
            </a:r>
            <a:r>
              <a:rPr lang="en-US" sz="2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(+33) 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 . . . . . . . . (Get rid of the 0 or 1st number of the 10)</a:t>
            </a:r>
            <a:endParaRPr lang="fr-FR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Make it easy for the recruiter to </a:t>
            </a:r>
            <a:r>
              <a:rPr lang="en-US" sz="2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reach</a:t>
            </a:r>
            <a:r>
              <a:rPr lang="en-US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you.</a:t>
            </a:r>
            <a:endParaRPr lang="fr-FR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1175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19528" y="358848"/>
            <a:ext cx="10478124" cy="56241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n-US" sz="2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CV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Exclude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(for reasons of non-discriminatory practice): </a:t>
            </a:r>
            <a:r>
              <a:rPr lang="en-US" sz="2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photo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age, place of birth, sex, marital status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endParaRPr lang="fr-FR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-Be </a:t>
            </a:r>
            <a:r>
              <a:rPr lang="en-US" sz="2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consistent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with the font and size of the letters. Be careful with Copy/Paste and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colour</a:t>
            </a:r>
            <a:endParaRPr lang="en-US" sz="2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endParaRPr lang="fr-FR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-Begin with </a:t>
            </a:r>
            <a:r>
              <a:rPr lang="en-US" sz="2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personal profile 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(3 pieces of information): 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Who (1)…, with (2)… skills, seeking (3)……..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endParaRPr lang="fr-FR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Ex: 3</a:t>
            </a:r>
            <a:r>
              <a:rPr lang="en-US" sz="2200" i="1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rd-</a:t>
            </a:r>
            <a:r>
              <a:rPr lang="en-US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year Bachelor’s degree student in Science and Technology, with excellent communication skills, seeking a 4-month work placement (dates)</a:t>
            </a:r>
            <a:endParaRPr lang="fr-FR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5413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49309" y="408046"/>
            <a:ext cx="10476943" cy="4608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EDUCATION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endParaRPr lang="fr-FR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Most recent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elements first: include studies from secondary school (age 18) onwards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endParaRPr lang="en-US" sz="2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</a:t>
            </a:r>
            <a:r>
              <a:rPr lang="en-US" sz="2200" i="1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rd-</a:t>
            </a:r>
            <a:r>
              <a:rPr lang="en-US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year Bachelor’s degree in Science and Technology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(Paris-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Saclay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University)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endParaRPr lang="fr-FR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Diplomas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&gt;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Baccalauréat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: High school Diploma 	Which subjects? 	With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Honours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endParaRPr lang="en-US" sz="2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			+ MOOCs about 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any topic (with Coursera or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Edx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fr-FR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51019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9291" y="1144874"/>
            <a:ext cx="9983449" cy="41024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WORK EXPERIENCE (no –s)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endParaRPr lang="fr-FR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-Don’t forget that </a:t>
            </a:r>
            <a:r>
              <a:rPr lang="en-US" sz="2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achievements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are at least as important as diplomas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endParaRPr lang="fr-FR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-S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pecify: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&gt; which </a:t>
            </a:r>
            <a:r>
              <a:rPr lang="en-US" sz="2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tasks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you performed: -ed, -ed (for the past) OR –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ing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-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ing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(for now) 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&gt; what </a:t>
            </a:r>
            <a:r>
              <a:rPr lang="en-US" sz="2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skills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you acquired 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&gt; since …</a:t>
            </a:r>
            <a:endParaRPr lang="fr-FR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9127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0061" y="365052"/>
            <a:ext cx="9488774" cy="613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SKILLS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endParaRPr lang="fr-FR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-Languages: </a:t>
            </a:r>
            <a:r>
              <a:rPr lang="fr-FR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French / English, etc…:</a:t>
            </a:r>
          </a:p>
          <a:p>
            <a:pPr>
              <a:lnSpc>
                <a:spcPct val="150000"/>
              </a:lnSpc>
            </a:pPr>
            <a:r>
              <a:rPr lang="fr-FR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Mention </a:t>
            </a:r>
            <a:r>
              <a:rPr lang="fr-FR" sz="2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any</a:t>
            </a:r>
            <a:r>
              <a:rPr lang="fr-FR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certification </a:t>
            </a:r>
            <a:r>
              <a:rPr lang="fr-FR" sz="2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</a:t>
            </a:r>
            <a:r>
              <a:rPr lang="fr-FR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might</a:t>
            </a:r>
            <a:r>
              <a:rPr lang="fr-FR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have: TOEIC? </a:t>
            </a:r>
            <a:r>
              <a:rPr lang="fr-FR" sz="2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Linguaskill</a:t>
            </a:r>
            <a:r>
              <a:rPr lang="fr-FR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-Cambridge?</a:t>
            </a:r>
            <a:endParaRPr lang="en-US" sz="2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A1 (beginner)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A2 (basic)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B1 (intermediate)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B2 (upper intermediate)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C1 (proficient)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C2 (fluent)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endParaRPr lang="fr-FR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-IT skills: …</a:t>
            </a:r>
            <a:endParaRPr lang="fr-FR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27008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54242" y="1174855"/>
            <a:ext cx="9743607" cy="35928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ADDITIONAL INFORMATION (no-s):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endParaRPr lang="fr-FR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-very important if not much experience, mention the </a:t>
            </a:r>
            <a:r>
              <a:rPr lang="en-US" sz="2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dates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</a:t>
            </a:r>
            <a:r>
              <a:rPr lang="en-US" sz="2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skills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you have acquired thanks to your involvement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endParaRPr lang="fr-FR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(For example: 	-Student </a:t>
            </a:r>
            <a:r>
              <a:rPr lang="en-US" sz="2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association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(leadership, problem solving) since 2023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	-Basketball (team spirit</a:t>
            </a:r>
            <a:r>
              <a:rPr lang="en-US" sz="22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since 2019</a:t>
            </a:r>
            <a:endParaRPr lang="fr-FR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1022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98623" y="1845186"/>
            <a:ext cx="8934138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REFERENCES AVAILABLE ON REQUEST: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endParaRPr lang="fr-FR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-2 needed: 1 academic + 1 professional 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endParaRPr lang="en-US" sz="2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(ALWAYS </a:t>
            </a:r>
            <a:r>
              <a:rPr lang="en-US" sz="2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ask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referees first!)</a:t>
            </a:r>
            <a:endParaRPr lang="fr-FR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6655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89351" y="2172856"/>
            <a:ext cx="9443803" cy="16655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n-US" sz="3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&gt;Think about the CV you would like to have at the end of your studies.</a:t>
            </a:r>
            <a:endParaRPr lang="fr-FR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2927" y="4092315"/>
            <a:ext cx="1335374" cy="1335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17098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1822</TotalTime>
  <Words>681</Words>
  <Application>Microsoft Macintosh PowerPoint</Application>
  <PresentationFormat>Grand écran</PresentationFormat>
  <Paragraphs>82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8" baseType="lpstr">
      <vt:lpstr>Calibri</vt:lpstr>
      <vt:lpstr>Century Gothic</vt:lpstr>
      <vt:lpstr>Times New Roman</vt:lpstr>
      <vt:lpstr>Verdana</vt:lpstr>
      <vt:lpstr>Wingdings 3</vt:lpstr>
      <vt:lpstr>Ion</vt:lpstr>
      <vt:lpstr>Some General Tips for your CV and Cover Letter   (L3 students 2024-25)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Institut d'Optique Graduate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Some General Tips for your CV  (IOGS 2A Students 2023-24)</dc:title>
  <dc:creator>Merle Lydia</dc:creator>
  <cp:lastModifiedBy>lydia merle</cp:lastModifiedBy>
  <cp:revision>32</cp:revision>
  <dcterms:created xsi:type="dcterms:W3CDTF">2023-09-10T15:49:40Z</dcterms:created>
  <dcterms:modified xsi:type="dcterms:W3CDTF">2025-01-28T08:30:07Z</dcterms:modified>
</cp:coreProperties>
</file>