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02"/>
    <p:restoredTop sz="50073"/>
  </p:normalViewPr>
  <p:slideViewPr>
    <p:cSldViewPr snapToGrid="0" snapToObjects="1">
      <p:cViewPr varScale="1">
        <p:scale>
          <a:sx n="56" d="100"/>
          <a:sy n="56" d="100"/>
        </p:scale>
        <p:origin x="295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2DDF3-8442-C24F-A50F-460240C6A4FB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FA5FB-A460-784D-8C64-2BC771CE8D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70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FA5FB-A460-784D-8C64-2BC771CE8D5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003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FA5FB-A460-784D-8C64-2BC771CE8D5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499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FA5FB-A460-784D-8C64-2BC771CE8D5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746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FA5FB-A460-784D-8C64-2BC771CE8D5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351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CAC60A-0876-3E4B-B2EE-F4D9C936A67F}" type="datetimeFigureOut">
              <a:rPr lang="fr-FR" smtClean="0"/>
              <a:pPr/>
              <a:t>17/01/2024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2167B9-1DE8-4F44-BC6F-1577FBCE52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pela-group.com/?lang=fr" TargetMode="External"/><Relationship Id="rId2" Type="http://schemas.openxmlformats.org/officeDocument/2006/relationships/hyperlink" Target="http://www.bbc.co.uk/worldservice/learningenglish/grammar/pr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COMMENT AMÉLIORER MA PRONONCIATION ?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Lydia </a:t>
            </a:r>
            <a:r>
              <a:rPr lang="fr-FR"/>
              <a:t>Merle 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ENTRAÎNEMENT 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451306"/>
            <a:ext cx="7467600" cy="40226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	Lecture à voix haute : 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	Soulignez ce qui dans le texte fait référence aux 5 </a:t>
            </a:r>
          </a:p>
          <a:p>
            <a:pPr>
              <a:buNone/>
            </a:pPr>
            <a:r>
              <a:rPr lang="fr-FR" dirty="0"/>
              <a:t>	points énumérés ci-dessus.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	Puis lisez à voix haute en prenant votre temps.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rmAutofit fontScale="90000"/>
          </a:bodyPr>
          <a:lstStyle/>
          <a:p>
            <a:r>
              <a:rPr lang="fr-FR" dirty="0"/>
              <a:t>Quelques mots qui posent souvent problème 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POWER, NOW		</a:t>
            </a:r>
          </a:p>
          <a:p>
            <a:r>
              <a:rPr lang="fr-FR" dirty="0"/>
              <a:t>ENOUGH, LAUGH, 		</a:t>
            </a:r>
          </a:p>
          <a:p>
            <a:r>
              <a:rPr lang="fr-FR" dirty="0"/>
              <a:t>WORLD, WORD, (NET)WORK</a:t>
            </a:r>
          </a:p>
          <a:p>
            <a:endParaRPr lang="fr-FR" dirty="0"/>
          </a:p>
          <a:p>
            <a:r>
              <a:rPr lang="fr-FR" dirty="0"/>
              <a:t>WOULD, COULD, SHOULD 		</a:t>
            </a:r>
          </a:p>
          <a:p>
            <a:r>
              <a:rPr lang="fr-FR" dirty="0"/>
              <a:t>TALK, WALK, 	HALF</a:t>
            </a:r>
          </a:p>
          <a:p>
            <a:endParaRPr lang="fr-FR" dirty="0"/>
          </a:p>
          <a:p>
            <a:r>
              <a:rPr lang="fr-FR" dirty="0"/>
              <a:t>WHO, WHOSE, WHOLE			</a:t>
            </a:r>
          </a:p>
          <a:p>
            <a:r>
              <a:rPr lang="fr-FR" dirty="0"/>
              <a:t>ABOUT</a:t>
            </a:r>
          </a:p>
          <a:p>
            <a:r>
              <a:rPr lang="fr-FR" dirty="0"/>
              <a:t>WORKED / ARRIVED / ATTENDED / WANTED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1843"/>
          </a:xfrm>
        </p:spPr>
        <p:txBody>
          <a:bodyPr>
            <a:normAutofit/>
          </a:bodyPr>
          <a:lstStyle/>
          <a:p>
            <a:r>
              <a:rPr lang="fr-FR" b="1" dirty="0"/>
              <a:t>Quelques phrases à lire 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29022"/>
            <a:ext cx="7467600" cy="5144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1-</a:t>
            </a:r>
            <a:r>
              <a:rPr lang="fr-FR" dirty="0">
                <a:solidFill>
                  <a:srgbClr val="FF0000"/>
                </a:solidFill>
              </a:rPr>
              <a:t>K</a:t>
            </a:r>
            <a:r>
              <a:rPr lang="fr-FR" dirty="0"/>
              <a:t>ate </a:t>
            </a:r>
            <a:r>
              <a:rPr lang="fr-FR" dirty="0">
                <a:solidFill>
                  <a:srgbClr val="FF0000"/>
                </a:solidFill>
              </a:rPr>
              <a:t>h</a:t>
            </a:r>
            <a:r>
              <a:rPr lang="fr-FR" dirty="0"/>
              <a:t>as </a:t>
            </a:r>
            <a:r>
              <a:rPr lang="fr-FR" dirty="0" err="1"/>
              <a:t>en</a:t>
            </a:r>
            <a:r>
              <a:rPr lang="fr-FR" dirty="0" err="1">
                <a:solidFill>
                  <a:srgbClr val="FF0000"/>
                </a:solidFill>
              </a:rPr>
              <a:t>ough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po</a:t>
            </a:r>
            <a:r>
              <a:rPr lang="fr-FR" dirty="0"/>
              <a:t>wer.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2-</a:t>
            </a:r>
            <a:r>
              <a:rPr lang="fr-FR" dirty="0">
                <a:solidFill>
                  <a:srgbClr val="FF0000"/>
                </a:solidFill>
              </a:rPr>
              <a:t>The</a:t>
            </a:r>
            <a:r>
              <a:rPr lang="fr-FR" dirty="0"/>
              <a:t> man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wa</a:t>
            </a:r>
            <a:r>
              <a:rPr lang="fr-FR" dirty="0" err="1">
                <a:solidFill>
                  <a:srgbClr val="FF0000"/>
                </a:solidFill>
              </a:rPr>
              <a:t>l</a:t>
            </a:r>
            <a:r>
              <a:rPr lang="fr-FR" dirty="0" err="1"/>
              <a:t>king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>
                <a:solidFill>
                  <a:srgbClr val="FF0000"/>
                </a:solidFill>
              </a:rPr>
              <a:t>h</a:t>
            </a:r>
            <a:r>
              <a:rPr lang="fr-FR" dirty="0" err="1"/>
              <a:t>is</a:t>
            </a:r>
            <a:r>
              <a:rPr lang="fr-FR" dirty="0"/>
              <a:t> boot</a:t>
            </a: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.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3-</a:t>
            </a:r>
            <a:r>
              <a:rPr lang="fr-FR" dirty="0">
                <a:solidFill>
                  <a:srgbClr val="FF0000"/>
                </a:solidFill>
              </a:rPr>
              <a:t>Wh</a:t>
            </a:r>
            <a:r>
              <a:rPr lang="fr-FR" dirty="0"/>
              <a:t>o are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>
                <a:solidFill>
                  <a:srgbClr val="FF0000"/>
                </a:solidFill>
              </a:rPr>
              <a:t>t</a:t>
            </a:r>
            <a:r>
              <a:rPr lang="fr-FR" dirty="0" err="1"/>
              <a:t>a</a:t>
            </a:r>
            <a:r>
              <a:rPr lang="fr-FR" dirty="0" err="1">
                <a:solidFill>
                  <a:srgbClr val="FF0000"/>
                </a:solidFill>
              </a:rPr>
              <a:t>l</a:t>
            </a:r>
            <a:r>
              <a:rPr lang="fr-FR" dirty="0" err="1"/>
              <a:t>king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a</a:t>
            </a:r>
            <a:r>
              <a:rPr lang="fr-FR" dirty="0"/>
              <a:t>bout ?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4-Wou</a:t>
            </a:r>
            <a:r>
              <a:rPr lang="fr-FR" dirty="0">
                <a:solidFill>
                  <a:srgbClr val="FF0000"/>
                </a:solidFill>
              </a:rPr>
              <a:t>l</a:t>
            </a:r>
            <a:r>
              <a:rPr lang="fr-FR" dirty="0"/>
              <a:t>d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like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t</a:t>
            </a:r>
            <a:r>
              <a:rPr lang="fr-FR" dirty="0"/>
              <a:t>o </a:t>
            </a:r>
            <a:r>
              <a:rPr lang="fr-FR" dirty="0">
                <a:solidFill>
                  <a:srgbClr val="FF0000"/>
                </a:solidFill>
              </a:rPr>
              <a:t>c</a:t>
            </a:r>
            <a:r>
              <a:rPr lang="fr-FR" dirty="0"/>
              <a:t>ome </a:t>
            </a:r>
            <a:r>
              <a:rPr lang="fr-FR" dirty="0" err="1">
                <a:solidFill>
                  <a:srgbClr val="FF0000"/>
                </a:solidFill>
              </a:rPr>
              <a:t>to</a:t>
            </a:r>
            <a:r>
              <a:rPr lang="fr-FR" dirty="0" err="1"/>
              <a:t>morrow</a:t>
            </a:r>
            <a:r>
              <a:rPr lang="fr-FR" dirty="0"/>
              <a:t> ?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5-</a:t>
            </a:r>
            <a:r>
              <a:rPr lang="fr-FR" dirty="0">
                <a:solidFill>
                  <a:srgbClr val="FF0000"/>
                </a:solidFill>
              </a:rPr>
              <a:t>H</a:t>
            </a:r>
            <a:r>
              <a:rPr lang="fr-FR" dirty="0"/>
              <a:t>ow long </a:t>
            </a:r>
            <a:r>
              <a:rPr lang="fr-FR" dirty="0">
                <a:solidFill>
                  <a:srgbClr val="FF0000"/>
                </a:solidFill>
              </a:rPr>
              <a:t>h</a:t>
            </a:r>
            <a:r>
              <a:rPr lang="fr-FR" dirty="0"/>
              <a:t>as </a:t>
            </a:r>
            <a:r>
              <a:rPr lang="fr-FR" dirty="0" err="1">
                <a:solidFill>
                  <a:srgbClr val="FF0000"/>
                </a:solidFill>
              </a:rPr>
              <a:t>h</a:t>
            </a:r>
            <a:r>
              <a:rPr lang="fr-FR" dirty="0" err="1"/>
              <a:t>e</a:t>
            </a:r>
            <a:r>
              <a:rPr lang="fr-FR" dirty="0"/>
              <a:t> been </a:t>
            </a:r>
            <a:r>
              <a:rPr lang="fr-FR" dirty="0" err="1"/>
              <a:t>w</a:t>
            </a:r>
            <a:r>
              <a:rPr lang="fr-FR" dirty="0" err="1">
                <a:solidFill>
                  <a:srgbClr val="FF0000"/>
                </a:solidFill>
              </a:rPr>
              <a:t>o</a:t>
            </a:r>
            <a:r>
              <a:rPr lang="fr-FR" dirty="0" err="1"/>
              <a:t>rking</a:t>
            </a:r>
            <a:r>
              <a:rPr lang="fr-FR" dirty="0"/>
              <a:t> ?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6-</a:t>
            </a:r>
            <a:r>
              <a:rPr lang="fr-FR" dirty="0">
                <a:solidFill>
                  <a:srgbClr val="FF0000"/>
                </a:solidFill>
              </a:rPr>
              <a:t>T</a:t>
            </a:r>
            <a:r>
              <a:rPr lang="fr-FR" dirty="0"/>
              <a:t>ed </a:t>
            </a:r>
            <a:r>
              <a:rPr lang="fr-FR" dirty="0">
                <a:solidFill>
                  <a:srgbClr val="FF0000"/>
                </a:solidFill>
              </a:rPr>
              <a:t>h</a:t>
            </a:r>
            <a:r>
              <a:rPr lang="fr-FR" dirty="0"/>
              <a:t>as been </a:t>
            </a:r>
            <a:r>
              <a:rPr lang="fr-FR" dirty="0" err="1"/>
              <a:t>l</a:t>
            </a:r>
            <a:r>
              <a:rPr lang="fr-FR" dirty="0" err="1">
                <a:solidFill>
                  <a:srgbClr val="FF0000"/>
                </a:solidFill>
              </a:rPr>
              <a:t>augh</a:t>
            </a:r>
            <a:r>
              <a:rPr lang="fr-FR" dirty="0" err="1"/>
              <a:t>ing</a:t>
            </a:r>
            <a:r>
              <a:rPr lang="fr-FR" dirty="0"/>
              <a:t> for </a:t>
            </a:r>
            <a:r>
              <a:rPr lang="fr-FR" dirty="0" err="1">
                <a:solidFill>
                  <a:srgbClr val="FF0000"/>
                </a:solidFill>
              </a:rPr>
              <a:t>h</a:t>
            </a:r>
            <a:r>
              <a:rPr lang="fr-FR" dirty="0" err="1"/>
              <a:t>alf</a:t>
            </a:r>
            <a:r>
              <a:rPr lang="fr-FR" dirty="0"/>
              <a:t> an </a:t>
            </a:r>
            <a:r>
              <a:rPr lang="fr-FR" dirty="0" err="1">
                <a:solidFill>
                  <a:srgbClr val="FF0000"/>
                </a:solidFill>
              </a:rPr>
              <a:t>h</a:t>
            </a:r>
            <a:r>
              <a:rPr lang="fr-FR" dirty="0" err="1"/>
              <a:t>our</a:t>
            </a:r>
            <a:r>
              <a:rPr lang="fr-FR" dirty="0"/>
              <a:t>.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1843"/>
          </a:xfrm>
        </p:spPr>
        <p:txBody>
          <a:bodyPr>
            <a:normAutofit/>
          </a:bodyPr>
          <a:lstStyle/>
          <a:p>
            <a:r>
              <a:rPr lang="fr-FR" sz="2400" b="1" dirty="0"/>
              <a:t>A RELIRE SANS AIDE </a:t>
            </a:r>
            <a:r>
              <a:rPr lang="is-IS" sz="2400" b="1"/>
              <a:t>…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29022"/>
            <a:ext cx="7467600" cy="5144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1-Kate has </a:t>
            </a:r>
            <a:r>
              <a:rPr lang="fr-FR" dirty="0" err="1"/>
              <a:t>enough</a:t>
            </a:r>
            <a:r>
              <a:rPr lang="fr-FR" dirty="0"/>
              <a:t> power.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2-The man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walking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boots.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3-Who are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talking</a:t>
            </a:r>
            <a:r>
              <a:rPr lang="fr-FR" dirty="0"/>
              <a:t> about ?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4-Would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like</a:t>
            </a:r>
            <a:r>
              <a:rPr lang="fr-FR" dirty="0"/>
              <a:t> to come </a:t>
            </a:r>
            <a:r>
              <a:rPr lang="fr-FR" dirty="0" err="1"/>
              <a:t>tomorrow</a:t>
            </a:r>
            <a:r>
              <a:rPr lang="fr-FR" dirty="0"/>
              <a:t> ?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5-How long has </a:t>
            </a:r>
            <a:r>
              <a:rPr lang="fr-FR" dirty="0" err="1"/>
              <a:t>he</a:t>
            </a:r>
            <a:r>
              <a:rPr lang="fr-FR" dirty="0"/>
              <a:t> been </a:t>
            </a:r>
            <a:r>
              <a:rPr lang="fr-FR" dirty="0" err="1"/>
              <a:t>working</a:t>
            </a:r>
            <a:r>
              <a:rPr lang="fr-FR" dirty="0"/>
              <a:t> ?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6-Ted has been </a:t>
            </a:r>
            <a:r>
              <a:rPr lang="fr-FR" dirty="0" err="1"/>
              <a:t>laughing</a:t>
            </a:r>
            <a:r>
              <a:rPr lang="fr-FR" dirty="0"/>
              <a:t> for </a:t>
            </a:r>
            <a:r>
              <a:rPr lang="fr-FR" dirty="0" err="1"/>
              <a:t>half</a:t>
            </a:r>
            <a:r>
              <a:rPr lang="fr-FR" dirty="0"/>
              <a:t> an </a:t>
            </a:r>
            <a:r>
              <a:rPr lang="fr-FR" dirty="0" err="1"/>
              <a:t>hour</a:t>
            </a:r>
            <a:r>
              <a:rPr lang="fr-FR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01619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Pour que votre anglais soit le plus authentique possible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Il faut au minimum penser à 5 aspects qui vont faire la différence :</a:t>
            </a:r>
          </a:p>
          <a:p>
            <a:endParaRPr lang="fr-FR" dirty="0"/>
          </a:p>
          <a:p>
            <a:pPr lvl="1"/>
            <a:r>
              <a:rPr lang="fr-FR" dirty="0"/>
              <a:t>h</a:t>
            </a:r>
          </a:p>
          <a:p>
            <a:pPr lvl="1"/>
            <a:r>
              <a:rPr lang="fr-FR" dirty="0"/>
              <a:t>s</a:t>
            </a:r>
          </a:p>
          <a:p>
            <a:pPr lvl="1"/>
            <a:r>
              <a:rPr lang="fr-FR" dirty="0"/>
              <a:t>th</a:t>
            </a:r>
          </a:p>
          <a:p>
            <a:pPr lvl="1"/>
            <a:r>
              <a:rPr lang="fr-FR" dirty="0" err="1"/>
              <a:t>ktp</a:t>
            </a:r>
            <a:endParaRPr lang="fr-FR" dirty="0"/>
          </a:p>
          <a:p>
            <a:pPr lvl="1"/>
            <a:r>
              <a:rPr lang="fr-FR" dirty="0" err="1"/>
              <a:t>ə</a:t>
            </a:r>
            <a:endParaRPr lang="fr-FR" dirty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1-H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Prononcez les </a:t>
            </a:r>
            <a:r>
              <a:rPr lang="fr-FR" b="1" dirty="0"/>
              <a:t>h</a:t>
            </a:r>
            <a:r>
              <a:rPr lang="fr-FR" dirty="0"/>
              <a:t> au début des mots et à l’intérieur de certains mots</a:t>
            </a:r>
          </a:p>
          <a:p>
            <a:endParaRPr lang="fr-FR" dirty="0"/>
          </a:p>
          <a:p>
            <a:endParaRPr lang="fr-FR" dirty="0"/>
          </a:p>
          <a:p>
            <a:r>
              <a:rPr lang="fr-FR" u="sng" dirty="0"/>
              <a:t>Exemples</a:t>
            </a:r>
            <a:r>
              <a:rPr lang="fr-FR" dirty="0"/>
              <a:t> : </a:t>
            </a:r>
          </a:p>
          <a:p>
            <a:pPr>
              <a:buNone/>
            </a:pPr>
            <a:r>
              <a:rPr lang="fr-FR" dirty="0"/>
              <a:t>-</a:t>
            </a:r>
            <a:r>
              <a:rPr lang="fr-FR" u="sng" dirty="0"/>
              <a:t>h</a:t>
            </a:r>
            <a:r>
              <a:rPr lang="fr-FR" dirty="0"/>
              <a:t>ome, </a:t>
            </a:r>
            <a:r>
              <a:rPr lang="fr-FR" u="sng" dirty="0" err="1"/>
              <a:t>h</a:t>
            </a:r>
            <a:r>
              <a:rPr lang="fr-FR" dirty="0" err="1"/>
              <a:t>eart</a:t>
            </a:r>
            <a:r>
              <a:rPr lang="fr-FR" dirty="0"/>
              <a:t>, </a:t>
            </a:r>
            <a:r>
              <a:rPr lang="fr-FR" u="sng" dirty="0" err="1"/>
              <a:t>h</a:t>
            </a:r>
            <a:r>
              <a:rPr lang="fr-FR" dirty="0" err="1"/>
              <a:t>urt</a:t>
            </a:r>
            <a:r>
              <a:rPr lang="fr-FR" dirty="0"/>
              <a:t>, </a:t>
            </a:r>
            <a:r>
              <a:rPr lang="fr-FR" u="sng" dirty="0" err="1"/>
              <a:t>h</a:t>
            </a:r>
            <a:r>
              <a:rPr lang="fr-FR" dirty="0" err="1"/>
              <a:t>ere</a:t>
            </a:r>
            <a:r>
              <a:rPr lang="fr-FR" dirty="0"/>
              <a:t>, </a:t>
            </a:r>
            <a:r>
              <a:rPr lang="fr-FR" u="sng" dirty="0"/>
              <a:t>h</a:t>
            </a:r>
            <a:r>
              <a:rPr lang="fr-FR" dirty="0"/>
              <a:t>ow, </a:t>
            </a:r>
            <a:r>
              <a:rPr lang="fr-FR" u="sng" dirty="0"/>
              <a:t>h</a:t>
            </a:r>
            <a:r>
              <a:rPr lang="fr-FR" dirty="0"/>
              <a:t>ot, </a:t>
            </a:r>
            <a:r>
              <a:rPr lang="fr-FR" u="sng" dirty="0"/>
              <a:t>h</a:t>
            </a:r>
            <a:r>
              <a:rPr lang="fr-FR" dirty="0"/>
              <a:t>ello</a:t>
            </a:r>
          </a:p>
          <a:p>
            <a:pPr>
              <a:buNone/>
            </a:pPr>
            <a:r>
              <a:rPr lang="fr-FR" dirty="0"/>
              <a:t>-</a:t>
            </a:r>
            <a:r>
              <a:rPr lang="fr-FR" dirty="0" err="1"/>
              <a:t>alco</a:t>
            </a:r>
            <a:r>
              <a:rPr lang="fr-FR" u="sng" dirty="0" err="1"/>
              <a:t>h</a:t>
            </a:r>
            <a:r>
              <a:rPr lang="fr-FR" dirty="0" err="1"/>
              <a:t>ol</a:t>
            </a:r>
            <a:r>
              <a:rPr lang="fr-FR" dirty="0"/>
              <a:t>, </a:t>
            </a:r>
            <a:r>
              <a:rPr lang="fr-FR" dirty="0" err="1"/>
              <a:t>compre</a:t>
            </a:r>
            <a:r>
              <a:rPr lang="fr-FR" u="sng" dirty="0" err="1"/>
              <a:t>h</a:t>
            </a:r>
            <a:r>
              <a:rPr lang="fr-FR" dirty="0" err="1"/>
              <a:t>ensive</a:t>
            </a:r>
            <a:r>
              <a:rPr lang="fr-FR" dirty="0"/>
              <a:t>, </a:t>
            </a:r>
            <a:r>
              <a:rPr lang="fr-FR" dirty="0" err="1"/>
              <a:t>re</a:t>
            </a:r>
            <a:r>
              <a:rPr lang="fr-FR" u="sng" dirty="0" err="1"/>
              <a:t>h</a:t>
            </a:r>
            <a:r>
              <a:rPr lang="fr-FR" dirty="0" err="1"/>
              <a:t>earsal</a:t>
            </a:r>
            <a:r>
              <a:rPr lang="fr-FR" dirty="0"/>
              <a:t> 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i="1" dirty="0"/>
              <a:t>(sauf pour </a:t>
            </a:r>
            <a:r>
              <a:rPr lang="fr-FR" i="1" dirty="0" err="1"/>
              <a:t>hour</a:t>
            </a:r>
            <a:r>
              <a:rPr lang="fr-FR" i="1" dirty="0"/>
              <a:t>, </a:t>
            </a:r>
            <a:r>
              <a:rPr lang="fr-FR" i="1" dirty="0" err="1"/>
              <a:t>honour</a:t>
            </a:r>
            <a:r>
              <a:rPr lang="fr-FR" i="1" dirty="0"/>
              <a:t>, </a:t>
            </a:r>
            <a:r>
              <a:rPr lang="fr-FR" i="1" dirty="0" err="1"/>
              <a:t>honest</a:t>
            </a:r>
            <a:r>
              <a:rPr lang="fr-FR" i="1" dirty="0"/>
              <a:t>, </a:t>
            </a:r>
            <a:r>
              <a:rPr lang="fr-FR" i="1" dirty="0" err="1"/>
              <a:t>honesty</a:t>
            </a:r>
            <a:r>
              <a:rPr lang="fr-FR" i="1" dirty="0"/>
              <a:t>, </a:t>
            </a:r>
            <a:r>
              <a:rPr lang="fr-FR" i="1" dirty="0" err="1"/>
              <a:t>heir</a:t>
            </a:r>
            <a:r>
              <a:rPr lang="fr-FR" i="1" dirty="0"/>
              <a:t>)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2-S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7927383" cy="4873752"/>
          </a:xfrm>
        </p:spPr>
        <p:txBody>
          <a:bodyPr>
            <a:normAutofit/>
          </a:bodyPr>
          <a:lstStyle/>
          <a:p>
            <a:r>
              <a:rPr lang="fr-FR" dirty="0"/>
              <a:t>Prononcez les </a:t>
            </a:r>
            <a:r>
              <a:rPr lang="fr-FR" b="1" dirty="0"/>
              <a:t>s</a:t>
            </a:r>
            <a:r>
              <a:rPr lang="fr-FR" dirty="0"/>
              <a:t> à la fin des mots</a:t>
            </a:r>
          </a:p>
          <a:p>
            <a:endParaRPr lang="fr-FR" dirty="0"/>
          </a:p>
          <a:p>
            <a:endParaRPr lang="fr-FR" dirty="0"/>
          </a:p>
          <a:p>
            <a:r>
              <a:rPr lang="fr-FR" u="sng" dirty="0"/>
              <a:t>Exemples</a:t>
            </a:r>
            <a:r>
              <a:rPr lang="fr-FR" dirty="0"/>
              <a:t> : 	dollars, girls, </a:t>
            </a:r>
            <a:r>
              <a:rPr lang="fr-FR" dirty="0" err="1"/>
              <a:t>roads</a:t>
            </a:r>
            <a:endParaRPr lang="fr-FR" dirty="0"/>
          </a:p>
          <a:p>
            <a:endParaRPr lang="fr-FR" dirty="0"/>
          </a:p>
          <a:p>
            <a:pPr>
              <a:buNone/>
            </a:pPr>
            <a:r>
              <a:rPr lang="fr-FR" dirty="0"/>
              <a:t>			 	books, boots	</a:t>
            </a:r>
          </a:p>
          <a:p>
            <a:pPr>
              <a:buNone/>
            </a:pPr>
            <a:r>
              <a:rPr lang="fr-FR" dirty="0"/>
              <a:t>	</a:t>
            </a:r>
          </a:p>
          <a:p>
            <a:pPr lvl="2">
              <a:buNone/>
            </a:pPr>
            <a:r>
              <a:rPr lang="fr-FR" dirty="0"/>
              <a:t>			</a:t>
            </a:r>
            <a:r>
              <a:rPr lang="fr-FR" sz="2400" dirty="0" err="1"/>
              <a:t>houses</a:t>
            </a:r>
            <a:r>
              <a:rPr lang="fr-FR" sz="2400" dirty="0"/>
              <a:t>, crashes		</a:t>
            </a:r>
          </a:p>
          <a:p>
            <a:pPr lvl="2">
              <a:buNone/>
            </a:pPr>
            <a:endParaRPr lang="fr-FR" sz="2400" dirty="0"/>
          </a:p>
          <a:p>
            <a:pPr lvl="2">
              <a:buNone/>
            </a:pPr>
            <a:r>
              <a:rPr lang="fr-FR" sz="2400" dirty="0"/>
              <a:t>		 	</a:t>
            </a:r>
            <a:r>
              <a:rPr lang="fr-FR" sz="2400" dirty="0" err="1"/>
              <a:t>it</a:t>
            </a:r>
            <a:r>
              <a:rPr lang="fr-FR" sz="2400" dirty="0"/>
              <a:t> deals </a:t>
            </a:r>
            <a:r>
              <a:rPr lang="fr-FR" sz="2400" dirty="0" err="1"/>
              <a:t>with</a:t>
            </a:r>
            <a:r>
              <a:rPr lang="fr-FR" sz="2400" dirty="0"/>
              <a:t>, </a:t>
            </a:r>
            <a:r>
              <a:rPr lang="fr-FR" sz="2400" dirty="0" err="1"/>
              <a:t>he</a:t>
            </a:r>
            <a:r>
              <a:rPr lang="fr-FR" sz="2400" dirty="0"/>
              <a:t> </a:t>
            </a:r>
            <a:r>
              <a:rPr lang="fr-FR" sz="2400" dirty="0" err="1"/>
              <a:t>runs</a:t>
            </a:r>
            <a:r>
              <a:rPr lang="fr-FR" sz="2400" dirty="0"/>
              <a:t>, </a:t>
            </a:r>
            <a:r>
              <a:rPr lang="fr-FR" sz="2400" dirty="0" err="1"/>
              <a:t>it</a:t>
            </a:r>
            <a:r>
              <a:rPr lang="fr-FR" sz="2400" dirty="0"/>
              <a:t> </a:t>
            </a:r>
            <a:r>
              <a:rPr lang="fr-FR" sz="2400" dirty="0" err="1"/>
              <a:t>focuses</a:t>
            </a:r>
            <a:r>
              <a:rPr lang="fr-FR" sz="2400" dirty="0"/>
              <a:t> on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3-TH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Prononcer les </a:t>
            </a:r>
            <a:r>
              <a:rPr lang="fr-FR" b="1" dirty="0"/>
              <a:t>th</a:t>
            </a:r>
            <a:r>
              <a:rPr lang="fr-FR" dirty="0"/>
              <a:t> en tapant</a:t>
            </a:r>
            <a:r>
              <a:rPr lang="en-US" dirty="0"/>
              <a:t> </a:t>
            </a:r>
            <a:r>
              <a:rPr lang="fr-FR" dirty="0"/>
              <a:t>la langue juste derrière les dents du haut.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	</a:t>
            </a:r>
            <a:r>
              <a:rPr lang="fr-FR" u="sng" dirty="0"/>
              <a:t>Exemples</a:t>
            </a:r>
            <a:r>
              <a:rPr lang="fr-FR" dirty="0"/>
              <a:t> : </a:t>
            </a:r>
            <a:r>
              <a:rPr lang="fr-FR" dirty="0" err="1"/>
              <a:t>think</a:t>
            </a:r>
            <a:r>
              <a:rPr lang="fr-FR" dirty="0"/>
              <a:t>, </a:t>
            </a:r>
            <a:r>
              <a:rPr lang="fr-FR" dirty="0" err="1"/>
              <a:t>thus</a:t>
            </a:r>
            <a:r>
              <a:rPr lang="fr-FR" dirty="0"/>
              <a:t>, </a:t>
            </a:r>
            <a:r>
              <a:rPr lang="fr-FR" dirty="0" err="1"/>
              <a:t>though</a:t>
            </a:r>
            <a:r>
              <a:rPr lang="fr-FR" dirty="0"/>
              <a:t>, </a:t>
            </a:r>
            <a:r>
              <a:rPr lang="fr-FR" dirty="0" err="1"/>
              <a:t>therefore</a:t>
            </a:r>
            <a:r>
              <a:rPr lang="fr-FR" dirty="0"/>
              <a:t>, 	 </a:t>
            </a:r>
            <a:r>
              <a:rPr lang="fr-FR" dirty="0" err="1"/>
              <a:t>thousand</a:t>
            </a:r>
            <a:r>
              <a:rPr lang="fr-FR" dirty="0"/>
              <a:t>, </a:t>
            </a:r>
            <a:r>
              <a:rPr lang="fr-FR" dirty="0" err="1"/>
              <a:t>through</a:t>
            </a:r>
            <a:r>
              <a:rPr lang="fr-FR" dirty="0"/>
              <a:t>, </a:t>
            </a:r>
          </a:p>
          <a:p>
            <a:pPr>
              <a:buNone/>
            </a:pPr>
            <a:r>
              <a:rPr lang="fr-FR" dirty="0"/>
              <a:t>		</a:t>
            </a:r>
          </a:p>
          <a:p>
            <a:pPr>
              <a:buNone/>
            </a:pPr>
            <a:endParaRPr lang="fr-FR" dirty="0"/>
          </a:p>
          <a:p>
            <a:r>
              <a:rPr lang="fr-FR" dirty="0"/>
              <a:t>Ne pas insister sur les « the », « </a:t>
            </a:r>
            <a:r>
              <a:rPr lang="fr-FR" dirty="0" err="1"/>
              <a:t>that</a:t>
            </a:r>
            <a:r>
              <a:rPr lang="fr-FR" dirty="0"/>
              <a:t> », « </a:t>
            </a:r>
            <a:r>
              <a:rPr lang="fr-FR" dirty="0" err="1"/>
              <a:t>this</a:t>
            </a:r>
            <a:r>
              <a:rPr lang="fr-FR" dirty="0"/>
              <a:t> », </a:t>
            </a:r>
          </a:p>
          <a:p>
            <a:pPr>
              <a:buNone/>
            </a:pPr>
            <a:r>
              <a:rPr lang="fr-FR" dirty="0"/>
              <a:t>	passer directement au mot suivant.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	</a:t>
            </a:r>
            <a:r>
              <a:rPr lang="fr-FR" u="sng" dirty="0"/>
              <a:t>Exemples</a:t>
            </a:r>
            <a:r>
              <a:rPr lang="fr-FR" dirty="0"/>
              <a:t> : </a:t>
            </a:r>
          </a:p>
          <a:p>
            <a:pPr>
              <a:buNone/>
            </a:pPr>
            <a:r>
              <a:rPr lang="fr-FR" dirty="0"/>
              <a:t>	the man, the car	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door</a:t>
            </a:r>
            <a:r>
              <a:rPr lang="fr-FR" dirty="0"/>
              <a:t>,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person</a:t>
            </a:r>
            <a:r>
              <a:rPr lang="fr-FR" dirty="0"/>
              <a:t>			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err="1"/>
              <a:t>this</a:t>
            </a:r>
            <a:r>
              <a:rPr lang="fr-FR" dirty="0"/>
              <a:t> shop, </a:t>
            </a:r>
            <a:r>
              <a:rPr lang="fr-FR" dirty="0" err="1"/>
              <a:t>this</a:t>
            </a:r>
            <a:r>
              <a:rPr lang="fr-FR" dirty="0"/>
              <a:t> kid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4-KTP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Pour les sons /k/ /t/ /p/ (consonnes explosives), penser à faire passer de l’air en même temps. </a:t>
            </a:r>
          </a:p>
          <a:p>
            <a:endParaRPr lang="fr-FR" dirty="0"/>
          </a:p>
          <a:p>
            <a:r>
              <a:rPr lang="fr-FR" dirty="0"/>
              <a:t>Si vous mettez la main devant votre bouche, vous devez sentir de l’air sortir de votre bouche.</a:t>
            </a:r>
          </a:p>
          <a:p>
            <a:endParaRPr lang="fr-FR" dirty="0"/>
          </a:p>
          <a:p>
            <a:r>
              <a:rPr lang="fr-FR" u="sng" dirty="0"/>
              <a:t>Exemples</a:t>
            </a:r>
            <a:r>
              <a:rPr lang="fr-FR" dirty="0"/>
              <a:t> 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fr-FR" u="sng" dirty="0"/>
              <a:t>K</a:t>
            </a:r>
            <a:r>
              <a:rPr lang="fr-FR" dirty="0"/>
              <a:t>im, </a:t>
            </a:r>
            <a:r>
              <a:rPr lang="fr-FR" u="sng" dirty="0"/>
              <a:t>K</a:t>
            </a:r>
            <a:r>
              <a:rPr lang="fr-FR" dirty="0"/>
              <a:t>ate		</a:t>
            </a:r>
            <a:r>
              <a:rPr lang="fr-FR" u="sng" dirty="0"/>
              <a:t>T</a:t>
            </a:r>
            <a:r>
              <a:rPr lang="fr-FR" dirty="0"/>
              <a:t>om, </a:t>
            </a:r>
            <a:r>
              <a:rPr lang="fr-FR" u="sng" dirty="0"/>
              <a:t>T</a:t>
            </a:r>
            <a:r>
              <a:rPr lang="fr-FR" dirty="0"/>
              <a:t>ed</a:t>
            </a:r>
          </a:p>
          <a:p>
            <a:pPr>
              <a:buNone/>
            </a:pPr>
            <a:r>
              <a:rPr lang="fr-FR" dirty="0"/>
              <a:t>			</a:t>
            </a:r>
            <a:r>
              <a:rPr lang="fr-FR" u="sng" dirty="0"/>
              <a:t>P</a:t>
            </a:r>
            <a:r>
              <a:rPr lang="fr-FR" dirty="0"/>
              <a:t>aul, </a:t>
            </a:r>
            <a:r>
              <a:rPr lang="fr-FR" u="sng" dirty="0"/>
              <a:t>P</a:t>
            </a:r>
            <a:r>
              <a:rPr lang="fr-FR" dirty="0"/>
              <a:t>aris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			</a:t>
            </a:r>
            <a:r>
              <a:rPr lang="fr-FR" u="sng" dirty="0" err="1"/>
              <a:t>T</a:t>
            </a:r>
            <a:r>
              <a:rPr lang="fr-FR" dirty="0" err="1"/>
              <a:t>ake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u="sng" dirty="0"/>
              <a:t>t</a:t>
            </a:r>
            <a:r>
              <a:rPr lang="fr-FR" dirty="0"/>
              <a:t>ime</a:t>
            </a:r>
            <a:r>
              <a:rPr lang="is-IS" dirty="0"/>
              <a:t>…</a:t>
            </a:r>
          </a:p>
          <a:p>
            <a:pPr>
              <a:buNone/>
            </a:pPr>
            <a:r>
              <a:rPr lang="is-IS" dirty="0"/>
              <a:t>			</a:t>
            </a:r>
            <a:r>
              <a:rPr lang="is-IS" u="sng" dirty="0"/>
              <a:t>K</a:t>
            </a:r>
            <a:r>
              <a:rPr lang="is-IS" dirty="0"/>
              <a:t>eep </a:t>
            </a:r>
            <a:r>
              <a:rPr lang="is-IS" u="sng" dirty="0"/>
              <a:t>c</a:t>
            </a:r>
            <a:r>
              <a:rPr lang="is-IS" dirty="0"/>
              <a:t>ool...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5- </a:t>
            </a:r>
            <a:r>
              <a:rPr lang="fr-FR" b="1" dirty="0" err="1"/>
              <a:t>ə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Dans un mot comportant plusieurs syllabes, certaines syllabes sont plus accentuées que d’autres. </a:t>
            </a:r>
          </a:p>
          <a:p>
            <a:endParaRPr lang="fr-FR" dirty="0"/>
          </a:p>
          <a:p>
            <a:r>
              <a:rPr lang="fr-FR" dirty="0"/>
              <a:t>D’autres sont au contraire prononcées très légèrement, sans insistance, en utilisant un petit son « eu », son symbole est « </a:t>
            </a:r>
            <a:r>
              <a:rPr lang="fr-FR" dirty="0" err="1"/>
              <a:t>ə</a:t>
            </a:r>
            <a:r>
              <a:rPr lang="fr-FR" dirty="0"/>
              <a:t> </a:t>
            </a:r>
            <a:r>
              <a:rPr lang="fr-FR" b="1" dirty="0"/>
              <a:t>». </a:t>
            </a:r>
          </a:p>
          <a:p>
            <a:endParaRPr lang="fr-FR" b="1" dirty="0"/>
          </a:p>
          <a:p>
            <a:r>
              <a:rPr lang="fr-FR" dirty="0"/>
              <a:t>C’est le son le plus fréquent en anglais, il peut parfois être utilisé pour prononcer aussi bien le </a:t>
            </a:r>
          </a:p>
          <a:p>
            <a:pPr>
              <a:buNone/>
            </a:pPr>
            <a:r>
              <a:rPr lang="fr-FR" dirty="0"/>
              <a:t>	a, e, i, o, u, </a:t>
            </a:r>
            <a:r>
              <a:rPr lang="fr-FR" dirty="0" err="1"/>
              <a:t>ain</a:t>
            </a:r>
            <a:r>
              <a:rPr lang="fr-FR" dirty="0"/>
              <a:t>, </a:t>
            </a:r>
            <a:r>
              <a:rPr lang="fr-FR" dirty="0" err="1"/>
              <a:t>etc</a:t>
            </a:r>
            <a:r>
              <a:rPr lang="is-IS" dirty="0"/>
              <a:t>…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7467600" cy="1143000"/>
          </a:xfrm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984461"/>
            <a:ext cx="7467600" cy="548949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'a' in </a:t>
            </a:r>
            <a:r>
              <a:rPr lang="fr-FR" i="1" u="sng" dirty="0" err="1"/>
              <a:t>a</a:t>
            </a:r>
            <a:r>
              <a:rPr lang="fr-FR" i="1" dirty="0" err="1"/>
              <a:t>ccording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'e' in </a:t>
            </a:r>
            <a:r>
              <a:rPr lang="fr-FR" i="1" dirty="0" err="1"/>
              <a:t>tak</a:t>
            </a:r>
            <a:r>
              <a:rPr lang="fr-FR" i="1" u="sng" dirty="0" err="1"/>
              <a:t>e</a:t>
            </a:r>
            <a:r>
              <a:rPr lang="fr-FR" i="1" dirty="0" err="1"/>
              <a:t>n</a:t>
            </a:r>
            <a:r>
              <a:rPr lang="fr-FR" dirty="0"/>
              <a:t> 	</a:t>
            </a:r>
            <a:r>
              <a:rPr lang="fr-FR" i="1" dirty="0"/>
              <a:t>(</a:t>
            </a:r>
            <a:r>
              <a:rPr lang="fr-FR" i="1" dirty="0" err="1"/>
              <a:t>kn</a:t>
            </a:r>
            <a:r>
              <a:rPr lang="fr-FR" i="1" dirty="0"/>
              <a:t>)</a:t>
            </a:r>
          </a:p>
          <a:p>
            <a:pPr>
              <a:buNone/>
            </a:pPr>
            <a:r>
              <a:rPr lang="fr-FR" dirty="0"/>
              <a:t>				</a:t>
            </a:r>
          </a:p>
          <a:p>
            <a:r>
              <a:rPr lang="fr-FR" dirty="0"/>
              <a:t>'i' in </a:t>
            </a:r>
            <a:r>
              <a:rPr lang="fr-FR" i="1" dirty="0"/>
              <a:t>Apr</a:t>
            </a:r>
            <a:r>
              <a:rPr lang="fr-FR" i="1" u="sng" dirty="0"/>
              <a:t>i</a:t>
            </a:r>
            <a:r>
              <a:rPr lang="fr-FR" i="1" dirty="0"/>
              <a:t>l		(</a:t>
            </a:r>
            <a:r>
              <a:rPr lang="fr-FR" i="1" dirty="0" err="1"/>
              <a:t>prl</a:t>
            </a:r>
            <a:r>
              <a:rPr lang="fr-FR" i="1" dirty="0"/>
              <a:t>)</a:t>
            </a:r>
            <a:endParaRPr lang="fr-FR" dirty="0"/>
          </a:p>
          <a:p>
            <a:endParaRPr lang="fr-FR" dirty="0"/>
          </a:p>
          <a:p>
            <a:r>
              <a:rPr lang="fr-FR" dirty="0"/>
              <a:t>'o' in </a:t>
            </a:r>
            <a:r>
              <a:rPr lang="fr-FR" i="1" dirty="0" err="1"/>
              <a:t>t</a:t>
            </a:r>
            <a:r>
              <a:rPr lang="fr-FR" i="1" u="sng" dirty="0" err="1"/>
              <a:t>o</a:t>
            </a:r>
            <a:r>
              <a:rPr lang="fr-FR" i="1" dirty="0" err="1"/>
              <a:t>morrow</a:t>
            </a:r>
            <a:r>
              <a:rPr lang="fr-FR" dirty="0"/>
              <a:t> </a:t>
            </a:r>
          </a:p>
          <a:p>
            <a:pPr>
              <a:buNone/>
            </a:pPr>
            <a:r>
              <a:rPr lang="fr-FR" dirty="0"/>
              <a:t>				</a:t>
            </a:r>
          </a:p>
          <a:p>
            <a:r>
              <a:rPr lang="fr-FR" dirty="0"/>
              <a:t>'u' in </a:t>
            </a:r>
            <a:r>
              <a:rPr lang="fr-FR" i="1" dirty="0" err="1"/>
              <a:t>s</a:t>
            </a:r>
            <a:r>
              <a:rPr lang="fr-FR" i="1" u="sng" dirty="0" err="1"/>
              <a:t>u</a:t>
            </a:r>
            <a:r>
              <a:rPr lang="fr-FR" i="1" dirty="0" err="1"/>
              <a:t>pply</a:t>
            </a:r>
            <a:endParaRPr lang="fr-FR" i="1" dirty="0"/>
          </a:p>
          <a:p>
            <a:pPr>
              <a:buNone/>
            </a:pPr>
            <a:r>
              <a:rPr lang="fr-FR" dirty="0"/>
              <a:t>				</a:t>
            </a:r>
          </a:p>
          <a:p>
            <a:r>
              <a:rPr lang="fr-FR" dirty="0"/>
              <a:t>'y' in </a:t>
            </a:r>
            <a:r>
              <a:rPr lang="fr-FR" i="1" dirty="0"/>
              <a:t>Sib</a:t>
            </a:r>
            <a:r>
              <a:rPr lang="fr-FR" i="1" u="sng" dirty="0"/>
              <a:t>y</a:t>
            </a:r>
            <a:r>
              <a:rPr lang="fr-FR" i="1" dirty="0"/>
              <a:t>l</a:t>
            </a:r>
            <a:r>
              <a:rPr lang="fr-FR" dirty="0"/>
              <a:t> 		</a:t>
            </a:r>
            <a:r>
              <a:rPr lang="fr-FR" i="1" dirty="0"/>
              <a:t>(</a:t>
            </a:r>
            <a:r>
              <a:rPr lang="fr-FR" i="1" dirty="0" err="1"/>
              <a:t>bl</a:t>
            </a:r>
            <a:r>
              <a:rPr lang="fr-FR" i="1" dirty="0"/>
              <a:t>)</a:t>
            </a:r>
          </a:p>
          <a:p>
            <a:endParaRPr lang="fr-FR" dirty="0"/>
          </a:p>
          <a:p>
            <a:r>
              <a:rPr lang="fr-FR" dirty="0"/>
              <a:t>‘</a:t>
            </a:r>
            <a:r>
              <a:rPr lang="fr-FR" dirty="0" err="1"/>
              <a:t>ain</a:t>
            </a:r>
            <a:r>
              <a:rPr lang="fr-FR" dirty="0"/>
              <a:t>’ in </a:t>
            </a:r>
            <a:r>
              <a:rPr lang="fr-FR" i="1" dirty="0" err="1"/>
              <a:t>Brit</a:t>
            </a:r>
            <a:r>
              <a:rPr lang="fr-FR" i="1" u="sng" dirty="0" err="1"/>
              <a:t>ain</a:t>
            </a:r>
            <a:r>
              <a:rPr lang="fr-FR" i="1" dirty="0"/>
              <a:t>	(</a:t>
            </a:r>
            <a:r>
              <a:rPr lang="fr-FR" i="1" dirty="0" err="1"/>
              <a:t>tn</a:t>
            </a:r>
            <a:r>
              <a:rPr lang="fr-FR" i="1" dirty="0"/>
              <a:t>)</a:t>
            </a:r>
            <a:endParaRPr lang="fr-FR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76212"/>
            <a:ext cx="7467600" cy="1286456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err="1"/>
              <a:t>Let’s</a:t>
            </a:r>
            <a:r>
              <a:rPr lang="fr-FR" b="1" dirty="0"/>
              <a:t> </a:t>
            </a:r>
            <a:r>
              <a:rPr lang="fr-FR" b="1" dirty="0" err="1"/>
              <a:t>find</a:t>
            </a:r>
            <a:r>
              <a:rPr lang="fr-FR" b="1" dirty="0"/>
              <a:t> </a:t>
            </a:r>
            <a:r>
              <a:rPr lang="fr-FR" b="1" dirty="0" err="1"/>
              <a:t>some</a:t>
            </a:r>
            <a:r>
              <a:rPr lang="fr-FR" b="1" dirty="0"/>
              <a:t> help </a:t>
            </a:r>
            <a:r>
              <a:rPr lang="fr-FR" b="1" dirty="0" err="1"/>
              <a:t>with</a:t>
            </a:r>
            <a:r>
              <a:rPr lang="fr-FR" b="1" dirty="0"/>
              <a:t> the internet </a:t>
            </a:r>
            <a:r>
              <a:rPr lang="fr-FR" dirty="0"/>
              <a:t>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u="sng" dirty="0">
              <a:hlinkClick r:id="rId2"/>
            </a:endParaRPr>
          </a:p>
          <a:p>
            <a:endParaRPr lang="fr-FR" u="sng" dirty="0">
              <a:hlinkClick r:id="rId2"/>
            </a:endParaRPr>
          </a:p>
          <a:p>
            <a:pPr>
              <a:buNone/>
            </a:pPr>
            <a:r>
              <a:rPr lang="fr-FR" u="sng" dirty="0">
                <a:hlinkClick r:id="rId2"/>
              </a:rPr>
              <a:t>http://www.bbc.co.uk/worldservice/learningenglish/grammar/pron/</a:t>
            </a:r>
            <a:endParaRPr lang="fr-FR" u="sng" dirty="0"/>
          </a:p>
          <a:p>
            <a:pPr>
              <a:buNone/>
            </a:pPr>
            <a:endParaRPr lang="fr-FR" u="sng" dirty="0"/>
          </a:p>
          <a:p>
            <a:pPr>
              <a:buNone/>
            </a:pPr>
            <a:endParaRPr lang="fr-FR" u="sng" dirty="0"/>
          </a:p>
          <a:p>
            <a:pPr>
              <a:buNone/>
            </a:pPr>
            <a:r>
              <a:rPr lang="fr-FR" dirty="0">
                <a:hlinkClick r:id="rId3"/>
              </a:rPr>
              <a:t>http://</a:t>
            </a:r>
            <a:r>
              <a:rPr lang="fr-FR" dirty="0" err="1">
                <a:hlinkClick r:id="rId3"/>
              </a:rPr>
              <a:t>www.acapela-group.com/?lang</a:t>
            </a:r>
            <a:r>
              <a:rPr lang="fr-FR" dirty="0">
                <a:hlinkClick r:id="rId3"/>
              </a:rPr>
              <a:t>=</a:t>
            </a:r>
            <a:r>
              <a:rPr lang="fr-FR" dirty="0" err="1">
                <a:hlinkClick r:id="rId3"/>
              </a:rPr>
              <a:t>fr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7462</TotalTime>
  <Words>657</Words>
  <Application>Microsoft Macintosh PowerPoint</Application>
  <PresentationFormat>Affichage à l'écran (4:3)</PresentationFormat>
  <Paragraphs>129</Paragraphs>
  <Slides>13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Calibri</vt:lpstr>
      <vt:lpstr>Century Schoolbook</vt:lpstr>
      <vt:lpstr>Wingdings</vt:lpstr>
      <vt:lpstr>Wingdings 2</vt:lpstr>
      <vt:lpstr>Oriel</vt:lpstr>
      <vt:lpstr>COMMENT AMÉLIORER MA PRONONCIATION ? </vt:lpstr>
      <vt:lpstr>Présentation PowerPoint</vt:lpstr>
      <vt:lpstr>1-H </vt:lpstr>
      <vt:lpstr>2-S </vt:lpstr>
      <vt:lpstr>3-TH </vt:lpstr>
      <vt:lpstr>4-KTP </vt:lpstr>
      <vt:lpstr>5- ə </vt:lpstr>
      <vt:lpstr>Présentation PowerPoint</vt:lpstr>
      <vt:lpstr>Let’s find some help with the internet : </vt:lpstr>
      <vt:lpstr>ENTRAÎNEMENT : </vt:lpstr>
      <vt:lpstr>Quelques mots qui posent souvent problème : </vt:lpstr>
      <vt:lpstr>Quelques phrases à lire :</vt:lpstr>
      <vt:lpstr>A RELIRE SANS AIDE 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AMÉLIORER MA PRONONCIATION ?</dc:title>
  <dc:creator>Olivier Merle</dc:creator>
  <cp:lastModifiedBy>Lydia Merle</cp:lastModifiedBy>
  <cp:revision>29</cp:revision>
  <cp:lastPrinted>2021-05-04T14:28:54Z</cp:lastPrinted>
  <dcterms:created xsi:type="dcterms:W3CDTF">2015-09-10T10:34:10Z</dcterms:created>
  <dcterms:modified xsi:type="dcterms:W3CDTF">2024-01-22T10:03:36Z</dcterms:modified>
</cp:coreProperties>
</file>