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68" r:id="rId15"/>
    <p:sldId id="274" r:id="rId16"/>
    <p:sldId id="275" r:id="rId17"/>
    <p:sldId id="264" r:id="rId18"/>
    <p:sldId id="276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FB1D-85F8-4CDE-9035-27BCE7D214A9}" type="datetimeFigureOut">
              <a:rPr lang="fr-FR" smtClean="0"/>
              <a:pPr/>
              <a:t>25/01/16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08596-FA1E-4536-B6E0-A614A415E5D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bag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0678" y="1521000"/>
            <a:ext cx="7662644" cy="3816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pancak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368" t="19040" r="19368" b="2683"/>
          <a:stretch>
            <a:fillRect/>
          </a:stretch>
        </p:blipFill>
        <p:spPr>
          <a:xfrm>
            <a:off x="2203584" y="1629000"/>
            <a:ext cx="4736832" cy="3600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pizz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1867" y="1809000"/>
            <a:ext cx="5200266" cy="3240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hot do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444" y="1539000"/>
            <a:ext cx="6191113" cy="3780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bac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eggs bac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6811" y="1680919"/>
            <a:ext cx="6830379" cy="34961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toa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2125" y="1524000"/>
            <a:ext cx="56197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ook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2826" y="1899000"/>
            <a:ext cx="4598348" cy="3060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o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7760" y="1269000"/>
            <a:ext cx="286848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3800" dirty="0" smtClean="0">
                          <a:latin typeface="Arial Black" pitchFamily="34" charset="0"/>
                        </a:rPr>
                        <a:t>3$</a:t>
                      </a:r>
                      <a:endParaRPr lang="fr-FR" sz="13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800" dirty="0" smtClean="0">
                          <a:latin typeface="Arial Black" pitchFamily="34" charset="0"/>
                        </a:rPr>
                        <a:t>4$</a:t>
                      </a:r>
                      <a:endParaRPr lang="fr-FR" sz="13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800" dirty="0" smtClean="0">
                          <a:latin typeface="Arial Black" pitchFamily="34" charset="0"/>
                        </a:rPr>
                        <a:t>5$</a:t>
                      </a:r>
                      <a:endParaRPr lang="fr-FR" sz="138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3800" dirty="0" smtClean="0">
                          <a:latin typeface="Arial Black" pitchFamily="34" charset="0"/>
                        </a:rPr>
                        <a:t>6$</a:t>
                      </a:r>
                      <a:endParaRPr lang="fr-FR" sz="13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800" dirty="0" smtClean="0">
                          <a:latin typeface="Arial Black" pitchFamily="34" charset="0"/>
                        </a:rPr>
                        <a:t>7$</a:t>
                      </a:r>
                      <a:endParaRPr lang="fr-FR" sz="13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800" dirty="0" smtClean="0">
                          <a:latin typeface="Arial Black" pitchFamily="34" charset="0"/>
                        </a:rPr>
                        <a:t>8$</a:t>
                      </a:r>
                      <a:endParaRPr lang="fr-FR" sz="138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NANOU\Desktop\Anglais\vignettes\chee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451"/>
          <a:stretch>
            <a:fillRect/>
          </a:stretch>
        </p:blipFill>
        <p:spPr bwMode="auto">
          <a:xfrm>
            <a:off x="1668554" y="1521000"/>
            <a:ext cx="5806893" cy="38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heesebur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8246" y="1600200"/>
            <a:ext cx="6647508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hicken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2996952"/>
            <a:ext cx="6096000" cy="2295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eg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6576" y="2337757"/>
            <a:ext cx="3050848" cy="30508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french f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7091" y="1629000"/>
            <a:ext cx="5409818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orange ju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073"/>
          <a:stretch>
            <a:fillRect/>
          </a:stretch>
        </p:blipFill>
        <p:spPr>
          <a:xfrm>
            <a:off x="1909021" y="1341000"/>
            <a:ext cx="5325958" cy="4176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4469" y="1600200"/>
            <a:ext cx="585506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milksh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996" b="3908"/>
          <a:stretch>
            <a:fillRect/>
          </a:stretch>
        </p:blipFill>
        <p:spPr>
          <a:xfrm>
            <a:off x="2827195" y="1089000"/>
            <a:ext cx="3489610" cy="4680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</Words>
  <Application>Microsoft Macintosh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NANOU</dc:creator>
  <cp:lastModifiedBy>diana foglizzo</cp:lastModifiedBy>
  <cp:revision>13</cp:revision>
  <dcterms:created xsi:type="dcterms:W3CDTF">2015-05-13T10:43:25Z</dcterms:created>
  <dcterms:modified xsi:type="dcterms:W3CDTF">2016-01-25T16:16:57Z</dcterms:modified>
</cp:coreProperties>
</file>