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5"/>
  </p:notesMasterIdLst>
  <p:handoutMasterIdLst>
    <p:handoutMasterId r:id="rId16"/>
  </p:handoutMasterIdLst>
  <p:sldIdLst>
    <p:sldId id="679" r:id="rId5"/>
    <p:sldId id="691" r:id="rId6"/>
    <p:sldId id="692" r:id="rId7"/>
    <p:sldId id="693" r:id="rId8"/>
    <p:sldId id="711" r:id="rId9"/>
    <p:sldId id="392" r:id="rId10"/>
    <p:sldId id="689" r:id="rId11"/>
    <p:sldId id="688" r:id="rId12"/>
    <p:sldId id="710" r:id="rId13"/>
    <p:sldId id="399" r:id="rId14"/>
  </p:sldIdLst>
  <p:sldSz cx="9906000" cy="6858000" type="A4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DBFDF38-919A-4D1D-BDE2-A92EB8B945B8}">
          <p14:sldIdLst>
            <p14:sldId id="679"/>
            <p14:sldId id="691"/>
            <p14:sldId id="692"/>
            <p14:sldId id="693"/>
            <p14:sldId id="711"/>
            <p14:sldId id="392"/>
            <p14:sldId id="689"/>
            <p14:sldId id="688"/>
            <p14:sldId id="710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3485">
          <p15:clr>
            <a:srgbClr val="A4A3A4"/>
          </p15:clr>
        </p15:guide>
        <p15:guide id="4" orient="horz">
          <p15:clr>
            <a:srgbClr val="A4A3A4"/>
          </p15:clr>
        </p15:guide>
        <p15:guide id="5" pos="576">
          <p15:clr>
            <a:srgbClr val="A4A3A4"/>
          </p15:clr>
        </p15:guide>
        <p15:guide id="6" pos="1794">
          <p15:clr>
            <a:srgbClr val="A4A3A4"/>
          </p15:clr>
        </p15:guide>
        <p15:guide id="7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98138-A321-3562-1E06-C959258D8BE0}" name="LEMAIRE Séverine" initials="LS" userId="S::severine.lemaire@wavestone.com::84b438f5-8f3f-4ab3-a76a-235c66a786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illes, Margaux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61EA"/>
    <a:srgbClr val="048B9A"/>
    <a:srgbClr val="503078"/>
    <a:srgbClr val="C0C0C0"/>
    <a:srgbClr val="F0F0F0"/>
    <a:srgbClr val="129DD8"/>
    <a:srgbClr val="646464"/>
    <a:srgbClr val="BAF7F3"/>
    <a:srgbClr val="048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BE945-39EA-42DB-883A-D74BD598E021}" v="168" dt="2025-01-09T15:58:55.960"/>
    <p1510:client id="{B179B6B4-53D8-43F0-8559-3F2C3128BD24}" v="1" dt="2025-01-10T09:05:29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76" y="48"/>
      </p:cViewPr>
      <p:guideLst>
        <p:guide orient="horz" pos="2160"/>
        <p:guide pos="3120"/>
        <p:guide orient="horz" pos="3485"/>
        <p:guide orient="horz"/>
        <p:guide pos="576"/>
        <p:guide pos="1794"/>
        <p:guide pos="6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NOT Aurélie" userId="d9287968-df4a-4635-8e48-f8741ce637f1" providerId="ADAL" clId="{714FB883-3172-43B7-882D-19C2D1635A82}"/>
    <pc:docChg chg="undo custSel addSld delSld modSld sldOrd addSection modSection">
      <pc:chgData name="COLNOT Aurélie" userId="d9287968-df4a-4635-8e48-f8741ce637f1" providerId="ADAL" clId="{714FB883-3172-43B7-882D-19C2D1635A82}" dt="2025-01-08T16:57:28.484" v="645" actId="20577"/>
      <pc:docMkLst>
        <pc:docMk/>
      </pc:docMkLst>
      <pc:sldChg chg="modSp mod">
        <pc:chgData name="COLNOT Aurélie" userId="d9287968-df4a-4635-8e48-f8741ce637f1" providerId="ADAL" clId="{714FB883-3172-43B7-882D-19C2D1635A82}" dt="2025-01-08T11:14:10.183" v="510" actId="20577"/>
        <pc:sldMkLst>
          <pc:docMk/>
          <pc:sldMk cId="3703824804" sldId="392"/>
        </pc:sldMkLst>
        <pc:spChg chg="mod">
          <ac:chgData name="COLNOT Aurélie" userId="d9287968-df4a-4635-8e48-f8741ce637f1" providerId="ADAL" clId="{714FB883-3172-43B7-882D-19C2D1635A82}" dt="2025-01-08T11:14:10.183" v="510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modSp mod">
        <pc:chgData name="COLNOT Aurélie" userId="d9287968-df4a-4635-8e48-f8741ce637f1" providerId="ADAL" clId="{714FB883-3172-43B7-882D-19C2D1635A82}" dt="2025-01-08T10:22:49.989" v="15" actId="20577"/>
        <pc:sldMkLst>
          <pc:docMk/>
          <pc:sldMk cId="3274577859" sldId="679"/>
        </pc:sldMkLst>
        <pc:spChg chg="mod">
          <ac:chgData name="COLNOT Aurélie" userId="d9287968-df4a-4635-8e48-f8741ce637f1" providerId="ADAL" clId="{714FB883-3172-43B7-882D-19C2D1635A82}" dt="2025-01-08T10:22:49.989" v="15" actId="20577"/>
          <ac:spMkLst>
            <pc:docMk/>
            <pc:sldMk cId="3274577859" sldId="679"/>
            <ac:spMk id="6" creationId="{D397FE4C-4804-47FA-A45D-6422678C6C0F}"/>
          </ac:spMkLst>
        </pc:spChg>
      </pc:sldChg>
      <pc:sldChg chg="del">
        <pc:chgData name="COLNOT Aurélie" userId="d9287968-df4a-4635-8e48-f8741ce637f1" providerId="ADAL" clId="{714FB883-3172-43B7-882D-19C2D1635A82}" dt="2025-01-08T11:16:54.194" v="511" actId="2696"/>
        <pc:sldMkLst>
          <pc:docMk/>
          <pc:sldMk cId="2757179431" sldId="690"/>
        </pc:sldMkLst>
      </pc:sldChg>
      <pc:sldChg chg="addSp delSp modSp mod">
        <pc:chgData name="COLNOT Aurélie" userId="d9287968-df4a-4635-8e48-f8741ce637f1" providerId="ADAL" clId="{714FB883-3172-43B7-882D-19C2D1635A82}" dt="2025-01-08T10:41:11.209" v="44" actId="1036"/>
        <pc:sldMkLst>
          <pc:docMk/>
          <pc:sldMk cId="836257745" sldId="691"/>
        </pc:sldMkLst>
        <pc:spChg chg="mod">
          <ac:chgData name="COLNOT Aurélie" userId="d9287968-df4a-4635-8e48-f8741ce637f1" providerId="ADAL" clId="{714FB883-3172-43B7-882D-19C2D1635A82}" dt="2025-01-08T10:41:11.209" v="44" actId="1036"/>
          <ac:spMkLst>
            <pc:docMk/>
            <pc:sldMk cId="836257745" sldId="691"/>
            <ac:spMk id="6" creationId="{EEFAD36D-079C-4534-8013-A6B93A4081F2}"/>
          </ac:spMkLst>
        </pc:spChg>
        <pc:spChg chg="add mod">
          <ac:chgData name="COLNOT Aurélie" userId="d9287968-df4a-4635-8e48-f8741ce637f1" providerId="ADAL" clId="{714FB883-3172-43B7-882D-19C2D1635A82}" dt="2025-01-08T10:40:45.695" v="33" actId="1076"/>
          <ac:spMkLst>
            <pc:docMk/>
            <pc:sldMk cId="836257745" sldId="691"/>
            <ac:spMk id="9" creationId="{27CC6397-3EC4-0221-D2F0-89663DD84A9E}"/>
          </ac:spMkLst>
        </pc:spChg>
        <pc:picChg chg="del">
          <ac:chgData name="COLNOT Aurélie" userId="d9287968-df4a-4635-8e48-f8741ce637f1" providerId="ADAL" clId="{714FB883-3172-43B7-882D-19C2D1635A82}" dt="2025-01-08T10:39:21.662" v="16" actId="478"/>
          <ac:picMkLst>
            <pc:docMk/>
            <pc:sldMk cId="836257745" sldId="691"/>
            <ac:picMk id="4" creationId="{77A553F2-DE88-67D2-3ABA-244A673D95C7}"/>
          </ac:picMkLst>
        </pc:picChg>
        <pc:picChg chg="mod">
          <ac:chgData name="COLNOT Aurélie" userId="d9287968-df4a-4635-8e48-f8741ce637f1" providerId="ADAL" clId="{714FB883-3172-43B7-882D-19C2D1635A82}" dt="2025-01-08T10:40:10.180" v="22" actId="1076"/>
          <ac:picMkLst>
            <pc:docMk/>
            <pc:sldMk cId="836257745" sldId="691"/>
            <ac:picMk id="7" creationId="{5843747A-7135-408E-867B-5E14D180DFF7}"/>
          </ac:picMkLst>
        </pc:picChg>
        <pc:picChg chg="add mod">
          <ac:chgData name="COLNOT Aurélie" userId="d9287968-df4a-4635-8e48-f8741ce637f1" providerId="ADAL" clId="{714FB883-3172-43B7-882D-19C2D1635A82}" dt="2025-01-08T10:39:54.991" v="21" actId="1076"/>
          <ac:picMkLst>
            <pc:docMk/>
            <pc:sldMk cId="836257745" sldId="691"/>
            <ac:picMk id="8" creationId="{EC490183-32A0-5231-0C2E-8D44D8557B72}"/>
          </ac:picMkLst>
        </pc:picChg>
      </pc:sldChg>
      <pc:sldChg chg="addSp delSp modSp del mod">
        <pc:chgData name="COLNOT Aurélie" userId="d9287968-df4a-4635-8e48-f8741ce637f1" providerId="ADAL" clId="{714FB883-3172-43B7-882D-19C2D1635A82}" dt="2025-01-08T11:13:45.814" v="505" actId="2696"/>
        <pc:sldMkLst>
          <pc:docMk/>
          <pc:sldMk cId="108636009" sldId="699"/>
        </pc:sldMkLst>
        <pc:picChg chg="add del mod">
          <ac:chgData name="COLNOT Aurélie" userId="d9287968-df4a-4635-8e48-f8741ce637f1" providerId="ADAL" clId="{714FB883-3172-43B7-882D-19C2D1635A82}" dt="2025-01-08T10:42:06.666" v="48" actId="478"/>
          <ac:picMkLst>
            <pc:docMk/>
            <pc:sldMk cId="108636009" sldId="699"/>
            <ac:picMk id="5" creationId="{AA5214AB-39B9-7ADB-862B-935EBD1FF5E5}"/>
          </ac:picMkLst>
        </pc:picChg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1499696177" sldId="703"/>
        </pc:sldMkLst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3190410693" sldId="705"/>
        </pc:sldMkLst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3625349769" sldId="706"/>
        </pc:sldMkLst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96712901" sldId="707"/>
        </pc:sldMkLst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3903730997" sldId="708"/>
        </pc:sldMkLst>
      </pc:sldChg>
      <pc:sldChg chg="ord">
        <pc:chgData name="COLNOT Aurélie" userId="d9287968-df4a-4635-8e48-f8741ce637f1" providerId="ADAL" clId="{714FB883-3172-43B7-882D-19C2D1635A82}" dt="2025-01-08T11:17:44.034" v="515"/>
        <pc:sldMkLst>
          <pc:docMk/>
          <pc:sldMk cId="1303578298" sldId="709"/>
        </pc:sldMkLst>
      </pc:sldChg>
      <pc:sldChg chg="addSp delSp modSp add mod ord">
        <pc:chgData name="COLNOT Aurélie" userId="d9287968-df4a-4635-8e48-f8741ce637f1" providerId="ADAL" clId="{714FB883-3172-43B7-882D-19C2D1635A82}" dt="2025-01-08T16:57:28.484" v="645" actId="20577"/>
        <pc:sldMkLst>
          <pc:docMk/>
          <pc:sldMk cId="3221391069" sldId="711"/>
        </pc:sldMkLst>
        <pc:graphicFrameChg chg="add mod modGraphic">
          <ac:chgData name="COLNOT Aurélie" userId="d9287968-df4a-4635-8e48-f8741ce637f1" providerId="ADAL" clId="{714FB883-3172-43B7-882D-19C2D1635A82}" dt="2025-01-08T16:57:28.484" v="645" actId="20577"/>
          <ac:graphicFrameMkLst>
            <pc:docMk/>
            <pc:sldMk cId="3221391069" sldId="711"/>
            <ac:graphicFrameMk id="4" creationId="{8B9F5E4F-97A5-DF0F-EA69-D48C0E6CA656}"/>
          </ac:graphicFrameMkLst>
        </pc:graphicFrameChg>
        <pc:picChg chg="del">
          <ac:chgData name="COLNOT Aurélie" userId="d9287968-df4a-4635-8e48-f8741ce637f1" providerId="ADAL" clId="{714FB883-3172-43B7-882D-19C2D1635A82}" dt="2025-01-08T10:42:11.461" v="50" actId="478"/>
          <ac:picMkLst>
            <pc:docMk/>
            <pc:sldMk cId="3221391069" sldId="711"/>
            <ac:picMk id="5" creationId="{D9878C87-609F-EB12-08D6-E9E0723E9C49}"/>
          </ac:picMkLst>
        </pc:picChg>
      </pc:sldChg>
      <pc:sldChg chg="modSp add mod">
        <pc:chgData name="COLNOT Aurélie" userId="d9287968-df4a-4635-8e48-f8741ce637f1" providerId="ADAL" clId="{714FB883-3172-43B7-882D-19C2D1635A82}" dt="2025-01-08T16:14:45.102" v="635" actId="122"/>
        <pc:sldMkLst>
          <pc:docMk/>
          <pc:sldMk cId="3900243874" sldId="712"/>
        </pc:sldMkLst>
        <pc:graphicFrameChg chg="mod modGraphic">
          <ac:chgData name="COLNOT Aurélie" userId="d9287968-df4a-4635-8e48-f8741ce637f1" providerId="ADAL" clId="{714FB883-3172-43B7-882D-19C2D1635A82}" dt="2025-01-08T16:14:45.102" v="635" actId="122"/>
          <ac:graphicFrameMkLst>
            <pc:docMk/>
            <pc:sldMk cId="3900243874" sldId="712"/>
            <ac:graphicFrameMk id="4" creationId="{272952BF-F60D-50D7-3DAE-FA8B0EC44FFE}"/>
          </ac:graphicFrameMkLst>
        </pc:graphicFrameChg>
      </pc:sldChg>
    </pc:docChg>
  </pc:docChgLst>
  <pc:docChgLst>
    <pc:chgData name="OLIVE Thomas" userId="S::thomas.olive@wavestone.com::e4bee9e6-76e7-4f99-b0a1-c24b2530bd53" providerId="AD" clId="Web-{D0DF52FF-667F-4405-95BA-CCC586285578}"/>
    <pc:docChg chg="delSld modSld sldOrd">
      <pc:chgData name="OLIVE Thomas" userId="S::thomas.olive@wavestone.com::e4bee9e6-76e7-4f99-b0a1-c24b2530bd53" providerId="AD" clId="Web-{D0DF52FF-667F-4405-95BA-CCC586285578}" dt="2024-01-11T09:07:30.271" v="124"/>
      <pc:docMkLst>
        <pc:docMk/>
      </pc:docMkLst>
      <pc:sldChg chg="del">
        <pc:chgData name="OLIVE Thomas" userId="S::thomas.olive@wavestone.com::e4bee9e6-76e7-4f99-b0a1-c24b2530bd53" providerId="AD" clId="Web-{D0DF52FF-667F-4405-95BA-CCC586285578}" dt="2024-01-11T08:45:59.374" v="35"/>
        <pc:sldMkLst>
          <pc:docMk/>
          <pc:sldMk cId="1525981094" sldId="388"/>
        </pc:sldMkLst>
      </pc:sldChg>
      <pc:sldChg chg="modSp">
        <pc:chgData name="OLIVE Thomas" userId="S::thomas.olive@wavestone.com::e4bee9e6-76e7-4f99-b0a1-c24b2530bd53" providerId="AD" clId="Web-{D0DF52FF-667F-4405-95BA-CCC586285578}" dt="2024-01-11T08:45:41.826" v="34" actId="20577"/>
        <pc:sldMkLst>
          <pc:docMk/>
          <pc:sldMk cId="3703824804" sldId="392"/>
        </pc:sldMkLst>
        <pc:spChg chg="mod">
          <ac:chgData name="OLIVE Thomas" userId="S::thomas.olive@wavestone.com::e4bee9e6-76e7-4f99-b0a1-c24b2530bd53" providerId="AD" clId="Web-{D0DF52FF-667F-4405-95BA-CCC586285578}" dt="2024-01-11T08:45:41.826" v="34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mod ord modShow">
        <pc:chgData name="OLIVE Thomas" userId="S::thomas.olive@wavestone.com::e4bee9e6-76e7-4f99-b0a1-c24b2530bd53" providerId="AD" clId="Web-{D0DF52FF-667F-4405-95BA-CCC586285578}" dt="2024-01-11T09:07:30.271" v="124"/>
        <pc:sldMkLst>
          <pc:docMk/>
          <pc:sldMk cId="640876255" sldId="399"/>
        </pc:sldMkLst>
      </pc:sldChg>
      <pc:sldChg chg="modSp">
        <pc:chgData name="OLIVE Thomas" userId="S::thomas.olive@wavestone.com::e4bee9e6-76e7-4f99-b0a1-c24b2530bd53" providerId="AD" clId="Web-{D0DF52FF-667F-4405-95BA-CCC586285578}" dt="2024-01-11T08:38:28.699" v="4" actId="20577"/>
        <pc:sldMkLst>
          <pc:docMk/>
          <pc:sldMk cId="3274577859" sldId="679"/>
        </pc:sldMkLst>
        <pc:spChg chg="mod">
          <ac:chgData name="OLIVE Thomas" userId="S::thomas.olive@wavestone.com::e4bee9e6-76e7-4f99-b0a1-c24b2530bd53" providerId="AD" clId="Web-{D0DF52FF-667F-4405-95BA-CCC586285578}" dt="2024-01-11T08:38:28.699" v="4" actId="20577"/>
          <ac:spMkLst>
            <pc:docMk/>
            <pc:sldMk cId="3274577859" sldId="679"/>
            <ac:spMk id="6" creationId="{D397FE4C-4804-47FA-A45D-6422678C6C0F}"/>
          </ac:spMkLst>
        </pc:spChg>
      </pc:sldChg>
      <pc:sldChg chg="ord">
        <pc:chgData name="OLIVE Thomas" userId="S::thomas.olive@wavestone.com::e4bee9e6-76e7-4f99-b0a1-c24b2530bd53" providerId="AD" clId="Web-{D0DF52FF-667F-4405-95BA-CCC586285578}" dt="2024-01-11T09:02:10.164" v="122"/>
        <pc:sldMkLst>
          <pc:docMk/>
          <pc:sldMk cId="1622780250" sldId="688"/>
        </pc:sldMkLst>
      </pc:sldChg>
      <pc:sldChg chg="modSp ord modNotes">
        <pc:chgData name="OLIVE Thomas" userId="S::thomas.olive@wavestone.com::e4bee9e6-76e7-4f99-b0a1-c24b2530bd53" providerId="AD" clId="Web-{D0DF52FF-667F-4405-95BA-CCC586285578}" dt="2024-01-11T08:48:20.255" v="121" actId="20577"/>
        <pc:sldMkLst>
          <pc:docMk/>
          <pc:sldMk cId="4079370827" sldId="689"/>
        </pc:sldMkLst>
        <pc:spChg chg="mod">
          <ac:chgData name="OLIVE Thomas" userId="S::thomas.olive@wavestone.com::e4bee9e6-76e7-4f99-b0a1-c24b2530bd53" providerId="AD" clId="Web-{D0DF52FF-667F-4405-95BA-CCC586285578}" dt="2024-01-11T08:46:29.547" v="44" actId="20577"/>
          <ac:spMkLst>
            <pc:docMk/>
            <pc:sldMk cId="4079370827" sldId="689"/>
            <ac:spMk id="9" creationId="{DD3619E5-28AD-4596-A965-49A42299133D}"/>
          </ac:spMkLst>
        </pc:spChg>
        <pc:spChg chg="mod">
          <ac:chgData name="OLIVE Thomas" userId="S::thomas.olive@wavestone.com::e4bee9e6-76e7-4f99-b0a1-c24b2530bd53" providerId="AD" clId="Web-{D0DF52FF-667F-4405-95BA-CCC586285578}" dt="2024-01-11T08:48:04.332" v="117" actId="20577"/>
          <ac:spMkLst>
            <pc:docMk/>
            <pc:sldMk cId="4079370827" sldId="689"/>
            <ac:spMk id="10" creationId="{B79247C4-DF37-4E2C-99AC-C0AEA2DA3447}"/>
          </ac:spMkLst>
        </pc:spChg>
        <pc:spChg chg="mod">
          <ac:chgData name="OLIVE Thomas" userId="S::thomas.olive@wavestone.com::e4bee9e6-76e7-4f99-b0a1-c24b2530bd53" providerId="AD" clId="Web-{D0DF52FF-667F-4405-95BA-CCC586285578}" dt="2024-01-11T08:48:20.255" v="121" actId="20577"/>
          <ac:spMkLst>
            <pc:docMk/>
            <pc:sldMk cId="4079370827" sldId="689"/>
            <ac:spMk id="11" creationId="{60F94ABB-EA0E-433B-A89C-F5661C7259EA}"/>
          </ac:spMkLst>
        </pc:spChg>
      </pc:sldChg>
      <pc:sldChg chg="addSp delSp modSp">
        <pc:chgData name="OLIVE Thomas" userId="S::thomas.olive@wavestone.com::e4bee9e6-76e7-4f99-b0a1-c24b2530bd53" providerId="AD" clId="Web-{D0DF52FF-667F-4405-95BA-CCC586285578}" dt="2024-01-11T08:39:31.671" v="19" actId="1076"/>
        <pc:sldMkLst>
          <pc:docMk/>
          <pc:sldMk cId="836257745" sldId="691"/>
        </pc:sldMkLst>
        <pc:spChg chg="add mod">
          <ac:chgData name="OLIVE Thomas" userId="S::thomas.olive@wavestone.com::e4bee9e6-76e7-4f99-b0a1-c24b2530bd53" providerId="AD" clId="Web-{D0DF52FF-667F-4405-95BA-CCC586285578}" dt="2024-01-11T08:39:31.671" v="19" actId="1076"/>
          <ac:spMkLst>
            <pc:docMk/>
            <pc:sldMk cId="836257745" sldId="691"/>
            <ac:spMk id="4" creationId="{84479AD4-DA8B-956B-CF4F-E977907FAC00}"/>
          </ac:spMkLst>
        </pc:spChg>
        <pc:spChg chg="add del mod">
          <ac:chgData name="OLIVE Thomas" userId="S::thomas.olive@wavestone.com::e4bee9e6-76e7-4f99-b0a1-c24b2530bd53" providerId="AD" clId="Web-{D0DF52FF-667F-4405-95BA-CCC586285578}" dt="2024-01-11T08:39:03.232" v="8"/>
          <ac:spMkLst>
            <pc:docMk/>
            <pc:sldMk cId="836257745" sldId="691"/>
            <ac:spMk id="5" creationId="{09F2F854-E3E2-018D-410F-015BD46A260A}"/>
          </ac:spMkLst>
        </pc:spChg>
      </pc:sldChg>
      <pc:sldChg chg="delSp">
        <pc:chgData name="OLIVE Thomas" userId="S::thomas.olive@wavestone.com::e4bee9e6-76e7-4f99-b0a1-c24b2530bd53" providerId="AD" clId="Web-{D0DF52FF-667F-4405-95BA-CCC586285578}" dt="2024-01-11T08:40:47.877" v="20"/>
        <pc:sldMkLst>
          <pc:docMk/>
          <pc:sldMk cId="2557504872" sldId="692"/>
        </pc:sldMkLst>
        <pc:spChg chg="del">
          <ac:chgData name="OLIVE Thomas" userId="S::thomas.olive@wavestone.com::e4bee9e6-76e7-4f99-b0a1-c24b2530bd53" providerId="AD" clId="Web-{D0DF52FF-667F-4405-95BA-CCC586285578}" dt="2024-01-11T08:40:47.877" v="20"/>
          <ac:spMkLst>
            <pc:docMk/>
            <pc:sldMk cId="2557504872" sldId="692"/>
            <ac:spMk id="10" creationId="{34CF9A36-34F0-4D0A-BB64-D5533C83B015}"/>
          </ac:spMkLst>
        </pc:spChg>
      </pc:sldChg>
      <pc:sldChg chg="addSp delSp modSp">
        <pc:chgData name="OLIVE Thomas" userId="S::thomas.olive@wavestone.com::e4bee9e6-76e7-4f99-b0a1-c24b2530bd53" providerId="AD" clId="Web-{D0DF52FF-667F-4405-95BA-CCC586285578}" dt="2024-01-11T08:42:59.695" v="31" actId="20577"/>
        <pc:sldMkLst>
          <pc:docMk/>
          <pc:sldMk cId="108636009" sldId="699"/>
        </pc:sldMkLst>
        <pc:spChg chg="mod">
          <ac:chgData name="OLIVE Thomas" userId="S::thomas.olive@wavestone.com::e4bee9e6-76e7-4f99-b0a1-c24b2530bd53" providerId="AD" clId="Web-{D0DF52FF-667F-4405-95BA-CCC586285578}" dt="2024-01-11T08:42:59.695" v="31" actId="20577"/>
          <ac:spMkLst>
            <pc:docMk/>
            <pc:sldMk cId="108636009" sldId="699"/>
            <ac:spMk id="2" creationId="{7BE20B48-7C78-48C6-9524-E609F8382247}"/>
          </ac:spMkLst>
        </pc:spChg>
        <pc:graphicFrameChg chg="del">
          <ac:chgData name="OLIVE Thomas" userId="S::thomas.olive@wavestone.com::e4bee9e6-76e7-4f99-b0a1-c24b2530bd53" providerId="AD" clId="Web-{D0DF52FF-667F-4405-95BA-CCC586285578}" dt="2024-01-11T08:42:30.834" v="21"/>
          <ac:graphicFrameMkLst>
            <pc:docMk/>
            <pc:sldMk cId="108636009" sldId="699"/>
            <ac:graphicFrameMk id="4" creationId="{202D72DF-6532-4B15-8952-69734DA2D7F8}"/>
          </ac:graphicFrameMkLst>
        </pc:graphicFrameChg>
        <pc:picChg chg="add mod">
          <ac:chgData name="OLIVE Thomas" userId="S::thomas.olive@wavestone.com::e4bee9e6-76e7-4f99-b0a1-c24b2530bd53" providerId="AD" clId="Web-{D0DF52FF-667F-4405-95BA-CCC586285578}" dt="2024-01-11T08:42:44.366" v="25" actId="14100"/>
          <ac:picMkLst>
            <pc:docMk/>
            <pc:sldMk cId="108636009" sldId="699"/>
            <ac:picMk id="5" creationId="{AA5214AB-39B9-7ADB-862B-935EBD1FF5E5}"/>
          </ac:picMkLst>
        </pc:picChg>
      </pc:sldChg>
      <pc:sldChg chg="del">
        <pc:chgData name="OLIVE Thomas" userId="S::thomas.olive@wavestone.com::e4bee9e6-76e7-4f99-b0a1-c24b2530bd53" providerId="AD" clId="Web-{D0DF52FF-667F-4405-95BA-CCC586285578}" dt="2024-01-11T08:42:48.366" v="26"/>
        <pc:sldMkLst>
          <pc:docMk/>
          <pc:sldMk cId="2371734576" sldId="700"/>
        </pc:sldMkLst>
      </pc:sldChg>
      <pc:sldChg chg="del">
        <pc:chgData name="OLIVE Thomas" userId="S::thomas.olive@wavestone.com::e4bee9e6-76e7-4f99-b0a1-c24b2530bd53" providerId="AD" clId="Web-{D0DF52FF-667F-4405-95BA-CCC586285578}" dt="2024-01-11T08:42:52.085" v="27"/>
        <pc:sldMkLst>
          <pc:docMk/>
          <pc:sldMk cId="1928078187" sldId="701"/>
        </pc:sldMkLst>
      </pc:sldChg>
    </pc:docChg>
  </pc:docChgLst>
  <pc:docChgLst>
    <pc:chgData name="SPITZER Anton" userId="fbe320f7-5761-406d-916c-6ec7c5fd174c" providerId="ADAL" clId="{89CFA70C-9B3F-47C4-ADE6-352ACBC55BEE}"/>
    <pc:docChg chg="undo redo custSel addSld delSld modSld sldOrd">
      <pc:chgData name="SPITZER Anton" userId="fbe320f7-5761-406d-916c-6ec7c5fd174c" providerId="ADAL" clId="{89CFA70C-9B3F-47C4-ADE6-352ACBC55BEE}" dt="2022-01-07T15:03:01.366" v="1746" actId="47"/>
      <pc:docMkLst>
        <pc:docMk/>
      </pc:docMkLst>
      <pc:sldChg chg="del">
        <pc:chgData name="SPITZER Anton" userId="fbe320f7-5761-406d-916c-6ec7c5fd174c" providerId="ADAL" clId="{89CFA70C-9B3F-47C4-ADE6-352ACBC55BEE}" dt="2021-12-23T18:08:08.727" v="0" actId="47"/>
        <pc:sldMkLst>
          <pc:docMk/>
          <pc:sldMk cId="782096997" sldId="256"/>
        </pc:sldMkLst>
      </pc:sldChg>
      <pc:sldChg chg="del">
        <pc:chgData name="SPITZER Anton" userId="fbe320f7-5761-406d-916c-6ec7c5fd174c" providerId="ADAL" clId="{89CFA70C-9B3F-47C4-ADE6-352ACBC55BEE}" dt="2022-01-07T15:03:00.785" v="1745" actId="47"/>
        <pc:sldMkLst>
          <pc:docMk/>
          <pc:sldMk cId="216620830" sldId="394"/>
        </pc:sldMkLst>
      </pc:sldChg>
      <pc:sldChg chg="del">
        <pc:chgData name="SPITZER Anton" userId="fbe320f7-5761-406d-916c-6ec7c5fd174c" providerId="ADAL" clId="{89CFA70C-9B3F-47C4-ADE6-352ACBC55BEE}" dt="2022-01-07T15:03:01.366" v="1746" actId="47"/>
        <pc:sldMkLst>
          <pc:docMk/>
          <pc:sldMk cId="2513396021" sldId="397"/>
        </pc:sldMkLst>
      </pc:sldChg>
      <pc:sldChg chg="addSp delSp modSp mod modNotesTx">
        <pc:chgData name="SPITZER Anton" userId="fbe320f7-5761-406d-916c-6ec7c5fd174c" providerId="ADAL" clId="{89CFA70C-9B3F-47C4-ADE6-352ACBC55BEE}" dt="2022-01-06T18:00:52.209" v="1506" actId="20577"/>
        <pc:sldMkLst>
          <pc:docMk/>
          <pc:sldMk cId="3002961547" sldId="400"/>
        </pc:sldMkLst>
        <pc:spChg chg="del">
          <ac:chgData name="SPITZER Anton" userId="fbe320f7-5761-406d-916c-6ec7c5fd174c" providerId="ADAL" clId="{89CFA70C-9B3F-47C4-ADE6-352ACBC55BEE}" dt="2022-01-05T16:26:47.465" v="140" actId="478"/>
          <ac:spMkLst>
            <pc:docMk/>
            <pc:sldMk cId="3002961547" sldId="400"/>
            <ac:spMk id="5" creationId="{251B2377-ACD4-4054-84BE-2CF1B15A3769}"/>
          </ac:spMkLst>
        </pc:spChg>
        <pc:spChg chg="add mod">
          <ac:chgData name="SPITZER Anton" userId="fbe320f7-5761-406d-916c-6ec7c5fd174c" providerId="ADAL" clId="{89CFA70C-9B3F-47C4-ADE6-352ACBC55BEE}" dt="2022-01-05T16:27:35.119" v="158" actId="1038"/>
          <ac:spMkLst>
            <pc:docMk/>
            <pc:sldMk cId="3002961547" sldId="400"/>
            <ac:spMk id="10" creationId="{56AA495C-F31E-41A2-8FB7-828DA50438CA}"/>
          </ac:spMkLst>
        </pc:spChg>
      </pc:sldChg>
      <pc:sldChg chg="addSp delSp modSp mod ord modShow delCm">
        <pc:chgData name="SPITZER Anton" userId="fbe320f7-5761-406d-916c-6ec7c5fd174c" providerId="ADAL" clId="{89CFA70C-9B3F-47C4-ADE6-352ACBC55BEE}" dt="2022-01-07T12:20:32.160" v="1740" actId="113"/>
        <pc:sldMkLst>
          <pc:docMk/>
          <pc:sldMk cId="2044393021" sldId="682"/>
        </pc:sldMkLst>
        <pc:spChg chg="mod">
          <ac:chgData name="SPITZER Anton" userId="fbe320f7-5761-406d-916c-6ec7c5fd174c" providerId="ADAL" clId="{89CFA70C-9B3F-47C4-ADE6-352ACBC55BEE}" dt="2022-01-05T18:19:40.941" v="1429" actId="20577"/>
          <ac:spMkLst>
            <pc:docMk/>
            <pc:sldMk cId="2044393021" sldId="682"/>
            <ac:spMk id="20" creationId="{E8F06114-FAFA-4E2B-8DE9-234094A9FDCC}"/>
          </ac:spMkLst>
        </pc:spChg>
        <pc:graphicFrameChg chg="mod modGraphic">
          <ac:chgData name="SPITZER Anton" userId="fbe320f7-5761-406d-916c-6ec7c5fd174c" providerId="ADAL" clId="{89CFA70C-9B3F-47C4-ADE6-352ACBC55BEE}" dt="2022-01-07T12:20:32.160" v="1740" actId="113"/>
          <ac:graphicFrameMkLst>
            <pc:docMk/>
            <pc:sldMk cId="2044393021" sldId="682"/>
            <ac:graphicFrameMk id="11" creationId="{24A0A074-81E5-47DA-BA18-9E6B3A93ECA8}"/>
          </ac:graphicFrameMkLst>
        </pc:graphicFrameChg>
        <pc:graphicFrameChg chg="mod modGraphic">
          <ac:chgData name="SPITZER Anton" userId="fbe320f7-5761-406d-916c-6ec7c5fd174c" providerId="ADAL" clId="{89CFA70C-9B3F-47C4-ADE6-352ACBC55BEE}" dt="2022-01-07T02:28:38.672" v="1545" actId="14100"/>
          <ac:graphicFrameMkLst>
            <pc:docMk/>
            <pc:sldMk cId="2044393021" sldId="682"/>
            <ac:graphicFrameMk id="13" creationId="{F8F17D64-9792-44B9-89BE-53ACEA3D7D57}"/>
          </ac:graphicFrameMkLst>
        </pc:graphicFrameChg>
        <pc:picChg chg="add del mod">
          <ac:chgData name="SPITZER Anton" userId="fbe320f7-5761-406d-916c-6ec7c5fd174c" providerId="ADAL" clId="{89CFA70C-9B3F-47C4-ADE6-352ACBC55BEE}" dt="2021-12-23T18:29:33.621" v="19" actId="478"/>
          <ac:picMkLst>
            <pc:docMk/>
            <pc:sldMk cId="2044393021" sldId="682"/>
            <ac:picMk id="3" creationId="{BBF1C89B-0A9B-4C47-B30F-CC16CE595779}"/>
          </ac:picMkLst>
        </pc:picChg>
        <pc:picChg chg="del mod">
          <ac:chgData name="SPITZER Anton" userId="fbe320f7-5761-406d-916c-6ec7c5fd174c" providerId="ADAL" clId="{89CFA70C-9B3F-47C4-ADE6-352ACBC55BEE}" dt="2021-12-23T18:38:06.503" v="81" actId="478"/>
          <ac:picMkLst>
            <pc:docMk/>
            <pc:sldMk cId="2044393021" sldId="682"/>
            <ac:picMk id="6" creationId="{C894A4C0-FFE8-4EB4-81FA-E02F93DE7F47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7" creationId="{86637553-F02A-4F1C-925F-D8274BEB6E7A}"/>
          </ac:picMkLst>
        </pc:picChg>
        <pc:picChg chg="add mod">
          <ac:chgData name="SPITZER Anton" userId="fbe320f7-5761-406d-916c-6ec7c5fd174c" providerId="ADAL" clId="{89CFA70C-9B3F-47C4-ADE6-352ACBC55BEE}" dt="2022-01-07T02:29:19.901" v="1567" actId="1037"/>
          <ac:picMkLst>
            <pc:docMk/>
            <pc:sldMk cId="2044393021" sldId="682"/>
            <ac:picMk id="8" creationId="{1CDA8EB9-6184-4272-84E7-811A3997A910}"/>
          </ac:picMkLst>
        </pc:picChg>
        <pc:picChg chg="add del mod">
          <ac:chgData name="SPITZER Anton" userId="fbe320f7-5761-406d-916c-6ec7c5fd174c" providerId="ADAL" clId="{89CFA70C-9B3F-47C4-ADE6-352ACBC55BEE}" dt="2022-01-07T02:29:09.063" v="1555" actId="478"/>
          <ac:picMkLst>
            <pc:docMk/>
            <pc:sldMk cId="2044393021" sldId="682"/>
            <ac:picMk id="9" creationId="{ED4A05E3-E342-4CED-B775-3F81F00D7194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0" creationId="{678FF8CA-4346-4C5B-96ED-63A15B0E7775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2" creationId="{491D6684-CB0A-4EB0-9209-97A477F5897C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4" creationId="{DC57961B-E2DD-44D3-BB42-034D7B300230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5" creationId="{A7404BCD-C925-4B42-A941-7A7486D82B75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6" creationId="{1085ED0B-CBB5-4574-9576-7A34C22B60E4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7" creationId="{B9E5B963-57ED-4C6F-8BAD-ED044E24E803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19" creationId="{9C748ED0-263C-46D7-B74D-11CAC0FD119F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1" creationId="{194FF2CB-1E0B-4688-AFB3-ED48F254252F}"/>
          </ac:picMkLst>
        </pc:picChg>
        <pc:picChg chg="add mod">
          <ac:chgData name="SPITZER Anton" userId="fbe320f7-5761-406d-916c-6ec7c5fd174c" providerId="ADAL" clId="{89CFA70C-9B3F-47C4-ADE6-352ACBC55BEE}" dt="2022-01-07T02:29:24.928" v="1571" actId="1037"/>
          <ac:picMkLst>
            <pc:docMk/>
            <pc:sldMk cId="2044393021" sldId="682"/>
            <ac:picMk id="22" creationId="{0420DAD0-AD80-49E8-9F10-4D5A41379290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3" creationId="{B966EA48-1E2C-42A9-AAB5-9BA1E499F90A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4" creationId="{4DEACC3E-0984-49E5-87FA-7F7055924DF4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5" creationId="{B238BD22-9D6A-4A95-AAD1-8CB682C5C668}"/>
          </ac:picMkLst>
        </pc:picChg>
        <pc:picChg chg="add del mod">
          <ac:chgData name="SPITZER Anton" userId="fbe320f7-5761-406d-916c-6ec7c5fd174c" providerId="ADAL" clId="{89CFA70C-9B3F-47C4-ADE6-352ACBC55BEE}" dt="2022-01-07T02:29:12.386" v="1556" actId="478"/>
          <ac:picMkLst>
            <pc:docMk/>
            <pc:sldMk cId="2044393021" sldId="682"/>
            <ac:picMk id="26" creationId="{F8536BD1-3E18-419A-9663-E7FD8A9132D0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7" creationId="{F628DD15-6EC6-4489-A1CE-0999CE8DBF92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8" creationId="{620CA79B-5E19-49FE-9C6F-3F33A169A92A}"/>
          </ac:picMkLst>
        </pc:picChg>
        <pc:picChg chg="add mod">
          <ac:chgData name="SPITZER Anton" userId="fbe320f7-5761-406d-916c-6ec7c5fd174c" providerId="ADAL" clId="{89CFA70C-9B3F-47C4-ADE6-352ACBC55BEE}" dt="2022-01-07T02:29:32.244" v="1572" actId="408"/>
          <ac:picMkLst>
            <pc:docMk/>
            <pc:sldMk cId="2044393021" sldId="682"/>
            <ac:picMk id="29" creationId="{80D922B1-CD35-4FE8-8181-02E9A2F3189F}"/>
          </ac:picMkLst>
        </pc:picChg>
      </pc:sldChg>
      <pc:sldChg chg="addSp delSp modSp mod modNotesTx">
        <pc:chgData name="SPITZER Anton" userId="fbe320f7-5761-406d-916c-6ec7c5fd174c" providerId="ADAL" clId="{89CFA70C-9B3F-47C4-ADE6-352ACBC55BEE}" dt="2022-01-07T12:23:52.364" v="1741" actId="478"/>
        <pc:sldMkLst>
          <pc:docMk/>
          <pc:sldMk cId="2760640979" sldId="683"/>
        </pc:sldMkLst>
        <pc:spChg chg="del">
          <ac:chgData name="SPITZER Anton" userId="fbe320f7-5761-406d-916c-6ec7c5fd174c" providerId="ADAL" clId="{89CFA70C-9B3F-47C4-ADE6-352ACBC55BEE}" dt="2022-01-07T12:23:52.364" v="1741" actId="478"/>
          <ac:spMkLst>
            <pc:docMk/>
            <pc:sldMk cId="2760640979" sldId="683"/>
            <ac:spMk id="2" creationId="{B2E7AC09-B050-4638-939F-24C89429CBC7}"/>
          </ac:spMkLst>
        </pc:spChg>
        <pc:spChg chg="add mod">
          <ac:chgData name="SPITZER Anton" userId="fbe320f7-5761-406d-916c-6ec7c5fd174c" providerId="ADAL" clId="{89CFA70C-9B3F-47C4-ADE6-352ACBC55BEE}" dt="2022-01-05T16:26:03.926" v="139" actId="1038"/>
          <ac:spMkLst>
            <pc:docMk/>
            <pc:sldMk cId="2760640979" sldId="683"/>
            <ac:spMk id="8" creationId="{BA385C52-6B97-4FCA-BBAC-194DD3D69119}"/>
          </ac:spMkLst>
        </pc:spChg>
        <pc:picChg chg="mod">
          <ac:chgData name="SPITZER Anton" userId="fbe320f7-5761-406d-916c-6ec7c5fd174c" providerId="ADAL" clId="{89CFA70C-9B3F-47C4-ADE6-352ACBC55BEE}" dt="2022-01-05T16:24:47.877" v="86" actId="1076"/>
          <ac:picMkLst>
            <pc:docMk/>
            <pc:sldMk cId="2760640979" sldId="683"/>
            <ac:picMk id="4" creationId="{B20D9B19-7FC5-4DB5-976E-BF4E97D290A0}"/>
          </ac:picMkLst>
        </pc:picChg>
      </pc:sldChg>
      <pc:sldChg chg="addSp delSp modSp mod modShow">
        <pc:chgData name="SPITZER Anton" userId="fbe320f7-5761-406d-916c-6ec7c5fd174c" providerId="ADAL" clId="{89CFA70C-9B3F-47C4-ADE6-352ACBC55BEE}" dt="2022-01-07T12:20:10.292" v="1722" actId="20577"/>
        <pc:sldMkLst>
          <pc:docMk/>
          <pc:sldMk cId="830449378" sldId="684"/>
        </pc:sldMkLst>
        <pc:spChg chg="mod">
          <ac:chgData name="SPITZER Anton" userId="fbe320f7-5761-406d-916c-6ec7c5fd174c" providerId="ADAL" clId="{89CFA70C-9B3F-47C4-ADE6-352ACBC55BEE}" dt="2022-01-05T17:51:43.768" v="968" actId="1036"/>
          <ac:spMkLst>
            <pc:docMk/>
            <pc:sldMk cId="830449378" sldId="684"/>
            <ac:spMk id="18" creationId="{F7CCE586-D06E-4091-ADC4-EE18F0CF8BFB}"/>
          </ac:spMkLst>
        </pc:spChg>
        <pc:spChg chg="mod">
          <ac:chgData name="SPITZER Anton" userId="fbe320f7-5761-406d-916c-6ec7c5fd174c" providerId="ADAL" clId="{89CFA70C-9B3F-47C4-ADE6-352ACBC55BEE}" dt="2022-01-05T18:20:24.601" v="1478" actId="20577"/>
          <ac:spMkLst>
            <pc:docMk/>
            <pc:sldMk cId="830449378" sldId="684"/>
            <ac:spMk id="20" creationId="{E8F06114-FAFA-4E2B-8DE9-234094A9FDCC}"/>
          </ac:spMkLst>
        </pc:spChg>
        <pc:graphicFrameChg chg="add mod modGraphic">
          <ac:chgData name="SPITZER Anton" userId="fbe320f7-5761-406d-916c-6ec7c5fd174c" providerId="ADAL" clId="{89CFA70C-9B3F-47C4-ADE6-352ACBC55BEE}" dt="2022-01-07T12:20:10.292" v="1722" actId="20577"/>
          <ac:graphicFrameMkLst>
            <pc:docMk/>
            <pc:sldMk cId="830449378" sldId="684"/>
            <ac:graphicFrameMk id="2" creationId="{7F6E8DBF-93AA-4FC5-BA53-83677CCB42B2}"/>
          </ac:graphicFrameMkLst>
        </pc:graphicFrameChg>
        <pc:graphicFrameChg chg="del mod modGraphic">
          <ac:chgData name="SPITZER Anton" userId="fbe320f7-5761-406d-916c-6ec7c5fd174c" providerId="ADAL" clId="{89CFA70C-9B3F-47C4-ADE6-352ACBC55BEE}" dt="2022-01-05T18:19:25.315" v="1404" actId="478"/>
          <ac:graphicFrameMkLst>
            <pc:docMk/>
            <pc:sldMk cId="830449378" sldId="684"/>
            <ac:graphicFrameMk id="11" creationId="{24A0A074-81E5-47DA-BA18-9E6B3A93ECA8}"/>
          </ac:graphicFrameMkLst>
        </pc:graphicFrameChg>
        <pc:graphicFrameChg chg="del mod">
          <ac:chgData name="SPITZER Anton" userId="fbe320f7-5761-406d-916c-6ec7c5fd174c" providerId="ADAL" clId="{89CFA70C-9B3F-47C4-ADE6-352ACBC55BEE}" dt="2022-01-05T18:19:29.866" v="1405" actId="478"/>
          <ac:graphicFrameMkLst>
            <pc:docMk/>
            <pc:sldMk cId="830449378" sldId="684"/>
            <ac:graphicFrameMk id="13" creationId="{F8F17D64-9792-44B9-89BE-53ACEA3D7D57}"/>
          </ac:graphicFrameMkLst>
        </pc:graphicFrame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7" creationId="{86637553-F02A-4F1C-925F-D8274BEB6E7A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8" creationId="{1CDA8EB9-6184-4272-84E7-811A3997A910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9" creationId="{ED4A05E3-E342-4CED-B775-3F81F00D7194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0" creationId="{678FF8CA-4346-4C5B-96ED-63A15B0E7775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2" creationId="{491D6684-CB0A-4EB0-9209-97A477F5897C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4" creationId="{DC57961B-E2DD-44D3-BB42-034D7B300230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5" creationId="{A7404BCD-C925-4B42-A941-7A7486D82B75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6" creationId="{1085ED0B-CBB5-4574-9576-7A34C22B60E4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7" creationId="{B9E5B963-57ED-4C6F-8BAD-ED044E24E803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19" creationId="{9C748ED0-263C-46D7-B74D-11CAC0FD119F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1" creationId="{194FF2CB-1E0B-4688-AFB3-ED48F254252F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2" creationId="{0420DAD0-AD80-49E8-9F10-4D5A41379290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3" creationId="{B966EA48-1E2C-42A9-AAB5-9BA1E499F90A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4" creationId="{4DEACC3E-0984-49E5-87FA-7F7055924DF4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5" creationId="{B238BD22-9D6A-4A95-AAD1-8CB682C5C668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6" creationId="{F8536BD1-3E18-419A-9663-E7FD8A9132D0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7" creationId="{F628DD15-6EC6-4489-A1CE-0999CE8DBF92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8" creationId="{620CA79B-5E19-49FE-9C6F-3F33A169A92A}"/>
          </ac:picMkLst>
        </pc:picChg>
        <pc:picChg chg="del mod">
          <ac:chgData name="SPITZER Anton" userId="fbe320f7-5761-406d-916c-6ec7c5fd174c" providerId="ADAL" clId="{89CFA70C-9B3F-47C4-ADE6-352ACBC55BEE}" dt="2022-01-05T18:19:29.866" v="1405" actId="478"/>
          <ac:picMkLst>
            <pc:docMk/>
            <pc:sldMk cId="830449378" sldId="684"/>
            <ac:picMk id="29" creationId="{80D922B1-CD35-4FE8-8181-02E9A2F3189F}"/>
          </ac:picMkLst>
        </pc:picChg>
      </pc:sldChg>
      <pc:sldChg chg="modSp del mod">
        <pc:chgData name="SPITZER Anton" userId="fbe320f7-5761-406d-916c-6ec7c5fd174c" providerId="ADAL" clId="{89CFA70C-9B3F-47C4-ADE6-352ACBC55BEE}" dt="2021-12-23T18:14:15.427" v="3" actId="47"/>
        <pc:sldMkLst>
          <pc:docMk/>
          <pc:sldMk cId="3687901732" sldId="684"/>
        </pc:sldMkLst>
        <pc:spChg chg="mod">
          <ac:chgData name="SPITZER Anton" userId="fbe320f7-5761-406d-916c-6ec7c5fd174c" providerId="ADAL" clId="{89CFA70C-9B3F-47C4-ADE6-352ACBC55BEE}" dt="2021-12-23T18:09:06.547" v="2" actId="1076"/>
          <ac:spMkLst>
            <pc:docMk/>
            <pc:sldMk cId="3687901732" sldId="684"/>
            <ac:spMk id="17" creationId="{C378EE16-03F5-40E4-B266-2519329FC61A}"/>
          </ac:spMkLst>
        </pc:spChg>
      </pc:sldChg>
      <pc:sldChg chg="delSp modSp mod modShow">
        <pc:chgData name="SPITZER Anton" userId="fbe320f7-5761-406d-916c-6ec7c5fd174c" providerId="ADAL" clId="{89CFA70C-9B3F-47C4-ADE6-352ACBC55BEE}" dt="2022-01-07T02:44:09.120" v="1705" actId="20577"/>
        <pc:sldMkLst>
          <pc:docMk/>
          <pc:sldMk cId="3266740362" sldId="685"/>
        </pc:sldMkLst>
        <pc:spChg chg="mod">
          <ac:chgData name="SPITZER Anton" userId="fbe320f7-5761-406d-916c-6ec7c5fd174c" providerId="ADAL" clId="{89CFA70C-9B3F-47C4-ADE6-352ACBC55BEE}" dt="2022-01-05T18:20:33.237" v="1486" actId="20577"/>
          <ac:spMkLst>
            <pc:docMk/>
            <pc:sldMk cId="3266740362" sldId="685"/>
            <ac:spMk id="20" creationId="{E8F06114-FAFA-4E2B-8DE9-234094A9FDCC}"/>
          </ac:spMkLst>
        </pc:spChg>
        <pc:graphicFrameChg chg="mod modGraphic">
          <ac:chgData name="SPITZER Anton" userId="fbe320f7-5761-406d-916c-6ec7c5fd174c" providerId="ADAL" clId="{89CFA70C-9B3F-47C4-ADE6-352ACBC55BEE}" dt="2022-01-07T02:44:09.120" v="1705" actId="20577"/>
          <ac:graphicFrameMkLst>
            <pc:docMk/>
            <pc:sldMk cId="3266740362" sldId="685"/>
            <ac:graphicFrameMk id="2" creationId="{7F6E8DBF-93AA-4FC5-BA53-83677CCB42B2}"/>
          </ac:graphicFrameMkLst>
        </pc:graphicFrameChg>
        <pc:graphicFrameChg chg="del modGraphic">
          <ac:chgData name="SPITZER Anton" userId="fbe320f7-5761-406d-916c-6ec7c5fd174c" providerId="ADAL" clId="{89CFA70C-9B3F-47C4-ADE6-352ACBC55BEE}" dt="2022-01-05T18:19:02.364" v="1398" actId="478"/>
          <ac:graphicFrameMkLst>
            <pc:docMk/>
            <pc:sldMk cId="3266740362" sldId="685"/>
            <ac:graphicFrameMk id="11" creationId="{24A0A074-81E5-47DA-BA18-9E6B3A93ECA8}"/>
          </ac:graphicFrameMkLst>
        </pc:graphicFrameChg>
        <pc:graphicFrameChg chg="del">
          <ac:chgData name="SPITZER Anton" userId="fbe320f7-5761-406d-916c-6ec7c5fd174c" providerId="ADAL" clId="{89CFA70C-9B3F-47C4-ADE6-352ACBC55BEE}" dt="2022-01-05T18:19:08.413" v="1399" actId="478"/>
          <ac:graphicFrameMkLst>
            <pc:docMk/>
            <pc:sldMk cId="3266740362" sldId="685"/>
            <ac:graphicFrameMk id="13" creationId="{F8F17D64-9792-44B9-89BE-53ACEA3D7D57}"/>
          </ac:graphicFrameMkLst>
        </pc:graphicFrame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7" creationId="{86637553-F02A-4F1C-925F-D8274BEB6E7A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8" creationId="{1CDA8EB9-6184-4272-84E7-811A3997A910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9" creationId="{ED4A05E3-E342-4CED-B775-3F81F00D7194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0" creationId="{678FF8CA-4346-4C5B-96ED-63A15B0E7775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2" creationId="{491D6684-CB0A-4EB0-9209-97A477F5897C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4" creationId="{DC57961B-E2DD-44D3-BB42-034D7B300230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5" creationId="{A7404BCD-C925-4B42-A941-7A7486D82B75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6" creationId="{1085ED0B-CBB5-4574-9576-7A34C22B60E4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7" creationId="{B9E5B963-57ED-4C6F-8BAD-ED044E24E803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19" creationId="{9C748ED0-263C-46D7-B74D-11CAC0FD119F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1" creationId="{194FF2CB-1E0B-4688-AFB3-ED48F254252F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2" creationId="{0420DAD0-AD80-49E8-9F10-4D5A41379290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3" creationId="{B966EA48-1E2C-42A9-AAB5-9BA1E499F90A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4" creationId="{4DEACC3E-0984-49E5-87FA-7F7055924DF4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5" creationId="{B238BD22-9D6A-4A95-AAD1-8CB682C5C668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6" creationId="{F8536BD1-3E18-419A-9663-E7FD8A9132D0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7" creationId="{F628DD15-6EC6-4489-A1CE-0999CE8DBF92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8" creationId="{620CA79B-5E19-49FE-9C6F-3F33A169A92A}"/>
          </ac:picMkLst>
        </pc:picChg>
        <pc:picChg chg="del">
          <ac:chgData name="SPITZER Anton" userId="fbe320f7-5761-406d-916c-6ec7c5fd174c" providerId="ADAL" clId="{89CFA70C-9B3F-47C4-ADE6-352ACBC55BEE}" dt="2022-01-05T18:19:08.413" v="1399" actId="478"/>
          <ac:picMkLst>
            <pc:docMk/>
            <pc:sldMk cId="3266740362" sldId="685"/>
            <ac:picMk id="29" creationId="{80D922B1-CD35-4FE8-8181-02E9A2F3189F}"/>
          </ac:picMkLst>
        </pc:picChg>
      </pc:sldChg>
      <pc:sldChg chg="add mod modShow">
        <pc:chgData name="SPITZER Anton" userId="fbe320f7-5761-406d-916c-6ec7c5fd174c" providerId="ADAL" clId="{89CFA70C-9B3F-47C4-ADE6-352ACBC55BEE}" dt="2022-01-07T15:02:50.004" v="1743" actId="729"/>
        <pc:sldMkLst>
          <pc:docMk/>
          <pc:sldMk cId="116258923" sldId="686"/>
        </pc:sldMkLst>
      </pc:sldChg>
      <pc:sldChg chg="add mod modShow">
        <pc:chgData name="SPITZER Anton" userId="fbe320f7-5761-406d-916c-6ec7c5fd174c" providerId="ADAL" clId="{89CFA70C-9B3F-47C4-ADE6-352ACBC55BEE}" dt="2022-01-07T15:02:51.862" v="1744" actId="729"/>
        <pc:sldMkLst>
          <pc:docMk/>
          <pc:sldMk cId="2885939905" sldId="687"/>
        </pc:sldMkLst>
      </pc:sldChg>
      <pc:sldMasterChg chg="delSldLayout">
        <pc:chgData name="SPITZER Anton" userId="fbe320f7-5761-406d-916c-6ec7c5fd174c" providerId="ADAL" clId="{89CFA70C-9B3F-47C4-ADE6-352ACBC55BEE}" dt="2021-12-23T18:14:15.427" v="3" actId="47"/>
        <pc:sldMasterMkLst>
          <pc:docMk/>
          <pc:sldMasterMk cId="1392281487" sldId="2147483749"/>
        </pc:sldMasterMkLst>
        <pc:sldLayoutChg chg="del">
          <pc:chgData name="SPITZER Anton" userId="fbe320f7-5761-406d-916c-6ec7c5fd174c" providerId="ADAL" clId="{89CFA70C-9B3F-47C4-ADE6-352ACBC55BEE}" dt="2021-12-23T18:14:15.427" v="3" actId="47"/>
          <pc:sldLayoutMkLst>
            <pc:docMk/>
            <pc:sldMasterMk cId="1392281487" sldId="2147483749"/>
            <pc:sldLayoutMk cId="3655882823" sldId="2147483865"/>
          </pc:sldLayoutMkLst>
        </pc:sldLayoutChg>
      </pc:sldMasterChg>
    </pc:docChg>
  </pc:docChgLst>
  <pc:docChgLst>
    <pc:chgData name="REBILLARD Lucile" userId="S::lucile.rebillard@wavestone.com::1832739e-3d98-4a7d-883c-6b2d0f9b01fc" providerId="AD" clId="Web-{67541986-0D45-E72C-A051-1936373101FE}"/>
    <pc:docChg chg="sldOrd">
      <pc:chgData name="REBILLARD Lucile" userId="S::lucile.rebillard@wavestone.com::1832739e-3d98-4a7d-883c-6b2d0f9b01fc" providerId="AD" clId="Web-{67541986-0D45-E72C-A051-1936373101FE}" dt="2022-01-05T17:19:40.924" v="0"/>
      <pc:docMkLst>
        <pc:docMk/>
      </pc:docMkLst>
      <pc:sldChg chg="ord">
        <pc:chgData name="REBILLARD Lucile" userId="S::lucile.rebillard@wavestone.com::1832739e-3d98-4a7d-883c-6b2d0f9b01fc" providerId="AD" clId="Web-{67541986-0D45-E72C-A051-1936373101FE}" dt="2022-01-05T17:19:40.924" v="0"/>
        <pc:sldMkLst>
          <pc:docMk/>
          <pc:sldMk cId="640876255" sldId="399"/>
        </pc:sldMkLst>
      </pc:sldChg>
    </pc:docChg>
  </pc:docChgLst>
  <pc:docChgLst>
    <pc:chgData name="LEMAIRE Séverine" userId="84b438f5-8f3f-4ab3-a76a-235c66a78618" providerId="ADAL" clId="{C8E36572-6688-4C3C-8A4D-65CE4FDB3A53}"/>
    <pc:docChg chg="undo custSel addSld delSld modSld sldOrd">
      <pc:chgData name="LEMAIRE Séverine" userId="84b438f5-8f3f-4ab3-a76a-235c66a78618" providerId="ADAL" clId="{C8E36572-6688-4C3C-8A4D-65CE4FDB3A53}" dt="2023-01-09T16:54:37.678" v="4586" actId="729"/>
      <pc:docMkLst>
        <pc:docMk/>
      </pc:docMkLst>
      <pc:sldChg chg="modSp add del mod">
        <pc:chgData name="LEMAIRE Séverine" userId="84b438f5-8f3f-4ab3-a76a-235c66a78618" providerId="ADAL" clId="{C8E36572-6688-4C3C-8A4D-65CE4FDB3A53}" dt="2023-01-02T15:44:22.172" v="1497" actId="47"/>
        <pc:sldMkLst>
          <pc:docMk/>
          <pc:sldMk cId="806721887" sldId="264"/>
        </pc:sldMkLst>
        <pc:spChg chg="mod">
          <ac:chgData name="LEMAIRE Séverine" userId="84b438f5-8f3f-4ab3-a76a-235c66a78618" providerId="ADAL" clId="{C8E36572-6688-4C3C-8A4D-65CE4FDB3A53}" dt="2023-01-02T15:18:32.890" v="121" actId="207"/>
          <ac:spMkLst>
            <pc:docMk/>
            <pc:sldMk cId="806721887" sldId="264"/>
            <ac:spMk id="2" creationId="{00000000-0000-0000-0000-000000000000}"/>
          </ac:spMkLst>
        </pc:spChg>
      </pc:sldChg>
      <pc:sldChg chg="modSp add del mod">
        <pc:chgData name="LEMAIRE Séverine" userId="84b438f5-8f3f-4ab3-a76a-235c66a78618" providerId="ADAL" clId="{C8E36572-6688-4C3C-8A4D-65CE4FDB3A53}" dt="2023-01-02T15:44:23.217" v="1498" actId="47"/>
        <pc:sldMkLst>
          <pc:docMk/>
          <pc:sldMk cId="3060798580" sldId="265"/>
        </pc:sldMkLst>
        <pc:spChg chg="mod">
          <ac:chgData name="LEMAIRE Séverine" userId="84b438f5-8f3f-4ab3-a76a-235c66a78618" providerId="ADAL" clId="{C8E36572-6688-4C3C-8A4D-65CE4FDB3A53}" dt="2023-01-02T15:18:36.659" v="125" actId="207"/>
          <ac:spMkLst>
            <pc:docMk/>
            <pc:sldMk cId="3060798580" sldId="265"/>
            <ac:spMk id="2" creationId="{00000000-0000-0000-0000-000000000000}"/>
          </ac:spMkLst>
        </pc:spChg>
      </pc:sldChg>
      <pc:sldChg chg="mod modShow">
        <pc:chgData name="LEMAIRE Séverine" userId="84b438f5-8f3f-4ab3-a76a-235c66a78618" providerId="ADAL" clId="{C8E36572-6688-4C3C-8A4D-65CE4FDB3A53}" dt="2023-01-09T16:54:37.678" v="4586" actId="729"/>
        <pc:sldMkLst>
          <pc:docMk/>
          <pc:sldMk cId="1525981094" sldId="388"/>
        </pc:sldMkLst>
      </pc:sldChg>
      <pc:sldChg chg="modSp mod">
        <pc:chgData name="LEMAIRE Séverine" userId="84b438f5-8f3f-4ab3-a76a-235c66a78618" providerId="ADAL" clId="{C8E36572-6688-4C3C-8A4D-65CE4FDB3A53}" dt="2022-12-10T10:54:17.916" v="49" actId="20577"/>
        <pc:sldMkLst>
          <pc:docMk/>
          <pc:sldMk cId="3703824804" sldId="392"/>
        </pc:sldMkLst>
        <pc:spChg chg="mod">
          <ac:chgData name="LEMAIRE Séverine" userId="84b438f5-8f3f-4ab3-a76a-235c66a78618" providerId="ADAL" clId="{C8E36572-6688-4C3C-8A4D-65CE4FDB3A53}" dt="2022-12-10T10:54:17.916" v="49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del">
        <pc:chgData name="LEMAIRE Séverine" userId="84b438f5-8f3f-4ab3-a76a-235c66a78618" providerId="ADAL" clId="{C8E36572-6688-4C3C-8A4D-65CE4FDB3A53}" dt="2023-01-02T15:25:21.935" v="255" actId="47"/>
        <pc:sldMkLst>
          <pc:docMk/>
          <pc:sldMk cId="1375613258" sldId="393"/>
        </pc:sldMkLst>
      </pc:sldChg>
      <pc:sldChg chg="del">
        <pc:chgData name="LEMAIRE Séverine" userId="84b438f5-8f3f-4ab3-a76a-235c66a78618" providerId="ADAL" clId="{C8E36572-6688-4C3C-8A4D-65CE4FDB3A53}" dt="2023-01-02T15:24:16.919" v="244" actId="47"/>
        <pc:sldMkLst>
          <pc:docMk/>
          <pc:sldMk cId="3811046109" sldId="396"/>
        </pc:sldMkLst>
      </pc:sldChg>
      <pc:sldChg chg="del">
        <pc:chgData name="LEMAIRE Séverine" userId="84b438f5-8f3f-4ab3-a76a-235c66a78618" providerId="ADAL" clId="{C8E36572-6688-4C3C-8A4D-65CE4FDB3A53}" dt="2023-01-02T15:21:25.070" v="140" actId="47"/>
        <pc:sldMkLst>
          <pc:docMk/>
          <pc:sldMk cId="3361258698" sldId="398"/>
        </pc:sldMkLst>
      </pc:sldChg>
      <pc:sldChg chg="mod modShow">
        <pc:chgData name="LEMAIRE Séverine" userId="84b438f5-8f3f-4ab3-a76a-235c66a78618" providerId="ADAL" clId="{C8E36572-6688-4C3C-8A4D-65CE4FDB3A53}" dt="2023-01-09T16:54:33.145" v="4585" actId="729"/>
        <pc:sldMkLst>
          <pc:docMk/>
          <pc:sldMk cId="640876255" sldId="399"/>
        </pc:sldMkLst>
      </pc:sldChg>
      <pc:sldChg chg="addSp modSp del mod">
        <pc:chgData name="LEMAIRE Séverine" userId="84b438f5-8f3f-4ab3-a76a-235c66a78618" providerId="ADAL" clId="{C8E36572-6688-4C3C-8A4D-65CE4FDB3A53}" dt="2023-01-02T15:22:29.338" v="183" actId="47"/>
        <pc:sldMkLst>
          <pc:docMk/>
          <pc:sldMk cId="3002961547" sldId="400"/>
        </pc:sldMkLst>
        <pc:spChg chg="add mod">
          <ac:chgData name="LEMAIRE Séverine" userId="84b438f5-8f3f-4ab3-a76a-235c66a78618" providerId="ADAL" clId="{C8E36572-6688-4C3C-8A4D-65CE4FDB3A53}" dt="2022-12-15T13:19:54.901" v="99" actId="20577"/>
          <ac:spMkLst>
            <pc:docMk/>
            <pc:sldMk cId="3002961547" sldId="400"/>
            <ac:spMk id="11" creationId="{6DE009E7-8BA3-4AA0-913B-CEA4A2F53142}"/>
          </ac:spMkLst>
        </pc:spChg>
      </pc:sldChg>
      <pc:sldChg chg="modSp mod modNotesTx">
        <pc:chgData name="LEMAIRE Séverine" userId="84b438f5-8f3f-4ab3-a76a-235c66a78618" providerId="ADAL" clId="{C8E36572-6688-4C3C-8A4D-65CE4FDB3A53}" dt="2023-01-03T14:15:02.068" v="3824" actId="20577"/>
        <pc:sldMkLst>
          <pc:docMk/>
          <pc:sldMk cId="3274577859" sldId="679"/>
        </pc:sldMkLst>
        <pc:spChg chg="mod">
          <ac:chgData name="LEMAIRE Séverine" userId="84b438f5-8f3f-4ab3-a76a-235c66a78618" providerId="ADAL" clId="{C8E36572-6688-4C3C-8A4D-65CE4FDB3A53}" dt="2022-12-10T10:52:57.688" v="2" actId="20577"/>
          <ac:spMkLst>
            <pc:docMk/>
            <pc:sldMk cId="3274577859" sldId="679"/>
            <ac:spMk id="6" creationId="{D397FE4C-4804-47FA-A45D-6422678C6C0F}"/>
          </ac:spMkLst>
        </pc:spChg>
      </pc:sldChg>
      <pc:sldChg chg="addSp modSp del">
        <pc:chgData name="LEMAIRE Séverine" userId="84b438f5-8f3f-4ab3-a76a-235c66a78618" providerId="ADAL" clId="{C8E36572-6688-4C3C-8A4D-65CE4FDB3A53}" dt="2023-01-02T17:09:50.850" v="3737" actId="47"/>
        <pc:sldMkLst>
          <pc:docMk/>
          <pc:sldMk cId="2044393021" sldId="682"/>
        </pc:sldMkLst>
        <pc:spChg chg="add mod">
          <ac:chgData name="LEMAIRE Séverine" userId="84b438f5-8f3f-4ab3-a76a-235c66a78618" providerId="ADAL" clId="{C8E36572-6688-4C3C-8A4D-65CE4FDB3A53}" dt="2022-12-10T10:54:09.084" v="46"/>
          <ac:spMkLst>
            <pc:docMk/>
            <pc:sldMk cId="2044393021" sldId="682"/>
            <ac:spMk id="26" creationId="{B46EE010-DB64-4FB8-B12E-0F5A53E9DE7C}"/>
          </ac:spMkLst>
        </pc:spChg>
      </pc:sldChg>
      <pc:sldChg chg="addSp delSp modSp del mod">
        <pc:chgData name="LEMAIRE Séverine" userId="84b438f5-8f3f-4ab3-a76a-235c66a78618" providerId="ADAL" clId="{C8E36572-6688-4C3C-8A4D-65CE4FDB3A53}" dt="2023-01-02T15:23:22.688" v="233" actId="47"/>
        <pc:sldMkLst>
          <pc:docMk/>
          <pc:sldMk cId="2760640979" sldId="683"/>
        </pc:sldMkLst>
        <pc:spChg chg="add mod">
          <ac:chgData name="LEMAIRE Séverine" userId="84b438f5-8f3f-4ab3-a76a-235c66a78618" providerId="ADAL" clId="{C8E36572-6688-4C3C-8A4D-65CE4FDB3A53}" dt="2022-12-15T13:17:20.199" v="98" actId="20577"/>
          <ac:spMkLst>
            <pc:docMk/>
            <pc:sldMk cId="2760640979" sldId="683"/>
            <ac:spMk id="7" creationId="{73C11D52-5D8F-4ED4-9E66-11C6B4ECC234}"/>
          </ac:spMkLst>
        </pc:spChg>
        <pc:spChg chg="del">
          <ac:chgData name="LEMAIRE Séverine" userId="84b438f5-8f3f-4ab3-a76a-235c66a78618" providerId="ADAL" clId="{C8E36572-6688-4C3C-8A4D-65CE4FDB3A53}" dt="2023-01-02T15:15:09.335" v="101" actId="478"/>
          <ac:spMkLst>
            <pc:docMk/>
            <pc:sldMk cId="2760640979" sldId="683"/>
            <ac:spMk id="8" creationId="{BA385C52-6B97-4FCA-BBAC-194DD3D69119}"/>
          </ac:spMkLst>
        </pc:spChg>
        <pc:picChg chg="add mod">
          <ac:chgData name="LEMAIRE Séverine" userId="84b438f5-8f3f-4ab3-a76a-235c66a78618" providerId="ADAL" clId="{C8E36572-6688-4C3C-8A4D-65CE4FDB3A53}" dt="2023-01-02T15:15:22.265" v="110"/>
          <ac:picMkLst>
            <pc:docMk/>
            <pc:sldMk cId="2760640979" sldId="683"/>
            <ac:picMk id="3" creationId="{BEB79896-AF8A-49EF-B9B2-BB8E440AF53C}"/>
          </ac:picMkLst>
        </pc:picChg>
        <pc:picChg chg="del">
          <ac:chgData name="LEMAIRE Séverine" userId="84b438f5-8f3f-4ab3-a76a-235c66a78618" providerId="ADAL" clId="{C8E36572-6688-4C3C-8A4D-65CE4FDB3A53}" dt="2023-01-02T15:15:06.157" v="100" actId="478"/>
          <ac:picMkLst>
            <pc:docMk/>
            <pc:sldMk cId="2760640979" sldId="683"/>
            <ac:picMk id="4" creationId="{B20D9B19-7FC5-4DB5-976E-BF4E97D290A0}"/>
          </ac:picMkLst>
        </pc:picChg>
      </pc:sldChg>
      <pc:sldChg chg="addSp modSp del mod">
        <pc:chgData name="LEMAIRE Séverine" userId="84b438f5-8f3f-4ab3-a76a-235c66a78618" providerId="ADAL" clId="{C8E36572-6688-4C3C-8A4D-65CE4FDB3A53}" dt="2023-01-02T16:35:53.514" v="2471" actId="47"/>
        <pc:sldMkLst>
          <pc:docMk/>
          <pc:sldMk cId="830449378" sldId="684"/>
        </pc:sldMkLst>
        <pc:spChg chg="add mod">
          <ac:chgData name="LEMAIRE Séverine" userId="84b438f5-8f3f-4ab3-a76a-235c66a78618" providerId="ADAL" clId="{C8E36572-6688-4C3C-8A4D-65CE4FDB3A53}" dt="2022-12-10T10:53:41.919" v="19" actId="207"/>
          <ac:spMkLst>
            <pc:docMk/>
            <pc:sldMk cId="830449378" sldId="684"/>
            <ac:spMk id="3" creationId="{88DFFFAD-7C6D-43EF-9030-A024E35398E2}"/>
          </ac:spMkLst>
        </pc:spChg>
        <pc:graphicFrameChg chg="mod modGraphic">
          <ac:chgData name="LEMAIRE Séverine" userId="84b438f5-8f3f-4ab3-a76a-235c66a78618" providerId="ADAL" clId="{C8E36572-6688-4C3C-8A4D-65CE4FDB3A53}" dt="2023-01-02T16:34:11.338" v="2438" actId="114"/>
          <ac:graphicFrameMkLst>
            <pc:docMk/>
            <pc:sldMk cId="830449378" sldId="684"/>
            <ac:graphicFrameMk id="2" creationId="{7F6E8DBF-93AA-4FC5-BA53-83677CCB42B2}"/>
          </ac:graphicFrameMkLst>
        </pc:graphicFrameChg>
      </pc:sldChg>
      <pc:sldChg chg="addSp modSp del mod">
        <pc:chgData name="LEMAIRE Séverine" userId="84b438f5-8f3f-4ab3-a76a-235c66a78618" providerId="ADAL" clId="{C8E36572-6688-4C3C-8A4D-65CE4FDB3A53}" dt="2023-01-02T16:34:30.778" v="2442" actId="47"/>
        <pc:sldMkLst>
          <pc:docMk/>
          <pc:sldMk cId="3266740362" sldId="685"/>
        </pc:sldMkLst>
        <pc:spChg chg="add mod">
          <ac:chgData name="LEMAIRE Séverine" userId="84b438f5-8f3f-4ab3-a76a-235c66a78618" providerId="ADAL" clId="{C8E36572-6688-4C3C-8A4D-65CE4FDB3A53}" dt="2022-12-10T10:53:47.623" v="20"/>
          <ac:spMkLst>
            <pc:docMk/>
            <pc:sldMk cId="3266740362" sldId="685"/>
            <ac:spMk id="5" creationId="{0569E8A5-CE43-42E4-BC99-AED654002826}"/>
          </ac:spMkLst>
        </pc:spChg>
        <pc:graphicFrameChg chg="modGraphic">
          <ac:chgData name="LEMAIRE Séverine" userId="84b438f5-8f3f-4ab3-a76a-235c66a78618" providerId="ADAL" clId="{C8E36572-6688-4C3C-8A4D-65CE4FDB3A53}" dt="2023-01-02T16:34:25.255" v="2440" actId="6549"/>
          <ac:graphicFrameMkLst>
            <pc:docMk/>
            <pc:sldMk cId="3266740362" sldId="685"/>
            <ac:graphicFrameMk id="2" creationId="{7F6E8DBF-93AA-4FC5-BA53-83677CCB42B2}"/>
          </ac:graphicFrameMkLst>
        </pc:graphicFrameChg>
      </pc:sldChg>
      <pc:sldChg chg="modSp del mod ord modShow">
        <pc:chgData name="LEMAIRE Séverine" userId="84b438f5-8f3f-4ab3-a76a-235c66a78618" providerId="ADAL" clId="{C8E36572-6688-4C3C-8A4D-65CE4FDB3A53}" dt="2023-01-02T15:24:46.128" v="254" actId="47"/>
        <pc:sldMkLst>
          <pc:docMk/>
          <pc:sldMk cId="2885939905" sldId="687"/>
        </pc:sldMkLst>
        <pc:spChg chg="mod">
          <ac:chgData name="LEMAIRE Séverine" userId="84b438f5-8f3f-4ab3-a76a-235c66a78618" providerId="ADAL" clId="{C8E36572-6688-4C3C-8A4D-65CE4FDB3A53}" dt="2022-12-15T12:52:27.644" v="75" actId="20577"/>
          <ac:spMkLst>
            <pc:docMk/>
            <pc:sldMk cId="2885939905" sldId="687"/>
            <ac:spMk id="12" creationId="{7D657A21-0A5E-412B-9A80-899CC7712102}"/>
          </ac:spMkLst>
        </pc:spChg>
        <pc:spChg chg="mod">
          <ac:chgData name="LEMAIRE Séverine" userId="84b438f5-8f3f-4ab3-a76a-235c66a78618" providerId="ADAL" clId="{C8E36572-6688-4C3C-8A4D-65CE4FDB3A53}" dt="2022-12-15T12:52:59.786" v="97" actId="20577"/>
          <ac:spMkLst>
            <pc:docMk/>
            <pc:sldMk cId="2885939905" sldId="687"/>
            <ac:spMk id="18" creationId="{00000000-0000-0000-0000-000000000000}"/>
          </ac:spMkLst>
        </pc:spChg>
      </pc:sldChg>
      <pc:sldChg chg="addSp delSp modSp new mod modNotesTx">
        <pc:chgData name="LEMAIRE Séverine" userId="84b438f5-8f3f-4ab3-a76a-235c66a78618" providerId="ADAL" clId="{C8E36572-6688-4C3C-8A4D-65CE4FDB3A53}" dt="2023-01-03T14:40:21.272" v="3926" actId="20577"/>
        <pc:sldMkLst>
          <pc:docMk/>
          <pc:sldMk cId="1622780250" sldId="688"/>
        </pc:sldMkLst>
        <pc:spChg chg="mod">
          <ac:chgData name="LEMAIRE Séverine" userId="84b438f5-8f3f-4ab3-a76a-235c66a78618" providerId="ADAL" clId="{C8E36572-6688-4C3C-8A4D-65CE4FDB3A53}" dt="2023-01-02T15:27:50.344" v="290"/>
          <ac:spMkLst>
            <pc:docMk/>
            <pc:sldMk cId="1622780250" sldId="688"/>
            <ac:spMk id="2" creationId="{8F9F4224-DF57-46AC-9628-ACB61B815A32}"/>
          </ac:spMkLst>
        </pc:spChg>
        <pc:spChg chg="mod">
          <ac:chgData name="LEMAIRE Séverine" userId="84b438f5-8f3f-4ab3-a76a-235c66a78618" providerId="ADAL" clId="{C8E36572-6688-4C3C-8A4D-65CE4FDB3A53}" dt="2023-01-02T15:20:41.931" v="130" actId="20577"/>
          <ac:spMkLst>
            <pc:docMk/>
            <pc:sldMk cId="1622780250" sldId="688"/>
            <ac:spMk id="3" creationId="{0FA4D92C-E7C5-43E8-82F0-74D035AEAE80}"/>
          </ac:spMkLst>
        </pc:spChg>
        <pc:spChg chg="add del mod">
          <ac:chgData name="LEMAIRE Séverine" userId="84b438f5-8f3f-4ab3-a76a-235c66a78618" providerId="ADAL" clId="{C8E36572-6688-4C3C-8A4D-65CE4FDB3A53}" dt="2023-01-02T15:33:29.992" v="815" actId="478"/>
          <ac:spMkLst>
            <pc:docMk/>
            <pc:sldMk cId="1622780250" sldId="688"/>
            <ac:spMk id="6" creationId="{F8034C31-7DD8-4BBB-BD67-0C51E40C4A07}"/>
          </ac:spMkLst>
        </pc:spChg>
        <pc:spChg chg="add del mod">
          <ac:chgData name="LEMAIRE Séverine" userId="84b438f5-8f3f-4ab3-a76a-235c66a78618" providerId="ADAL" clId="{C8E36572-6688-4C3C-8A4D-65CE4FDB3A53}" dt="2023-01-02T15:43:25.626" v="1436" actId="478"/>
          <ac:spMkLst>
            <pc:docMk/>
            <pc:sldMk cId="1622780250" sldId="688"/>
            <ac:spMk id="7" creationId="{D1C8247C-B80C-4F9B-8145-1827C2E60579}"/>
          </ac:spMkLst>
        </pc:spChg>
        <pc:spChg chg="add mod">
          <ac:chgData name="LEMAIRE Séverine" userId="84b438f5-8f3f-4ab3-a76a-235c66a78618" providerId="ADAL" clId="{C8E36572-6688-4C3C-8A4D-65CE4FDB3A53}" dt="2023-01-02T15:43:18.929" v="1433" actId="208"/>
          <ac:spMkLst>
            <pc:docMk/>
            <pc:sldMk cId="1622780250" sldId="688"/>
            <ac:spMk id="8" creationId="{6C19034A-5757-4F66-A601-E4230245DA5F}"/>
          </ac:spMkLst>
        </pc:spChg>
        <pc:spChg chg="add del mod">
          <ac:chgData name="LEMAIRE Séverine" userId="84b438f5-8f3f-4ab3-a76a-235c66a78618" providerId="ADAL" clId="{C8E36572-6688-4C3C-8A4D-65CE4FDB3A53}" dt="2023-01-02T15:30:20.549" v="572" actId="478"/>
          <ac:spMkLst>
            <pc:docMk/>
            <pc:sldMk cId="1622780250" sldId="688"/>
            <ac:spMk id="9" creationId="{71FE8241-66FF-46D9-A2BF-E86CC5A6D0DE}"/>
          </ac:spMkLst>
        </pc:spChg>
        <pc:spChg chg="add mod">
          <ac:chgData name="LEMAIRE Séverine" userId="84b438f5-8f3f-4ab3-a76a-235c66a78618" providerId="ADAL" clId="{C8E36572-6688-4C3C-8A4D-65CE4FDB3A53}" dt="2023-01-02T15:44:15.431" v="1496" actId="20577"/>
          <ac:spMkLst>
            <pc:docMk/>
            <pc:sldMk cId="1622780250" sldId="688"/>
            <ac:spMk id="10" creationId="{6F22970C-285E-41A2-9EAD-6651C5C49B88}"/>
          </ac:spMkLst>
        </pc:spChg>
        <pc:spChg chg="add mod">
          <ac:chgData name="LEMAIRE Séverine" userId="84b438f5-8f3f-4ab3-a76a-235c66a78618" providerId="ADAL" clId="{C8E36572-6688-4C3C-8A4D-65CE4FDB3A53}" dt="2023-01-02T15:43:16.968" v="1428" actId="208"/>
          <ac:spMkLst>
            <pc:docMk/>
            <pc:sldMk cId="1622780250" sldId="688"/>
            <ac:spMk id="11" creationId="{009B7862-348D-492D-BB09-1BBE30590A48}"/>
          </ac:spMkLst>
        </pc:spChg>
        <pc:spChg chg="add mod">
          <ac:chgData name="LEMAIRE Séverine" userId="84b438f5-8f3f-4ab3-a76a-235c66a78618" providerId="ADAL" clId="{C8E36572-6688-4C3C-8A4D-65CE4FDB3A53}" dt="2023-01-02T15:42:50.217" v="1337"/>
          <ac:spMkLst>
            <pc:docMk/>
            <pc:sldMk cId="1622780250" sldId="688"/>
            <ac:spMk id="12" creationId="{0652C574-B8E1-465A-BEDB-04F8841792ED}"/>
          </ac:spMkLst>
        </pc:spChg>
        <pc:spChg chg="add mod">
          <ac:chgData name="LEMAIRE Séverine" userId="84b438f5-8f3f-4ab3-a76a-235c66a78618" providerId="ADAL" clId="{C8E36572-6688-4C3C-8A4D-65CE4FDB3A53}" dt="2023-01-02T15:43:15.400" v="1423" actId="208"/>
          <ac:spMkLst>
            <pc:docMk/>
            <pc:sldMk cId="1622780250" sldId="688"/>
            <ac:spMk id="13" creationId="{0BB7491D-C683-4F9B-A2CB-9B49081B2497}"/>
          </ac:spMkLst>
        </pc:spChg>
        <pc:spChg chg="add mod">
          <ac:chgData name="LEMAIRE Séverine" userId="84b438f5-8f3f-4ab3-a76a-235c66a78618" providerId="ADAL" clId="{C8E36572-6688-4C3C-8A4D-65CE4FDB3A53}" dt="2023-01-02T15:43:07.837" v="1413"/>
          <ac:spMkLst>
            <pc:docMk/>
            <pc:sldMk cId="1622780250" sldId="688"/>
            <ac:spMk id="14" creationId="{65CB9685-53DF-4F9D-B139-4A9D4093FC83}"/>
          </ac:spMkLst>
        </pc:spChg>
        <pc:spChg chg="add mod">
          <ac:chgData name="LEMAIRE Séverine" userId="84b438f5-8f3f-4ab3-a76a-235c66a78618" providerId="ADAL" clId="{C8E36572-6688-4C3C-8A4D-65CE4FDB3A53}" dt="2023-01-02T15:43:13.441" v="1418" actId="208"/>
          <ac:spMkLst>
            <pc:docMk/>
            <pc:sldMk cId="1622780250" sldId="688"/>
            <ac:spMk id="15" creationId="{3C167974-6B9A-4701-8EE3-5A97A4E5DB1D}"/>
          </ac:spMkLst>
        </pc:spChg>
        <pc:spChg chg="add mod">
          <ac:chgData name="LEMAIRE Séverine" userId="84b438f5-8f3f-4ab3-a76a-235c66a78618" providerId="ADAL" clId="{C8E36572-6688-4C3C-8A4D-65CE4FDB3A53}" dt="2023-01-02T15:43:47.360" v="1495" actId="20577"/>
          <ac:spMkLst>
            <pc:docMk/>
            <pc:sldMk cId="1622780250" sldId="688"/>
            <ac:spMk id="16" creationId="{1DFE2890-D05D-4177-BE0A-8126C167F10D}"/>
          </ac:spMkLst>
        </pc:spChg>
        <pc:picChg chg="add del mod modCrop">
          <ac:chgData name="LEMAIRE Séverine" userId="84b438f5-8f3f-4ab3-a76a-235c66a78618" providerId="ADAL" clId="{C8E36572-6688-4C3C-8A4D-65CE4FDB3A53}" dt="2023-01-02T15:43:22.612" v="1434" actId="478"/>
          <ac:picMkLst>
            <pc:docMk/>
            <pc:sldMk cId="1622780250" sldId="688"/>
            <ac:picMk id="5" creationId="{3D9F4F22-608C-4DDC-B81F-5661CD48640E}"/>
          </ac:picMkLst>
        </pc:picChg>
      </pc:sldChg>
      <pc:sldChg chg="new del">
        <pc:chgData name="LEMAIRE Séverine" userId="84b438f5-8f3f-4ab3-a76a-235c66a78618" providerId="ADAL" clId="{C8E36572-6688-4C3C-8A4D-65CE4FDB3A53}" dt="2023-01-02T15:20:33.367" v="128" actId="47"/>
        <pc:sldMkLst>
          <pc:docMk/>
          <pc:sldMk cId="2650588110" sldId="689"/>
        </pc:sldMkLst>
      </pc:sldChg>
      <pc:sldChg chg="addSp modSp new mod modNotesTx">
        <pc:chgData name="LEMAIRE Séverine" userId="84b438f5-8f3f-4ab3-a76a-235c66a78618" providerId="ADAL" clId="{C8E36572-6688-4C3C-8A4D-65CE4FDB3A53}" dt="2023-01-03T14:40:24.621" v="3937" actId="20577"/>
        <pc:sldMkLst>
          <pc:docMk/>
          <pc:sldMk cId="4079370827" sldId="689"/>
        </pc:sldMkLst>
        <pc:spChg chg="mod">
          <ac:chgData name="LEMAIRE Séverine" userId="84b438f5-8f3f-4ab3-a76a-235c66a78618" providerId="ADAL" clId="{C8E36572-6688-4C3C-8A4D-65CE4FDB3A53}" dt="2023-01-02T15:20:59.359" v="136"/>
          <ac:spMkLst>
            <pc:docMk/>
            <pc:sldMk cId="4079370827" sldId="689"/>
            <ac:spMk id="2" creationId="{8B4176CA-B52C-421E-BB48-B9063A2DAD32}"/>
          </ac:spMkLst>
        </pc:spChg>
        <pc:spChg chg="mod">
          <ac:chgData name="LEMAIRE Séverine" userId="84b438f5-8f3f-4ab3-a76a-235c66a78618" providerId="ADAL" clId="{C8E36572-6688-4C3C-8A4D-65CE4FDB3A53}" dt="2023-01-02T15:20:51.825" v="133" actId="20577"/>
          <ac:spMkLst>
            <pc:docMk/>
            <pc:sldMk cId="4079370827" sldId="689"/>
            <ac:spMk id="3" creationId="{91DEA3F8-FDFB-4F79-B6C7-FA5AE8FE4653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4" creationId="{7912FB5C-CEF7-4464-9753-FDF352265A32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5" creationId="{7FB1AA66-5974-417B-B4B6-176A6302189E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6" creationId="{AD773934-DB07-42F4-A5CD-7A013E6620EF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7" creationId="{5257A3A1-CAAF-403D-B88C-029449DF6624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8" creationId="{4A2E7191-593C-456B-A6CA-88C6D6CFC08E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9" creationId="{DD3619E5-28AD-4596-A965-49A42299133D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10" creationId="{B79247C4-DF37-4E2C-99AC-C0AEA2DA3447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11" creationId="{60F94ABB-EA0E-433B-A89C-F5661C7259EA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13" creationId="{93D2FBA4-F48E-4D05-9F32-2CEADB7108B9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14" creationId="{385D5130-12A1-4A98-BEC3-8779831AE276}"/>
          </ac:spMkLst>
        </pc:spChg>
        <pc:spChg chg="add mod">
          <ac:chgData name="LEMAIRE Séverine" userId="84b438f5-8f3f-4ab3-a76a-235c66a78618" providerId="ADAL" clId="{C8E36572-6688-4C3C-8A4D-65CE4FDB3A53}" dt="2023-01-02T15:21:05.908" v="137"/>
          <ac:spMkLst>
            <pc:docMk/>
            <pc:sldMk cId="4079370827" sldId="689"/>
            <ac:spMk id="15" creationId="{593CCB1A-48CA-490C-9C92-CC15849FDB3B}"/>
          </ac:spMkLst>
        </pc:spChg>
        <pc:spChg chg="add mod">
          <ac:chgData name="LEMAIRE Séverine" userId="84b438f5-8f3f-4ab3-a76a-235c66a78618" providerId="ADAL" clId="{C8E36572-6688-4C3C-8A4D-65CE4FDB3A53}" dt="2023-01-02T15:21:19.181" v="139" actId="164"/>
          <ac:spMkLst>
            <pc:docMk/>
            <pc:sldMk cId="4079370827" sldId="689"/>
            <ac:spMk id="17" creationId="{AB618C0D-677B-4B2B-B5C0-10EF1DF2B009}"/>
          </ac:spMkLst>
        </pc:spChg>
        <pc:grpChg chg="add mod">
          <ac:chgData name="LEMAIRE Séverine" userId="84b438f5-8f3f-4ab3-a76a-235c66a78618" providerId="ADAL" clId="{C8E36572-6688-4C3C-8A4D-65CE4FDB3A53}" dt="2023-01-02T15:21:19.181" v="139" actId="164"/>
          <ac:grpSpMkLst>
            <pc:docMk/>
            <pc:sldMk cId="4079370827" sldId="689"/>
            <ac:grpSpMk id="18" creationId="{59319BDB-4A14-4869-8658-F242B3B7EEA2}"/>
          </ac:grpSpMkLst>
        </pc:grpChg>
        <pc:picChg chg="add mod">
          <ac:chgData name="LEMAIRE Séverine" userId="84b438f5-8f3f-4ab3-a76a-235c66a78618" providerId="ADAL" clId="{C8E36572-6688-4C3C-8A4D-65CE4FDB3A53}" dt="2023-01-02T15:21:05.908" v="137"/>
          <ac:picMkLst>
            <pc:docMk/>
            <pc:sldMk cId="4079370827" sldId="689"/>
            <ac:picMk id="12" creationId="{62FD36B4-BB1E-484B-915C-CCAC78BA694A}"/>
          </ac:picMkLst>
        </pc:picChg>
        <pc:picChg chg="add mod">
          <ac:chgData name="LEMAIRE Séverine" userId="84b438f5-8f3f-4ab3-a76a-235c66a78618" providerId="ADAL" clId="{C8E36572-6688-4C3C-8A4D-65CE4FDB3A53}" dt="2023-01-02T15:21:19.181" v="139" actId="164"/>
          <ac:picMkLst>
            <pc:docMk/>
            <pc:sldMk cId="4079370827" sldId="689"/>
            <ac:picMk id="16" creationId="{7BF894C1-4070-40C6-A7A2-41C345013919}"/>
          </ac:picMkLst>
        </pc:picChg>
      </pc:sldChg>
      <pc:sldChg chg="addSp modSp new mod modShow modNotesTx">
        <pc:chgData name="LEMAIRE Séverine" userId="84b438f5-8f3f-4ab3-a76a-235c66a78618" providerId="ADAL" clId="{C8E36572-6688-4C3C-8A4D-65CE4FDB3A53}" dt="2023-01-09T16:54:31.310" v="4584" actId="729"/>
        <pc:sldMkLst>
          <pc:docMk/>
          <pc:sldMk cId="2757179431" sldId="690"/>
        </pc:sldMkLst>
        <pc:spChg chg="mod">
          <ac:chgData name="LEMAIRE Séverine" userId="84b438f5-8f3f-4ab3-a76a-235c66a78618" providerId="ADAL" clId="{C8E36572-6688-4C3C-8A4D-65CE4FDB3A53}" dt="2023-01-02T15:22:27.056" v="170"/>
          <ac:spMkLst>
            <pc:docMk/>
            <pc:sldMk cId="2757179431" sldId="690"/>
            <ac:spMk id="2" creationId="{AA76D256-5146-4531-8C55-80A331ED63C8}"/>
          </ac:spMkLst>
        </pc:spChg>
        <pc:spChg chg="mod">
          <ac:chgData name="LEMAIRE Séverine" userId="84b438f5-8f3f-4ab3-a76a-235c66a78618" providerId="ADAL" clId="{C8E36572-6688-4C3C-8A4D-65CE4FDB3A53}" dt="2023-01-02T15:21:52.399" v="145" actId="20577"/>
          <ac:spMkLst>
            <pc:docMk/>
            <pc:sldMk cId="2757179431" sldId="690"/>
            <ac:spMk id="3" creationId="{498096DC-7C3E-4028-832C-F5E0B00F90EA}"/>
          </ac:spMkLst>
        </pc:spChg>
        <pc:spChg chg="add mod">
          <ac:chgData name="LEMAIRE Séverine" userId="84b438f5-8f3f-4ab3-a76a-235c66a78618" providerId="ADAL" clId="{C8E36572-6688-4C3C-8A4D-65CE4FDB3A53}" dt="2023-01-02T15:22:27.059" v="182"/>
          <ac:spMkLst>
            <pc:docMk/>
            <pc:sldMk cId="2757179431" sldId="690"/>
            <ac:spMk id="6" creationId="{FB29CB28-31E3-4806-9CDD-18ABE37CD888}"/>
          </ac:spMkLst>
        </pc:spChg>
        <pc:picChg chg="add mod">
          <ac:chgData name="LEMAIRE Séverine" userId="84b438f5-8f3f-4ab3-a76a-235c66a78618" providerId="ADAL" clId="{C8E36572-6688-4C3C-8A4D-65CE4FDB3A53}" dt="2023-01-02T15:22:08.314" v="150" actId="1076"/>
          <ac:picMkLst>
            <pc:docMk/>
            <pc:sldMk cId="2757179431" sldId="690"/>
            <ac:picMk id="4" creationId="{EC55729D-A121-4A3D-8578-FE4D8B551C71}"/>
          </ac:picMkLst>
        </pc:picChg>
        <pc:picChg chg="add mod">
          <ac:chgData name="LEMAIRE Séverine" userId="84b438f5-8f3f-4ab3-a76a-235c66a78618" providerId="ADAL" clId="{C8E36572-6688-4C3C-8A4D-65CE4FDB3A53}" dt="2023-01-02T15:22:27.057" v="176"/>
          <ac:picMkLst>
            <pc:docMk/>
            <pc:sldMk cId="2757179431" sldId="690"/>
            <ac:picMk id="5" creationId="{01781DC5-ADBA-4836-B10E-E0B408731D72}"/>
          </ac:picMkLst>
        </pc:picChg>
      </pc:sldChg>
      <pc:sldChg chg="addSp delSp modSp new mod modShow modNotesTx">
        <pc:chgData name="LEMAIRE Séverine" userId="84b438f5-8f3f-4ab3-a76a-235c66a78618" providerId="ADAL" clId="{C8E36572-6688-4C3C-8A4D-65CE4FDB3A53}" dt="2023-01-09T16:54:01.928" v="4580" actId="729"/>
        <pc:sldMkLst>
          <pc:docMk/>
          <pc:sldMk cId="836257745" sldId="691"/>
        </pc:sldMkLst>
        <pc:spChg chg="mod">
          <ac:chgData name="LEMAIRE Séverine" userId="84b438f5-8f3f-4ab3-a76a-235c66a78618" providerId="ADAL" clId="{C8E36572-6688-4C3C-8A4D-65CE4FDB3A53}" dt="2023-01-02T15:23:17.490" v="219"/>
          <ac:spMkLst>
            <pc:docMk/>
            <pc:sldMk cId="836257745" sldId="691"/>
            <ac:spMk id="2" creationId="{87CFBD81-D726-4F80-B30E-881FD8212756}"/>
          </ac:spMkLst>
        </pc:spChg>
        <pc:spChg chg="mod">
          <ac:chgData name="LEMAIRE Séverine" userId="84b438f5-8f3f-4ab3-a76a-235c66a78618" providerId="ADAL" clId="{C8E36572-6688-4C3C-8A4D-65CE4FDB3A53}" dt="2023-01-02T15:23:42.675" v="239" actId="108"/>
          <ac:spMkLst>
            <pc:docMk/>
            <pc:sldMk cId="836257745" sldId="691"/>
            <ac:spMk id="3" creationId="{CDD86009-508D-450A-A218-3B5933BD13FC}"/>
          </ac:spMkLst>
        </pc:spChg>
        <pc:spChg chg="add del">
          <ac:chgData name="LEMAIRE Séverine" userId="84b438f5-8f3f-4ab3-a76a-235c66a78618" providerId="ADAL" clId="{C8E36572-6688-4C3C-8A4D-65CE4FDB3A53}" dt="2023-01-02T15:23:06.275" v="210" actId="22"/>
          <ac:spMkLst>
            <pc:docMk/>
            <pc:sldMk cId="836257745" sldId="691"/>
            <ac:spMk id="5" creationId="{47EAB4BF-75BF-44EF-9E1B-C04B2841100D}"/>
          </ac:spMkLst>
        </pc:spChg>
        <pc:spChg chg="add mod">
          <ac:chgData name="LEMAIRE Séverine" userId="84b438f5-8f3f-4ab3-a76a-235c66a78618" providerId="ADAL" clId="{C8E36572-6688-4C3C-8A4D-65CE4FDB3A53}" dt="2023-01-02T15:23:17.493" v="231"/>
          <ac:spMkLst>
            <pc:docMk/>
            <pc:sldMk cId="836257745" sldId="691"/>
            <ac:spMk id="6" creationId="{EEFAD36D-079C-4534-8013-A6B93A4081F2}"/>
          </ac:spMkLst>
        </pc:spChg>
        <pc:spChg chg="add del mod">
          <ac:chgData name="LEMAIRE Séverine" userId="84b438f5-8f3f-4ab3-a76a-235c66a78618" providerId="ADAL" clId="{C8E36572-6688-4C3C-8A4D-65CE4FDB3A53}" dt="2023-01-03T14:13:15.484" v="3739" actId="478"/>
          <ac:spMkLst>
            <pc:docMk/>
            <pc:sldMk cId="836257745" sldId="691"/>
            <ac:spMk id="8" creationId="{182BB277-1030-4102-B9AA-08439DA3EB12}"/>
          </ac:spMkLst>
        </pc:spChg>
        <pc:picChg chg="add mod">
          <ac:chgData name="LEMAIRE Séverine" userId="84b438f5-8f3f-4ab3-a76a-235c66a78618" providerId="ADAL" clId="{C8E36572-6688-4C3C-8A4D-65CE4FDB3A53}" dt="2023-01-02T15:23:17.491" v="225"/>
          <ac:picMkLst>
            <pc:docMk/>
            <pc:sldMk cId="836257745" sldId="691"/>
            <ac:picMk id="7" creationId="{5843747A-7135-408E-867B-5E14D180DFF7}"/>
          </ac:picMkLst>
        </pc:picChg>
      </pc:sldChg>
      <pc:sldChg chg="addSp modSp new mod modNotesTx">
        <pc:chgData name="LEMAIRE Séverine" userId="84b438f5-8f3f-4ab3-a76a-235c66a78618" providerId="ADAL" clId="{C8E36572-6688-4C3C-8A4D-65CE4FDB3A53}" dt="2023-01-03T14:13:49.923" v="3746" actId="20577"/>
        <pc:sldMkLst>
          <pc:docMk/>
          <pc:sldMk cId="2557504872" sldId="692"/>
        </pc:sldMkLst>
        <pc:spChg chg="mod">
          <ac:chgData name="LEMAIRE Séverine" userId="84b438f5-8f3f-4ab3-a76a-235c66a78618" providerId="ADAL" clId="{C8E36572-6688-4C3C-8A4D-65CE4FDB3A53}" dt="2023-01-02T15:23:49.525" v="240"/>
          <ac:spMkLst>
            <pc:docMk/>
            <pc:sldMk cId="2557504872" sldId="692"/>
            <ac:spMk id="2" creationId="{27106792-F9A4-4FF6-BA36-8687B12997A5}"/>
          </ac:spMkLst>
        </pc:spChg>
        <pc:spChg chg="mod">
          <ac:chgData name="LEMAIRE Séverine" userId="84b438f5-8f3f-4ab3-a76a-235c66a78618" providerId="ADAL" clId="{C8E36572-6688-4C3C-8A4D-65CE4FDB3A53}" dt="2023-01-02T15:23:32.967" v="238" actId="20577"/>
          <ac:spMkLst>
            <pc:docMk/>
            <pc:sldMk cId="2557504872" sldId="692"/>
            <ac:spMk id="3" creationId="{0EBA1E67-130F-4FBE-9B24-64A8AE2D7089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4" creationId="{81B90C72-1D70-4425-B4F0-6AEC43F76EFF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5" creationId="{662E3124-C679-4AF4-BAA3-A9B337F7150C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6" creationId="{C1359BBD-133F-4268-A1A0-7C83411E7424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7" creationId="{C19EB94B-7717-42B1-8EB2-38A952B08847}"/>
          </ac:spMkLst>
        </pc:spChg>
        <pc:spChg chg="add mod">
          <ac:chgData name="LEMAIRE Séverine" userId="84b438f5-8f3f-4ab3-a76a-235c66a78618" providerId="ADAL" clId="{C8E36572-6688-4C3C-8A4D-65CE4FDB3A53}" dt="2023-01-02T15:24:13.803" v="243" actId="207"/>
          <ac:spMkLst>
            <pc:docMk/>
            <pc:sldMk cId="2557504872" sldId="692"/>
            <ac:spMk id="8" creationId="{E4AA653E-8FB0-442F-B6CD-CBB1BDF6BAA7}"/>
          </ac:spMkLst>
        </pc:spChg>
        <pc:spChg chg="add mod">
          <ac:chgData name="LEMAIRE Séverine" userId="84b438f5-8f3f-4ab3-a76a-235c66a78618" providerId="ADAL" clId="{C8E36572-6688-4C3C-8A4D-65CE4FDB3A53}" dt="2023-01-02T15:24:11.096" v="242" actId="207"/>
          <ac:spMkLst>
            <pc:docMk/>
            <pc:sldMk cId="2557504872" sldId="692"/>
            <ac:spMk id="9" creationId="{D2324CDD-11FE-49B8-AF16-D0F37641E2DF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10" creationId="{34CF9A36-34F0-4D0A-BB64-D5533C83B015}"/>
          </ac:spMkLst>
        </pc:spChg>
        <pc:spChg chg="add mod">
          <ac:chgData name="LEMAIRE Séverine" userId="84b438f5-8f3f-4ab3-a76a-235c66a78618" providerId="ADAL" clId="{C8E36572-6688-4C3C-8A4D-65CE4FDB3A53}" dt="2023-01-02T15:23:55.414" v="241"/>
          <ac:spMkLst>
            <pc:docMk/>
            <pc:sldMk cId="2557504872" sldId="692"/>
            <ac:spMk id="11" creationId="{631E2EC9-3C38-4606-A4DA-5044C177D0A2}"/>
          </ac:spMkLst>
        </pc:spChg>
        <pc:picChg chg="add mod">
          <ac:chgData name="LEMAIRE Séverine" userId="84b438f5-8f3f-4ab3-a76a-235c66a78618" providerId="ADAL" clId="{C8E36572-6688-4C3C-8A4D-65CE4FDB3A53}" dt="2023-01-02T15:23:55.414" v="241"/>
          <ac:picMkLst>
            <pc:docMk/>
            <pc:sldMk cId="2557504872" sldId="692"/>
            <ac:picMk id="12" creationId="{E4608F1A-97FA-4BDD-9A33-41DAB636AD2A}"/>
          </ac:picMkLst>
        </pc:picChg>
      </pc:sldChg>
      <pc:sldChg chg="addSp modSp new mod modNotesTx">
        <pc:chgData name="LEMAIRE Séverine" userId="84b438f5-8f3f-4ab3-a76a-235c66a78618" providerId="ADAL" clId="{C8E36572-6688-4C3C-8A4D-65CE4FDB3A53}" dt="2023-01-03T14:13:52.634" v="3753" actId="20577"/>
        <pc:sldMkLst>
          <pc:docMk/>
          <pc:sldMk cId="2285326768" sldId="693"/>
        </pc:sldMkLst>
        <pc:spChg chg="mod">
          <ac:chgData name="LEMAIRE Séverine" userId="84b438f5-8f3f-4ab3-a76a-235c66a78618" providerId="ADAL" clId="{C8E36572-6688-4C3C-8A4D-65CE4FDB3A53}" dt="2023-01-02T15:24:36.943" v="252"/>
          <ac:spMkLst>
            <pc:docMk/>
            <pc:sldMk cId="2285326768" sldId="693"/>
            <ac:spMk id="2" creationId="{5F97D94F-D57F-4DCD-98E0-36BEA7487C18}"/>
          </ac:spMkLst>
        </pc:spChg>
        <pc:spChg chg="mod">
          <ac:chgData name="LEMAIRE Séverine" userId="84b438f5-8f3f-4ab3-a76a-235c66a78618" providerId="ADAL" clId="{C8E36572-6688-4C3C-8A4D-65CE4FDB3A53}" dt="2023-01-02T15:24:31.057" v="249" actId="20577"/>
          <ac:spMkLst>
            <pc:docMk/>
            <pc:sldMk cId="2285326768" sldId="693"/>
            <ac:spMk id="3" creationId="{9C456441-E400-4C2A-A909-41BF7F73105A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5" creationId="{B1814DC8-2FAB-48C7-92A5-3827A57CB39D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6" creationId="{79330B19-E678-48EF-96AB-CAEEF5CAE535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7" creationId="{43F82DF9-170F-4745-A8EC-8A9EFDE35FB5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8" creationId="{544B15D0-CC77-4205-A626-CA9C98C4646E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9" creationId="{5923B915-DF91-42E0-940C-93C3B0028247}"/>
          </ac:spMkLst>
        </pc:spChg>
        <pc:spChg chg="mod">
          <ac:chgData name="LEMAIRE Séverine" userId="84b438f5-8f3f-4ab3-a76a-235c66a78618" providerId="ADAL" clId="{C8E36572-6688-4C3C-8A4D-65CE4FDB3A53}" dt="2023-01-02T15:24:41.937" v="253"/>
          <ac:spMkLst>
            <pc:docMk/>
            <pc:sldMk cId="2285326768" sldId="693"/>
            <ac:spMk id="10" creationId="{3C02803C-8774-4B4E-9E20-779EFF9BBDDD}"/>
          </ac:spMkLst>
        </pc:spChg>
        <pc:grpChg chg="add mod">
          <ac:chgData name="LEMAIRE Séverine" userId="84b438f5-8f3f-4ab3-a76a-235c66a78618" providerId="ADAL" clId="{C8E36572-6688-4C3C-8A4D-65CE4FDB3A53}" dt="2023-01-02T15:24:41.937" v="253"/>
          <ac:grpSpMkLst>
            <pc:docMk/>
            <pc:sldMk cId="2285326768" sldId="693"/>
            <ac:grpSpMk id="4" creationId="{12413AFE-1865-4221-A691-FAAFD48BB57F}"/>
          </ac:grpSpMkLst>
        </pc:grpChg>
      </pc:sldChg>
      <pc:sldChg chg="add del">
        <pc:chgData name="LEMAIRE Séverine" userId="84b438f5-8f3f-4ab3-a76a-235c66a78618" providerId="ADAL" clId="{C8E36572-6688-4C3C-8A4D-65CE4FDB3A53}" dt="2023-01-02T16:35:54.638" v="2472" actId="47"/>
        <pc:sldMkLst>
          <pc:docMk/>
          <pc:sldMk cId="2678406240" sldId="694"/>
        </pc:sldMkLst>
      </pc:sldChg>
      <pc:sldChg chg="addSp delSp modSp new del mod">
        <pc:chgData name="LEMAIRE Séverine" userId="84b438f5-8f3f-4ab3-a76a-235c66a78618" providerId="ADAL" clId="{C8E36572-6688-4C3C-8A4D-65CE4FDB3A53}" dt="2023-01-02T17:08:13.377" v="3712" actId="47"/>
        <pc:sldMkLst>
          <pc:docMk/>
          <pc:sldMk cId="1794812664" sldId="695"/>
        </pc:sldMkLst>
        <pc:spChg chg="mod">
          <ac:chgData name="LEMAIRE Séverine" userId="84b438f5-8f3f-4ab3-a76a-235c66a78618" providerId="ADAL" clId="{C8E36572-6688-4C3C-8A4D-65CE4FDB3A53}" dt="2023-01-02T16:34:58.350" v="2449" actId="20577"/>
          <ac:spMkLst>
            <pc:docMk/>
            <pc:sldMk cId="1794812664" sldId="695"/>
            <ac:spMk id="2" creationId="{72861426-E416-422F-9D84-5E3ADF094014}"/>
          </ac:spMkLst>
        </pc:spChg>
        <pc:spChg chg="mod">
          <ac:chgData name="LEMAIRE Séverine" userId="84b438f5-8f3f-4ab3-a76a-235c66a78618" providerId="ADAL" clId="{C8E36572-6688-4C3C-8A4D-65CE4FDB3A53}" dt="2023-01-02T16:34:51.602" v="2447" actId="20577"/>
          <ac:spMkLst>
            <pc:docMk/>
            <pc:sldMk cId="1794812664" sldId="695"/>
            <ac:spMk id="3" creationId="{D8A3EBFF-6F76-4AFC-A142-1857CDF0845E}"/>
          </ac:spMkLst>
        </pc:spChg>
        <pc:spChg chg="del">
          <ac:chgData name="LEMAIRE Séverine" userId="84b438f5-8f3f-4ab3-a76a-235c66a78618" providerId="ADAL" clId="{C8E36572-6688-4C3C-8A4D-65CE4FDB3A53}" dt="2023-01-02T16:35:09.578" v="2452" actId="478"/>
          <ac:spMkLst>
            <pc:docMk/>
            <pc:sldMk cId="1794812664" sldId="695"/>
            <ac:spMk id="4" creationId="{852F0C57-DCBC-4CF1-B144-34927D2780F4}"/>
          </ac:spMkLst>
        </pc:spChg>
        <pc:spChg chg="add del mod">
          <ac:chgData name="LEMAIRE Séverine" userId="84b438f5-8f3f-4ab3-a76a-235c66a78618" providerId="ADAL" clId="{C8E36572-6688-4C3C-8A4D-65CE4FDB3A53}" dt="2023-01-02T17:08:09.594" v="3710" actId="21"/>
          <ac:spMkLst>
            <pc:docMk/>
            <pc:sldMk cId="1794812664" sldId="695"/>
            <ac:spMk id="6" creationId="{9BFA8B51-1079-4DFB-84E5-54AE2589F067}"/>
          </ac:spMkLst>
        </pc:spChg>
        <pc:graphicFrameChg chg="add mod ord modGraphic">
          <ac:chgData name="LEMAIRE Séverine" userId="84b438f5-8f3f-4ab3-a76a-235c66a78618" providerId="ADAL" clId="{C8E36572-6688-4C3C-8A4D-65CE4FDB3A53}" dt="2023-01-02T17:01:41.287" v="3686" actId="20577"/>
          <ac:graphicFrameMkLst>
            <pc:docMk/>
            <pc:sldMk cId="1794812664" sldId="695"/>
            <ac:graphicFrameMk id="5" creationId="{57DFB6E3-610B-4F3A-944F-4414DBFBFF28}"/>
          </ac:graphicFrameMkLst>
        </pc:graphicFrameChg>
      </pc:sldChg>
      <pc:sldChg chg="new del">
        <pc:chgData name="LEMAIRE Séverine" userId="84b438f5-8f3f-4ab3-a76a-235c66a78618" providerId="ADAL" clId="{C8E36572-6688-4C3C-8A4D-65CE4FDB3A53}" dt="2023-01-02T16:34:39.149" v="2444" actId="680"/>
        <pc:sldMkLst>
          <pc:docMk/>
          <pc:sldMk cId="2436973078" sldId="695"/>
        </pc:sldMkLst>
      </pc:sldChg>
      <pc:sldChg chg="modSp add del mod">
        <pc:chgData name="LEMAIRE Séverine" userId="84b438f5-8f3f-4ab3-a76a-235c66a78618" providerId="ADAL" clId="{C8E36572-6688-4C3C-8A4D-65CE4FDB3A53}" dt="2023-01-02T17:08:43.276" v="3721" actId="47"/>
        <pc:sldMkLst>
          <pc:docMk/>
          <pc:sldMk cId="935765606" sldId="696"/>
        </pc:sldMkLst>
        <pc:spChg chg="mod">
          <ac:chgData name="LEMAIRE Séverine" userId="84b438f5-8f3f-4ab3-a76a-235c66a78618" providerId="ADAL" clId="{C8E36572-6688-4C3C-8A4D-65CE4FDB3A53}" dt="2023-01-02T16:35:41.567" v="2470" actId="20577"/>
          <ac:spMkLst>
            <pc:docMk/>
            <pc:sldMk cId="935765606" sldId="696"/>
            <ac:spMk id="2" creationId="{72861426-E416-422F-9D84-5E3ADF094014}"/>
          </ac:spMkLst>
        </pc:spChg>
        <pc:graphicFrameChg chg="mod modGraphic">
          <ac:chgData name="LEMAIRE Séverine" userId="84b438f5-8f3f-4ab3-a76a-235c66a78618" providerId="ADAL" clId="{C8E36572-6688-4C3C-8A4D-65CE4FDB3A53}" dt="2023-01-02T16:55:28.710" v="3643" actId="20577"/>
          <ac:graphicFrameMkLst>
            <pc:docMk/>
            <pc:sldMk cId="935765606" sldId="696"/>
            <ac:graphicFrameMk id="5" creationId="{57DFB6E3-610B-4F3A-944F-4414DBFBFF28}"/>
          </ac:graphicFrameMkLst>
        </pc:graphicFrameChg>
      </pc:sldChg>
      <pc:sldChg chg="modSp add del mod">
        <pc:chgData name="LEMAIRE Séverine" userId="84b438f5-8f3f-4ab3-a76a-235c66a78618" providerId="ADAL" clId="{C8E36572-6688-4C3C-8A4D-65CE4FDB3A53}" dt="2023-01-02T17:09:13.034" v="3728" actId="47"/>
        <pc:sldMkLst>
          <pc:docMk/>
          <pc:sldMk cId="2715940006" sldId="697"/>
        </pc:sldMkLst>
        <pc:spChg chg="mod">
          <ac:chgData name="LEMAIRE Séverine" userId="84b438f5-8f3f-4ab3-a76a-235c66a78618" providerId="ADAL" clId="{C8E36572-6688-4C3C-8A4D-65CE4FDB3A53}" dt="2023-01-02T16:58:56.396" v="3677"/>
          <ac:spMkLst>
            <pc:docMk/>
            <pc:sldMk cId="2715940006" sldId="697"/>
            <ac:spMk id="2" creationId="{72861426-E416-422F-9D84-5E3ADF094014}"/>
          </ac:spMkLst>
        </pc:spChg>
        <pc:graphicFrameChg chg="mod modGraphic">
          <ac:chgData name="LEMAIRE Séverine" userId="84b438f5-8f3f-4ab3-a76a-235c66a78618" providerId="ADAL" clId="{C8E36572-6688-4C3C-8A4D-65CE4FDB3A53}" dt="2023-01-02T16:58:56.397" v="3683"/>
          <ac:graphicFrameMkLst>
            <pc:docMk/>
            <pc:sldMk cId="2715940006" sldId="697"/>
            <ac:graphicFrameMk id="5" creationId="{57DFB6E3-610B-4F3A-944F-4414DBFBFF28}"/>
          </ac:graphicFrameMkLst>
        </pc:graphicFrameChg>
      </pc:sldChg>
      <pc:sldChg chg="addSp delSp modSp new del mod">
        <pc:chgData name="LEMAIRE Séverine" userId="84b438f5-8f3f-4ab3-a76a-235c66a78618" providerId="ADAL" clId="{C8E36572-6688-4C3C-8A4D-65CE4FDB3A53}" dt="2023-01-02T17:09:50.012" v="3736" actId="47"/>
        <pc:sldMkLst>
          <pc:docMk/>
          <pc:sldMk cId="3497659540" sldId="698"/>
        </pc:sldMkLst>
        <pc:spChg chg="mod">
          <ac:chgData name="LEMAIRE Séverine" userId="84b438f5-8f3f-4ab3-a76a-235c66a78618" providerId="ADAL" clId="{C8E36572-6688-4C3C-8A4D-65CE4FDB3A53}" dt="2023-01-02T17:07:20.082" v="3702" actId="20577"/>
          <ac:spMkLst>
            <pc:docMk/>
            <pc:sldMk cId="3497659540" sldId="698"/>
            <ac:spMk id="3" creationId="{03869AE9-A1F2-44CF-A070-057B3CF6A7C3}"/>
          </ac:spMkLst>
        </pc:spChg>
        <pc:spChg chg="del">
          <ac:chgData name="LEMAIRE Séverine" userId="84b438f5-8f3f-4ab3-a76a-235c66a78618" providerId="ADAL" clId="{C8E36572-6688-4C3C-8A4D-65CE4FDB3A53}" dt="2023-01-02T17:07:00.582" v="3688" actId="478"/>
          <ac:spMkLst>
            <pc:docMk/>
            <pc:sldMk cId="3497659540" sldId="698"/>
            <ac:spMk id="4" creationId="{975A7713-20E1-436E-BCDA-A3270FF0E464}"/>
          </ac:spMkLst>
        </pc:spChg>
        <pc:graphicFrameChg chg="add del mod">
          <ac:chgData name="LEMAIRE Séverine" userId="84b438f5-8f3f-4ab3-a76a-235c66a78618" providerId="ADAL" clId="{C8E36572-6688-4C3C-8A4D-65CE4FDB3A53}" dt="2023-01-02T17:07:07.050" v="3693"/>
          <ac:graphicFrameMkLst>
            <pc:docMk/>
            <pc:sldMk cId="3497659540" sldId="698"/>
            <ac:graphicFrameMk id="5" creationId="{FC7EB5C8-B4CF-4AC1-8B7A-84D34963A9EA}"/>
          </ac:graphicFrameMkLst>
        </pc:graphicFrameChg>
        <pc:picChg chg="add mod replST">
          <ac:chgData name="LEMAIRE Séverine" userId="84b438f5-8f3f-4ab3-a76a-235c66a78618" providerId="ADAL" clId="{C8E36572-6688-4C3C-8A4D-65CE4FDB3A53}" dt="2023-01-02T17:07:11.601" v="3700" actId="1076"/>
          <ac:picMkLst>
            <pc:docMk/>
            <pc:sldMk cId="3497659540" sldId="698"/>
            <ac:picMk id="6" creationId="{CD364329-88BC-4C26-A8AD-009E08364D6D}"/>
          </ac:picMkLst>
        </pc:picChg>
      </pc:sldChg>
      <pc:sldChg chg="new del">
        <pc:chgData name="LEMAIRE Séverine" userId="84b438f5-8f3f-4ab3-a76a-235c66a78618" providerId="ADAL" clId="{C8E36572-6688-4C3C-8A4D-65CE4FDB3A53}" dt="2023-01-02T17:07:48.449" v="3704" actId="47"/>
        <pc:sldMkLst>
          <pc:docMk/>
          <pc:sldMk cId="48491516" sldId="699"/>
        </pc:sldMkLst>
      </pc:sldChg>
      <pc:sldChg chg="addSp delSp modSp new mod modShow">
        <pc:chgData name="LEMAIRE Séverine" userId="84b438f5-8f3f-4ab3-a76a-235c66a78618" providerId="ADAL" clId="{C8E36572-6688-4C3C-8A4D-65CE4FDB3A53}" dt="2023-01-09T16:54:16.093" v="4581" actId="729"/>
        <pc:sldMkLst>
          <pc:docMk/>
          <pc:sldMk cId="108636009" sldId="699"/>
        </pc:sldMkLst>
        <pc:spChg chg="mod">
          <ac:chgData name="LEMAIRE Séverine" userId="84b438f5-8f3f-4ab3-a76a-235c66a78618" providerId="ADAL" clId="{C8E36572-6688-4C3C-8A4D-65CE4FDB3A53}" dt="2023-01-02T17:08:01.937" v="3708"/>
          <ac:spMkLst>
            <pc:docMk/>
            <pc:sldMk cId="108636009" sldId="699"/>
            <ac:spMk id="2" creationId="{7BE20B48-7C78-48C6-9524-E609F8382247}"/>
          </ac:spMkLst>
        </pc:spChg>
        <pc:spChg chg="mod">
          <ac:chgData name="LEMAIRE Séverine" userId="84b438f5-8f3f-4ab3-a76a-235c66a78618" providerId="ADAL" clId="{C8E36572-6688-4C3C-8A4D-65CE4FDB3A53}" dt="2023-01-02T17:07:57.404" v="3707" actId="20577"/>
          <ac:spMkLst>
            <pc:docMk/>
            <pc:sldMk cId="108636009" sldId="699"/>
            <ac:spMk id="3" creationId="{AC53452A-2A55-4291-99E6-41A7855E93AB}"/>
          </ac:spMkLst>
        </pc:spChg>
        <pc:spChg chg="add del mod">
          <ac:chgData name="LEMAIRE Séverine" userId="84b438f5-8f3f-4ab3-a76a-235c66a78618" providerId="ADAL" clId="{C8E36572-6688-4C3C-8A4D-65CE4FDB3A53}" dt="2023-01-03T14:33:12.385" v="3825" actId="478"/>
          <ac:spMkLst>
            <pc:docMk/>
            <pc:sldMk cId="108636009" sldId="699"/>
            <ac:spMk id="5" creationId="{174941E8-27D8-42B5-9302-67356991F343}"/>
          </ac:spMkLst>
        </pc:spChg>
        <pc:graphicFrameChg chg="add mod modGraphic">
          <ac:chgData name="LEMAIRE Séverine" userId="84b438f5-8f3f-4ab3-a76a-235c66a78618" providerId="ADAL" clId="{C8E36572-6688-4C3C-8A4D-65CE4FDB3A53}" dt="2023-01-06T13:56:31.421" v="4389" actId="207"/>
          <ac:graphicFrameMkLst>
            <pc:docMk/>
            <pc:sldMk cId="108636009" sldId="699"/>
            <ac:graphicFrameMk id="4" creationId="{202D72DF-6532-4B15-8952-69734DA2D7F8}"/>
          </ac:graphicFrameMkLst>
        </pc:graphicFrameChg>
      </pc:sldChg>
      <pc:sldChg chg="addSp delSp modSp new mod modShow">
        <pc:chgData name="LEMAIRE Séverine" userId="84b438f5-8f3f-4ab3-a76a-235c66a78618" providerId="ADAL" clId="{C8E36572-6688-4C3C-8A4D-65CE4FDB3A53}" dt="2023-01-09T16:54:18.326" v="4582" actId="729"/>
        <pc:sldMkLst>
          <pc:docMk/>
          <pc:sldMk cId="2371734576" sldId="700"/>
        </pc:sldMkLst>
        <pc:spChg chg="mod">
          <ac:chgData name="LEMAIRE Séverine" userId="84b438f5-8f3f-4ab3-a76a-235c66a78618" providerId="ADAL" clId="{C8E36572-6688-4C3C-8A4D-65CE4FDB3A53}" dt="2023-01-02T17:08:28.525" v="3717" actId="20577"/>
          <ac:spMkLst>
            <pc:docMk/>
            <pc:sldMk cId="2371734576" sldId="700"/>
            <ac:spMk id="2" creationId="{1AE29D8E-00A6-4024-890D-575E57033DB0}"/>
          </ac:spMkLst>
        </pc:spChg>
        <pc:spChg chg="mod">
          <ac:chgData name="LEMAIRE Séverine" userId="84b438f5-8f3f-4ab3-a76a-235c66a78618" providerId="ADAL" clId="{C8E36572-6688-4C3C-8A4D-65CE4FDB3A53}" dt="2023-01-02T17:08:24.189" v="3715" actId="20577"/>
          <ac:spMkLst>
            <pc:docMk/>
            <pc:sldMk cId="2371734576" sldId="700"/>
            <ac:spMk id="3" creationId="{7EFD4624-CB3A-48E8-A504-C9EA95347AB6}"/>
          </ac:spMkLst>
        </pc:spChg>
        <pc:spChg chg="add del">
          <ac:chgData name="LEMAIRE Séverine" userId="84b438f5-8f3f-4ab3-a76a-235c66a78618" providerId="ADAL" clId="{C8E36572-6688-4C3C-8A4D-65CE4FDB3A53}" dt="2023-01-02T17:08:33.917" v="3719" actId="22"/>
          <ac:spMkLst>
            <pc:docMk/>
            <pc:sldMk cId="2371734576" sldId="700"/>
            <ac:spMk id="5" creationId="{C6566AB7-160C-43A9-BB0E-CA87CF8969E3}"/>
          </ac:spMkLst>
        </pc:spChg>
        <pc:spChg chg="add del mod">
          <ac:chgData name="LEMAIRE Séverine" userId="84b438f5-8f3f-4ab3-a76a-235c66a78618" providerId="ADAL" clId="{C8E36572-6688-4C3C-8A4D-65CE4FDB3A53}" dt="2023-01-03T14:33:15.524" v="3826" actId="478"/>
          <ac:spMkLst>
            <pc:docMk/>
            <pc:sldMk cId="2371734576" sldId="700"/>
            <ac:spMk id="7" creationId="{C4B8C7B5-2E08-4168-B046-A83FF66D8AAE}"/>
          </ac:spMkLst>
        </pc:spChg>
        <pc:graphicFrameChg chg="add mod modGraphic">
          <ac:chgData name="LEMAIRE Séverine" userId="84b438f5-8f3f-4ab3-a76a-235c66a78618" providerId="ADAL" clId="{C8E36572-6688-4C3C-8A4D-65CE4FDB3A53}" dt="2023-01-06T13:56:15.105" v="4387" actId="207"/>
          <ac:graphicFrameMkLst>
            <pc:docMk/>
            <pc:sldMk cId="2371734576" sldId="700"/>
            <ac:graphicFrameMk id="6" creationId="{05831FF7-91BA-4516-816B-A4869FC5B9FF}"/>
          </ac:graphicFrameMkLst>
        </pc:graphicFrameChg>
      </pc:sldChg>
      <pc:sldChg chg="addSp delSp modSp new mod modShow">
        <pc:chgData name="LEMAIRE Séverine" userId="84b438f5-8f3f-4ab3-a76a-235c66a78618" providerId="ADAL" clId="{C8E36572-6688-4C3C-8A4D-65CE4FDB3A53}" dt="2023-01-05T16:57:01.926" v="4305" actId="20577"/>
        <pc:sldMkLst>
          <pc:docMk/>
          <pc:sldMk cId="1928078187" sldId="701"/>
        </pc:sldMkLst>
        <pc:spChg chg="mod">
          <ac:chgData name="LEMAIRE Séverine" userId="84b438f5-8f3f-4ab3-a76a-235c66a78618" providerId="ADAL" clId="{C8E36572-6688-4C3C-8A4D-65CE4FDB3A53}" dt="2023-01-02T17:08:57.686" v="3725"/>
          <ac:spMkLst>
            <pc:docMk/>
            <pc:sldMk cId="1928078187" sldId="701"/>
            <ac:spMk id="2" creationId="{CF1575EB-1D46-4C88-BE5C-0E70563A6F35}"/>
          </ac:spMkLst>
        </pc:spChg>
        <pc:spChg chg="mod">
          <ac:chgData name="LEMAIRE Séverine" userId="84b438f5-8f3f-4ab3-a76a-235c66a78618" providerId="ADAL" clId="{C8E36572-6688-4C3C-8A4D-65CE4FDB3A53}" dt="2023-01-02T17:08:52.313" v="3724" actId="20577"/>
          <ac:spMkLst>
            <pc:docMk/>
            <pc:sldMk cId="1928078187" sldId="701"/>
            <ac:spMk id="3" creationId="{8940F0E7-78FD-46D6-85AE-BBFDCA777851}"/>
          </ac:spMkLst>
        </pc:spChg>
        <pc:spChg chg="add del mod">
          <ac:chgData name="LEMAIRE Séverine" userId="84b438f5-8f3f-4ab3-a76a-235c66a78618" providerId="ADAL" clId="{C8E36572-6688-4C3C-8A4D-65CE4FDB3A53}" dt="2023-01-03T14:33:18.301" v="3827" actId="478"/>
          <ac:spMkLst>
            <pc:docMk/>
            <pc:sldMk cId="1928078187" sldId="701"/>
            <ac:spMk id="5" creationId="{E199ACF2-911A-4801-A27B-B8458232F9A8}"/>
          </ac:spMkLst>
        </pc:spChg>
        <pc:graphicFrameChg chg="add mod modGraphic">
          <ac:chgData name="LEMAIRE Séverine" userId="84b438f5-8f3f-4ab3-a76a-235c66a78618" providerId="ADAL" clId="{C8E36572-6688-4C3C-8A4D-65CE4FDB3A53}" dt="2023-01-05T16:57:01.926" v="4305" actId="20577"/>
          <ac:graphicFrameMkLst>
            <pc:docMk/>
            <pc:sldMk cId="1928078187" sldId="701"/>
            <ac:graphicFrameMk id="4" creationId="{4F2B733E-4037-43A1-857E-D5574A36683B}"/>
          </ac:graphicFrameMkLst>
        </pc:graphicFrameChg>
      </pc:sldChg>
      <pc:sldChg chg="addSp delSp modSp new del mod modShow">
        <pc:chgData name="LEMAIRE Séverine" userId="84b438f5-8f3f-4ab3-a76a-235c66a78618" providerId="ADAL" clId="{C8E36572-6688-4C3C-8A4D-65CE4FDB3A53}" dt="2023-01-09T16:54:25.102" v="4583" actId="47"/>
        <pc:sldMkLst>
          <pc:docMk/>
          <pc:sldMk cId="163530178" sldId="702"/>
        </pc:sldMkLst>
        <pc:spChg chg="mod">
          <ac:chgData name="LEMAIRE Séverine" userId="84b438f5-8f3f-4ab3-a76a-235c66a78618" providerId="ADAL" clId="{C8E36572-6688-4C3C-8A4D-65CE4FDB3A53}" dt="2023-01-02T17:09:40.017" v="3733"/>
          <ac:spMkLst>
            <pc:docMk/>
            <pc:sldMk cId="163530178" sldId="702"/>
            <ac:spMk id="2" creationId="{FC274BC3-C36C-4F89-BDF0-E0ED34D63573}"/>
          </ac:spMkLst>
        </pc:spChg>
        <pc:spChg chg="mod">
          <ac:chgData name="LEMAIRE Séverine" userId="84b438f5-8f3f-4ab3-a76a-235c66a78618" providerId="ADAL" clId="{C8E36572-6688-4C3C-8A4D-65CE4FDB3A53}" dt="2023-01-02T17:09:24.427" v="3731" actId="20577"/>
          <ac:spMkLst>
            <pc:docMk/>
            <pc:sldMk cId="163530178" sldId="702"/>
            <ac:spMk id="3" creationId="{ADD45567-83FB-4694-A07F-E48DEA0C8C53}"/>
          </ac:spMkLst>
        </pc:spChg>
        <pc:spChg chg="add del mod">
          <ac:chgData name="LEMAIRE Séverine" userId="84b438f5-8f3f-4ab3-a76a-235c66a78618" providerId="ADAL" clId="{C8E36572-6688-4C3C-8A4D-65CE4FDB3A53}" dt="2023-01-03T14:33:20.643" v="3828" actId="478"/>
          <ac:spMkLst>
            <pc:docMk/>
            <pc:sldMk cId="163530178" sldId="702"/>
            <ac:spMk id="5" creationId="{980A9953-C9B1-4ED4-B84F-7DA559C82AE2}"/>
          </ac:spMkLst>
        </pc:spChg>
        <pc:picChg chg="add del mod">
          <ac:chgData name="LEMAIRE Séverine" userId="84b438f5-8f3f-4ab3-a76a-235c66a78618" providerId="ADAL" clId="{C8E36572-6688-4C3C-8A4D-65CE4FDB3A53}" dt="2023-01-04T09:54:08.735" v="4159"/>
          <ac:picMkLst>
            <pc:docMk/>
            <pc:sldMk cId="163530178" sldId="702"/>
            <ac:picMk id="4" creationId="{95C8BA29-90DC-4568-8CC5-74B10D0DBDD7}"/>
          </ac:picMkLst>
        </pc:picChg>
        <pc:picChg chg="add mod ord replST">
          <ac:chgData name="LEMAIRE Séverine" userId="84b438f5-8f3f-4ab3-a76a-235c66a78618" providerId="ADAL" clId="{C8E36572-6688-4C3C-8A4D-65CE4FDB3A53}" dt="2023-01-04T09:54:08.733" v="4157"/>
          <ac:picMkLst>
            <pc:docMk/>
            <pc:sldMk cId="163530178" sldId="702"/>
            <ac:picMk id="5" creationId="{9BFF60D7-9131-490D-A6B5-7AE5E6C3FAE2}"/>
          </ac:picMkLst>
        </pc:picChg>
      </pc:sldChg>
      <pc:sldChg chg="addSp modSp new mod">
        <pc:chgData name="LEMAIRE Séverine" userId="84b438f5-8f3f-4ab3-a76a-235c66a78618" providerId="ADAL" clId="{C8E36572-6688-4C3C-8A4D-65CE4FDB3A53}" dt="2023-01-09T16:51:59.231" v="4431" actId="1036"/>
        <pc:sldMkLst>
          <pc:docMk/>
          <pc:sldMk cId="1499696177" sldId="703"/>
        </pc:sldMkLst>
        <pc:spChg chg="mod">
          <ac:chgData name="LEMAIRE Séverine" userId="84b438f5-8f3f-4ab3-a76a-235c66a78618" providerId="ADAL" clId="{C8E36572-6688-4C3C-8A4D-65CE4FDB3A53}" dt="2023-01-09T16:48:42.562" v="4393"/>
          <ac:spMkLst>
            <pc:docMk/>
            <pc:sldMk cId="1499696177" sldId="703"/>
            <ac:spMk id="2" creationId="{A997CD9D-EE9C-4A40-BDB1-35124AE359BB}"/>
          </ac:spMkLst>
        </pc:spChg>
        <pc:spChg chg="mod">
          <ac:chgData name="LEMAIRE Séverine" userId="84b438f5-8f3f-4ab3-a76a-235c66a78618" providerId="ADAL" clId="{C8E36572-6688-4C3C-8A4D-65CE4FDB3A53}" dt="2023-01-09T16:48:37.295" v="4392" actId="20577"/>
          <ac:spMkLst>
            <pc:docMk/>
            <pc:sldMk cId="1499696177" sldId="703"/>
            <ac:spMk id="3" creationId="{A5593607-7333-4D67-8BD5-41F3A17FC290}"/>
          </ac:spMkLst>
        </pc:spChg>
        <pc:picChg chg="add mod">
          <ac:chgData name="LEMAIRE Séverine" userId="84b438f5-8f3f-4ab3-a76a-235c66a78618" providerId="ADAL" clId="{C8E36572-6688-4C3C-8A4D-65CE4FDB3A53}" dt="2023-01-09T16:51:59.231" v="4431" actId="1036"/>
          <ac:picMkLst>
            <pc:docMk/>
            <pc:sldMk cId="1499696177" sldId="703"/>
            <ac:picMk id="5" creationId="{3AC4B95F-C1FE-40D9-A7ED-6895B1603291}"/>
          </ac:picMkLst>
        </pc:picChg>
      </pc:sldChg>
      <pc:sldChg chg="addSp delSp modSp add del mod">
        <pc:chgData name="LEMAIRE Séverine" userId="84b438f5-8f3f-4ab3-a76a-235c66a78618" providerId="ADAL" clId="{C8E36572-6688-4C3C-8A4D-65CE4FDB3A53}" dt="2023-01-09T16:52:15.352" v="4449" actId="47"/>
        <pc:sldMkLst>
          <pc:docMk/>
          <pc:sldMk cId="170600923" sldId="704"/>
        </pc:sldMkLst>
        <pc:picChg chg="del mod">
          <ac:chgData name="LEMAIRE Séverine" userId="84b438f5-8f3f-4ab3-a76a-235c66a78618" providerId="ADAL" clId="{C8E36572-6688-4C3C-8A4D-65CE4FDB3A53}" dt="2023-01-09T16:52:13.713" v="4448" actId="478"/>
          <ac:picMkLst>
            <pc:docMk/>
            <pc:sldMk cId="170600923" sldId="704"/>
            <ac:picMk id="5" creationId="{3AC4B95F-C1FE-40D9-A7ED-6895B1603291}"/>
          </ac:picMkLst>
        </pc:picChg>
        <pc:picChg chg="add del mod">
          <ac:chgData name="LEMAIRE Séverine" userId="84b438f5-8f3f-4ab3-a76a-235c66a78618" providerId="ADAL" clId="{C8E36572-6688-4C3C-8A4D-65CE4FDB3A53}" dt="2023-01-09T16:52:06.135" v="4433" actId="21"/>
          <ac:picMkLst>
            <pc:docMk/>
            <pc:sldMk cId="170600923" sldId="704"/>
            <ac:picMk id="6" creationId="{B4C0CB3B-84C4-4251-BEFA-5F976E89F78B}"/>
          </ac:picMkLst>
        </pc:picChg>
      </pc:sldChg>
      <pc:sldChg chg="addSp delSp modSp add mod">
        <pc:chgData name="LEMAIRE Séverine" userId="84b438f5-8f3f-4ab3-a76a-235c66a78618" providerId="ADAL" clId="{C8E36572-6688-4C3C-8A4D-65CE4FDB3A53}" dt="2023-01-09T16:52:11.376" v="4447" actId="478"/>
        <pc:sldMkLst>
          <pc:docMk/>
          <pc:sldMk cId="3190410693" sldId="705"/>
        </pc:sldMkLst>
        <pc:picChg chg="del mod">
          <ac:chgData name="LEMAIRE Séverine" userId="84b438f5-8f3f-4ab3-a76a-235c66a78618" providerId="ADAL" clId="{C8E36572-6688-4C3C-8A4D-65CE4FDB3A53}" dt="2023-01-09T16:52:11.376" v="4447" actId="478"/>
          <ac:picMkLst>
            <pc:docMk/>
            <pc:sldMk cId="3190410693" sldId="705"/>
            <ac:picMk id="5" creationId="{3AC4B95F-C1FE-40D9-A7ED-6895B1603291}"/>
          </ac:picMkLst>
        </pc:picChg>
        <pc:picChg chg="add mod">
          <ac:chgData name="LEMAIRE Séverine" userId="84b438f5-8f3f-4ab3-a76a-235c66a78618" providerId="ADAL" clId="{C8E36572-6688-4C3C-8A4D-65CE4FDB3A53}" dt="2023-01-09T16:52:09.997" v="4446"/>
          <ac:picMkLst>
            <pc:docMk/>
            <pc:sldMk cId="3190410693" sldId="705"/>
            <ac:picMk id="6" creationId="{7F10DEA1-6A27-43C2-B297-F9F5CFF0A3C0}"/>
          </ac:picMkLst>
        </pc:picChg>
      </pc:sldChg>
      <pc:sldChg chg="addSp delSp modSp add mod ord">
        <pc:chgData name="LEMAIRE Séverine" userId="84b438f5-8f3f-4ab3-a76a-235c66a78618" providerId="ADAL" clId="{C8E36572-6688-4C3C-8A4D-65CE4FDB3A53}" dt="2023-01-09T16:53:03.959" v="4520" actId="478"/>
        <pc:sldMkLst>
          <pc:docMk/>
          <pc:sldMk cId="3625349769" sldId="706"/>
        </pc:sldMkLst>
        <pc:picChg chg="del mod">
          <ac:chgData name="LEMAIRE Séverine" userId="84b438f5-8f3f-4ab3-a76a-235c66a78618" providerId="ADAL" clId="{C8E36572-6688-4C3C-8A4D-65CE4FDB3A53}" dt="2023-01-09T16:53:03.959" v="4520" actId="478"/>
          <ac:picMkLst>
            <pc:docMk/>
            <pc:sldMk cId="3625349769" sldId="706"/>
            <ac:picMk id="5" creationId="{3AC4B95F-C1FE-40D9-A7ED-6895B1603291}"/>
          </ac:picMkLst>
        </pc:picChg>
        <pc:picChg chg="add del mod">
          <ac:chgData name="LEMAIRE Séverine" userId="84b438f5-8f3f-4ab3-a76a-235c66a78618" providerId="ADAL" clId="{C8E36572-6688-4C3C-8A4D-65CE4FDB3A53}" dt="2023-01-09T16:52:59.335" v="4495" actId="478"/>
          <ac:picMkLst>
            <pc:docMk/>
            <pc:sldMk cId="3625349769" sldId="706"/>
            <ac:picMk id="6" creationId="{B44BEDD0-7748-4BA9-B694-E67E993E7A7A}"/>
          </ac:picMkLst>
        </pc:picChg>
        <pc:picChg chg="add del mod">
          <ac:chgData name="LEMAIRE Séverine" userId="84b438f5-8f3f-4ab3-a76a-235c66a78618" providerId="ADAL" clId="{C8E36572-6688-4C3C-8A4D-65CE4FDB3A53}" dt="2023-01-09T16:52:57.743" v="4494" actId="478"/>
          <ac:picMkLst>
            <pc:docMk/>
            <pc:sldMk cId="3625349769" sldId="706"/>
            <ac:picMk id="8" creationId="{00D90BD1-55C4-4D88-9524-EBE5A90B6115}"/>
          </ac:picMkLst>
        </pc:picChg>
        <pc:picChg chg="add mod">
          <ac:chgData name="LEMAIRE Séverine" userId="84b438f5-8f3f-4ab3-a76a-235c66a78618" providerId="ADAL" clId="{C8E36572-6688-4C3C-8A4D-65CE4FDB3A53}" dt="2023-01-09T16:53:02.184" v="4519"/>
          <ac:picMkLst>
            <pc:docMk/>
            <pc:sldMk cId="3625349769" sldId="706"/>
            <ac:picMk id="10" creationId="{7B587321-8BB0-4FD5-BBD7-E9A85892E423}"/>
          </ac:picMkLst>
        </pc:picChg>
        <pc:picChg chg="add del mod">
          <ac:chgData name="LEMAIRE Séverine" userId="84b438f5-8f3f-4ab3-a76a-235c66a78618" providerId="ADAL" clId="{C8E36572-6688-4C3C-8A4D-65CE4FDB3A53}" dt="2023-01-09T16:52:52.587" v="4492" actId="478"/>
          <ac:picMkLst>
            <pc:docMk/>
            <pc:sldMk cId="3625349769" sldId="706"/>
            <ac:picMk id="12" creationId="{297B5DC3-EC87-462D-9582-C14439D8313C}"/>
          </ac:picMkLst>
        </pc:picChg>
      </pc:sldChg>
      <pc:sldChg chg="delSp modSp add mod ord">
        <pc:chgData name="LEMAIRE Séverine" userId="84b438f5-8f3f-4ab3-a76a-235c66a78618" providerId="ADAL" clId="{C8E36572-6688-4C3C-8A4D-65CE4FDB3A53}" dt="2023-01-09T16:52:50.472" v="4491"/>
        <pc:sldMkLst>
          <pc:docMk/>
          <pc:sldMk cId="96712901" sldId="707"/>
        </pc:sldMkLst>
        <pc:picChg chg="del mod">
          <ac:chgData name="LEMAIRE Séverine" userId="84b438f5-8f3f-4ab3-a76a-235c66a78618" providerId="ADAL" clId="{C8E36572-6688-4C3C-8A4D-65CE4FDB3A53}" dt="2023-01-09T16:52:45.935" v="4489" actId="478"/>
          <ac:picMkLst>
            <pc:docMk/>
            <pc:sldMk cId="96712901" sldId="707"/>
            <ac:picMk id="5" creationId="{3AC4B95F-C1FE-40D9-A7ED-6895B1603291}"/>
          </ac:picMkLst>
        </pc:picChg>
        <pc:picChg chg="del">
          <ac:chgData name="LEMAIRE Séverine" userId="84b438f5-8f3f-4ab3-a76a-235c66a78618" providerId="ADAL" clId="{C8E36572-6688-4C3C-8A4D-65CE4FDB3A53}" dt="2023-01-09T16:52:41.337" v="4464" actId="478"/>
          <ac:picMkLst>
            <pc:docMk/>
            <pc:sldMk cId="96712901" sldId="707"/>
            <ac:picMk id="6" creationId="{B44BEDD0-7748-4BA9-B694-E67E993E7A7A}"/>
          </ac:picMkLst>
        </pc:picChg>
        <pc:picChg chg="del">
          <ac:chgData name="LEMAIRE Séverine" userId="84b438f5-8f3f-4ab3-a76a-235c66a78618" providerId="ADAL" clId="{C8E36572-6688-4C3C-8A4D-65CE4FDB3A53}" dt="2023-01-09T16:52:39.658" v="4463" actId="478"/>
          <ac:picMkLst>
            <pc:docMk/>
            <pc:sldMk cId="96712901" sldId="707"/>
            <ac:picMk id="8" creationId="{00D90BD1-55C4-4D88-9524-EBE5A90B6115}"/>
          </ac:picMkLst>
        </pc:picChg>
        <pc:picChg chg="del">
          <ac:chgData name="LEMAIRE Séverine" userId="84b438f5-8f3f-4ab3-a76a-235c66a78618" providerId="ADAL" clId="{C8E36572-6688-4C3C-8A4D-65CE4FDB3A53}" dt="2023-01-09T16:52:38.146" v="4462" actId="478"/>
          <ac:picMkLst>
            <pc:docMk/>
            <pc:sldMk cId="96712901" sldId="707"/>
            <ac:picMk id="10" creationId="{7B587321-8BB0-4FD5-BBD7-E9A85892E423}"/>
          </ac:picMkLst>
        </pc:picChg>
        <pc:picChg chg="mod">
          <ac:chgData name="LEMAIRE Séverine" userId="84b438f5-8f3f-4ab3-a76a-235c66a78618" providerId="ADAL" clId="{C8E36572-6688-4C3C-8A4D-65CE4FDB3A53}" dt="2023-01-09T16:52:44.336" v="4488"/>
          <ac:picMkLst>
            <pc:docMk/>
            <pc:sldMk cId="96712901" sldId="707"/>
            <ac:picMk id="12" creationId="{297B5DC3-EC87-462D-9582-C14439D8313C}"/>
          </ac:picMkLst>
        </pc:picChg>
      </pc:sldChg>
      <pc:sldChg chg="delSp modSp add mod">
        <pc:chgData name="LEMAIRE Séverine" userId="84b438f5-8f3f-4ab3-a76a-235c66a78618" providerId="ADAL" clId="{C8E36572-6688-4C3C-8A4D-65CE4FDB3A53}" dt="2023-01-09T16:53:44.707" v="4551" actId="478"/>
        <pc:sldMkLst>
          <pc:docMk/>
          <pc:sldMk cId="3903730997" sldId="708"/>
        </pc:sldMkLst>
        <pc:picChg chg="del mod">
          <ac:chgData name="LEMAIRE Séverine" userId="84b438f5-8f3f-4ab3-a76a-235c66a78618" providerId="ADAL" clId="{C8E36572-6688-4C3C-8A4D-65CE4FDB3A53}" dt="2023-01-09T16:53:44.707" v="4551" actId="478"/>
          <ac:picMkLst>
            <pc:docMk/>
            <pc:sldMk cId="3903730997" sldId="708"/>
            <ac:picMk id="5" creationId="{3AC4B95F-C1FE-40D9-A7ED-6895B1603291}"/>
          </ac:picMkLst>
        </pc:picChg>
        <pc:picChg chg="del">
          <ac:chgData name="LEMAIRE Séverine" userId="84b438f5-8f3f-4ab3-a76a-235c66a78618" providerId="ADAL" clId="{C8E36572-6688-4C3C-8A4D-65CE4FDB3A53}" dt="2023-01-09T16:53:40.285" v="4526" actId="478"/>
          <ac:picMkLst>
            <pc:docMk/>
            <pc:sldMk cId="3903730997" sldId="708"/>
            <ac:picMk id="6" creationId="{B44BEDD0-7748-4BA9-B694-E67E993E7A7A}"/>
          </ac:picMkLst>
        </pc:picChg>
        <pc:picChg chg="mod">
          <ac:chgData name="LEMAIRE Séverine" userId="84b438f5-8f3f-4ab3-a76a-235c66a78618" providerId="ADAL" clId="{C8E36572-6688-4C3C-8A4D-65CE4FDB3A53}" dt="2023-01-09T16:53:43.361" v="4550"/>
          <ac:picMkLst>
            <pc:docMk/>
            <pc:sldMk cId="3903730997" sldId="708"/>
            <ac:picMk id="8" creationId="{00D90BD1-55C4-4D88-9524-EBE5A90B6115}"/>
          </ac:picMkLst>
        </pc:picChg>
        <pc:picChg chg="del">
          <ac:chgData name="LEMAIRE Séverine" userId="84b438f5-8f3f-4ab3-a76a-235c66a78618" providerId="ADAL" clId="{C8E36572-6688-4C3C-8A4D-65CE4FDB3A53}" dt="2023-01-09T16:53:26.529" v="4523" actId="478"/>
          <ac:picMkLst>
            <pc:docMk/>
            <pc:sldMk cId="3903730997" sldId="708"/>
            <ac:picMk id="10" creationId="{7B587321-8BB0-4FD5-BBD7-E9A85892E423}"/>
          </ac:picMkLst>
        </pc:picChg>
        <pc:picChg chg="del">
          <ac:chgData name="LEMAIRE Séverine" userId="84b438f5-8f3f-4ab3-a76a-235c66a78618" providerId="ADAL" clId="{C8E36572-6688-4C3C-8A4D-65CE4FDB3A53}" dt="2023-01-09T16:53:09.923" v="4521" actId="478"/>
          <ac:picMkLst>
            <pc:docMk/>
            <pc:sldMk cId="3903730997" sldId="708"/>
            <ac:picMk id="12" creationId="{297B5DC3-EC87-462D-9582-C14439D8313C}"/>
          </ac:picMkLst>
        </pc:picChg>
      </pc:sldChg>
      <pc:sldChg chg="delSp modSp add mod">
        <pc:chgData name="LEMAIRE Séverine" userId="84b438f5-8f3f-4ab3-a76a-235c66a78618" providerId="ADAL" clId="{C8E36572-6688-4C3C-8A4D-65CE4FDB3A53}" dt="2023-01-09T16:53:55.188" v="4579" actId="478"/>
        <pc:sldMkLst>
          <pc:docMk/>
          <pc:sldMk cId="1303578298" sldId="709"/>
        </pc:sldMkLst>
        <pc:picChg chg="del mod">
          <ac:chgData name="LEMAIRE Séverine" userId="84b438f5-8f3f-4ab3-a76a-235c66a78618" providerId="ADAL" clId="{C8E36572-6688-4C3C-8A4D-65CE4FDB3A53}" dt="2023-01-09T16:53:55.188" v="4579" actId="478"/>
          <ac:picMkLst>
            <pc:docMk/>
            <pc:sldMk cId="1303578298" sldId="709"/>
            <ac:picMk id="5" creationId="{3AC4B95F-C1FE-40D9-A7ED-6895B1603291}"/>
          </ac:picMkLst>
        </pc:picChg>
        <pc:picChg chg="mod ord">
          <ac:chgData name="LEMAIRE Séverine" userId="84b438f5-8f3f-4ab3-a76a-235c66a78618" providerId="ADAL" clId="{C8E36572-6688-4C3C-8A4D-65CE4FDB3A53}" dt="2023-01-09T16:53:53.888" v="4578" actId="167"/>
          <ac:picMkLst>
            <pc:docMk/>
            <pc:sldMk cId="1303578298" sldId="709"/>
            <ac:picMk id="6" creationId="{B44BEDD0-7748-4BA9-B694-E67E993E7A7A}"/>
          </ac:picMkLst>
        </pc:picChg>
        <pc:picChg chg="del">
          <ac:chgData name="LEMAIRE Séverine" userId="84b438f5-8f3f-4ab3-a76a-235c66a78618" providerId="ADAL" clId="{C8E36572-6688-4C3C-8A4D-65CE4FDB3A53}" dt="2023-01-09T16:53:48.717" v="4552" actId="478"/>
          <ac:picMkLst>
            <pc:docMk/>
            <pc:sldMk cId="1303578298" sldId="709"/>
            <ac:picMk id="8" creationId="{00D90BD1-55C4-4D88-9524-EBE5A90B6115}"/>
          </ac:picMkLst>
        </pc:picChg>
        <pc:picChg chg="del">
          <ac:chgData name="LEMAIRE Séverine" userId="84b438f5-8f3f-4ab3-a76a-235c66a78618" providerId="ADAL" clId="{C8E36572-6688-4C3C-8A4D-65CE4FDB3A53}" dt="2023-01-09T16:53:31.582" v="4525" actId="478"/>
          <ac:picMkLst>
            <pc:docMk/>
            <pc:sldMk cId="1303578298" sldId="709"/>
            <ac:picMk id="10" creationId="{7B587321-8BB0-4FD5-BBD7-E9A85892E423}"/>
          </ac:picMkLst>
        </pc:picChg>
        <pc:picChg chg="del">
          <ac:chgData name="LEMAIRE Séverine" userId="84b438f5-8f3f-4ab3-a76a-235c66a78618" providerId="ADAL" clId="{C8E36572-6688-4C3C-8A4D-65CE4FDB3A53}" dt="2023-01-09T16:53:29.219" v="4524" actId="478"/>
          <ac:picMkLst>
            <pc:docMk/>
            <pc:sldMk cId="1303578298" sldId="709"/>
            <ac:picMk id="12" creationId="{297B5DC3-EC87-462D-9582-C14439D8313C}"/>
          </ac:picMkLst>
        </pc:picChg>
      </pc:sldChg>
      <pc:sldMasterChg chg="delSldLayout">
        <pc:chgData name="LEMAIRE Séverine" userId="84b438f5-8f3f-4ab3-a76a-235c66a78618" providerId="ADAL" clId="{C8E36572-6688-4C3C-8A4D-65CE4FDB3A53}" dt="2023-01-02T15:44:23.217" v="1498" actId="47"/>
        <pc:sldMasterMkLst>
          <pc:docMk/>
          <pc:sldMasterMk cId="1392281487" sldId="2147483749"/>
        </pc:sldMasterMkLst>
        <pc:sldLayoutChg chg="del">
          <pc:chgData name="LEMAIRE Séverine" userId="84b438f5-8f3f-4ab3-a76a-235c66a78618" providerId="ADAL" clId="{C8E36572-6688-4C3C-8A4D-65CE4FDB3A53}" dt="2023-01-02T15:44:23.217" v="1498" actId="47"/>
          <pc:sldLayoutMkLst>
            <pc:docMk/>
            <pc:sldMasterMk cId="1392281487" sldId="2147483749"/>
            <pc:sldLayoutMk cId="3176040218" sldId="2147483863"/>
          </pc:sldLayoutMkLst>
        </pc:sldLayoutChg>
        <pc:sldLayoutChg chg="del">
          <pc:chgData name="LEMAIRE Séverine" userId="84b438f5-8f3f-4ab3-a76a-235c66a78618" providerId="ADAL" clId="{C8E36572-6688-4C3C-8A4D-65CE4FDB3A53}" dt="2023-01-02T15:25:21.935" v="255" actId="47"/>
          <pc:sldLayoutMkLst>
            <pc:docMk/>
            <pc:sldMasterMk cId="1392281487" sldId="2147483749"/>
            <pc:sldLayoutMk cId="1073052842" sldId="2147483864"/>
          </pc:sldLayoutMkLst>
        </pc:sldLayoutChg>
      </pc:sldMasterChg>
    </pc:docChg>
  </pc:docChgLst>
  <pc:docChgLst>
    <pc:chgData name="SEBENNE Juliette" userId="f995d051-f989-4541-a808-a82ada62d670" providerId="ADAL" clId="{F19478DF-735A-45BA-BDF6-0664E1221DEA}"/>
    <pc:docChg chg="undo custSel addSld modSld sldOrd">
      <pc:chgData name="SEBENNE Juliette" userId="f995d051-f989-4541-a808-a82ada62d670" providerId="ADAL" clId="{F19478DF-735A-45BA-BDF6-0664E1221DEA}" dt="2021-01-11T14:53:25.958" v="226" actId="1037"/>
      <pc:docMkLst>
        <pc:docMk/>
      </pc:docMkLst>
      <pc:sldChg chg="addSp delSp modSp ord">
        <pc:chgData name="SEBENNE Juliette" userId="f995d051-f989-4541-a808-a82ada62d670" providerId="ADAL" clId="{F19478DF-735A-45BA-BDF6-0664E1221DEA}" dt="2021-01-11T14:53:25.958" v="226" actId="1037"/>
        <pc:sldMkLst>
          <pc:docMk/>
          <pc:sldMk cId="2044393021" sldId="682"/>
        </pc:sldMkLst>
        <pc:picChg chg="add del mod">
          <ac:chgData name="SEBENNE Juliette" userId="f995d051-f989-4541-a808-a82ada62d670" providerId="ADAL" clId="{F19478DF-735A-45BA-BDF6-0664E1221DEA}" dt="2021-01-11T14:38:57.298" v="72" actId="478"/>
          <ac:picMkLst>
            <pc:docMk/>
            <pc:sldMk cId="2044393021" sldId="682"/>
            <ac:picMk id="3" creationId="{AA25E144-9D18-4EE9-B266-7D8EB4DDFB0C}"/>
          </ac:picMkLst>
        </pc:picChg>
        <pc:picChg chg="add mod">
          <ac:chgData name="SEBENNE Juliette" userId="f995d051-f989-4541-a808-a82ada62d670" providerId="ADAL" clId="{F19478DF-735A-45BA-BDF6-0664E1221DEA}" dt="2021-01-11T14:39:01.804" v="74" actId="1076"/>
          <ac:picMkLst>
            <pc:docMk/>
            <pc:sldMk cId="2044393021" sldId="682"/>
            <ac:picMk id="4" creationId="{55B2293C-93EF-47AC-AF07-B1BF7EAAFA71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6" creationId="{C894A4C0-FFE8-4EB4-81FA-E02F93DE7F47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8" creationId="{797FDC73-D878-4D0E-8CBB-46F849A2A5C6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10" creationId="{BAA5CD05-AB1E-405C-9D46-FCAE59A6B384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12" creationId="{0640DDDD-51A8-480C-A1E4-E53F98BD1C13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14" creationId="{26152C71-7989-4C9B-801C-D418A6DD5FDA}"/>
          </ac:picMkLst>
        </pc:picChg>
        <pc:picChg chg="del">
          <ac:chgData name="SEBENNE Juliette" userId="f995d051-f989-4541-a808-a82ada62d670" providerId="ADAL" clId="{F19478DF-735A-45BA-BDF6-0664E1221DEA}" dt="2021-01-11T14:37:07.641" v="67" actId="478"/>
          <ac:picMkLst>
            <pc:docMk/>
            <pc:sldMk cId="2044393021" sldId="682"/>
            <ac:picMk id="15" creationId="{05B9F6FC-0F6D-42DD-9F02-3FDECD7FFFEF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17" creationId="{D3E18969-994B-4020-9248-F871A310B72D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19" creationId="{4B19C90A-C1EB-4967-829C-12A569A7802E}"/>
          </ac:picMkLst>
        </pc:picChg>
        <pc:picChg chg="add mod">
          <ac:chgData name="SEBENNE Juliette" userId="f995d051-f989-4541-a808-a82ada62d670" providerId="ADAL" clId="{F19478DF-735A-45BA-BDF6-0664E1221DEA}" dt="2021-01-11T14:53:22.205" v="210" actId="1076"/>
          <ac:picMkLst>
            <pc:docMk/>
            <pc:sldMk cId="2044393021" sldId="682"/>
            <ac:picMk id="21" creationId="{4E0ED607-C1E4-4CFE-A809-D35CA3A8B593}"/>
          </ac:picMkLst>
        </pc:picChg>
        <pc:picChg chg="add del mod">
          <ac:chgData name="SEBENNE Juliette" userId="f995d051-f989-4541-a808-a82ada62d670" providerId="ADAL" clId="{F19478DF-735A-45BA-BDF6-0664E1221DEA}" dt="2021-01-11T14:50:50.699" v="143" actId="478"/>
          <ac:picMkLst>
            <pc:docMk/>
            <pc:sldMk cId="2044393021" sldId="682"/>
            <ac:picMk id="23" creationId="{B58A59B2-61E3-4F05-A755-9EA8C9DE8E51}"/>
          </ac:picMkLst>
        </pc:picChg>
        <pc:picChg chg="add mod">
          <ac:chgData name="SEBENNE Juliette" userId="f995d051-f989-4541-a808-a82ada62d670" providerId="ADAL" clId="{F19478DF-735A-45BA-BDF6-0664E1221DEA}" dt="2021-01-11T14:52:52.411" v="205" actId="408"/>
          <ac:picMkLst>
            <pc:docMk/>
            <pc:sldMk cId="2044393021" sldId="682"/>
            <ac:picMk id="26" creationId="{118F36D7-32A4-41A0-8F14-B594C5911790}"/>
          </ac:picMkLst>
        </pc:picChg>
        <pc:picChg chg="add mod">
          <ac:chgData name="SEBENNE Juliette" userId="f995d051-f989-4541-a808-a82ada62d670" providerId="ADAL" clId="{F19478DF-735A-45BA-BDF6-0664E1221DEA}" dt="2021-01-11T14:53:25.958" v="226" actId="1037"/>
          <ac:picMkLst>
            <pc:docMk/>
            <pc:sldMk cId="2044393021" sldId="682"/>
            <ac:picMk id="1026" creationId="{E4E679A8-8D2F-42DA-83CE-000E4E3D7460}"/>
          </ac:picMkLst>
        </pc:picChg>
      </pc:sldChg>
      <pc:sldChg chg="modSp add">
        <pc:chgData name="SEBENNE Juliette" userId="f995d051-f989-4541-a808-a82ada62d670" providerId="ADAL" clId="{F19478DF-735A-45BA-BDF6-0664E1221DEA}" dt="2021-01-11T14:21:11.386" v="64" actId="20577"/>
        <pc:sldMkLst>
          <pc:docMk/>
          <pc:sldMk cId="2760640979" sldId="683"/>
        </pc:sldMkLst>
        <pc:spChg chg="mod">
          <ac:chgData name="SEBENNE Juliette" userId="f995d051-f989-4541-a808-a82ada62d670" providerId="ADAL" clId="{F19478DF-735A-45BA-BDF6-0664E1221DEA}" dt="2021-01-11T14:21:11.386" v="64" actId="20577"/>
          <ac:spMkLst>
            <pc:docMk/>
            <pc:sldMk cId="2760640979" sldId="683"/>
            <ac:spMk id="47" creationId="{00000000-0000-0000-0000-000000000000}"/>
          </ac:spMkLst>
        </pc:spChg>
      </pc:sldChg>
    </pc:docChg>
  </pc:docChgLst>
  <pc:docChgLst>
    <pc:chgData name="FOLI Tara" userId="S::tara.foli@wavestone.com::e40421eb-53f1-422a-8c9c-ac68bd1739d0" providerId="AD" clId="Web-{7C6898B8-0A2E-93FF-DC6E-5E468B6B86F9}"/>
    <pc:docChg chg="modSld">
      <pc:chgData name="FOLI Tara" userId="S::tara.foli@wavestone.com::e40421eb-53f1-422a-8c9c-ac68bd1739d0" providerId="AD" clId="Web-{7C6898B8-0A2E-93FF-DC6E-5E468B6B86F9}" dt="2022-01-07T14:54:36.234" v="5"/>
      <pc:docMkLst>
        <pc:docMk/>
      </pc:docMkLst>
      <pc:sldChg chg="modSp">
        <pc:chgData name="FOLI Tara" userId="S::tara.foli@wavestone.com::e40421eb-53f1-422a-8c9c-ac68bd1739d0" providerId="AD" clId="Web-{7C6898B8-0A2E-93FF-DC6E-5E468B6B86F9}" dt="2022-01-07T14:54:36.234" v="5"/>
        <pc:sldMkLst>
          <pc:docMk/>
          <pc:sldMk cId="830449378" sldId="684"/>
        </pc:sldMkLst>
        <pc:graphicFrameChg chg="mod modGraphic">
          <ac:chgData name="FOLI Tara" userId="S::tara.foli@wavestone.com::e40421eb-53f1-422a-8c9c-ac68bd1739d0" providerId="AD" clId="Web-{7C6898B8-0A2E-93FF-DC6E-5E468B6B86F9}" dt="2022-01-07T14:54:36.234" v="5"/>
          <ac:graphicFrameMkLst>
            <pc:docMk/>
            <pc:sldMk cId="830449378" sldId="684"/>
            <ac:graphicFrameMk id="2" creationId="{7F6E8DBF-93AA-4FC5-BA53-83677CCB42B2}"/>
          </ac:graphicFrameMkLst>
        </pc:graphicFrameChg>
      </pc:sldChg>
      <pc:sldChg chg="modSp">
        <pc:chgData name="FOLI Tara" userId="S::tara.foli@wavestone.com::e40421eb-53f1-422a-8c9c-ac68bd1739d0" providerId="AD" clId="Web-{7C6898B8-0A2E-93FF-DC6E-5E468B6B86F9}" dt="2022-01-07T14:54:27.921" v="3"/>
        <pc:sldMkLst>
          <pc:docMk/>
          <pc:sldMk cId="3266740362" sldId="685"/>
        </pc:sldMkLst>
        <pc:graphicFrameChg chg="mod modGraphic">
          <ac:chgData name="FOLI Tara" userId="S::tara.foli@wavestone.com::e40421eb-53f1-422a-8c9c-ac68bd1739d0" providerId="AD" clId="Web-{7C6898B8-0A2E-93FF-DC6E-5E468B6B86F9}" dt="2022-01-07T14:54:27.921" v="3"/>
          <ac:graphicFrameMkLst>
            <pc:docMk/>
            <pc:sldMk cId="3266740362" sldId="685"/>
            <ac:graphicFrameMk id="2" creationId="{7F6E8DBF-93AA-4FC5-BA53-83677CCB42B2}"/>
          </ac:graphicFrameMkLst>
        </pc:graphicFrameChg>
      </pc:sldChg>
    </pc:docChg>
  </pc:docChgLst>
  <pc:docChgLst>
    <pc:chgData name="SEBENNE Juliette" userId="S::juliette.sebenne@wavestone.com::f995d051-f989-4541-a808-a82ada62d670" providerId="AD" clId="Web-{9CE33685-BE0A-2E67-20BD-55F3FC758417}"/>
    <pc:docChg chg="modSld">
      <pc:chgData name="SEBENNE Juliette" userId="S::juliette.sebenne@wavestone.com::f995d051-f989-4541-a808-a82ada62d670" providerId="AD" clId="Web-{9CE33685-BE0A-2E67-20BD-55F3FC758417}" dt="2021-01-11T13:24:23.798" v="5" actId="1076"/>
      <pc:docMkLst>
        <pc:docMk/>
      </pc:docMkLst>
      <pc:sldChg chg="modSp">
        <pc:chgData name="SEBENNE Juliette" userId="S::juliette.sebenne@wavestone.com::f995d051-f989-4541-a808-a82ada62d670" providerId="AD" clId="Web-{9CE33685-BE0A-2E67-20BD-55F3FC758417}" dt="2021-01-11T12:40:52.136" v="1" actId="20577"/>
        <pc:sldMkLst>
          <pc:docMk/>
          <pc:sldMk cId="3703824804" sldId="392"/>
        </pc:sldMkLst>
        <pc:spChg chg="mod">
          <ac:chgData name="SEBENNE Juliette" userId="S::juliette.sebenne@wavestone.com::f995d051-f989-4541-a808-a82ada62d670" providerId="AD" clId="Web-{9CE33685-BE0A-2E67-20BD-55F3FC758417}" dt="2021-01-11T12:40:52.136" v="1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modSp">
        <pc:chgData name="SEBENNE Juliette" userId="S::juliette.sebenne@wavestone.com::f995d051-f989-4541-a808-a82ada62d670" providerId="AD" clId="Web-{9CE33685-BE0A-2E67-20BD-55F3FC758417}" dt="2021-01-11T13:24:23.798" v="5" actId="1076"/>
        <pc:sldMkLst>
          <pc:docMk/>
          <pc:sldMk cId="3002961547" sldId="400"/>
        </pc:sldMkLst>
        <pc:spChg chg="mod">
          <ac:chgData name="SEBENNE Juliette" userId="S::juliette.sebenne@wavestone.com::f995d051-f989-4541-a808-a82ada62d670" providerId="AD" clId="Web-{9CE33685-BE0A-2E67-20BD-55F3FC758417}" dt="2021-01-11T13:24:23.798" v="5" actId="1076"/>
          <ac:spMkLst>
            <pc:docMk/>
            <pc:sldMk cId="3002961547" sldId="400"/>
            <ac:spMk id="26" creationId="{00000000-0000-0000-0000-000000000000}"/>
          </ac:spMkLst>
        </pc:spChg>
      </pc:sldChg>
      <pc:sldChg chg="modSp">
        <pc:chgData name="SEBENNE Juliette" userId="S::juliette.sebenne@wavestone.com::f995d051-f989-4541-a808-a82ada62d670" providerId="AD" clId="Web-{9CE33685-BE0A-2E67-20BD-55F3FC758417}" dt="2021-01-11T13:23:09.734" v="3" actId="1076"/>
        <pc:sldMkLst>
          <pc:docMk/>
          <pc:sldMk cId="3274577859" sldId="679"/>
        </pc:sldMkLst>
        <pc:spChg chg="mod">
          <ac:chgData name="SEBENNE Juliette" userId="S::juliette.sebenne@wavestone.com::f995d051-f989-4541-a808-a82ada62d670" providerId="AD" clId="Web-{9CE33685-BE0A-2E67-20BD-55F3FC758417}" dt="2021-01-11T13:23:09.734" v="3" actId="1076"/>
          <ac:spMkLst>
            <pc:docMk/>
            <pc:sldMk cId="3274577859" sldId="679"/>
            <ac:spMk id="5" creationId="{613FFC07-17CE-49DF-9232-8510E1BF7642}"/>
          </ac:spMkLst>
        </pc:spChg>
      </pc:sldChg>
    </pc:docChg>
  </pc:docChgLst>
  <pc:docChgLst>
    <pc:chgData name="ALAMI Sophia" userId="5c914e86-bd23-405f-b3c2-d1de43be80bd" providerId="ADAL" clId="{83DCB236-ED2D-4D0A-8519-94E323334994}"/>
    <pc:docChg chg="undo custSel modSld">
      <pc:chgData name="ALAMI Sophia" userId="5c914e86-bd23-405f-b3c2-d1de43be80bd" providerId="ADAL" clId="{83DCB236-ED2D-4D0A-8519-94E323334994}" dt="2021-01-11T07:36:58.178" v="24" actId="1036"/>
      <pc:docMkLst>
        <pc:docMk/>
      </pc:docMkLst>
      <pc:sldChg chg="addSp delSp modSp">
        <pc:chgData name="ALAMI Sophia" userId="5c914e86-bd23-405f-b3c2-d1de43be80bd" providerId="ADAL" clId="{83DCB236-ED2D-4D0A-8519-94E323334994}" dt="2021-01-11T07:36:58.178" v="24" actId="1036"/>
        <pc:sldMkLst>
          <pc:docMk/>
          <pc:sldMk cId="3002961547" sldId="400"/>
        </pc:sldMkLst>
        <pc:spChg chg="del">
          <ac:chgData name="ALAMI Sophia" userId="5c914e86-bd23-405f-b3c2-d1de43be80bd" providerId="ADAL" clId="{83DCB236-ED2D-4D0A-8519-94E323334994}" dt="2021-01-11T07:35:24.063" v="2" actId="478"/>
          <ac:spMkLst>
            <pc:docMk/>
            <pc:sldMk cId="3002961547" sldId="400"/>
            <ac:spMk id="7" creationId="{DC193BE6-3414-4769-B776-E725C8981CF0}"/>
          </ac:spMkLst>
        </pc:spChg>
        <pc:spChg chg="del">
          <ac:chgData name="ALAMI Sophia" userId="5c914e86-bd23-405f-b3c2-d1de43be80bd" providerId="ADAL" clId="{83DCB236-ED2D-4D0A-8519-94E323334994}" dt="2021-01-11T07:35:24.063" v="2" actId="478"/>
          <ac:spMkLst>
            <pc:docMk/>
            <pc:sldMk cId="3002961547" sldId="400"/>
            <ac:spMk id="14" creationId="{68F01891-97AC-4F74-8997-E76CD14CC576}"/>
          </ac:spMkLst>
        </pc:spChg>
        <pc:picChg chg="del">
          <ac:chgData name="ALAMI Sophia" userId="5c914e86-bd23-405f-b3c2-d1de43be80bd" providerId="ADAL" clId="{83DCB236-ED2D-4D0A-8519-94E323334994}" dt="2021-01-11T07:35:24.063" v="2" actId="478"/>
          <ac:picMkLst>
            <pc:docMk/>
            <pc:sldMk cId="3002961547" sldId="400"/>
            <ac:picMk id="2" creationId="{C9A23BC1-904A-40F3-9EA1-4580E6CB2DA6}"/>
          </ac:picMkLst>
        </pc:picChg>
        <pc:picChg chg="del mod">
          <ac:chgData name="ALAMI Sophia" userId="5c914e86-bd23-405f-b3c2-d1de43be80bd" providerId="ADAL" clId="{83DCB236-ED2D-4D0A-8519-94E323334994}" dt="2021-01-11T07:35:24.063" v="2" actId="478"/>
          <ac:picMkLst>
            <pc:docMk/>
            <pc:sldMk cId="3002961547" sldId="400"/>
            <ac:picMk id="3" creationId="{79EB4275-F9E5-47DD-B864-B7ED5DC46E19}"/>
          </ac:picMkLst>
        </pc:picChg>
        <pc:picChg chg="add mod ord">
          <ac:chgData name="ALAMI Sophia" userId="5c914e86-bd23-405f-b3c2-d1de43be80bd" providerId="ADAL" clId="{83DCB236-ED2D-4D0A-8519-94E323334994}" dt="2021-01-11T07:36:58.178" v="24" actId="1036"/>
          <ac:picMkLst>
            <pc:docMk/>
            <pc:sldMk cId="3002961547" sldId="400"/>
            <ac:picMk id="4" creationId="{B20D9B19-7FC5-4DB5-976E-BF4E97D290A0}"/>
          </ac:picMkLst>
        </pc:picChg>
        <pc:picChg chg="del">
          <ac:chgData name="ALAMI Sophia" userId="5c914e86-bd23-405f-b3c2-d1de43be80bd" providerId="ADAL" clId="{83DCB236-ED2D-4D0A-8519-94E323334994}" dt="2021-01-11T07:35:24.063" v="2" actId="478"/>
          <ac:picMkLst>
            <pc:docMk/>
            <pc:sldMk cId="3002961547" sldId="400"/>
            <ac:picMk id="5" creationId="{353FEEB9-E3A2-4DCA-8353-5BE08AE381F9}"/>
          </ac:picMkLst>
        </pc:picChg>
      </pc:sldChg>
    </pc:docChg>
  </pc:docChgLst>
  <pc:docChgLst>
    <pc:chgData name="GIBAND Eva" userId="S::eva.giband@wavestone.com::52a27dd3-6ba9-40b6-89bf-e51170b16391" providerId="AD" clId="Web-{1F73C495-9A0D-5880-071B-441D862C1EF3}"/>
    <pc:docChg chg="modSld">
      <pc:chgData name="GIBAND Eva" userId="S::eva.giband@wavestone.com::52a27dd3-6ba9-40b6-89bf-e51170b16391" providerId="AD" clId="Web-{1F73C495-9A0D-5880-071B-441D862C1EF3}" dt="2024-01-11T12:56:48.402" v="7" actId="1076"/>
      <pc:docMkLst>
        <pc:docMk/>
      </pc:docMkLst>
      <pc:sldChg chg="addSp modSp mod modShow">
        <pc:chgData name="GIBAND Eva" userId="S::eva.giband@wavestone.com::52a27dd3-6ba9-40b6-89bf-e51170b16391" providerId="AD" clId="Web-{1F73C495-9A0D-5880-071B-441D862C1EF3}" dt="2024-01-11T12:56:48.402" v="7" actId="1076"/>
        <pc:sldMkLst>
          <pc:docMk/>
          <pc:sldMk cId="836257745" sldId="691"/>
        </pc:sldMkLst>
        <pc:picChg chg="add mod">
          <ac:chgData name="GIBAND Eva" userId="S::eva.giband@wavestone.com::52a27dd3-6ba9-40b6-89bf-e51170b16391" providerId="AD" clId="Web-{1F73C495-9A0D-5880-071B-441D862C1EF3}" dt="2024-01-11T12:56:48.402" v="7" actId="1076"/>
          <ac:picMkLst>
            <pc:docMk/>
            <pc:sldMk cId="836257745" sldId="691"/>
            <ac:picMk id="4" creationId="{77A553F2-DE88-67D2-3ABA-244A673D95C7}"/>
          </ac:picMkLst>
        </pc:picChg>
        <pc:picChg chg="mod modCrop">
          <ac:chgData name="GIBAND Eva" userId="S::eva.giband@wavestone.com::52a27dd3-6ba9-40b6-89bf-e51170b16391" providerId="AD" clId="Web-{1F73C495-9A0D-5880-071B-441D862C1EF3}" dt="2024-01-11T12:56:38.292" v="2"/>
          <ac:picMkLst>
            <pc:docMk/>
            <pc:sldMk cId="836257745" sldId="691"/>
            <ac:picMk id="7" creationId="{5843747A-7135-408E-867B-5E14D180DFF7}"/>
          </ac:picMkLst>
        </pc:picChg>
      </pc:sldChg>
    </pc:docChg>
  </pc:docChgLst>
  <pc:docChgLst>
    <pc:chgData name="THAO Inès" userId="6808ee7b-420a-46ce-9972-773435b73f2a" providerId="ADAL" clId="{B179B6B4-53D8-43F0-8559-3F2C3128BD24}"/>
    <pc:docChg chg="custSel delSld modSld delSection modSection">
      <pc:chgData name="THAO Inès" userId="6808ee7b-420a-46ce-9972-773435b73f2a" providerId="ADAL" clId="{B179B6B4-53D8-43F0-8559-3F2C3128BD24}" dt="2025-01-10T09:05:29.607" v="13"/>
      <pc:docMkLst>
        <pc:docMk/>
      </pc:docMkLst>
      <pc:sldChg chg="modSp mod">
        <pc:chgData name="THAO Inès" userId="6808ee7b-420a-46ce-9972-773435b73f2a" providerId="ADAL" clId="{B179B6B4-53D8-43F0-8559-3F2C3128BD24}" dt="2025-01-10T09:03:59.989" v="1" actId="20577"/>
        <pc:sldMkLst>
          <pc:docMk/>
          <pc:sldMk cId="3703824804" sldId="392"/>
        </pc:sldMkLst>
        <pc:spChg chg="mod">
          <ac:chgData name="THAO Inès" userId="6808ee7b-420a-46ce-9972-773435b73f2a" providerId="ADAL" clId="{B179B6B4-53D8-43F0-8559-3F2C3128BD24}" dt="2025-01-10T09:03:59.989" v="1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del">
        <pc:chgData name="THAO Inès" userId="6808ee7b-420a-46ce-9972-773435b73f2a" providerId="ADAL" clId="{B179B6B4-53D8-43F0-8559-3F2C3128BD24}" dt="2025-01-10T09:04:13.906" v="3" actId="47"/>
        <pc:sldMkLst>
          <pc:docMk/>
          <pc:sldMk cId="116258923" sldId="686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1499696177" sldId="703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3190410693" sldId="705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3625349769" sldId="706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96712901" sldId="707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3903730997" sldId="708"/>
        </pc:sldMkLst>
      </pc:sldChg>
      <pc:sldChg chg="del">
        <pc:chgData name="THAO Inès" userId="6808ee7b-420a-46ce-9972-773435b73f2a" providerId="ADAL" clId="{B179B6B4-53D8-43F0-8559-3F2C3128BD24}" dt="2025-01-10T09:04:11.456" v="2" actId="47"/>
        <pc:sldMkLst>
          <pc:docMk/>
          <pc:sldMk cId="1303578298" sldId="709"/>
        </pc:sldMkLst>
      </pc:sldChg>
      <pc:sldChg chg="addSp delSp modSp mod">
        <pc:chgData name="THAO Inès" userId="6808ee7b-420a-46ce-9972-773435b73f2a" providerId="ADAL" clId="{B179B6B4-53D8-43F0-8559-3F2C3128BD24}" dt="2025-01-10T09:05:29.607" v="13"/>
        <pc:sldMkLst>
          <pc:docMk/>
          <pc:sldMk cId="3221391069" sldId="711"/>
        </pc:sldMkLst>
        <pc:spChg chg="mod">
          <ac:chgData name="THAO Inès" userId="6808ee7b-420a-46ce-9972-773435b73f2a" providerId="ADAL" clId="{B179B6B4-53D8-43F0-8559-3F2C3128BD24}" dt="2025-01-10T09:05:24.773" v="11" actId="20577"/>
          <ac:spMkLst>
            <pc:docMk/>
            <pc:sldMk cId="3221391069" sldId="711"/>
            <ac:spMk id="2" creationId="{CA902814-9B68-968D-169E-5CF4A61B9F1F}"/>
          </ac:spMkLst>
        </pc:spChg>
        <pc:graphicFrameChg chg="del">
          <ac:chgData name="THAO Inès" userId="6808ee7b-420a-46ce-9972-773435b73f2a" providerId="ADAL" clId="{B179B6B4-53D8-43F0-8559-3F2C3128BD24}" dt="2025-01-10T09:05:28.372" v="12" actId="478"/>
          <ac:graphicFrameMkLst>
            <pc:docMk/>
            <pc:sldMk cId="3221391069" sldId="711"/>
            <ac:graphicFrameMk id="4" creationId="{8B9F5E4F-97A5-DF0F-EA69-D48C0E6CA656}"/>
          </ac:graphicFrameMkLst>
        </pc:graphicFrameChg>
        <pc:picChg chg="add">
          <ac:chgData name="THAO Inès" userId="6808ee7b-420a-46ce-9972-773435b73f2a" providerId="ADAL" clId="{B179B6B4-53D8-43F0-8559-3F2C3128BD24}" dt="2025-01-10T09:05:29.607" v="13"/>
          <ac:picMkLst>
            <pc:docMk/>
            <pc:sldMk cId="3221391069" sldId="711"/>
            <ac:picMk id="1026" creationId="{652CD7B1-8EC0-8B44-5C04-4F1755CCF7C7}"/>
          </ac:picMkLst>
        </pc:picChg>
      </pc:sldChg>
      <pc:sldChg chg="del">
        <pc:chgData name="THAO Inès" userId="6808ee7b-420a-46ce-9972-773435b73f2a" providerId="ADAL" clId="{B179B6B4-53D8-43F0-8559-3F2C3128BD24}" dt="2025-01-10T09:05:19.613" v="5" actId="47"/>
        <pc:sldMkLst>
          <pc:docMk/>
          <pc:sldMk cId="3900243874" sldId="712"/>
        </pc:sldMkLst>
      </pc:sldChg>
      <pc:sldChg chg="del">
        <pc:chgData name="THAO Inès" userId="6808ee7b-420a-46ce-9972-773435b73f2a" providerId="ADAL" clId="{B179B6B4-53D8-43F0-8559-3F2C3128BD24}" dt="2025-01-10T09:05:17.778" v="4" actId="47"/>
        <pc:sldMkLst>
          <pc:docMk/>
          <pc:sldMk cId="2638529555" sldId="713"/>
        </pc:sldMkLst>
      </pc:sldChg>
    </pc:docChg>
  </pc:docChgLst>
  <pc:docChgLst>
    <pc:chgData name="RANIRIHARINOSY Karine" userId="S::k.raniriharinosy@wavestone.com::57ebbbf7-a4e0-44b7-9d03-3deff0eb8186" providerId="AD" clId="Web-{62E4F4CA-CD18-B31F-36D9-69002BB3AB35}"/>
    <pc:docChg chg="modSld">
      <pc:chgData name="RANIRIHARINOSY Karine" userId="S::k.raniriharinosy@wavestone.com::57ebbbf7-a4e0-44b7-9d03-3deff0eb8186" providerId="AD" clId="Web-{62E4F4CA-CD18-B31F-36D9-69002BB3AB35}" dt="2022-01-07T11:17:04.732" v="0" actId="20577"/>
      <pc:docMkLst>
        <pc:docMk/>
      </pc:docMkLst>
      <pc:sldChg chg="modSp">
        <pc:chgData name="RANIRIHARINOSY Karine" userId="S::k.raniriharinosy@wavestone.com::57ebbbf7-a4e0-44b7-9d03-3deff0eb8186" providerId="AD" clId="Web-{62E4F4CA-CD18-B31F-36D9-69002BB3AB35}" dt="2022-01-07T11:17:04.732" v="0" actId="20577"/>
        <pc:sldMkLst>
          <pc:docMk/>
          <pc:sldMk cId="3811046109" sldId="396"/>
        </pc:sldMkLst>
        <pc:spChg chg="mod">
          <ac:chgData name="RANIRIHARINOSY Karine" userId="S::k.raniriharinosy@wavestone.com::57ebbbf7-a4e0-44b7-9d03-3deff0eb8186" providerId="AD" clId="Web-{62E4F4CA-CD18-B31F-36D9-69002BB3AB35}" dt="2022-01-07T11:17:04.732" v="0" actId="20577"/>
          <ac:spMkLst>
            <pc:docMk/>
            <pc:sldMk cId="3811046109" sldId="396"/>
            <ac:spMk id="12" creationId="{00000000-0000-0000-0000-000000000000}"/>
          </ac:spMkLst>
        </pc:spChg>
      </pc:sldChg>
    </pc:docChg>
  </pc:docChgLst>
  <pc:docChgLst>
    <pc:chgData name="OLIVE Thomas" userId="S::thomas.olive@wavestone.com::e4bee9e6-76e7-4f99-b0a1-c24b2530bd53" providerId="AD" clId="Web-{38D88275-E9BF-3350-A753-2F97A7FBFE05}"/>
    <pc:docChg chg="sldOrd">
      <pc:chgData name="OLIVE Thomas" userId="S::thomas.olive@wavestone.com::e4bee9e6-76e7-4f99-b0a1-c24b2530bd53" providerId="AD" clId="Web-{38D88275-E9BF-3350-A753-2F97A7FBFE05}" dt="2023-12-21T15:14:18.556" v="0"/>
      <pc:docMkLst>
        <pc:docMk/>
      </pc:docMkLst>
      <pc:sldChg chg="ord">
        <pc:chgData name="OLIVE Thomas" userId="S::thomas.olive@wavestone.com::e4bee9e6-76e7-4f99-b0a1-c24b2530bd53" providerId="AD" clId="Web-{38D88275-E9BF-3350-A753-2F97A7FBFE05}" dt="2023-12-21T15:14:18.556" v="0"/>
        <pc:sldMkLst>
          <pc:docMk/>
          <pc:sldMk cId="1525981094" sldId="388"/>
        </pc:sldMkLst>
      </pc:sldChg>
    </pc:docChg>
  </pc:docChgLst>
  <pc:docChgLst>
    <pc:chgData name="ROGLIN Romain" userId="S::romain.roglin@wavestone.com::b40007d9-b452-4d9c-bf07-b8667f69f1c3" providerId="AD" clId="Web-{DCDDC720-1E6E-9541-3647-CE3D22E3A0A4}"/>
    <pc:docChg chg="sldOrd">
      <pc:chgData name="ROGLIN Romain" userId="S::romain.roglin@wavestone.com::b40007d9-b452-4d9c-bf07-b8667f69f1c3" providerId="AD" clId="Web-{DCDDC720-1E6E-9541-3647-CE3D22E3A0A4}" dt="2023-12-21T15:10:33.520" v="0"/>
      <pc:docMkLst>
        <pc:docMk/>
      </pc:docMkLst>
      <pc:sldChg chg="ord">
        <pc:chgData name="ROGLIN Romain" userId="S::romain.roglin@wavestone.com::b40007d9-b452-4d9c-bf07-b8667f69f1c3" providerId="AD" clId="Web-{DCDDC720-1E6E-9541-3647-CE3D22E3A0A4}" dt="2023-12-21T15:10:33.520" v="0"/>
        <pc:sldMkLst>
          <pc:docMk/>
          <pc:sldMk cId="96712901" sldId="707"/>
        </pc:sldMkLst>
      </pc:sldChg>
    </pc:docChg>
  </pc:docChgLst>
  <pc:docChgLst>
    <pc:chgData name="REBILLARD Lucile" userId="S::lucile.rebillard@wavestone.com::1832739e-3d98-4a7d-883c-6b2d0f9b01fc" providerId="AD" clId="Web-{146ADADB-B90F-839B-1AF3-B01FC81EF8E5}"/>
    <pc:docChg chg="modSld">
      <pc:chgData name="REBILLARD Lucile" userId="S::lucile.rebillard@wavestone.com::1832739e-3d98-4a7d-883c-6b2d0f9b01fc" providerId="AD" clId="Web-{146ADADB-B90F-839B-1AF3-B01FC81EF8E5}" dt="2022-12-23T14:27:45.538" v="9"/>
      <pc:docMkLst>
        <pc:docMk/>
      </pc:docMkLst>
      <pc:sldChg chg="addSp delSp modSp">
        <pc:chgData name="REBILLARD Lucile" userId="S::lucile.rebillard@wavestone.com::1832739e-3d98-4a7d-883c-6b2d0f9b01fc" providerId="AD" clId="Web-{146ADADB-B90F-839B-1AF3-B01FC81EF8E5}" dt="2022-12-23T14:27:45.538" v="9"/>
        <pc:sldMkLst>
          <pc:docMk/>
          <pc:sldMk cId="3002961547" sldId="400"/>
        </pc:sldMkLst>
        <pc:spChg chg="del">
          <ac:chgData name="REBILLARD Lucile" userId="S::lucile.rebillard@wavestone.com::1832739e-3d98-4a7d-883c-6b2d0f9b01fc" providerId="AD" clId="Web-{146ADADB-B90F-839B-1AF3-B01FC81EF8E5}" dt="2022-12-23T14:27:12.365" v="2"/>
          <ac:spMkLst>
            <pc:docMk/>
            <pc:sldMk cId="3002961547" sldId="400"/>
            <ac:spMk id="10" creationId="{56AA495C-F31E-41A2-8FB7-828DA50438CA}"/>
          </ac:spMkLst>
        </pc:spChg>
        <pc:spChg chg="del mod">
          <ac:chgData name="REBILLARD Lucile" userId="S::lucile.rebillard@wavestone.com::1832739e-3d98-4a7d-883c-6b2d0f9b01fc" providerId="AD" clId="Web-{146ADADB-B90F-839B-1AF3-B01FC81EF8E5}" dt="2022-12-23T14:27:22.631" v="5"/>
          <ac:spMkLst>
            <pc:docMk/>
            <pc:sldMk cId="3002961547" sldId="400"/>
            <ac:spMk id="11" creationId="{6DE009E7-8BA3-4AA0-913B-CEA4A2F53142}"/>
          </ac:spMkLst>
        </pc:spChg>
        <pc:spChg chg="ord">
          <ac:chgData name="REBILLARD Lucile" userId="S::lucile.rebillard@wavestone.com::1832739e-3d98-4a7d-883c-6b2d0f9b01fc" providerId="AD" clId="Web-{146ADADB-B90F-839B-1AF3-B01FC81EF8E5}" dt="2022-12-23T14:27:45.538" v="9"/>
          <ac:spMkLst>
            <pc:docMk/>
            <pc:sldMk cId="3002961547" sldId="400"/>
            <ac:spMk id="26" creationId="{00000000-0000-0000-0000-000000000000}"/>
          </ac:spMkLst>
        </pc:spChg>
        <pc:picChg chg="add mod">
          <ac:chgData name="REBILLARD Lucile" userId="S::lucile.rebillard@wavestone.com::1832739e-3d98-4a7d-883c-6b2d0f9b01fc" providerId="AD" clId="Web-{146ADADB-B90F-839B-1AF3-B01FC81EF8E5}" dt="2022-12-23T14:27:34.241" v="8" actId="14100"/>
          <ac:picMkLst>
            <pc:docMk/>
            <pc:sldMk cId="3002961547" sldId="400"/>
            <ac:picMk id="2" creationId="{2986A11C-A571-2131-9BF2-07C1EC788981}"/>
          </ac:picMkLst>
        </pc:picChg>
        <pc:picChg chg="del">
          <ac:chgData name="REBILLARD Lucile" userId="S::lucile.rebillard@wavestone.com::1832739e-3d98-4a7d-883c-6b2d0f9b01fc" providerId="AD" clId="Web-{146ADADB-B90F-839B-1AF3-B01FC81EF8E5}" dt="2022-12-23T14:27:07.240" v="0"/>
          <ac:picMkLst>
            <pc:docMk/>
            <pc:sldMk cId="3002961547" sldId="400"/>
            <ac:picMk id="4" creationId="{B20D9B19-7FC5-4DB5-976E-BF4E97D290A0}"/>
          </ac:picMkLst>
        </pc:picChg>
      </pc:sldChg>
    </pc:docChg>
  </pc:docChgLst>
  <pc:docChgLst>
    <pc:chgData name="BRIEND Thomas" userId="cb6b60eb-1d0a-4b0f-974c-825e9515cdb9" providerId="ADAL" clId="{EDD30C6C-C75D-4D4C-9315-5F8B0972DADC}"/>
    <pc:docChg chg="undo custSel addSld modSld">
      <pc:chgData name="BRIEND Thomas" userId="cb6b60eb-1d0a-4b0f-974c-825e9515cdb9" providerId="ADAL" clId="{EDD30C6C-C75D-4D4C-9315-5F8B0972DADC}" dt="2024-01-18T14:55:27.556" v="2095" actId="20577"/>
      <pc:docMkLst>
        <pc:docMk/>
      </pc:docMkLst>
      <pc:sldChg chg="addSp delSp modSp add mod modNotesTx">
        <pc:chgData name="BRIEND Thomas" userId="cb6b60eb-1d0a-4b0f-974c-825e9515cdb9" providerId="ADAL" clId="{EDD30C6C-C75D-4D4C-9315-5F8B0972DADC}" dt="2024-01-18T14:55:27.556" v="2095" actId="20577"/>
        <pc:sldMkLst>
          <pc:docMk/>
          <pc:sldMk cId="3684681867" sldId="710"/>
        </pc:sldMkLst>
        <pc:spChg chg="mod">
          <ac:chgData name="BRIEND Thomas" userId="cb6b60eb-1d0a-4b0f-974c-825e9515cdb9" providerId="ADAL" clId="{EDD30C6C-C75D-4D4C-9315-5F8B0972DADC}" dt="2024-01-18T14:31:27.448" v="19" actId="20577"/>
          <ac:spMkLst>
            <pc:docMk/>
            <pc:sldMk cId="3684681867" sldId="710"/>
            <ac:spMk id="2" creationId="{8B4176CA-B52C-421E-BB48-B9063A2DAD32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4" creationId="{7912FB5C-CEF7-4464-9753-FDF352265A32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5" creationId="{7FB1AA66-5974-417B-B4B6-176A6302189E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6" creationId="{AD773934-DB07-42F4-A5CD-7A013E6620EF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7" creationId="{5257A3A1-CAAF-403D-B88C-029449DF6624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8" creationId="{4A2E7191-593C-456B-A6CA-88C6D6CFC08E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9" creationId="{DD3619E5-28AD-4596-A965-49A42299133D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10" creationId="{B79247C4-DF37-4E2C-99AC-C0AEA2DA3447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11" creationId="{60F94ABB-EA0E-433B-A89C-F5661C7259EA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13" creationId="{93D2FBA4-F48E-4D05-9F32-2CEADB7108B9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14" creationId="{385D5130-12A1-4A98-BEC3-8779831AE276}"/>
          </ac:spMkLst>
        </pc:spChg>
        <pc:spChg chg="del">
          <ac:chgData name="BRIEND Thomas" userId="cb6b60eb-1d0a-4b0f-974c-825e9515cdb9" providerId="ADAL" clId="{EDD30C6C-C75D-4D4C-9315-5F8B0972DADC}" dt="2024-01-18T14:31:32.259" v="21" actId="478"/>
          <ac:spMkLst>
            <pc:docMk/>
            <pc:sldMk cId="3684681867" sldId="710"/>
            <ac:spMk id="15" creationId="{593CCB1A-48CA-490C-9C92-CC15849FDB3B}"/>
          </ac:spMkLst>
        </pc:spChg>
        <pc:spChg chg="add mod">
          <ac:chgData name="BRIEND Thomas" userId="cb6b60eb-1d0a-4b0f-974c-825e9515cdb9" providerId="ADAL" clId="{EDD30C6C-C75D-4D4C-9315-5F8B0972DADC}" dt="2024-01-18T14:33:59.154" v="187" actId="113"/>
          <ac:spMkLst>
            <pc:docMk/>
            <pc:sldMk cId="3684681867" sldId="710"/>
            <ac:spMk id="19" creationId="{46341420-23F2-EFDB-E6F4-5323065BC79F}"/>
          </ac:spMkLst>
        </pc:spChg>
        <pc:spChg chg="add del mod">
          <ac:chgData name="BRIEND Thomas" userId="cb6b60eb-1d0a-4b0f-974c-825e9515cdb9" providerId="ADAL" clId="{EDD30C6C-C75D-4D4C-9315-5F8B0972DADC}" dt="2024-01-18T14:46:51.185" v="1204" actId="478"/>
          <ac:spMkLst>
            <pc:docMk/>
            <pc:sldMk cId="3684681867" sldId="710"/>
            <ac:spMk id="20" creationId="{DFDF85F5-2B47-6ADC-DC3A-610850C55811}"/>
          </ac:spMkLst>
        </pc:spChg>
        <pc:spChg chg="mod topLvl">
          <ac:chgData name="BRIEND Thomas" userId="cb6b60eb-1d0a-4b0f-974c-825e9515cdb9" providerId="ADAL" clId="{EDD30C6C-C75D-4D4C-9315-5F8B0972DADC}" dt="2024-01-18T14:48:15.180" v="1383" actId="20577"/>
          <ac:spMkLst>
            <pc:docMk/>
            <pc:sldMk cId="3684681867" sldId="710"/>
            <ac:spMk id="25" creationId="{B0DDCE90-615B-EEEB-CB51-63A9A7239F69}"/>
          </ac:spMkLst>
        </pc:spChg>
        <pc:spChg chg="mod topLvl">
          <ac:chgData name="BRIEND Thomas" userId="cb6b60eb-1d0a-4b0f-974c-825e9515cdb9" providerId="ADAL" clId="{EDD30C6C-C75D-4D4C-9315-5F8B0972DADC}" dt="2024-01-18T14:50:06.747" v="1582" actId="1076"/>
          <ac:spMkLst>
            <pc:docMk/>
            <pc:sldMk cId="3684681867" sldId="710"/>
            <ac:spMk id="26" creationId="{A63D000C-D75D-5799-7342-8FAD82306B80}"/>
          </ac:spMkLst>
        </pc:spChg>
        <pc:spChg chg="mod topLvl">
          <ac:chgData name="BRIEND Thomas" userId="cb6b60eb-1d0a-4b0f-974c-825e9515cdb9" providerId="ADAL" clId="{EDD30C6C-C75D-4D4C-9315-5F8B0972DADC}" dt="2024-01-18T14:55:27.556" v="2095" actId="20577"/>
          <ac:spMkLst>
            <pc:docMk/>
            <pc:sldMk cId="3684681867" sldId="710"/>
            <ac:spMk id="27" creationId="{2BF4211B-2DFE-5751-B33B-4427D2B98E37}"/>
          </ac:spMkLst>
        </pc:spChg>
        <pc:spChg chg="mod topLvl">
          <ac:chgData name="BRIEND Thomas" userId="cb6b60eb-1d0a-4b0f-974c-825e9515cdb9" providerId="ADAL" clId="{EDD30C6C-C75D-4D4C-9315-5F8B0972DADC}" dt="2024-01-18T14:52:48.065" v="2017" actId="20577"/>
          <ac:spMkLst>
            <pc:docMk/>
            <pc:sldMk cId="3684681867" sldId="710"/>
            <ac:spMk id="28" creationId="{8DDE6C5F-1F3C-2D98-FDD1-22711B082199}"/>
          </ac:spMkLst>
        </pc:spChg>
        <pc:spChg chg="mod">
          <ac:chgData name="BRIEND Thomas" userId="cb6b60eb-1d0a-4b0f-974c-825e9515cdb9" providerId="ADAL" clId="{EDD30C6C-C75D-4D4C-9315-5F8B0972DADC}" dt="2024-01-18T14:44:48.497" v="1121"/>
          <ac:spMkLst>
            <pc:docMk/>
            <pc:sldMk cId="3684681867" sldId="710"/>
            <ac:spMk id="30" creationId="{E43665E0-DC64-AB40-DCA5-A35DBD804AAF}"/>
          </ac:spMkLst>
        </pc:spChg>
        <pc:spChg chg="mod">
          <ac:chgData name="BRIEND Thomas" userId="cb6b60eb-1d0a-4b0f-974c-825e9515cdb9" providerId="ADAL" clId="{EDD30C6C-C75D-4D4C-9315-5F8B0972DADC}" dt="2024-01-18T14:44:48.497" v="1121"/>
          <ac:spMkLst>
            <pc:docMk/>
            <pc:sldMk cId="3684681867" sldId="710"/>
            <ac:spMk id="31" creationId="{9A754AF6-31D5-742E-71E7-4C704F023E99}"/>
          </ac:spMkLst>
        </pc:spChg>
        <pc:spChg chg="mod">
          <ac:chgData name="BRIEND Thomas" userId="cb6b60eb-1d0a-4b0f-974c-825e9515cdb9" providerId="ADAL" clId="{EDD30C6C-C75D-4D4C-9315-5F8B0972DADC}" dt="2024-01-18T14:44:48.497" v="1121"/>
          <ac:spMkLst>
            <pc:docMk/>
            <pc:sldMk cId="3684681867" sldId="710"/>
            <ac:spMk id="32" creationId="{8ED5F15C-3824-DE3B-095F-524645A0A954}"/>
          </ac:spMkLst>
        </pc:spChg>
        <pc:spChg chg="mod">
          <ac:chgData name="BRIEND Thomas" userId="cb6b60eb-1d0a-4b0f-974c-825e9515cdb9" providerId="ADAL" clId="{EDD30C6C-C75D-4D4C-9315-5F8B0972DADC}" dt="2024-01-18T14:44:46.186" v="1109"/>
          <ac:spMkLst>
            <pc:docMk/>
            <pc:sldMk cId="3684681867" sldId="710"/>
            <ac:spMk id="33" creationId="{83DFFD71-242C-FD70-0F3B-E33609911129}"/>
          </ac:spMkLst>
        </pc:spChg>
        <pc:spChg chg="mod">
          <ac:chgData name="BRIEND Thomas" userId="cb6b60eb-1d0a-4b0f-974c-825e9515cdb9" providerId="ADAL" clId="{EDD30C6C-C75D-4D4C-9315-5F8B0972DADC}" dt="2024-01-18T14:44:46.186" v="1109"/>
          <ac:spMkLst>
            <pc:docMk/>
            <pc:sldMk cId="3684681867" sldId="710"/>
            <ac:spMk id="34" creationId="{B0DA1BF5-8AFF-8837-891A-CB18C511AAB7}"/>
          </ac:spMkLst>
        </pc:spChg>
        <pc:spChg chg="mod">
          <ac:chgData name="BRIEND Thomas" userId="cb6b60eb-1d0a-4b0f-974c-825e9515cdb9" providerId="ADAL" clId="{EDD30C6C-C75D-4D4C-9315-5F8B0972DADC}" dt="2024-01-18T14:44:46.186" v="1109"/>
          <ac:spMkLst>
            <pc:docMk/>
            <pc:sldMk cId="3684681867" sldId="710"/>
            <ac:spMk id="35" creationId="{8323FF05-6571-FEC8-0C5C-249C01223739}"/>
          </ac:spMkLst>
        </pc:spChg>
        <pc:spChg chg="mod">
          <ac:chgData name="BRIEND Thomas" userId="cb6b60eb-1d0a-4b0f-974c-825e9515cdb9" providerId="ADAL" clId="{EDD30C6C-C75D-4D4C-9315-5F8B0972DADC}" dt="2024-01-18T14:45:44.313" v="1158" actId="207"/>
          <ac:spMkLst>
            <pc:docMk/>
            <pc:sldMk cId="3684681867" sldId="710"/>
            <ac:spMk id="36" creationId="{79A4D797-A388-1403-AC5C-CE45B8DA2E1C}"/>
          </ac:spMkLst>
        </pc:spChg>
        <pc:spChg chg="mod">
          <ac:chgData name="BRIEND Thomas" userId="cb6b60eb-1d0a-4b0f-974c-825e9515cdb9" providerId="ADAL" clId="{EDD30C6C-C75D-4D4C-9315-5F8B0972DADC}" dt="2024-01-18T14:45:46.374" v="1159" actId="207"/>
          <ac:spMkLst>
            <pc:docMk/>
            <pc:sldMk cId="3684681867" sldId="710"/>
            <ac:spMk id="37" creationId="{92A70F4C-0B11-B20D-7653-029A9676E6A5}"/>
          </ac:spMkLst>
        </pc:spChg>
        <pc:spChg chg="mod">
          <ac:chgData name="BRIEND Thomas" userId="cb6b60eb-1d0a-4b0f-974c-825e9515cdb9" providerId="ADAL" clId="{EDD30C6C-C75D-4D4C-9315-5F8B0972DADC}" dt="2024-01-18T14:45:49.575" v="1160" actId="207"/>
          <ac:spMkLst>
            <pc:docMk/>
            <pc:sldMk cId="3684681867" sldId="710"/>
            <ac:spMk id="38" creationId="{0B9648F0-60F7-A386-3CA0-CE7F43F5D76D}"/>
          </ac:spMkLst>
        </pc:spChg>
        <pc:spChg chg="mod">
          <ac:chgData name="BRIEND Thomas" userId="cb6b60eb-1d0a-4b0f-974c-825e9515cdb9" providerId="ADAL" clId="{EDD30C6C-C75D-4D4C-9315-5F8B0972DADC}" dt="2024-01-18T14:39:11.308" v="497"/>
          <ac:spMkLst>
            <pc:docMk/>
            <pc:sldMk cId="3684681867" sldId="710"/>
            <ac:spMk id="39" creationId="{5486E75F-0C0F-FEB0-0A42-CBA5858BB687}"/>
          </ac:spMkLst>
        </pc:spChg>
        <pc:spChg chg="mod">
          <ac:chgData name="BRIEND Thomas" userId="cb6b60eb-1d0a-4b0f-974c-825e9515cdb9" providerId="ADAL" clId="{EDD30C6C-C75D-4D4C-9315-5F8B0972DADC}" dt="2024-01-18T14:39:11.308" v="497"/>
          <ac:spMkLst>
            <pc:docMk/>
            <pc:sldMk cId="3684681867" sldId="710"/>
            <ac:spMk id="40" creationId="{00C26D8C-5A8E-8038-3D61-7EA963A86973}"/>
          </ac:spMkLst>
        </pc:spChg>
        <pc:spChg chg="mod">
          <ac:chgData name="BRIEND Thomas" userId="cb6b60eb-1d0a-4b0f-974c-825e9515cdb9" providerId="ADAL" clId="{EDD30C6C-C75D-4D4C-9315-5F8B0972DADC}" dt="2024-01-18T14:39:11.308" v="497"/>
          <ac:spMkLst>
            <pc:docMk/>
            <pc:sldMk cId="3684681867" sldId="710"/>
            <ac:spMk id="41" creationId="{CF3ACDB5-E234-BF84-125C-970E6B64882D}"/>
          </ac:spMkLst>
        </pc:spChg>
        <pc:spChg chg="add mod">
          <ac:chgData name="BRIEND Thomas" userId="cb6b60eb-1d0a-4b0f-974c-825e9515cdb9" providerId="ADAL" clId="{EDD30C6C-C75D-4D4C-9315-5F8B0972DADC}" dt="2024-01-18T14:54:37.688" v="2048" actId="113"/>
          <ac:spMkLst>
            <pc:docMk/>
            <pc:sldMk cId="3684681867" sldId="710"/>
            <ac:spMk id="42" creationId="{F0C4F0F3-74F4-E35D-9648-B81FE8E21707}"/>
          </ac:spMkLst>
        </pc:spChg>
        <pc:spChg chg="add del mod">
          <ac:chgData name="BRIEND Thomas" userId="cb6b60eb-1d0a-4b0f-974c-825e9515cdb9" providerId="ADAL" clId="{EDD30C6C-C75D-4D4C-9315-5F8B0972DADC}" dt="2024-01-18T14:53:54.757" v="2039" actId="1037"/>
          <ac:spMkLst>
            <pc:docMk/>
            <pc:sldMk cId="3684681867" sldId="710"/>
            <ac:spMk id="43" creationId="{C94826A1-A4BF-F993-FB85-F5E3FFE81F84}"/>
          </ac:spMkLst>
        </pc:spChg>
        <pc:grpChg chg="del">
          <ac:chgData name="BRIEND Thomas" userId="cb6b60eb-1d0a-4b0f-974c-825e9515cdb9" providerId="ADAL" clId="{EDD30C6C-C75D-4D4C-9315-5F8B0972DADC}" dt="2024-01-18T14:31:29.548" v="20" actId="478"/>
          <ac:grpSpMkLst>
            <pc:docMk/>
            <pc:sldMk cId="3684681867" sldId="710"/>
            <ac:grpSpMk id="18" creationId="{59319BDB-4A14-4869-8658-F242B3B7EEA2}"/>
          </ac:grpSpMkLst>
        </pc:grpChg>
        <pc:grpChg chg="add del mod">
          <ac:chgData name="BRIEND Thomas" userId="cb6b60eb-1d0a-4b0f-974c-825e9515cdb9" providerId="ADAL" clId="{EDD30C6C-C75D-4D4C-9315-5F8B0972DADC}" dt="2024-01-18T14:36:42.987" v="302" actId="165"/>
          <ac:grpSpMkLst>
            <pc:docMk/>
            <pc:sldMk cId="3684681867" sldId="710"/>
            <ac:grpSpMk id="21" creationId="{35A960B8-652E-F98B-F4BF-7A92B8606F91}"/>
          </ac:grpSpMkLst>
        </pc:grpChg>
        <pc:grpChg chg="mod topLvl">
          <ac:chgData name="BRIEND Thomas" userId="cb6b60eb-1d0a-4b0f-974c-825e9515cdb9" providerId="ADAL" clId="{EDD30C6C-C75D-4D4C-9315-5F8B0972DADC}" dt="2024-01-18T14:46:57.078" v="1227" actId="1035"/>
          <ac:grpSpMkLst>
            <pc:docMk/>
            <pc:sldMk cId="3684681867" sldId="710"/>
            <ac:grpSpMk id="22" creationId="{3790A5E2-CBEB-45B4-081A-D70744FAC288}"/>
          </ac:grpSpMkLst>
        </pc:grpChg>
        <pc:grpChg chg="mod topLvl">
          <ac:chgData name="BRIEND Thomas" userId="cb6b60eb-1d0a-4b0f-974c-825e9515cdb9" providerId="ADAL" clId="{EDD30C6C-C75D-4D4C-9315-5F8B0972DADC}" dt="2024-01-18T14:46:57.078" v="1227" actId="1035"/>
          <ac:grpSpMkLst>
            <pc:docMk/>
            <pc:sldMk cId="3684681867" sldId="710"/>
            <ac:grpSpMk id="23" creationId="{D3A83DCF-6159-654C-1685-C7F138D4C22F}"/>
          </ac:grpSpMkLst>
        </pc:grpChg>
        <pc:grpChg chg="mod topLvl">
          <ac:chgData name="BRIEND Thomas" userId="cb6b60eb-1d0a-4b0f-974c-825e9515cdb9" providerId="ADAL" clId="{EDD30C6C-C75D-4D4C-9315-5F8B0972DADC}" dt="2024-01-18T14:46:57.078" v="1227" actId="1035"/>
          <ac:grpSpMkLst>
            <pc:docMk/>
            <pc:sldMk cId="3684681867" sldId="710"/>
            <ac:grpSpMk id="24" creationId="{B3DAF804-241D-EADD-6E7F-44C584D63146}"/>
          </ac:grpSpMkLst>
        </pc:grpChg>
        <pc:grpChg chg="mod topLvl">
          <ac:chgData name="BRIEND Thomas" userId="cb6b60eb-1d0a-4b0f-974c-825e9515cdb9" providerId="ADAL" clId="{EDD30C6C-C75D-4D4C-9315-5F8B0972DADC}" dt="2024-01-18T14:46:57.078" v="1227" actId="1035"/>
          <ac:grpSpMkLst>
            <pc:docMk/>
            <pc:sldMk cId="3684681867" sldId="710"/>
            <ac:grpSpMk id="29" creationId="{64E5ED09-58C1-ED37-3FBD-FE2DDB3EBBE3}"/>
          </ac:grpSpMkLst>
        </pc:grpChg>
        <pc:picChg chg="del">
          <ac:chgData name="BRIEND Thomas" userId="cb6b60eb-1d0a-4b0f-974c-825e9515cdb9" providerId="ADAL" clId="{EDD30C6C-C75D-4D4C-9315-5F8B0972DADC}" dt="2024-01-18T14:31:32.259" v="21" actId="478"/>
          <ac:picMkLst>
            <pc:docMk/>
            <pc:sldMk cId="3684681867" sldId="710"/>
            <ac:picMk id="12" creationId="{62FD36B4-BB1E-484B-915C-CCAC78BA694A}"/>
          </ac:picMkLst>
        </pc:picChg>
      </pc:sldChg>
    </pc:docChg>
  </pc:docChgLst>
  <pc:docChgLst>
    <pc:chgData name="FLIELLER Camille" userId="943da3c0-d5d0-4926-8173-760838eee54e" providerId="ADAL" clId="{0990EB3F-3F57-478A-B1D0-C7D32C416310}"/>
    <pc:docChg chg="modSld">
      <pc:chgData name="FLIELLER Camille" userId="943da3c0-d5d0-4926-8173-760838eee54e" providerId="ADAL" clId="{0990EB3F-3F57-478A-B1D0-C7D32C416310}" dt="2023-01-06T13:33:02.845" v="69" actId="13926"/>
      <pc:docMkLst>
        <pc:docMk/>
      </pc:docMkLst>
      <pc:sldChg chg="modSp mod">
        <pc:chgData name="FLIELLER Camille" userId="943da3c0-d5d0-4926-8173-760838eee54e" providerId="ADAL" clId="{0990EB3F-3F57-478A-B1D0-C7D32C416310}" dt="2023-01-06T13:23:28.935" v="11" actId="13926"/>
        <pc:sldMkLst>
          <pc:docMk/>
          <pc:sldMk cId="108636009" sldId="699"/>
        </pc:sldMkLst>
        <pc:graphicFrameChg chg="modGraphic">
          <ac:chgData name="FLIELLER Camille" userId="943da3c0-d5d0-4926-8173-760838eee54e" providerId="ADAL" clId="{0990EB3F-3F57-478A-B1D0-C7D32C416310}" dt="2023-01-06T13:23:28.935" v="11" actId="13926"/>
          <ac:graphicFrameMkLst>
            <pc:docMk/>
            <pc:sldMk cId="108636009" sldId="699"/>
            <ac:graphicFrameMk id="4" creationId="{202D72DF-6532-4B15-8952-69734DA2D7F8}"/>
          </ac:graphicFrameMkLst>
        </pc:graphicFrameChg>
      </pc:sldChg>
      <pc:sldChg chg="modSp mod">
        <pc:chgData name="FLIELLER Camille" userId="943da3c0-d5d0-4926-8173-760838eee54e" providerId="ADAL" clId="{0990EB3F-3F57-478A-B1D0-C7D32C416310}" dt="2023-01-06T13:33:02.845" v="69" actId="13926"/>
        <pc:sldMkLst>
          <pc:docMk/>
          <pc:sldMk cId="2371734576" sldId="700"/>
        </pc:sldMkLst>
        <pc:graphicFrameChg chg="modGraphic">
          <ac:chgData name="FLIELLER Camille" userId="943da3c0-d5d0-4926-8173-760838eee54e" providerId="ADAL" clId="{0990EB3F-3F57-478A-B1D0-C7D32C416310}" dt="2023-01-06T13:33:02.845" v="69" actId="13926"/>
          <ac:graphicFrameMkLst>
            <pc:docMk/>
            <pc:sldMk cId="2371734576" sldId="700"/>
            <ac:graphicFrameMk id="6" creationId="{05831FF7-91BA-4516-816B-A4869FC5B9FF}"/>
          </ac:graphicFrameMkLst>
        </pc:graphicFrameChg>
      </pc:sldChg>
    </pc:docChg>
  </pc:docChgLst>
  <pc:docChgLst>
    <pc:chgData name="LEMAIRE Séverine" userId="S::severine.lemaire@wavestone.com::84b438f5-8f3f-4ab3-a76a-235c66a78618" providerId="AD" clId="Web-{D991D97E-3CB3-A6DB-702B-8D5C8FBE1E2D}"/>
    <pc:docChg chg="mod">
      <pc:chgData name="LEMAIRE Séverine" userId="S::severine.lemaire@wavestone.com::84b438f5-8f3f-4ab3-a76a-235c66a78618" providerId="AD" clId="Web-{D991D97E-3CB3-A6DB-702B-8D5C8FBE1E2D}" dt="2022-01-05T16:33:44.445" v="1"/>
      <pc:docMkLst>
        <pc:docMk/>
      </pc:docMkLst>
      <pc:sldChg chg="addCm">
        <pc:chgData name="LEMAIRE Séverine" userId="S::severine.lemaire@wavestone.com::84b438f5-8f3f-4ab3-a76a-235c66a78618" providerId="AD" clId="Web-{D991D97E-3CB3-A6DB-702B-8D5C8FBE1E2D}" dt="2022-01-05T16:33:44.445" v="1"/>
        <pc:sldMkLst>
          <pc:docMk/>
          <pc:sldMk cId="2044393021" sldId="682"/>
        </pc:sldMkLst>
      </pc:sldChg>
    </pc:docChg>
  </pc:docChgLst>
  <pc:docChgLst>
    <pc:chgData name="THAO Inès" userId="6808ee7b-420a-46ce-9972-773435b73f2a" providerId="ADAL" clId="{3EABE945-39EA-42DB-883A-D74BD598E021}"/>
    <pc:docChg chg="undo custSel addSld modSld modSection">
      <pc:chgData name="THAO Inès" userId="6808ee7b-420a-46ce-9972-773435b73f2a" providerId="ADAL" clId="{3EABE945-39EA-42DB-883A-D74BD598E021}" dt="2025-01-09T15:58:55.960" v="167" actId="313"/>
      <pc:docMkLst>
        <pc:docMk/>
      </pc:docMkLst>
      <pc:sldChg chg="modSp mod">
        <pc:chgData name="THAO Inès" userId="6808ee7b-420a-46ce-9972-773435b73f2a" providerId="ADAL" clId="{3EABE945-39EA-42DB-883A-D74BD598E021}" dt="2025-01-09T15:58:55.960" v="167" actId="313"/>
        <pc:sldMkLst>
          <pc:docMk/>
          <pc:sldMk cId="3684681867" sldId="710"/>
        </pc:sldMkLst>
        <pc:spChg chg="mod">
          <ac:chgData name="THAO Inès" userId="6808ee7b-420a-46ce-9972-773435b73f2a" providerId="ADAL" clId="{3EABE945-39EA-42DB-883A-D74BD598E021}" dt="2025-01-09T15:57:55.886" v="166" actId="113"/>
          <ac:spMkLst>
            <pc:docMk/>
            <pc:sldMk cId="3684681867" sldId="710"/>
            <ac:spMk id="19" creationId="{46341420-23F2-EFDB-E6F4-5323065BC79F}"/>
          </ac:spMkLst>
        </pc:spChg>
        <pc:spChg chg="mod">
          <ac:chgData name="THAO Inès" userId="6808ee7b-420a-46ce-9972-773435b73f2a" providerId="ADAL" clId="{3EABE945-39EA-42DB-883A-D74BD598E021}" dt="2025-01-09T15:58:55.960" v="167" actId="313"/>
          <ac:spMkLst>
            <pc:docMk/>
            <pc:sldMk cId="3684681867" sldId="710"/>
            <ac:spMk id="42" creationId="{F0C4F0F3-74F4-E35D-9648-B81FE8E21707}"/>
          </ac:spMkLst>
        </pc:spChg>
      </pc:sldChg>
      <pc:sldChg chg="modSp mod">
        <pc:chgData name="THAO Inès" userId="6808ee7b-420a-46ce-9972-773435b73f2a" providerId="ADAL" clId="{3EABE945-39EA-42DB-883A-D74BD598E021}" dt="2025-01-09T10:58:22.562" v="32" actId="20577"/>
        <pc:sldMkLst>
          <pc:docMk/>
          <pc:sldMk cId="3221391069" sldId="711"/>
        </pc:sldMkLst>
        <pc:spChg chg="mod">
          <ac:chgData name="THAO Inès" userId="6808ee7b-420a-46ce-9972-773435b73f2a" providerId="ADAL" clId="{3EABE945-39EA-42DB-883A-D74BD598E021}" dt="2025-01-09T10:58:22.562" v="32" actId="20577"/>
          <ac:spMkLst>
            <pc:docMk/>
            <pc:sldMk cId="3221391069" sldId="711"/>
            <ac:spMk id="2" creationId="{CA902814-9B68-968D-169E-5CF4A61B9F1F}"/>
          </ac:spMkLst>
        </pc:spChg>
        <pc:graphicFrameChg chg="modGraphic">
          <ac:chgData name="THAO Inès" userId="6808ee7b-420a-46ce-9972-773435b73f2a" providerId="ADAL" clId="{3EABE945-39EA-42DB-883A-D74BD598E021}" dt="2025-01-08T16:13:40.621" v="25" actId="20577"/>
          <ac:graphicFrameMkLst>
            <pc:docMk/>
            <pc:sldMk cId="3221391069" sldId="711"/>
            <ac:graphicFrameMk id="4" creationId="{8B9F5E4F-97A5-DF0F-EA69-D48C0E6CA656}"/>
          </ac:graphicFrameMkLst>
        </pc:graphicFrameChg>
      </pc:sldChg>
      <pc:sldChg chg="modSp mod modNotesTx">
        <pc:chgData name="THAO Inès" userId="6808ee7b-420a-46ce-9972-773435b73f2a" providerId="ADAL" clId="{3EABE945-39EA-42DB-883A-D74BD598E021}" dt="2025-01-09T11:03:32.444" v="164" actId="20577"/>
        <pc:sldMkLst>
          <pc:docMk/>
          <pc:sldMk cId="3900243874" sldId="712"/>
        </pc:sldMkLst>
        <pc:spChg chg="mod">
          <ac:chgData name="THAO Inès" userId="6808ee7b-420a-46ce-9972-773435b73f2a" providerId="ADAL" clId="{3EABE945-39EA-42DB-883A-D74BD598E021}" dt="2025-01-09T10:58:27.694" v="38" actId="20577"/>
          <ac:spMkLst>
            <pc:docMk/>
            <pc:sldMk cId="3900243874" sldId="712"/>
            <ac:spMk id="2" creationId="{B0CCCA3C-B745-C913-2818-E4EB8503DBE7}"/>
          </ac:spMkLst>
        </pc:spChg>
        <pc:graphicFrameChg chg="mod modGraphic">
          <ac:chgData name="THAO Inès" userId="6808ee7b-420a-46ce-9972-773435b73f2a" providerId="ADAL" clId="{3EABE945-39EA-42DB-883A-D74BD598E021}" dt="2025-01-09T11:03:09.256" v="71" actId="207"/>
          <ac:graphicFrameMkLst>
            <pc:docMk/>
            <pc:sldMk cId="3900243874" sldId="712"/>
            <ac:graphicFrameMk id="4" creationId="{272952BF-F60D-50D7-3DAE-FA8B0EC44FFE}"/>
          </ac:graphicFrameMkLst>
        </pc:graphicFrameChg>
      </pc:sldChg>
      <pc:sldChg chg="modSp add mod">
        <pc:chgData name="THAO Inès" userId="6808ee7b-420a-46ce-9972-773435b73f2a" providerId="ADAL" clId="{3EABE945-39EA-42DB-883A-D74BD598E021}" dt="2025-01-09T11:03:14.896" v="72" actId="207"/>
        <pc:sldMkLst>
          <pc:docMk/>
          <pc:sldMk cId="2638529555" sldId="713"/>
        </pc:sldMkLst>
        <pc:spChg chg="mod">
          <ac:chgData name="THAO Inès" userId="6808ee7b-420a-46ce-9972-773435b73f2a" providerId="ADAL" clId="{3EABE945-39EA-42DB-883A-D74BD598E021}" dt="2025-01-09T10:58:34.381" v="46" actId="20577"/>
          <ac:spMkLst>
            <pc:docMk/>
            <pc:sldMk cId="2638529555" sldId="713"/>
            <ac:spMk id="2" creationId="{0508E4AB-BDEE-2E87-4C49-D62DC38543DB}"/>
          </ac:spMkLst>
        </pc:spChg>
        <pc:graphicFrameChg chg="modGraphic">
          <ac:chgData name="THAO Inès" userId="6808ee7b-420a-46ce-9972-773435b73f2a" providerId="ADAL" clId="{3EABE945-39EA-42DB-883A-D74BD598E021}" dt="2025-01-09T11:03:14.896" v="72" actId="207"/>
          <ac:graphicFrameMkLst>
            <pc:docMk/>
            <pc:sldMk cId="2638529555" sldId="713"/>
            <ac:graphicFrameMk id="4" creationId="{7F127118-73CF-1908-9B4C-7CB6DC5671BB}"/>
          </ac:graphicFrameMkLst>
        </pc:graphicFrameChg>
      </pc:sldChg>
    </pc:docChg>
  </pc:docChgLst>
  <pc:docChgLst>
    <pc:chgData name="OLIVE Thomas" userId="S::thomas.olive@wavestone.com::e4bee9e6-76e7-4f99-b0a1-c24b2530bd53" providerId="AD" clId="Web-{B4F392CE-7471-1CE1-03E8-E97B0D491A5A}"/>
    <pc:docChg chg="modSld">
      <pc:chgData name="OLIVE Thomas" userId="S::thomas.olive@wavestone.com::e4bee9e6-76e7-4f99-b0a1-c24b2530bd53" providerId="AD" clId="Web-{B4F392CE-7471-1CE1-03E8-E97B0D491A5A}" dt="2024-01-11T11:06:20.472" v="7"/>
      <pc:docMkLst>
        <pc:docMk/>
      </pc:docMkLst>
      <pc:sldChg chg="delSp">
        <pc:chgData name="OLIVE Thomas" userId="S::thomas.olive@wavestone.com::e4bee9e6-76e7-4f99-b0a1-c24b2530bd53" providerId="AD" clId="Web-{B4F392CE-7471-1CE1-03E8-E97B0D491A5A}" dt="2024-01-11T09:53:25.687" v="0"/>
        <pc:sldMkLst>
          <pc:docMk/>
          <pc:sldMk cId="836257745" sldId="691"/>
        </pc:sldMkLst>
        <pc:spChg chg="del">
          <ac:chgData name="OLIVE Thomas" userId="S::thomas.olive@wavestone.com::e4bee9e6-76e7-4f99-b0a1-c24b2530bd53" providerId="AD" clId="Web-{B4F392CE-7471-1CE1-03E8-E97B0D491A5A}" dt="2024-01-11T09:53:25.687" v="0"/>
          <ac:spMkLst>
            <pc:docMk/>
            <pc:sldMk cId="836257745" sldId="691"/>
            <ac:spMk id="4" creationId="{84479AD4-DA8B-956B-CF4F-E977907FAC00}"/>
          </ac:spMkLst>
        </pc:spChg>
      </pc:sldChg>
      <pc:sldChg chg="mod modShow">
        <pc:chgData name="OLIVE Thomas" userId="S::thomas.olive@wavestone.com::e4bee9e6-76e7-4f99-b0a1-c24b2530bd53" providerId="AD" clId="Web-{B4F392CE-7471-1CE1-03E8-E97B0D491A5A}" dt="2024-01-11T11:06:20.472" v="7"/>
        <pc:sldMkLst>
          <pc:docMk/>
          <pc:sldMk cId="108636009" sldId="699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391" v="1"/>
        <pc:sldMkLst>
          <pc:docMk/>
          <pc:sldMk cId="1499696177" sldId="703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501" v="2"/>
        <pc:sldMkLst>
          <pc:docMk/>
          <pc:sldMk cId="3190410693" sldId="705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626" v="3"/>
        <pc:sldMkLst>
          <pc:docMk/>
          <pc:sldMk cId="3625349769" sldId="706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719" v="4"/>
        <pc:sldMkLst>
          <pc:docMk/>
          <pc:sldMk cId="96712901" sldId="707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829" v="5"/>
        <pc:sldMkLst>
          <pc:docMk/>
          <pc:sldMk cId="3903730997" sldId="708"/>
        </pc:sldMkLst>
      </pc:sldChg>
      <pc:sldChg chg="mod modShow">
        <pc:chgData name="OLIVE Thomas" userId="S::thomas.olive@wavestone.com::e4bee9e6-76e7-4f99-b0a1-c24b2530bd53" providerId="AD" clId="Web-{B4F392CE-7471-1CE1-03E8-E97B0D491A5A}" dt="2024-01-11T09:53:35.954" v="6"/>
        <pc:sldMkLst>
          <pc:docMk/>
          <pc:sldMk cId="1303578298" sldId="709"/>
        </pc:sldMkLst>
      </pc:sldChg>
    </pc:docChg>
  </pc:docChgLst>
  <pc:docChgLst>
    <pc:chgData name="SIBILLE Ségolène" userId="6b9d0016-5875-4eb2-98ed-e553192fa43a" providerId="ADAL" clId="{D656E4D6-4BE3-45B9-B60D-F4E3438BD18D}"/>
    <pc:docChg chg="modSld">
      <pc:chgData name="SIBILLE Ségolène" userId="6b9d0016-5875-4eb2-98ed-e553192fa43a" providerId="ADAL" clId="{D656E4D6-4BE3-45B9-B60D-F4E3438BD18D}" dt="2023-01-02T13:36:21.987" v="38" actId="14100"/>
      <pc:docMkLst>
        <pc:docMk/>
      </pc:docMkLst>
      <pc:sldChg chg="addSp delSp modSp mod">
        <pc:chgData name="SIBILLE Ségolène" userId="6b9d0016-5875-4eb2-98ed-e553192fa43a" providerId="ADAL" clId="{D656E4D6-4BE3-45B9-B60D-F4E3438BD18D}" dt="2023-01-02T13:36:21.987" v="38" actId="14100"/>
        <pc:sldMkLst>
          <pc:docMk/>
          <pc:sldMk cId="2760640979" sldId="683"/>
        </pc:sldMkLst>
        <pc:spChg chg="add del">
          <ac:chgData name="SIBILLE Ségolène" userId="6b9d0016-5875-4eb2-98ed-e553192fa43a" providerId="ADAL" clId="{D656E4D6-4BE3-45B9-B60D-F4E3438BD18D}" dt="2023-01-02T13:35:06.593" v="3"/>
          <ac:spMkLst>
            <pc:docMk/>
            <pc:sldMk cId="2760640979" sldId="683"/>
            <ac:spMk id="2" creationId="{8B535A5F-8CA5-4523-A272-79D5C6B2232F}"/>
          </ac:spMkLst>
        </pc:spChg>
        <pc:spChg chg="add del">
          <ac:chgData name="SIBILLE Ségolène" userId="6b9d0016-5875-4eb2-98ed-e553192fa43a" providerId="ADAL" clId="{D656E4D6-4BE3-45B9-B60D-F4E3438BD18D}" dt="2023-01-02T13:35:29.635" v="5"/>
          <ac:spMkLst>
            <pc:docMk/>
            <pc:sldMk cId="2760640979" sldId="683"/>
            <ac:spMk id="3" creationId="{E42C5ED2-217A-4803-82CD-3EE72D77D9E0}"/>
          </ac:spMkLst>
        </pc:spChg>
        <pc:spChg chg="mod">
          <ac:chgData name="SIBILLE Ségolène" userId="6b9d0016-5875-4eb2-98ed-e553192fa43a" providerId="ADAL" clId="{D656E4D6-4BE3-45B9-B60D-F4E3438BD18D}" dt="2023-01-02T13:36:21.987" v="38" actId="14100"/>
          <ac:spMkLst>
            <pc:docMk/>
            <pc:sldMk cId="2760640979" sldId="683"/>
            <ac:spMk id="7" creationId="{73C11D52-5D8F-4ED4-9E66-11C6B4ECC234}"/>
          </ac:spMkLst>
        </pc:spChg>
        <pc:spChg chg="mod">
          <ac:chgData name="SIBILLE Ségolène" userId="6b9d0016-5875-4eb2-98ed-e553192fa43a" providerId="ADAL" clId="{D656E4D6-4BE3-45B9-B60D-F4E3438BD18D}" dt="2023-01-02T13:35:57.878" v="13" actId="20577"/>
          <ac:spMkLst>
            <pc:docMk/>
            <pc:sldMk cId="2760640979" sldId="683"/>
            <ac:spMk id="8" creationId="{BA385C52-6B97-4FCA-BBAC-194DD3D69119}"/>
          </ac:spMkLst>
        </pc:spChg>
      </pc:sldChg>
    </pc:docChg>
  </pc:docChgLst>
  <pc:docChgLst>
    <pc:chgData name="SPITZER Anton" userId="fbe320f7-5761-406d-916c-6ec7c5fd174c" providerId="ADAL" clId="{9A90FAEB-8940-48A5-8139-F4FE3AF5E35A}"/>
    <pc:docChg chg="undo custSel addSld modSld sldOrd">
      <pc:chgData name="SPITZER Anton" userId="fbe320f7-5761-406d-916c-6ec7c5fd174c" providerId="ADAL" clId="{9A90FAEB-8940-48A5-8139-F4FE3AF5E35A}" dt="2021-12-13T13:59:58.982" v="877" actId="14100"/>
      <pc:docMkLst>
        <pc:docMk/>
      </pc:docMkLst>
      <pc:sldChg chg="modSp add">
        <pc:chgData name="SPITZER Anton" userId="fbe320f7-5761-406d-916c-6ec7c5fd174c" providerId="ADAL" clId="{9A90FAEB-8940-48A5-8139-F4FE3AF5E35A}" dt="2021-12-13T13:59:15.709" v="832"/>
        <pc:sldMkLst>
          <pc:docMk/>
          <pc:sldMk cId="782096997" sldId="256"/>
        </pc:sldMkLst>
        <pc:spChg chg="mod">
          <ac:chgData name="SPITZER Anton" userId="fbe320f7-5761-406d-916c-6ec7c5fd174c" providerId="ADAL" clId="{9A90FAEB-8940-48A5-8139-F4FE3AF5E35A}" dt="2021-12-13T13:59:15.709" v="810"/>
          <ac:spMkLst>
            <pc:docMk/>
            <pc:sldMk cId="782096997" sldId="256"/>
            <ac:spMk id="10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12"/>
          <ac:spMkLst>
            <pc:docMk/>
            <pc:sldMk cId="782096997" sldId="256"/>
            <ac:spMk id="11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14"/>
          <ac:spMkLst>
            <pc:docMk/>
            <pc:sldMk cId="782096997" sldId="256"/>
            <ac:spMk id="12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16"/>
          <ac:spMkLst>
            <pc:docMk/>
            <pc:sldMk cId="782096997" sldId="256"/>
            <ac:spMk id="13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18"/>
          <ac:spMkLst>
            <pc:docMk/>
            <pc:sldMk cId="782096997" sldId="256"/>
            <ac:spMk id="18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22"/>
          <ac:spMkLst>
            <pc:docMk/>
            <pc:sldMk cId="782096997" sldId="256"/>
            <ac:spMk id="25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24"/>
          <ac:spMkLst>
            <pc:docMk/>
            <pc:sldMk cId="782096997" sldId="256"/>
            <ac:spMk id="26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26"/>
          <ac:spMkLst>
            <pc:docMk/>
            <pc:sldMk cId="782096997" sldId="256"/>
            <ac:spMk id="27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28"/>
          <ac:spMkLst>
            <pc:docMk/>
            <pc:sldMk cId="782096997" sldId="256"/>
            <ac:spMk id="28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30"/>
          <ac:spMkLst>
            <pc:docMk/>
            <pc:sldMk cId="782096997" sldId="256"/>
            <ac:spMk id="29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5.709" v="832"/>
          <ac:spMkLst>
            <pc:docMk/>
            <pc:sldMk cId="782096997" sldId="256"/>
            <ac:spMk id="30" creationId="{00000000-0000-0000-0000-000000000000}"/>
          </ac:spMkLst>
        </pc:spChg>
        <pc:grpChg chg="mod">
          <ac:chgData name="SPITZER Anton" userId="fbe320f7-5761-406d-916c-6ec7c5fd174c" providerId="ADAL" clId="{9A90FAEB-8940-48A5-8139-F4FE3AF5E35A}" dt="2021-12-13T13:59:15.709" v="820"/>
          <ac:grpSpMkLst>
            <pc:docMk/>
            <pc:sldMk cId="782096997" sldId="256"/>
            <ac:grpSpMk id="38" creationId="{00000000-0000-0000-0000-000000000000}"/>
          </ac:grpSpMkLst>
        </pc:grpChg>
      </pc:sldChg>
      <pc:sldChg chg="modSp mod">
        <pc:chgData name="SPITZER Anton" userId="fbe320f7-5761-406d-916c-6ec7c5fd174c" providerId="ADAL" clId="{9A90FAEB-8940-48A5-8139-F4FE3AF5E35A}" dt="2021-12-13T13:29:43.307" v="30" actId="20577"/>
        <pc:sldMkLst>
          <pc:docMk/>
          <pc:sldMk cId="3703824804" sldId="392"/>
        </pc:sldMkLst>
        <pc:spChg chg="mod">
          <ac:chgData name="SPITZER Anton" userId="fbe320f7-5761-406d-916c-6ec7c5fd174c" providerId="ADAL" clId="{9A90FAEB-8940-48A5-8139-F4FE3AF5E35A}" dt="2021-12-13T13:29:32.796" v="19" actId="20577"/>
          <ac:spMkLst>
            <pc:docMk/>
            <pc:sldMk cId="3703824804" sldId="392"/>
            <ac:spMk id="4" creationId="{667FDEF0-88F6-4151-8EF6-A6383E06AC39}"/>
          </ac:spMkLst>
        </pc:spChg>
        <pc:spChg chg="mod">
          <ac:chgData name="SPITZER Anton" userId="fbe320f7-5761-406d-916c-6ec7c5fd174c" providerId="ADAL" clId="{9A90FAEB-8940-48A5-8139-F4FE3AF5E35A}" dt="2021-12-13T13:29:43.307" v="30" actId="20577"/>
          <ac:spMkLst>
            <pc:docMk/>
            <pc:sldMk cId="3703824804" sldId="392"/>
            <ac:spMk id="6" creationId="{D397FE4C-4804-47FA-A45D-6422678C6C0F}"/>
          </ac:spMkLst>
        </pc:spChg>
      </pc:sldChg>
      <pc:sldChg chg="addSp delSp modSp mod modClrScheme chgLayout">
        <pc:chgData name="SPITZER Anton" userId="fbe320f7-5761-406d-916c-6ec7c5fd174c" providerId="ADAL" clId="{9A90FAEB-8940-48A5-8139-F4FE3AF5E35A}" dt="2021-12-13T13:39:53.369" v="549" actId="478"/>
        <pc:sldMkLst>
          <pc:docMk/>
          <pc:sldMk cId="216620830" sldId="394"/>
        </pc:sldMkLst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16620830" sldId="394"/>
            <ac:spMk id="3" creationId="{79B7BC08-7BDC-4B6D-9EF8-D675FA78EEDB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16620830" sldId="394"/>
            <ac:spMk id="10" creationId="{E719E9EC-9B36-4B41-B855-40BD3858B202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16620830" sldId="394"/>
            <ac:spMk id="13" creationId="{380C2FAA-8899-4DD7-8D0E-651A72F44749}"/>
          </ac:spMkLst>
        </pc:spChg>
        <pc:spChg chg="add del mod ord">
          <ac:chgData name="SPITZER Anton" userId="fbe320f7-5761-406d-916c-6ec7c5fd174c" providerId="ADAL" clId="{9A90FAEB-8940-48A5-8139-F4FE3AF5E35A}" dt="2021-12-13T13:39:53.369" v="549" actId="478"/>
          <ac:spMkLst>
            <pc:docMk/>
            <pc:sldMk cId="216620830" sldId="394"/>
            <ac:spMk id="14" creationId="{2604D1F2-5A5B-4CB7-855B-C91FC8F0F084}"/>
          </ac:spMkLst>
        </pc:spChg>
        <pc:spChg chg="add del mod ord">
          <ac:chgData name="SPITZER Anton" userId="fbe320f7-5761-406d-916c-6ec7c5fd174c" providerId="ADAL" clId="{9A90FAEB-8940-48A5-8139-F4FE3AF5E35A}" dt="2021-12-13T13:39:51.846" v="548" actId="478"/>
          <ac:spMkLst>
            <pc:docMk/>
            <pc:sldMk cId="216620830" sldId="394"/>
            <ac:spMk id="15" creationId="{FDC1ECF0-4CAC-4251-9374-439D9796BB8D}"/>
          </ac:spMkLst>
        </pc:spChg>
        <pc:spChg chg="add del mod">
          <ac:chgData name="SPITZER Anton" userId="fbe320f7-5761-406d-916c-6ec7c5fd174c" providerId="ADAL" clId="{9A90FAEB-8940-48A5-8139-F4FE3AF5E35A}" dt="2021-12-13T13:31:04.854" v="98"/>
          <ac:spMkLst>
            <pc:docMk/>
            <pc:sldMk cId="216620830" sldId="394"/>
            <ac:spMk id="37" creationId="{D3567A5F-916E-4B27-A047-4F6D8C29BE6B}"/>
          </ac:spMkLst>
        </pc:spChg>
        <pc:spChg chg="add mod">
          <ac:chgData name="SPITZER Anton" userId="fbe320f7-5761-406d-916c-6ec7c5fd174c" providerId="ADAL" clId="{9A90FAEB-8940-48A5-8139-F4FE3AF5E35A}" dt="2021-12-13T13:31:07.325" v="100"/>
          <ac:spMkLst>
            <pc:docMk/>
            <pc:sldMk cId="216620830" sldId="394"/>
            <ac:spMk id="39" creationId="{B0E60E53-5AD6-4EA3-AFCA-5598BF8018AC}"/>
          </ac:spMkLst>
        </pc:spChg>
        <pc:spChg chg="del">
          <ac:chgData name="SPITZER Anton" userId="fbe320f7-5761-406d-916c-6ec7c5fd174c" providerId="ADAL" clId="{9A90FAEB-8940-48A5-8139-F4FE3AF5E35A}" dt="2021-12-13T13:31:06.558" v="99" actId="478"/>
          <ac:spMkLst>
            <pc:docMk/>
            <pc:sldMk cId="216620830" sldId="394"/>
            <ac:spMk id="48" creationId="{00000000-0000-0000-0000-000000000000}"/>
          </ac:spMkLst>
        </pc:spChg>
      </pc:sldChg>
      <pc:sldChg chg="addSp delSp modSp mod modClrScheme chgLayout">
        <pc:chgData name="SPITZER Anton" userId="fbe320f7-5761-406d-916c-6ec7c5fd174c" providerId="ADAL" clId="{9A90FAEB-8940-48A5-8139-F4FE3AF5E35A}" dt="2021-12-13T13:49:22.069" v="657" actId="948"/>
        <pc:sldMkLst>
          <pc:docMk/>
          <pc:sldMk cId="3811046109" sldId="396"/>
        </pc:sldMkLst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3811046109" sldId="396"/>
            <ac:spMk id="2" creationId="{0958DDBB-58C4-4174-A4FF-C5ADB032220C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3811046109" sldId="396"/>
            <ac:spMk id="4" creationId="{63EA47E0-1266-42AD-9919-66898845F860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3811046109" sldId="396"/>
            <ac:spMk id="7" creationId="{4604BBD8-8D33-4835-A203-8ECFF88CD772}"/>
          </ac:spMkLst>
        </pc:spChg>
        <pc:spChg chg="mod">
          <ac:chgData name="SPITZER Anton" userId="fbe320f7-5761-406d-916c-6ec7c5fd174c" providerId="ADAL" clId="{9A90FAEB-8940-48A5-8139-F4FE3AF5E35A}" dt="2021-12-13T13:49:22.069" v="657" actId="948"/>
          <ac:spMkLst>
            <pc:docMk/>
            <pc:sldMk cId="3811046109" sldId="396"/>
            <ac:spMk id="8" creationId="{00000000-0000-0000-0000-000000000000}"/>
          </ac:spMkLst>
        </pc:spChg>
        <pc:spChg chg="add del mod ord">
          <ac:chgData name="SPITZER Anton" userId="fbe320f7-5761-406d-916c-6ec7c5fd174c" providerId="ADAL" clId="{9A90FAEB-8940-48A5-8139-F4FE3AF5E35A}" dt="2021-12-13T13:40:39.160" v="560" actId="478"/>
          <ac:spMkLst>
            <pc:docMk/>
            <pc:sldMk cId="3811046109" sldId="396"/>
            <ac:spMk id="9" creationId="{0A5B4DED-F2FB-44A5-8763-9FBA0866F37D}"/>
          </ac:spMkLst>
        </pc:spChg>
        <pc:spChg chg="mod">
          <ac:chgData name="SPITZER Anton" userId="fbe320f7-5761-406d-916c-6ec7c5fd174c" providerId="ADAL" clId="{9A90FAEB-8940-48A5-8139-F4FE3AF5E35A}" dt="2021-12-13T13:48:25.970" v="653" actId="20577"/>
          <ac:spMkLst>
            <pc:docMk/>
            <pc:sldMk cId="3811046109" sldId="396"/>
            <ac:spMk id="12" creationId="{00000000-0000-0000-0000-000000000000}"/>
          </ac:spMkLst>
        </pc:spChg>
        <pc:spChg chg="del">
          <ac:chgData name="SPITZER Anton" userId="fbe320f7-5761-406d-916c-6ec7c5fd174c" providerId="ADAL" clId="{9A90FAEB-8940-48A5-8139-F4FE3AF5E35A}" dt="2021-12-13T13:30:58.993" v="95" actId="478"/>
          <ac:spMkLst>
            <pc:docMk/>
            <pc:sldMk cId="3811046109" sldId="396"/>
            <ac:spMk id="13" creationId="{00000000-0000-0000-0000-000000000000}"/>
          </ac:spMkLst>
        </pc:spChg>
        <pc:spChg chg="add mod">
          <ac:chgData name="SPITZER Anton" userId="fbe320f7-5761-406d-916c-6ec7c5fd174c" providerId="ADAL" clId="{9A90FAEB-8940-48A5-8139-F4FE3AF5E35A}" dt="2021-12-13T13:30:59.822" v="96"/>
          <ac:spMkLst>
            <pc:docMk/>
            <pc:sldMk cId="3811046109" sldId="396"/>
            <ac:spMk id="17" creationId="{6BD87282-0006-4E53-BB0F-FCB8716023FA}"/>
          </ac:spMkLst>
        </pc:spChg>
        <pc:spChg chg="add del mod ord">
          <ac:chgData name="SPITZER Anton" userId="fbe320f7-5761-406d-916c-6ec7c5fd174c" providerId="ADAL" clId="{9A90FAEB-8940-48A5-8139-F4FE3AF5E35A}" dt="2021-12-13T13:40:40.914" v="561" actId="478"/>
          <ac:spMkLst>
            <pc:docMk/>
            <pc:sldMk cId="3811046109" sldId="396"/>
            <ac:spMk id="18" creationId="{33FDE2F5-D664-415A-8C13-08E966D52D66}"/>
          </ac:spMkLst>
        </pc:spChg>
      </pc:sldChg>
      <pc:sldChg chg="addSp delSp modSp mod modClrScheme chgLayout">
        <pc:chgData name="SPITZER Anton" userId="fbe320f7-5761-406d-916c-6ec7c5fd174c" providerId="ADAL" clId="{9A90FAEB-8940-48A5-8139-F4FE3AF5E35A}" dt="2021-12-13T13:51:33.927" v="689" actId="20577"/>
        <pc:sldMkLst>
          <pc:docMk/>
          <pc:sldMk cId="2513396021" sldId="397"/>
        </pc:sldMkLst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513396021" sldId="397"/>
            <ac:spMk id="2" creationId="{53FF0681-B375-4727-B8E1-9642B55282DD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513396021" sldId="397"/>
            <ac:spMk id="3" creationId="{037854DB-1578-48A1-9257-722D9F7CC06B}"/>
          </ac:spMkLst>
        </pc:spChg>
        <pc:spChg chg="add del mod ord">
          <ac:chgData name="SPITZER Anton" userId="fbe320f7-5761-406d-916c-6ec7c5fd174c" providerId="ADAL" clId="{9A90FAEB-8940-48A5-8139-F4FE3AF5E35A}" dt="2021-12-13T13:39:31.429" v="546" actId="700"/>
          <ac:spMkLst>
            <pc:docMk/>
            <pc:sldMk cId="2513396021" sldId="397"/>
            <ac:spMk id="4" creationId="{B30761A5-7D28-44D1-A49B-098237EF6B79}"/>
          </ac:spMkLst>
        </pc:spChg>
        <pc:spChg chg="add del mod ord">
          <ac:chgData name="SPITZER Anton" userId="fbe320f7-5761-406d-916c-6ec7c5fd174c" providerId="ADAL" clId="{9A90FAEB-8940-48A5-8139-F4FE3AF5E35A}" dt="2021-12-13T13:40:34.297" v="558" actId="478"/>
          <ac:spMkLst>
            <pc:docMk/>
            <pc:sldMk cId="2513396021" sldId="397"/>
            <ac:spMk id="5" creationId="{964B2993-B78B-4BF7-BE44-8881BDE1514F}"/>
          </ac:spMkLst>
        </pc:spChg>
        <pc:spChg chg="add del mod ord">
          <ac:chgData name="SPITZER Anton" userId="fbe320f7-5761-406d-916c-6ec7c5fd174c" providerId="ADAL" clId="{9A90FAEB-8940-48A5-8139-F4FE3AF5E35A}" dt="2021-12-13T13:40:35.684" v="559" actId="478"/>
          <ac:spMkLst>
            <pc:docMk/>
            <pc:sldMk cId="2513396021" sldId="397"/>
            <ac:spMk id="6" creationId="{C23B6027-219D-46E4-9C99-754A02BEFF61}"/>
          </ac:spMkLst>
        </pc:spChg>
        <pc:spChg chg="add mod">
          <ac:chgData name="SPITZER Anton" userId="fbe320f7-5761-406d-916c-6ec7c5fd174c" providerId="ADAL" clId="{9A90FAEB-8940-48A5-8139-F4FE3AF5E35A}" dt="2021-12-13T13:31:12.739" v="102"/>
          <ac:spMkLst>
            <pc:docMk/>
            <pc:sldMk cId="2513396021" sldId="397"/>
            <ac:spMk id="11" creationId="{1FC7BDBF-9659-4C44-8AD1-6E0452D1C54A}"/>
          </ac:spMkLst>
        </pc:spChg>
        <pc:spChg chg="add del">
          <ac:chgData name="SPITZER Anton" userId="fbe320f7-5761-406d-916c-6ec7c5fd174c" providerId="ADAL" clId="{9A90FAEB-8940-48A5-8139-F4FE3AF5E35A}" dt="2021-12-13T13:40:30.358" v="557" actId="478"/>
          <ac:spMkLst>
            <pc:docMk/>
            <pc:sldMk cId="2513396021" sldId="397"/>
            <ac:spMk id="18" creationId="{00000000-0000-0000-0000-000000000000}"/>
          </ac:spMkLst>
        </pc:spChg>
        <pc:spChg chg="del">
          <ac:chgData name="SPITZER Anton" userId="fbe320f7-5761-406d-916c-6ec7c5fd174c" providerId="ADAL" clId="{9A90FAEB-8940-48A5-8139-F4FE3AF5E35A}" dt="2021-12-13T13:31:11.177" v="101" actId="478"/>
          <ac:spMkLst>
            <pc:docMk/>
            <pc:sldMk cId="2513396021" sldId="397"/>
            <ac:spMk id="19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0:17.162" v="688" actId="20577"/>
          <ac:spMkLst>
            <pc:docMk/>
            <pc:sldMk cId="2513396021" sldId="397"/>
            <ac:spMk id="32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0:07.563" v="685" actId="20577"/>
          <ac:spMkLst>
            <pc:docMk/>
            <pc:sldMk cId="2513396021" sldId="397"/>
            <ac:spMk id="33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1:33.927" v="689" actId="20577"/>
          <ac:spMkLst>
            <pc:docMk/>
            <pc:sldMk cId="2513396021" sldId="397"/>
            <ac:spMk id="34" creationId="{00000000-0000-0000-0000-000000000000}"/>
          </ac:spMkLst>
        </pc:spChg>
      </pc:sldChg>
      <pc:sldChg chg="addSp delSp modSp mod modClrScheme chgLayout">
        <pc:chgData name="SPITZER Anton" userId="fbe320f7-5761-406d-916c-6ec7c5fd174c" providerId="ADAL" clId="{9A90FAEB-8940-48A5-8139-F4FE3AF5E35A}" dt="2021-12-13T13:40:18.314" v="553" actId="478"/>
        <pc:sldMkLst>
          <pc:docMk/>
          <pc:sldMk cId="3361258698" sldId="398"/>
        </pc:sldMkLst>
        <pc:spChg chg="add del mod ord">
          <ac:chgData name="SPITZER Anton" userId="fbe320f7-5761-406d-916c-6ec7c5fd174c" providerId="ADAL" clId="{9A90FAEB-8940-48A5-8139-F4FE3AF5E35A}" dt="2021-12-13T13:40:16.193" v="552" actId="478"/>
          <ac:spMkLst>
            <pc:docMk/>
            <pc:sldMk cId="3361258698" sldId="398"/>
            <ac:spMk id="2" creationId="{CEFB8435-50D1-48E0-B9A5-EFFC661D4613}"/>
          </ac:spMkLst>
        </pc:spChg>
        <pc:spChg chg="add del mod ord">
          <ac:chgData name="SPITZER Anton" userId="fbe320f7-5761-406d-916c-6ec7c5fd174c" providerId="ADAL" clId="{9A90FAEB-8940-48A5-8139-F4FE3AF5E35A}" dt="2021-12-13T13:40:18.314" v="553" actId="478"/>
          <ac:spMkLst>
            <pc:docMk/>
            <pc:sldMk cId="3361258698" sldId="398"/>
            <ac:spMk id="3" creationId="{3635AA93-72C7-4E25-957D-F1C2D3B3C44A}"/>
          </ac:spMkLst>
        </pc:spChg>
        <pc:spChg chg="add del mod">
          <ac:chgData name="SPITZER Anton" userId="fbe320f7-5761-406d-916c-6ec7c5fd174c" providerId="ADAL" clId="{9A90FAEB-8940-48A5-8139-F4FE3AF5E35A}" dt="2021-12-13T13:32:26.769" v="131" actId="478"/>
          <ac:spMkLst>
            <pc:docMk/>
            <pc:sldMk cId="3361258698" sldId="398"/>
            <ac:spMk id="18" creationId="{54E1EF4D-47CA-41CC-9D80-435AA8BE0080}"/>
          </ac:spMkLst>
        </pc:spChg>
        <pc:spChg chg="add mod">
          <ac:chgData name="SPITZER Anton" userId="fbe320f7-5761-406d-916c-6ec7c5fd174c" providerId="ADAL" clId="{9A90FAEB-8940-48A5-8139-F4FE3AF5E35A}" dt="2021-12-13T13:32:45.005" v="152" actId="20577"/>
          <ac:spMkLst>
            <pc:docMk/>
            <pc:sldMk cId="3361258698" sldId="398"/>
            <ac:spMk id="19" creationId="{3A74F3CF-BFD6-46A7-BD6B-32718FFF3D11}"/>
          </ac:spMkLst>
        </pc:spChg>
        <pc:spChg chg="add del mod">
          <ac:chgData name="SPITZER Anton" userId="fbe320f7-5761-406d-916c-6ec7c5fd174c" providerId="ADAL" clId="{9A90FAEB-8940-48A5-8139-F4FE3AF5E35A}" dt="2021-12-13T13:33:15.539" v="160"/>
          <ac:spMkLst>
            <pc:docMk/>
            <pc:sldMk cId="3361258698" sldId="398"/>
            <ac:spMk id="20" creationId="{B829F5E7-FE52-431D-9161-F6BF4586B9ED}"/>
          </ac:spMkLst>
        </pc:spChg>
        <pc:spChg chg="add mod">
          <ac:chgData name="SPITZER Anton" userId="fbe320f7-5761-406d-916c-6ec7c5fd174c" providerId="ADAL" clId="{9A90FAEB-8940-48A5-8139-F4FE3AF5E35A}" dt="2021-12-13T13:36:00.606" v="361" actId="20577"/>
          <ac:spMkLst>
            <pc:docMk/>
            <pc:sldMk cId="3361258698" sldId="398"/>
            <ac:spMk id="21" creationId="{181716B1-135F-44CB-A5E6-8131CBADB4F5}"/>
          </ac:spMkLst>
        </pc:spChg>
        <pc:spChg chg="del">
          <ac:chgData name="SPITZER Anton" userId="fbe320f7-5761-406d-916c-6ec7c5fd174c" providerId="ADAL" clId="{9A90FAEB-8940-48A5-8139-F4FE3AF5E35A}" dt="2021-12-13T13:33:03.344" v="154" actId="478"/>
          <ac:spMkLst>
            <pc:docMk/>
            <pc:sldMk cId="3361258698" sldId="398"/>
            <ac:spMk id="47" creationId="{00000000-0000-0000-0000-000000000000}"/>
          </ac:spMkLst>
        </pc:spChg>
        <pc:spChg chg="del">
          <ac:chgData name="SPITZER Anton" userId="fbe320f7-5761-406d-916c-6ec7c5fd174c" providerId="ADAL" clId="{9A90FAEB-8940-48A5-8139-F4FE3AF5E35A}" dt="2021-12-13T13:32:14.585" v="129" actId="478"/>
          <ac:spMkLst>
            <pc:docMk/>
            <pc:sldMk cId="3361258698" sldId="398"/>
            <ac:spMk id="48" creationId="{00000000-0000-0000-0000-000000000000}"/>
          </ac:spMkLst>
        </pc:spChg>
      </pc:sldChg>
      <pc:sldChg chg="addSp delSp modSp mod modClrScheme chgLayout">
        <pc:chgData name="SPITZER Anton" userId="fbe320f7-5761-406d-916c-6ec7c5fd174c" providerId="ADAL" clId="{9A90FAEB-8940-48A5-8139-F4FE3AF5E35A}" dt="2021-12-13T13:54:23.122" v="746" actId="14100"/>
        <pc:sldMkLst>
          <pc:docMk/>
          <pc:sldMk cId="3002961547" sldId="400"/>
        </pc:sldMkLst>
        <pc:spChg chg="add mod">
          <ac:chgData name="SPITZER Anton" userId="fbe320f7-5761-406d-916c-6ec7c5fd174c" providerId="ADAL" clId="{9A90FAEB-8940-48A5-8139-F4FE3AF5E35A}" dt="2021-12-13T13:54:23.122" v="746" actId="14100"/>
          <ac:spMkLst>
            <pc:docMk/>
            <pc:sldMk cId="3002961547" sldId="400"/>
            <ac:spMk id="5" creationId="{251B2377-ACD4-4054-84BE-2CF1B15A3769}"/>
          </ac:spMkLst>
        </pc:spChg>
        <pc:spChg chg="add del mod">
          <ac:chgData name="SPITZER Anton" userId="fbe320f7-5761-406d-916c-6ec7c5fd174c" providerId="ADAL" clId="{9A90FAEB-8940-48A5-8139-F4FE3AF5E35A}" dt="2021-12-13T13:33:23.142" v="161" actId="478"/>
          <ac:spMkLst>
            <pc:docMk/>
            <pc:sldMk cId="3002961547" sldId="400"/>
            <ac:spMk id="6" creationId="{A84E8DDF-183C-4A62-AA6C-6795B0F256F7}"/>
          </ac:spMkLst>
        </pc:spChg>
        <pc:spChg chg="add del mod">
          <ac:chgData name="SPITZER Anton" userId="fbe320f7-5761-406d-916c-6ec7c5fd174c" providerId="ADAL" clId="{9A90FAEB-8940-48A5-8139-F4FE3AF5E35A}" dt="2021-12-13T13:33:13.999" v="158"/>
          <ac:spMkLst>
            <pc:docMk/>
            <pc:sldMk cId="3002961547" sldId="400"/>
            <ac:spMk id="7" creationId="{077F854D-7C13-449F-8AE2-02DBB36DD2D9}"/>
          </ac:spMkLst>
        </pc:spChg>
        <pc:spChg chg="add mod">
          <ac:chgData name="SPITZER Anton" userId="fbe320f7-5761-406d-916c-6ec7c5fd174c" providerId="ADAL" clId="{9A90FAEB-8940-48A5-8139-F4FE3AF5E35A}" dt="2021-12-13T13:33:25.296" v="163"/>
          <ac:spMkLst>
            <pc:docMk/>
            <pc:sldMk cId="3002961547" sldId="400"/>
            <ac:spMk id="8" creationId="{4AF2A052-4E67-49C6-A5FF-B5C0A531AA90}"/>
          </ac:spMkLst>
        </pc:spChg>
        <pc:spChg chg="add mod">
          <ac:chgData name="SPITZER Anton" userId="fbe320f7-5761-406d-916c-6ec7c5fd174c" providerId="ADAL" clId="{9A90FAEB-8940-48A5-8139-F4FE3AF5E35A}" dt="2021-12-13T13:37:46.994" v="526" actId="20577"/>
          <ac:spMkLst>
            <pc:docMk/>
            <pc:sldMk cId="3002961547" sldId="400"/>
            <ac:spMk id="9" creationId="{BEFEA407-EF6A-42EE-AD69-3B3A754560B3}"/>
          </ac:spMkLst>
        </pc:spChg>
        <pc:spChg chg="add del mod ord">
          <ac:chgData name="SPITZER Anton" userId="fbe320f7-5761-406d-916c-6ec7c5fd174c" providerId="ADAL" clId="{9A90FAEB-8940-48A5-8139-F4FE3AF5E35A}" dt="2021-12-13T13:40:20.865" v="554" actId="478"/>
          <ac:spMkLst>
            <pc:docMk/>
            <pc:sldMk cId="3002961547" sldId="400"/>
            <ac:spMk id="10" creationId="{D45C29D2-5841-4523-96A6-9F90ECFF259D}"/>
          </ac:spMkLst>
        </pc:spChg>
        <pc:spChg chg="add del mod ord">
          <ac:chgData name="SPITZER Anton" userId="fbe320f7-5761-406d-916c-6ec7c5fd174c" providerId="ADAL" clId="{9A90FAEB-8940-48A5-8139-F4FE3AF5E35A}" dt="2021-12-13T13:40:22.373" v="555" actId="478"/>
          <ac:spMkLst>
            <pc:docMk/>
            <pc:sldMk cId="3002961547" sldId="400"/>
            <ac:spMk id="11" creationId="{6979134E-8382-41E7-90AC-1A445FD169AD}"/>
          </ac:spMkLst>
        </pc:spChg>
        <pc:spChg chg="mod">
          <ac:chgData name="SPITZER Anton" userId="fbe320f7-5761-406d-916c-6ec7c5fd174c" providerId="ADAL" clId="{9A90FAEB-8940-48A5-8139-F4FE3AF5E35A}" dt="2021-12-13T13:35:21.085" v="314" actId="14100"/>
          <ac:spMkLst>
            <pc:docMk/>
            <pc:sldMk cId="3002961547" sldId="400"/>
            <ac:spMk id="26" creationId="{00000000-0000-0000-0000-000000000000}"/>
          </ac:spMkLst>
        </pc:spChg>
        <pc:spChg chg="add del">
          <ac:chgData name="SPITZER Anton" userId="fbe320f7-5761-406d-916c-6ec7c5fd174c" providerId="ADAL" clId="{9A90FAEB-8940-48A5-8139-F4FE3AF5E35A}" dt="2021-12-13T13:33:43.484" v="165" actId="478"/>
          <ac:spMkLst>
            <pc:docMk/>
            <pc:sldMk cId="3002961547" sldId="400"/>
            <ac:spMk id="47" creationId="{00000000-0000-0000-0000-000000000000}"/>
          </ac:spMkLst>
        </pc:spChg>
        <pc:spChg chg="del">
          <ac:chgData name="SPITZER Anton" userId="fbe320f7-5761-406d-916c-6ec7c5fd174c" providerId="ADAL" clId="{9A90FAEB-8940-48A5-8139-F4FE3AF5E35A}" dt="2021-12-13T13:33:24.632" v="162" actId="478"/>
          <ac:spMkLst>
            <pc:docMk/>
            <pc:sldMk cId="3002961547" sldId="400"/>
            <ac:spMk id="48" creationId="{00000000-0000-0000-0000-000000000000}"/>
          </ac:spMkLst>
        </pc:spChg>
        <pc:picChg chg="add mod">
          <ac:chgData name="SPITZER Anton" userId="fbe320f7-5761-406d-916c-6ec7c5fd174c" providerId="ADAL" clId="{9A90FAEB-8940-48A5-8139-F4FE3AF5E35A}" dt="2021-12-13T13:53:53.654" v="705" actId="1036"/>
          <ac:picMkLst>
            <pc:docMk/>
            <pc:sldMk cId="3002961547" sldId="400"/>
            <ac:picMk id="3" creationId="{95FC577F-A916-4C6F-83F9-A8B653A1A94D}"/>
          </ac:picMkLst>
        </pc:picChg>
      </pc:sldChg>
      <pc:sldChg chg="modSp mod">
        <pc:chgData name="SPITZER Anton" userId="fbe320f7-5761-406d-916c-6ec7c5fd174c" providerId="ADAL" clId="{9A90FAEB-8940-48A5-8139-F4FE3AF5E35A}" dt="2021-12-13T13:26:54.651" v="15" actId="20577"/>
        <pc:sldMkLst>
          <pc:docMk/>
          <pc:sldMk cId="3274577859" sldId="679"/>
        </pc:sldMkLst>
        <pc:spChg chg="mod">
          <ac:chgData name="SPITZER Anton" userId="fbe320f7-5761-406d-916c-6ec7c5fd174c" providerId="ADAL" clId="{9A90FAEB-8940-48A5-8139-F4FE3AF5E35A}" dt="2021-12-13T13:26:54.651" v="15" actId="20577"/>
          <ac:spMkLst>
            <pc:docMk/>
            <pc:sldMk cId="3274577859" sldId="679"/>
            <ac:spMk id="6" creationId="{D397FE4C-4804-47FA-A45D-6422678C6C0F}"/>
          </ac:spMkLst>
        </pc:spChg>
      </pc:sldChg>
      <pc:sldChg chg="addSp delSp modSp mod">
        <pc:chgData name="SPITZER Anton" userId="fbe320f7-5761-406d-916c-6ec7c5fd174c" providerId="ADAL" clId="{9A90FAEB-8940-48A5-8139-F4FE3AF5E35A}" dt="2021-12-13T13:58:25.717" v="807" actId="478"/>
        <pc:sldMkLst>
          <pc:docMk/>
          <pc:sldMk cId="2044393021" sldId="682"/>
        </pc:sldMkLst>
        <pc:spChg chg="del">
          <ac:chgData name="SPITZER Anton" userId="fbe320f7-5761-406d-916c-6ec7c5fd174c" providerId="ADAL" clId="{9A90FAEB-8940-48A5-8139-F4FE3AF5E35A}" dt="2021-12-13T13:31:21.856" v="104" actId="478"/>
          <ac:spMkLst>
            <pc:docMk/>
            <pc:sldMk cId="2044393021" sldId="682"/>
            <ac:spMk id="2" creationId="{57A3E45E-3D86-4D9B-846C-6A80166CC891}"/>
          </ac:spMkLst>
        </pc:spChg>
        <pc:spChg chg="add del mod">
          <ac:chgData name="SPITZER Anton" userId="fbe320f7-5761-406d-916c-6ec7c5fd174c" providerId="ADAL" clId="{9A90FAEB-8940-48A5-8139-F4FE3AF5E35A}" dt="2021-12-13T13:30:30.467" v="33" actId="478"/>
          <ac:spMkLst>
            <pc:docMk/>
            <pc:sldMk cId="2044393021" sldId="682"/>
            <ac:spMk id="5" creationId="{B20FAC41-1DC3-45BD-9E04-1DA7181E6712}"/>
          </ac:spMkLst>
        </pc:spChg>
        <pc:spChg chg="add del mod">
          <ac:chgData name="SPITZER Anton" userId="fbe320f7-5761-406d-916c-6ec7c5fd174c" providerId="ADAL" clId="{9A90FAEB-8940-48A5-8139-F4FE3AF5E35A}" dt="2021-12-13T13:31:23.469" v="105" actId="478"/>
          <ac:spMkLst>
            <pc:docMk/>
            <pc:sldMk cId="2044393021" sldId="682"/>
            <ac:spMk id="9" creationId="{6AC6404F-A6BF-415C-BA91-D2ED3277A7C0}"/>
          </ac:spMkLst>
        </pc:spChg>
        <pc:spChg chg="add mod">
          <ac:chgData name="SPITZER Anton" userId="fbe320f7-5761-406d-916c-6ec7c5fd174c" providerId="ADAL" clId="{9A90FAEB-8940-48A5-8139-F4FE3AF5E35A}" dt="2021-12-13T13:31:16.792" v="103"/>
          <ac:spMkLst>
            <pc:docMk/>
            <pc:sldMk cId="2044393021" sldId="682"/>
            <ac:spMk id="18" creationId="{F7CCE586-D06E-4091-ADC4-EE18F0CF8BFB}"/>
          </ac:spMkLst>
        </pc:spChg>
        <pc:spChg chg="add mod">
          <ac:chgData name="SPITZER Anton" userId="fbe320f7-5761-406d-916c-6ec7c5fd174c" providerId="ADAL" clId="{9A90FAEB-8940-48A5-8139-F4FE3AF5E35A}" dt="2021-12-13T13:31:34.826" v="128" actId="20577"/>
          <ac:spMkLst>
            <pc:docMk/>
            <pc:sldMk cId="2044393021" sldId="682"/>
            <ac:spMk id="20" creationId="{E8F06114-FAFA-4E2B-8DE9-234094A9FDCC}"/>
          </ac:spMkLst>
        </pc:spChg>
        <pc:spChg chg="del">
          <ac:chgData name="SPITZER Anton" userId="fbe320f7-5761-406d-916c-6ec7c5fd174c" providerId="ADAL" clId="{9A90FAEB-8940-48A5-8139-F4FE3AF5E35A}" dt="2021-12-13T13:30:27.948" v="32" actId="478"/>
          <ac:spMkLst>
            <pc:docMk/>
            <pc:sldMk cId="2044393021" sldId="682"/>
            <ac:spMk id="33" creationId="{626B24B6-82A4-4A2A-9899-B1230A5444CA}"/>
          </ac:spMkLst>
        </pc:spChg>
        <pc:grpChg chg="add del mod">
          <ac:chgData name="SPITZER Anton" userId="fbe320f7-5761-406d-916c-6ec7c5fd174c" providerId="ADAL" clId="{9A90FAEB-8940-48A5-8139-F4FE3AF5E35A}" dt="2021-12-13T13:58:25.717" v="807" actId="478"/>
          <ac:grpSpMkLst>
            <pc:docMk/>
            <pc:sldMk cId="2044393021" sldId="682"/>
            <ac:grpSpMk id="23" creationId="{C1FFE337-B4AF-44B8-87B7-E627BCE17C72}"/>
          </ac:grpSpMkLst>
        </pc:grpChg>
        <pc:graphicFrameChg chg="add mod modGraphic">
          <ac:chgData name="SPITZER Anton" userId="fbe320f7-5761-406d-916c-6ec7c5fd174c" providerId="ADAL" clId="{9A90FAEB-8940-48A5-8139-F4FE3AF5E35A}" dt="2021-12-13T13:47:17.468" v="644"/>
          <ac:graphicFrameMkLst>
            <pc:docMk/>
            <pc:sldMk cId="2044393021" sldId="682"/>
            <ac:graphicFrameMk id="11" creationId="{24A0A074-81E5-47DA-BA18-9E6B3A93ECA8}"/>
          </ac:graphicFrameMkLst>
        </pc:graphicFrameChg>
        <pc:graphicFrameChg chg="add mod modGraphic">
          <ac:chgData name="SPITZER Anton" userId="fbe320f7-5761-406d-916c-6ec7c5fd174c" providerId="ADAL" clId="{9A90FAEB-8940-48A5-8139-F4FE3AF5E35A}" dt="2021-12-13T13:47:22.576" v="645" actId="14100"/>
          <ac:graphicFrameMkLst>
            <pc:docMk/>
            <pc:sldMk cId="2044393021" sldId="682"/>
            <ac:graphicFrameMk id="13" creationId="{F8F17D64-9792-44B9-89BE-53ACEA3D7D57}"/>
          </ac:graphicFrameMkLst>
        </pc:graphicFrameChg>
        <pc:picChg chg="del">
          <ac:chgData name="SPITZER Anton" userId="fbe320f7-5761-406d-916c-6ec7c5fd174c" providerId="ADAL" clId="{9A90FAEB-8940-48A5-8139-F4FE3AF5E35A}" dt="2021-12-13T13:42:57.419" v="564" actId="478"/>
          <ac:picMkLst>
            <pc:docMk/>
            <pc:sldMk cId="2044393021" sldId="682"/>
            <ac:picMk id="4" creationId="{55B2293C-93EF-47AC-AF07-B1BF7EAAFA71}"/>
          </ac:picMkLst>
        </pc:picChg>
        <pc:picChg chg="add del mod">
          <ac:chgData name="SPITZER Anton" userId="fbe320f7-5761-406d-916c-6ec7c5fd174c" providerId="ADAL" clId="{9A90FAEB-8940-48A5-8139-F4FE3AF5E35A}" dt="2021-12-13T13:56:40.283" v="748" actId="478"/>
          <ac:picMkLst>
            <pc:docMk/>
            <pc:sldMk cId="2044393021" sldId="682"/>
            <ac:picMk id="6" creationId="{C894A4C0-FFE8-4EB4-81FA-E02F93DE7F47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8" creationId="{797FDC73-D878-4D0E-8CBB-46F849A2A5C6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0" creationId="{BAA5CD05-AB1E-405C-9D46-FCAE59A6B384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2" creationId="{0640DDDD-51A8-480C-A1E4-E53F98BD1C13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4" creationId="{26152C71-7989-4C9B-801C-D418A6DD5FDA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7" creationId="{D3E18969-994B-4020-9248-F871A310B72D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9" creationId="{4B19C90A-C1EB-4967-829C-12A569A7802E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21" creationId="{4E0ED607-C1E4-4CFE-A809-D35CA3A8B593}"/>
          </ac:picMkLst>
        </pc:picChg>
        <pc:picChg chg="mod modVis">
          <ac:chgData name="SPITZER Anton" userId="fbe320f7-5761-406d-916c-6ec7c5fd174c" providerId="ADAL" clId="{9A90FAEB-8940-48A5-8139-F4FE3AF5E35A}" dt="2021-12-13T13:58:23.352" v="800"/>
          <ac:picMkLst>
            <pc:docMk/>
            <pc:sldMk cId="2044393021" sldId="682"/>
            <ac:picMk id="24" creationId="{6FDBA683-F69F-41CA-8F0C-E8008D882600}"/>
          </ac:picMkLst>
        </pc:picChg>
        <pc:picChg chg="mod modVis">
          <ac:chgData name="SPITZER Anton" userId="fbe320f7-5761-406d-916c-6ec7c5fd174c" providerId="ADAL" clId="{9A90FAEB-8940-48A5-8139-F4FE3AF5E35A}" dt="2021-12-13T13:58:23.352" v="802"/>
          <ac:picMkLst>
            <pc:docMk/>
            <pc:sldMk cId="2044393021" sldId="682"/>
            <ac:picMk id="25" creationId="{40960010-9672-4B33-9F32-B472A5FA7BA3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26" creationId="{118F36D7-32A4-41A0-8F14-B594C5911790}"/>
          </ac:picMkLst>
        </pc:picChg>
        <pc:picChg chg="mod modVis">
          <ac:chgData name="SPITZER Anton" userId="fbe320f7-5761-406d-916c-6ec7c5fd174c" providerId="ADAL" clId="{9A90FAEB-8940-48A5-8139-F4FE3AF5E35A}" dt="2021-12-13T13:58:23.352" v="804"/>
          <ac:picMkLst>
            <pc:docMk/>
            <pc:sldMk cId="2044393021" sldId="682"/>
            <ac:picMk id="27" creationId="{34FCA1BC-B0DC-41DC-94D7-2315EF43D7B0}"/>
          </ac:picMkLst>
        </pc:picChg>
        <pc:picChg chg="mod modVis">
          <ac:chgData name="SPITZER Anton" userId="fbe320f7-5761-406d-916c-6ec7c5fd174c" providerId="ADAL" clId="{9A90FAEB-8940-48A5-8139-F4FE3AF5E35A}" dt="2021-12-13T13:58:23.352" v="806"/>
          <ac:picMkLst>
            <pc:docMk/>
            <pc:sldMk cId="2044393021" sldId="682"/>
            <ac:picMk id="28" creationId="{29DA54BD-51A4-4478-B713-DC6ADC4F110F}"/>
          </ac:picMkLst>
        </pc:picChg>
        <pc:picChg chg="add del">
          <ac:chgData name="SPITZER Anton" userId="fbe320f7-5761-406d-916c-6ec7c5fd174c" providerId="ADAL" clId="{9A90FAEB-8940-48A5-8139-F4FE3AF5E35A}" dt="2021-12-13T13:43:05.316" v="567" actId="478"/>
          <ac:picMkLst>
            <pc:docMk/>
            <pc:sldMk cId="2044393021" sldId="682"/>
            <ac:picMk id="1026" creationId="{E4E679A8-8D2F-42DA-83CE-000E4E3D7460}"/>
          </ac:picMkLst>
        </pc:picChg>
      </pc:sldChg>
      <pc:sldChg chg="addSp delSp modSp mod modClrScheme chgLayout">
        <pc:chgData name="SPITZER Anton" userId="fbe320f7-5761-406d-916c-6ec7c5fd174c" providerId="ADAL" clId="{9A90FAEB-8940-48A5-8139-F4FE3AF5E35A}" dt="2021-12-13T13:41:39.475" v="563" actId="478"/>
        <pc:sldMkLst>
          <pc:docMk/>
          <pc:sldMk cId="2760640979" sldId="683"/>
        </pc:sldMkLst>
        <pc:spChg chg="add mod">
          <ac:chgData name="SPITZER Anton" userId="fbe320f7-5761-406d-916c-6ec7c5fd174c" providerId="ADAL" clId="{9A90FAEB-8940-48A5-8139-F4FE3AF5E35A}" dt="2021-12-13T13:26:29.785" v="14" actId="207"/>
          <ac:spMkLst>
            <pc:docMk/>
            <pc:sldMk cId="2760640979" sldId="683"/>
            <ac:spMk id="2" creationId="{B2E7AC09-B050-4638-939F-24C89429CBC7}"/>
          </ac:spMkLst>
        </pc:spChg>
        <pc:spChg chg="add del mod ord">
          <ac:chgData name="SPITZER Anton" userId="fbe320f7-5761-406d-916c-6ec7c5fd174c" providerId="ADAL" clId="{9A90FAEB-8940-48A5-8139-F4FE3AF5E35A}" dt="2021-12-13T13:41:37.351" v="562" actId="478"/>
          <ac:spMkLst>
            <pc:docMk/>
            <pc:sldMk cId="2760640979" sldId="683"/>
            <ac:spMk id="3" creationId="{90C6CA19-75C4-4AEE-BFC9-7251F8E6FBD3}"/>
          </ac:spMkLst>
        </pc:spChg>
        <pc:spChg chg="add del mod ord">
          <ac:chgData name="SPITZER Anton" userId="fbe320f7-5761-406d-916c-6ec7c5fd174c" providerId="ADAL" clId="{9A90FAEB-8940-48A5-8139-F4FE3AF5E35A}" dt="2021-12-13T13:41:39.475" v="563" actId="478"/>
          <ac:spMkLst>
            <pc:docMk/>
            <pc:sldMk cId="2760640979" sldId="683"/>
            <ac:spMk id="5" creationId="{65AA58F4-812E-4985-BD0B-7A220B84D8D5}"/>
          </ac:spMkLst>
        </pc:spChg>
        <pc:spChg chg="mod">
          <ac:chgData name="SPITZER Anton" userId="fbe320f7-5761-406d-916c-6ec7c5fd174c" providerId="ADAL" clId="{9A90FAEB-8940-48A5-8139-F4FE3AF5E35A}" dt="2021-12-13T13:30:53.778" v="94" actId="20577"/>
          <ac:spMkLst>
            <pc:docMk/>
            <pc:sldMk cId="2760640979" sldId="683"/>
            <ac:spMk id="48" creationId="{00000000-0000-0000-0000-000000000000}"/>
          </ac:spMkLst>
        </pc:spChg>
      </pc:sldChg>
      <pc:sldChg chg="modSp add mod ord">
        <pc:chgData name="SPITZER Anton" userId="fbe320f7-5761-406d-916c-6ec7c5fd174c" providerId="ADAL" clId="{9A90FAEB-8940-48A5-8139-F4FE3AF5E35A}" dt="2021-12-13T13:59:58.982" v="877" actId="14100"/>
        <pc:sldMkLst>
          <pc:docMk/>
          <pc:sldMk cId="3687901732" sldId="684"/>
        </pc:sldMkLst>
        <pc:spChg chg="mod">
          <ac:chgData name="SPITZER Anton" userId="fbe320f7-5761-406d-916c-6ec7c5fd174c" providerId="ADAL" clId="{9A90FAEB-8940-48A5-8139-F4FE3AF5E35A}" dt="2021-12-13T13:59:17.528" v="847"/>
          <ac:spMkLst>
            <pc:docMk/>
            <pc:sldMk cId="3687901732" sldId="684"/>
            <ac:spMk id="9" creationId="{84C3E7A6-9A17-4AE4-8C0D-77B970A3AFFF}"/>
          </ac:spMkLst>
        </pc:spChg>
        <pc:spChg chg="mod">
          <ac:chgData name="SPITZER Anton" userId="fbe320f7-5761-406d-916c-6ec7c5fd174c" providerId="ADAL" clId="{9A90FAEB-8940-48A5-8139-F4FE3AF5E35A}" dt="2021-12-13T13:59:17.528" v="849"/>
          <ac:spMkLst>
            <pc:docMk/>
            <pc:sldMk cId="3687901732" sldId="684"/>
            <ac:spMk id="10" creationId="{F8CCF692-0F4F-4FAB-BD49-E46D52CC1982}"/>
          </ac:spMkLst>
        </pc:spChg>
        <pc:spChg chg="mod">
          <ac:chgData name="SPITZER Anton" userId="fbe320f7-5761-406d-916c-6ec7c5fd174c" providerId="ADAL" clId="{9A90FAEB-8940-48A5-8139-F4FE3AF5E35A}" dt="2021-12-13T13:59:17.528" v="835"/>
          <ac:spMkLst>
            <pc:docMk/>
            <pc:sldMk cId="3687901732" sldId="684"/>
            <ac:spMk id="11" creationId="{06122D0C-FD1B-4FAF-9AEE-7DE9545B214F}"/>
          </ac:spMkLst>
        </pc:spChg>
        <pc:spChg chg="mod">
          <ac:chgData name="SPITZER Anton" userId="fbe320f7-5761-406d-916c-6ec7c5fd174c" providerId="ADAL" clId="{9A90FAEB-8940-48A5-8139-F4FE3AF5E35A}" dt="2021-12-13T13:59:17.528" v="837"/>
          <ac:spMkLst>
            <pc:docMk/>
            <pc:sldMk cId="3687901732" sldId="684"/>
            <ac:spMk id="14" creationId="{1860EAA5-27A4-4D01-8A27-436E48A614B4}"/>
          </ac:spMkLst>
        </pc:spChg>
        <pc:spChg chg="mod">
          <ac:chgData name="SPITZER Anton" userId="fbe320f7-5761-406d-916c-6ec7c5fd174c" providerId="ADAL" clId="{9A90FAEB-8940-48A5-8139-F4FE3AF5E35A}" dt="2021-12-13T13:59:17.528" v="839"/>
          <ac:spMkLst>
            <pc:docMk/>
            <pc:sldMk cId="3687901732" sldId="684"/>
            <ac:spMk id="15" creationId="{B744C716-69C2-4DA7-A882-B36232893E91}"/>
          </ac:spMkLst>
        </pc:spChg>
        <pc:spChg chg="mod">
          <ac:chgData name="SPITZER Anton" userId="fbe320f7-5761-406d-916c-6ec7c5fd174c" providerId="ADAL" clId="{9A90FAEB-8940-48A5-8139-F4FE3AF5E35A}" dt="2021-12-13T13:59:17.528" v="841"/>
          <ac:spMkLst>
            <pc:docMk/>
            <pc:sldMk cId="3687901732" sldId="684"/>
            <ac:spMk id="16" creationId="{18442712-431B-44CE-907B-93EFABD4F591}"/>
          </ac:spMkLst>
        </pc:spChg>
        <pc:spChg chg="mod">
          <ac:chgData name="SPITZER Anton" userId="fbe320f7-5761-406d-916c-6ec7c5fd174c" providerId="ADAL" clId="{9A90FAEB-8940-48A5-8139-F4FE3AF5E35A}" dt="2021-12-13T13:59:58.982" v="877" actId="14100"/>
          <ac:spMkLst>
            <pc:docMk/>
            <pc:sldMk cId="3687901732" sldId="684"/>
            <ac:spMk id="17" creationId="{C378EE16-03F5-40E4-B266-2519329FC61A}"/>
          </ac:spMkLst>
        </pc:spChg>
        <pc:spChg chg="mod">
          <ac:chgData name="SPITZER Anton" userId="fbe320f7-5761-406d-916c-6ec7c5fd174c" providerId="ADAL" clId="{9A90FAEB-8940-48A5-8139-F4FE3AF5E35A}" dt="2021-12-13T13:59:17.528" v="843"/>
          <ac:spMkLst>
            <pc:docMk/>
            <pc:sldMk cId="3687901732" sldId="684"/>
            <ac:spMk id="18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51"/>
          <ac:spMkLst>
            <pc:docMk/>
            <pc:sldMk cId="3687901732" sldId="684"/>
            <ac:spMk id="21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55"/>
          <ac:spMkLst>
            <pc:docMk/>
            <pc:sldMk cId="3687901732" sldId="684"/>
            <ac:spMk id="25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63"/>
          <ac:spMkLst>
            <pc:docMk/>
            <pc:sldMk cId="3687901732" sldId="684"/>
            <ac:spMk id="36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65"/>
          <ac:spMkLst>
            <pc:docMk/>
            <pc:sldMk cId="3687901732" sldId="684"/>
            <ac:spMk id="41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67"/>
          <ac:spMkLst>
            <pc:docMk/>
            <pc:sldMk cId="3687901732" sldId="684"/>
            <ac:spMk id="42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69"/>
          <ac:spMkLst>
            <pc:docMk/>
            <pc:sldMk cId="3687901732" sldId="684"/>
            <ac:spMk id="43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71"/>
          <ac:spMkLst>
            <pc:docMk/>
            <pc:sldMk cId="3687901732" sldId="684"/>
            <ac:spMk id="44" creationId="{00000000-0000-0000-0000-000000000000}"/>
          </ac:spMkLst>
        </pc:spChg>
        <pc:spChg chg="mod">
          <ac:chgData name="SPITZER Anton" userId="fbe320f7-5761-406d-916c-6ec7c5fd174c" providerId="ADAL" clId="{9A90FAEB-8940-48A5-8139-F4FE3AF5E35A}" dt="2021-12-13T13:59:17.528" v="873"/>
          <ac:spMkLst>
            <pc:docMk/>
            <pc:sldMk cId="3687901732" sldId="684"/>
            <ac:spMk id="50" creationId="{00000000-0000-0000-0000-000000000000}"/>
          </ac:spMkLst>
        </pc:spChg>
        <pc:grpChg chg="mod">
          <ac:chgData name="SPITZER Anton" userId="fbe320f7-5761-406d-916c-6ec7c5fd174c" providerId="ADAL" clId="{9A90FAEB-8940-48A5-8139-F4FE3AF5E35A}" dt="2021-12-13T13:59:17.528" v="853"/>
          <ac:grpSpMkLst>
            <pc:docMk/>
            <pc:sldMk cId="3687901732" sldId="684"/>
            <ac:grpSpMk id="45" creationId="{00000000-0000-0000-0000-000000000000}"/>
          </ac:grpSpMkLst>
        </pc:grpChg>
        <pc:grpChg chg="mod">
          <ac:chgData name="SPITZER Anton" userId="fbe320f7-5761-406d-916c-6ec7c5fd174c" providerId="ADAL" clId="{9A90FAEB-8940-48A5-8139-F4FE3AF5E35A}" dt="2021-12-13T13:59:17.528" v="861"/>
          <ac:grpSpMkLst>
            <pc:docMk/>
            <pc:sldMk cId="3687901732" sldId="684"/>
            <ac:grpSpMk id="47" creationId="{00000000-0000-0000-0000-000000000000}"/>
          </ac:grpSpMkLst>
        </pc:grpChg>
        <pc:grpChg chg="mod">
          <ac:chgData name="SPITZER Anton" userId="fbe320f7-5761-406d-916c-6ec7c5fd174c" providerId="ADAL" clId="{9A90FAEB-8940-48A5-8139-F4FE3AF5E35A}" dt="2021-12-13T13:59:17.528" v="857"/>
          <ac:grpSpMkLst>
            <pc:docMk/>
            <pc:sldMk cId="3687901732" sldId="684"/>
            <ac:grpSpMk id="48" creationId="{00000000-0000-0000-0000-000000000000}"/>
          </ac:grpSpMkLst>
        </pc:grpChg>
        <pc:grpChg chg="mod">
          <ac:chgData name="SPITZER Anton" userId="fbe320f7-5761-406d-916c-6ec7c5fd174c" providerId="ADAL" clId="{9A90FAEB-8940-48A5-8139-F4FE3AF5E35A}" dt="2021-12-13T13:59:17.528" v="859"/>
          <ac:grpSpMkLst>
            <pc:docMk/>
            <pc:sldMk cId="3687901732" sldId="684"/>
            <ac:grpSpMk id="49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266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266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162238A6-71A0-469F-AFE8-42F26E22CC50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22317" cy="494266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222" y="9379984"/>
            <a:ext cx="2922317" cy="494266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AAABD5F5-7AEC-4C4B-8C67-2547F27DA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1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1582" cy="495428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428"/>
          </a:xfrm>
          <a:prstGeom prst="rect">
            <a:avLst/>
          </a:prstGeom>
        </p:spPr>
        <p:txBody>
          <a:bodyPr vert="horz" lIns="90833" tIns="45417" rIns="90833" bIns="45417" rtlCol="0"/>
          <a:lstStyle>
            <a:lvl1pPr algn="r">
              <a:defRPr sz="1200"/>
            </a:lvl1pPr>
          </a:lstStyle>
          <a:p>
            <a:fld id="{8C39B519-6E1F-411A-A29D-D1E1AD04C97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117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3" tIns="45417" rIns="90833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2"/>
            <a:ext cx="5393690" cy="3887986"/>
          </a:xfrm>
          <a:prstGeom prst="rect">
            <a:avLst/>
          </a:prstGeom>
        </p:spPr>
        <p:txBody>
          <a:bodyPr vert="horz" lIns="90833" tIns="45417" rIns="90833" bIns="454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21582" cy="495427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6"/>
            <a:ext cx="2921582" cy="495427"/>
          </a:xfrm>
          <a:prstGeom prst="rect">
            <a:avLst/>
          </a:prstGeom>
        </p:spPr>
        <p:txBody>
          <a:bodyPr vert="horz" lIns="90833" tIns="45417" rIns="90833" bIns="45417" rtlCol="0" anchor="b"/>
          <a:lstStyle>
            <a:lvl1pPr algn="r">
              <a:defRPr sz="1200"/>
            </a:lvl1pPr>
          </a:lstStyle>
          <a:p>
            <a:fld id="{F9168828-14A0-412B-94BC-241CF3A039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Séverine</a:t>
            </a:r>
          </a:p>
          <a:p>
            <a:r>
              <a:rPr lang="fr-FR"/>
              <a:t>Début de la formation :</a:t>
            </a:r>
          </a:p>
          <a:p>
            <a:r>
              <a:rPr lang="fr-FR"/>
              <a:t>Le formateur accueille</a:t>
            </a:r>
            <a:r>
              <a:rPr lang="fr-FR" baseline="0"/>
              <a:t> les participants et se présente. Préciser que les ordinateurs ne serviront que pour les mises en pratique. Ils sont libres de prendre des notes sur papier. Pas de téléphone !</a:t>
            </a:r>
          </a:p>
          <a:p>
            <a:pPr marL="0" marR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/>
              <a:t>Faire passer la feuille d’émargement. Conseil pour le formateur : n</a:t>
            </a:r>
            <a:r>
              <a:rPr lang="fr-FR"/>
              <a:t>oter les noms des collaborateurs sur un papier</a:t>
            </a:r>
            <a:r>
              <a:rPr lang="fr-FR" baseline="0"/>
              <a:t> devant soi (plan de table). </a:t>
            </a:r>
          </a:p>
          <a:p>
            <a:pPr marL="0" marR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/>
              <a:t>Demander à chacun d’écrire son nom devant lui sur une feuille papier. </a:t>
            </a:r>
          </a:p>
          <a:p>
            <a:pPr marL="0" marR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/>
              <a:t>Puis distribuer une feuille A4 par personne où il y a écrit le nom d’un collaborateur (pas eux) en gros en haut. Ce sera la personne qu’ils devront décrire pour l’</a:t>
            </a:r>
            <a:r>
              <a:rPr lang="fr-FR" baseline="0" err="1"/>
              <a:t>icebreaker</a:t>
            </a:r>
            <a:r>
              <a:rPr lang="fr-FR" baseline="0"/>
              <a:t>. Le reste de la feuille leur servira à prendre des notes quand ils prépareront la description de l’autre.</a:t>
            </a:r>
          </a:p>
          <a:p>
            <a:pPr marL="0" marR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/>
              <a:t>Eviter de parler d’</a:t>
            </a:r>
            <a:r>
              <a:rPr lang="fr-FR" baseline="0" err="1"/>
              <a:t>icebreaker</a:t>
            </a:r>
            <a:r>
              <a:rPr lang="fr-FR" baseline="0"/>
              <a:t>, dire que l’on va prendre quelques minutes pour se connaitre !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Ségolène et Lucile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Aimeric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5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Aimeric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Début de la formation :</a:t>
            </a:r>
          </a:p>
          <a:p>
            <a:r>
              <a:rPr lang="fr-FR"/>
              <a:t>Le formateur accueille</a:t>
            </a:r>
            <a:r>
              <a:rPr lang="fr-FR" baseline="0"/>
              <a:t> les participants et se présente. Préciser que les ordinateurs ne serviront que pour les mises en pratique. Ils sont libres de prendre des notes sur papier. Pas de téléphone !</a:t>
            </a:r>
          </a:p>
          <a:p>
            <a:pPr defTabSz="920239">
              <a:defRPr/>
            </a:pPr>
            <a:r>
              <a:rPr lang="fr-FR" baseline="0"/>
              <a:t>Faire passer la feuille d’émargement. Conseil pour le formateur : n</a:t>
            </a:r>
            <a:r>
              <a:rPr lang="fr-FR"/>
              <a:t>oter les noms des collaborateurs sur un papier</a:t>
            </a:r>
            <a:r>
              <a:rPr lang="fr-FR" baseline="0"/>
              <a:t> devant soi (plan de table). </a:t>
            </a:r>
          </a:p>
          <a:p>
            <a:pPr defTabSz="920239">
              <a:defRPr/>
            </a:pPr>
            <a:r>
              <a:rPr lang="fr-FR" baseline="0"/>
              <a:t>Demander à chacun d’écrire son nom devant lui sur une feuille papier. </a:t>
            </a:r>
          </a:p>
          <a:p>
            <a:pPr defTabSz="920239">
              <a:defRPr/>
            </a:pPr>
            <a:r>
              <a:rPr lang="fr-FR" baseline="0"/>
              <a:t>Puis distribuer une feuille A4 par personne où il y a écrit le nom d’un collaborateur (pas eux) en gros en haut. Ce sera la personne qu’ils devront décrire pour l’icebreaker. Le reste de la feuille leur servira à prendre des notes quand ils prépareront la description de l’autre.</a:t>
            </a:r>
          </a:p>
          <a:p>
            <a:pPr defTabSz="920239">
              <a:defRPr/>
            </a:pPr>
            <a:r>
              <a:rPr lang="fr-FR" baseline="0"/>
              <a:t>Eviter de parler d’icebreaker, dire que l’on va prendre quelques minutes pour se connaitre !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Faire différemment -&gt; dans le discours, la posture, au niveau du CV, etc.</a:t>
            </a:r>
            <a:endParaRPr lang="fr-FR">
              <a:ea typeface="Calibri"/>
              <a:cs typeface="Calibri"/>
            </a:endParaRPr>
          </a:p>
          <a:p>
            <a:r>
              <a:rPr lang="fr-FR">
                <a:ea typeface="Calibri"/>
                <a:cs typeface="Calibri"/>
              </a:rPr>
              <a:t>Faire suite à cet atelier -&gt; revoir le CV, prendre contact avec parrain/marraine pour rediscuter de l'entretien,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Mounir / Séverine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8828-14A0-412B-94BC-241CF3A039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09200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509050" y="5520421"/>
            <a:ext cx="1908000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12767" y="3334423"/>
            <a:ext cx="5904283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12841" y="4425489"/>
            <a:ext cx="590421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12841" y="5034155"/>
            <a:ext cx="590421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61005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7312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0"/>
            <a:ext cx="9906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6109200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  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509051" y="5520421"/>
            <a:ext cx="1908000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512841" y="3334423"/>
            <a:ext cx="5904210" cy="964800"/>
          </a:xfrm>
        </p:spPr>
        <p:txBody>
          <a:bodyPr lIns="0" rIns="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12841" y="4425489"/>
            <a:ext cx="590421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12841" y="5034155"/>
            <a:ext cx="590421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6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5"/>
            <a:ext cx="9216000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pic>
        <p:nvPicPr>
          <p:cNvPr id="6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67" t="15523" r="22616" b="38125"/>
          <a:stretch/>
        </p:blipFill>
        <p:spPr>
          <a:xfrm>
            <a:off x="-21265" y="2"/>
            <a:ext cx="706974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5"/>
            <a:ext cx="9216000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45600" y="1268413"/>
            <a:ext cx="9216000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111412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2" y="-9086"/>
            <a:ext cx="9906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6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09200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509050" y="5520421"/>
            <a:ext cx="1908000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117050" y="4425489"/>
            <a:ext cx="630000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117050" y="5034155"/>
            <a:ext cx="630000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Interne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61005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7312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F52BBC3-989D-4C7D-86DA-AC88B717C0BE}" type="datetimeFigureOut">
              <a:rPr lang="fr-FR" smtClean="0"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7F11BA3-BD79-49EB-9993-4805A3A31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7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7" y="404664"/>
            <a:ext cx="9216000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45176" y="1268414"/>
            <a:ext cx="9216000" cy="4968000"/>
          </a:xfrm>
          <a:prstGeom prst="rect">
            <a:avLst/>
          </a:prstGeom>
        </p:spPr>
        <p:txBody>
          <a:bodyPr vert="horz" lIns="108000" tIns="108000" rIns="108000" bIns="108000" rtlCol="0">
            <a:norm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545288" y="6503348"/>
            <a:ext cx="1628394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spcBef>
                <a:spcPts val="400"/>
              </a:spcBef>
              <a:buClr>
                <a:srgbClr val="660066"/>
              </a:buClr>
            </a:pPr>
            <a:r>
              <a:rPr lang="fr-FR" sz="600">
                <a:solidFill>
                  <a:srgbClr val="5F5F5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lang="fr-FR" sz="900">
                <a:solidFill>
                  <a:srgbClr val="5F5F5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900">
                <a:solidFill>
                  <a:srgbClr val="50307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" name="Textfeld 6"/>
          <p:cNvSpPr txBox="1"/>
          <p:nvPr userDrawn="1"/>
        </p:nvSpPr>
        <p:spPr bwMode="gray">
          <a:xfrm>
            <a:off x="9201472" y="6503348"/>
            <a:ext cx="3600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defRPr/>
            </a:pPr>
            <a:fld id="{5152254E-7EB4-45E4-904F-3575BFE2F20B}" type="slidenum">
              <a:rPr lang="en-GB" sz="900" smtClean="0">
                <a:solidFill>
                  <a:srgbClr val="503078"/>
                </a:solidFill>
              </a:rPr>
              <a:pPr algn="r">
                <a:defRPr/>
              </a:pPr>
              <a:t>‹N°›</a:t>
            </a:fld>
            <a:endParaRPr lang="en-GB" sz="900">
              <a:solidFill>
                <a:srgbClr val="503078"/>
              </a:solidFill>
            </a:endParaRPr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9139620" y="5935042"/>
            <a:ext cx="925948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62" r:id="rId5"/>
    <p:sldLayoutId id="2147483860" r:id="rId6"/>
    <p:sldLayoutId id="2147483861" r:id="rId7"/>
    <p:sldLayoutId id="2147483862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2228">
          <p15:clr>
            <a:srgbClr val="F26B43"/>
          </p15:clr>
        </p15:guide>
        <p15:guide id="8" orient="horz" pos="2092">
          <p15:clr>
            <a:srgbClr val="F26B43"/>
          </p15:clr>
        </p15:guide>
        <p15:guide id="9" pos="3188">
          <p15:clr>
            <a:srgbClr val="F26B43"/>
          </p15:clr>
        </p15:guide>
        <p15:guide id="10" pos="3052">
          <p15:clr>
            <a:srgbClr val="F26B43"/>
          </p15:clr>
        </p15:guide>
        <p15:guide id="11" pos="6130">
          <p15:clr>
            <a:srgbClr val="F26B43"/>
          </p15:clr>
        </p15:guide>
        <p15:guide id="12" pos="5910">
          <p15:clr>
            <a:srgbClr val="F26B43"/>
          </p15:clr>
        </p15:guide>
        <p15:guide id="13" orient="horz" pos="4201">
          <p15:clr>
            <a:srgbClr val="F26B43"/>
          </p15:clr>
        </p15:guide>
        <p15:guide id="14" orient="horz" pos="346">
          <p15:clr>
            <a:srgbClr val="F26B43"/>
          </p15:clr>
        </p15:guide>
        <p15:guide id="15" orient="horz" pos="845">
          <p15:clr>
            <a:srgbClr val="F26B43"/>
          </p15:clr>
        </p15:guide>
        <p15:guide id="16" orient="horz" pos="414">
          <p15:clr>
            <a:srgbClr val="F26B43"/>
          </p15:clr>
        </p15:guide>
        <p15:guide id="17" orient="horz" pos="1003">
          <p15:clr>
            <a:srgbClr val="F26B43"/>
          </p15:clr>
        </p15:guide>
        <p15:guide id="18" orient="horz" pos="3974">
          <p15:clr>
            <a:srgbClr val="F26B43"/>
          </p15:clr>
        </p15:guide>
        <p15:guide id="19" pos="1805">
          <p15:clr>
            <a:srgbClr val="F26B43"/>
          </p15:clr>
        </p15:guide>
        <p15:guide id="20" pos="2099">
          <p15:clr>
            <a:srgbClr val="F26B43"/>
          </p15:clr>
        </p15:guide>
        <p15:guide id="21" pos="3914">
          <p15:clr>
            <a:srgbClr val="F26B43"/>
          </p15:clr>
        </p15:guide>
        <p15:guide id="22" pos="3982">
          <p15:clr>
            <a:srgbClr val="F26B43"/>
          </p15:clr>
        </p15:guide>
        <p15:guide id="23" orient="horz" pos="1706">
          <p15:clr>
            <a:srgbClr val="F26B43"/>
          </p15:clr>
        </p15:guide>
        <p15:guide id="24" orient="horz" pos="1820">
          <p15:clr>
            <a:srgbClr val="F26B43"/>
          </p15:clr>
        </p15:guide>
        <p15:guide id="25" orient="horz" pos="2727">
          <p15:clr>
            <a:srgbClr val="F26B43"/>
          </p15:clr>
        </p15:guide>
        <p15:guide id="26" orient="horz" pos="2840">
          <p15:clr>
            <a:srgbClr val="F26B43"/>
          </p15:clr>
        </p15:guide>
        <p15:guide id="27" pos="2213">
          <p15:clr>
            <a:srgbClr val="F26B43"/>
          </p15:clr>
        </p15:guide>
        <p15:guide id="28" orient="horz" pos="3680">
          <p15:clr>
            <a:srgbClr val="F26B43"/>
          </p15:clr>
        </p15:guide>
        <p15:guide id="29" orient="horz" pos="3748">
          <p15:clr>
            <a:srgbClr val="F26B43"/>
          </p15:clr>
        </p15:guide>
        <p15:guide id="30" pos="18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train, voie, extérieur, cité&#10;&#10;Description générée avec un niveau de confiance très élevé">
            <a:extLst>
              <a:ext uri="{FF2B5EF4-FFF2-40B4-BE49-F238E27FC236}">
                <a16:creationId xmlns:a16="http://schemas.microsoft.com/office/drawing/2014/main" id="{CBB152F6-C280-4610-A811-2B16876F4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42" r="8663" b="-42"/>
          <a:stretch/>
        </p:blipFill>
        <p:spPr>
          <a:xfrm>
            <a:off x="0" y="1"/>
            <a:ext cx="6109200" cy="6621613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67FDEF0-88F6-4151-8EF6-A6383E06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760" y="3334423"/>
            <a:ext cx="6624290" cy="964800"/>
          </a:xfrm>
        </p:spPr>
        <p:txBody>
          <a:bodyPr/>
          <a:lstStyle/>
          <a:p>
            <a:r>
              <a:rPr lang="fr-FR"/>
              <a:t>Simulations d’entretiens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FFC07-17CE-49DF-9232-8510E1BF76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PLENIERE INTRODUCTIVE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97FE4C-4804-47FA-A45D-6422678C6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9 janvier 2025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7619" r="4951" b="13672"/>
          <a:stretch/>
        </p:blipFill>
        <p:spPr bwMode="auto">
          <a:xfrm>
            <a:off x="5989296" y="5957413"/>
            <a:ext cx="1493270" cy="3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41" y="6021288"/>
            <a:ext cx="1683309" cy="2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erveillant\Desktop\WAVESTONE #ProdTools\4. Visuels\GettyImages-590774553_su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587"/>
            <a:ext cx="9906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gray">
          <a:xfrm>
            <a:off x="632521" y="549275"/>
            <a:ext cx="8645142" cy="5759449"/>
          </a:xfrm>
          <a:prstGeom prst="rect">
            <a:avLst/>
          </a:prstGeom>
          <a:solidFill>
            <a:srgbClr val="FFFFFF">
              <a:alpha val="72000"/>
            </a:srgbClr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 bwMode="gray">
          <a:xfrm>
            <a:off x="1081645" y="2430516"/>
            <a:ext cx="7742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400" b="1" kern="0">
                <a:solidFill>
                  <a:schemeClr val="bg2"/>
                </a:solidFill>
              </a:rPr>
              <a:t>Merci à tous pour votre participation</a:t>
            </a:r>
          </a:p>
          <a:p>
            <a:pPr lvl="0" algn="ctr">
              <a:defRPr/>
            </a:pPr>
            <a:endParaRPr lang="fr-FR" sz="2400" b="1" kern="0">
              <a:solidFill>
                <a:schemeClr val="bg2"/>
              </a:solidFill>
            </a:endParaRPr>
          </a:p>
          <a:p>
            <a:pPr lvl="0" algn="ctr">
              <a:defRPr/>
            </a:pPr>
            <a:endParaRPr lang="fr-FR" sz="2400" b="1" kern="0">
              <a:solidFill>
                <a:schemeClr val="bg2"/>
              </a:solidFill>
            </a:endParaRPr>
          </a:p>
          <a:p>
            <a:pPr lvl="0" algn="ctr">
              <a:defRPr/>
            </a:pPr>
            <a:endParaRPr lang="fr-FR" sz="2400" b="1" kern="0">
              <a:solidFill>
                <a:schemeClr val="bg2"/>
              </a:solidFill>
            </a:endParaRPr>
          </a:p>
          <a:p>
            <a:pPr lvl="0" algn="ctr">
              <a:defRPr/>
            </a:pPr>
            <a:r>
              <a:rPr lang="fr-FR" sz="2400" b="1" kern="0">
                <a:solidFill>
                  <a:schemeClr val="bg2"/>
                </a:solidFill>
              </a:rPr>
              <a:t>Avez-vous des questions ?</a:t>
            </a:r>
          </a:p>
        </p:txBody>
      </p:sp>
      <p:cxnSp>
        <p:nvCxnSpPr>
          <p:cNvPr id="5" name="Connecteur droit 4"/>
          <p:cNvCxnSpPr/>
          <p:nvPr/>
        </p:nvCxnSpPr>
        <p:spPr bwMode="gray">
          <a:xfrm>
            <a:off x="3907180" y="3428206"/>
            <a:ext cx="1947624" cy="0"/>
          </a:xfrm>
          <a:prstGeom prst="lin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08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FBD81-D726-4F80-B30E-881FD821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0" y="404665"/>
            <a:ext cx="9216000" cy="863748"/>
          </a:xfrm>
        </p:spPr>
        <p:txBody>
          <a:bodyPr/>
          <a:lstStyle/>
          <a:p>
            <a:r>
              <a:rPr lang="fr-FR"/>
              <a:t>ICE BREAKER – Saurez-vous distinguer le vrai du faux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D86009-508D-450A-A218-3B5933BD1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/>
              <a:t>PLENIERE INTRODUCTIVE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FAD36D-079C-4534-8013-A6B93A4081F2}"/>
              </a:ext>
            </a:extLst>
          </p:cNvPr>
          <p:cNvSpPr txBox="1">
            <a:spLocks/>
          </p:cNvSpPr>
          <p:nvPr/>
        </p:nvSpPr>
        <p:spPr>
          <a:xfrm>
            <a:off x="3276659" y="5760197"/>
            <a:ext cx="335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2"/>
                </a:solidFill>
              </a:rPr>
              <a:t>Merci beaucoup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43747A-7135-408E-867B-5E14D180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 b="46649"/>
          <a:stretch/>
        </p:blipFill>
        <p:spPr>
          <a:xfrm>
            <a:off x="1812259" y="1177130"/>
            <a:ext cx="6281482" cy="2391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490183-32A0-5231-0C2E-8D44D8557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83" y="3195134"/>
            <a:ext cx="2348434" cy="2485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CC6397-3EC4-0221-D2F0-89663DD84A9E}"/>
              </a:ext>
            </a:extLst>
          </p:cNvPr>
          <p:cNvSpPr/>
          <p:nvPr/>
        </p:nvSpPr>
        <p:spPr>
          <a:xfrm>
            <a:off x="5962058" y="2822760"/>
            <a:ext cx="1200742" cy="32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chemeClr val="bg2"/>
                </a:solidFill>
                <a:ea typeface="+mj-ea"/>
                <a:cs typeface="+mj-cs"/>
              </a:rPr>
              <a:t>772552</a:t>
            </a:r>
          </a:p>
        </p:txBody>
      </p:sp>
    </p:spTree>
    <p:extLst>
      <p:ext uri="{BB962C8B-B14F-4D97-AF65-F5344CB8AC3E}">
        <p14:creationId xmlns:p14="http://schemas.microsoft.com/office/powerpoint/2010/main" val="83625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06792-F9A4-4FF6-BA36-8687B129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Déroulement de vos entretiens</a:t>
            </a:r>
            <a:br>
              <a:rPr lang="fr-FR">
                <a:ea typeface="Tahoma"/>
                <a:cs typeface="Tahoma"/>
              </a:rPr>
            </a:b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BA1E67-130F-4FBE-9B24-64A8AE2D7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PLENIERE INTRODUCTIVE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1B90C72-1D70-4425-B4F0-6AEC43F76EFF}"/>
              </a:ext>
            </a:extLst>
          </p:cNvPr>
          <p:cNvSpPr txBox="1"/>
          <p:nvPr/>
        </p:nvSpPr>
        <p:spPr>
          <a:xfrm>
            <a:off x="468623" y="1412247"/>
            <a:ext cx="1229548" cy="396488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62E3124-C679-4AF4-BAA3-A9B337F7150C}"/>
              </a:ext>
            </a:extLst>
          </p:cNvPr>
          <p:cNvSpPr txBox="1"/>
          <p:nvPr/>
        </p:nvSpPr>
        <p:spPr>
          <a:xfrm>
            <a:off x="1814282" y="1412247"/>
            <a:ext cx="2317840" cy="198210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15 min d’entretien</a:t>
            </a:r>
          </a:p>
        </p:txBody>
      </p:sp>
      <p:sp>
        <p:nvSpPr>
          <p:cNvPr id="6" name="Down Arrow 4">
            <a:extLst>
              <a:ext uri="{FF2B5EF4-FFF2-40B4-BE49-F238E27FC236}">
                <a16:creationId xmlns:a16="http://schemas.microsoft.com/office/drawing/2014/main" id="{C1359BBD-133F-4268-A1A0-7C83411E7424}"/>
              </a:ext>
            </a:extLst>
          </p:cNvPr>
          <p:cNvSpPr/>
          <p:nvPr/>
        </p:nvSpPr>
        <p:spPr>
          <a:xfrm rot="16200000">
            <a:off x="4297835" y="2213215"/>
            <a:ext cx="457200" cy="41634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7" name="Down Arrow 5">
            <a:extLst>
              <a:ext uri="{FF2B5EF4-FFF2-40B4-BE49-F238E27FC236}">
                <a16:creationId xmlns:a16="http://schemas.microsoft.com/office/drawing/2014/main" id="{C19EB94B-7717-42B1-8EB2-38A952B08847}"/>
              </a:ext>
            </a:extLst>
          </p:cNvPr>
          <p:cNvSpPr/>
          <p:nvPr/>
        </p:nvSpPr>
        <p:spPr>
          <a:xfrm rot="16200000">
            <a:off x="4304282" y="4235583"/>
            <a:ext cx="444306" cy="41634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AA653E-8FB0-442F-B6CD-CBB1BDF6BAA7}"/>
              </a:ext>
            </a:extLst>
          </p:cNvPr>
          <p:cNvSpPr/>
          <p:nvPr/>
        </p:nvSpPr>
        <p:spPr>
          <a:xfrm>
            <a:off x="4831012" y="3497946"/>
            <a:ext cx="4535768" cy="18678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bg2"/>
                </a:solidFill>
              </a:rPr>
              <a:t>Feedback sur l’entretien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bg2"/>
                </a:solidFill>
              </a:rPr>
              <a:t>Quelques remarques éventuelles sur le CV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bg2"/>
                </a:solidFill>
              </a:rPr>
              <a:t>Réponses à vos questions sur l’entretien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D2324CDD-11FE-49B8-AF16-D0F37641E2DF}"/>
              </a:ext>
            </a:extLst>
          </p:cNvPr>
          <p:cNvSpPr/>
          <p:nvPr/>
        </p:nvSpPr>
        <p:spPr>
          <a:xfrm>
            <a:off x="4831012" y="1412247"/>
            <a:ext cx="4535769" cy="19821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>
                <a:solidFill>
                  <a:schemeClr val="bg2"/>
                </a:solidFill>
              </a:rPr>
              <a:t>Structuré en 3 parties : </a:t>
            </a:r>
          </a:p>
          <a:p>
            <a:pPr marL="342900" indent="-342900">
              <a:buAutoNum type="arabicPeriod"/>
            </a:pPr>
            <a:r>
              <a:rPr lang="fr-FR" sz="1600" b="1">
                <a:solidFill>
                  <a:schemeClr val="bg2"/>
                </a:solidFill>
              </a:rPr>
              <a:t>Parcours</a:t>
            </a:r>
            <a:r>
              <a:rPr lang="fr-FR" sz="1600">
                <a:solidFill>
                  <a:schemeClr val="bg2"/>
                </a:solidFill>
              </a:rPr>
              <a:t> : </a:t>
            </a:r>
            <a:r>
              <a:rPr lang="fr-FR" sz="1400">
                <a:solidFill>
                  <a:schemeClr val="bg2"/>
                </a:solidFill>
              </a:rPr>
              <a:t>choix d’études, présentation de l’Institut, formation à l’institut, etc.</a:t>
            </a:r>
          </a:p>
          <a:p>
            <a:pPr marL="342900" indent="-342900">
              <a:buAutoNum type="arabicPeriod"/>
            </a:pPr>
            <a:r>
              <a:rPr lang="fr-FR" sz="1600" b="1">
                <a:solidFill>
                  <a:schemeClr val="bg2"/>
                </a:solidFill>
              </a:rPr>
              <a:t>Expériences </a:t>
            </a:r>
            <a:r>
              <a:rPr lang="fr-FR" sz="1400">
                <a:solidFill>
                  <a:schemeClr val="bg2"/>
                </a:solidFill>
              </a:rPr>
              <a:t>: présentation de deux expériences</a:t>
            </a:r>
          </a:p>
          <a:p>
            <a:pPr marL="800100" lvl="1" indent="-342900">
              <a:buAutoNum type="arabicPeriod"/>
            </a:pPr>
            <a:r>
              <a:rPr lang="fr-FR" sz="1200">
                <a:solidFill>
                  <a:schemeClr val="bg2"/>
                </a:solidFill>
              </a:rPr>
              <a:t>Etudiante/professionnelle</a:t>
            </a:r>
          </a:p>
          <a:p>
            <a:pPr marL="800100" lvl="1" indent="-342900">
              <a:buAutoNum type="arabicPeriod"/>
            </a:pPr>
            <a:r>
              <a:rPr lang="fr-FR" sz="1200">
                <a:solidFill>
                  <a:schemeClr val="bg2"/>
                </a:solidFill>
              </a:rPr>
              <a:t>Associative/Personnelle</a:t>
            </a:r>
          </a:p>
          <a:p>
            <a:pPr marL="342900" indent="-342900">
              <a:buAutoNum type="arabicPeriod"/>
            </a:pPr>
            <a:r>
              <a:rPr lang="fr-FR" sz="1600" b="1">
                <a:solidFill>
                  <a:schemeClr val="bg2"/>
                </a:solidFill>
              </a:rPr>
              <a:t>Projet : </a:t>
            </a:r>
            <a:r>
              <a:rPr lang="fr-FR" sz="1400">
                <a:solidFill>
                  <a:schemeClr val="bg2"/>
                </a:solidFill>
              </a:rPr>
              <a:t>projet professionnel et motivation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31E2EC9-3C38-4606-A4DA-5044C177D0A2}"/>
              </a:ext>
            </a:extLst>
          </p:cNvPr>
          <p:cNvSpPr txBox="1"/>
          <p:nvPr/>
        </p:nvSpPr>
        <p:spPr>
          <a:xfrm>
            <a:off x="1814282" y="3497946"/>
            <a:ext cx="2317840" cy="18678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15 min de feedback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608F1A-97FA-4BDD-9A33-41DAB636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2" y="2906561"/>
            <a:ext cx="731250" cy="7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7D94F-D57F-4DCD-98E0-36BEA748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Eléments d’évaluation</a:t>
            </a:r>
            <a:br>
              <a:rPr lang="fr-FR"/>
            </a:b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56441-E400-4C2A-A909-41BF7F731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PLENIERE INTRODUCTIVE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2413AFE-1865-4221-A691-FAAFD48BB57F}"/>
              </a:ext>
            </a:extLst>
          </p:cNvPr>
          <p:cNvGrpSpPr/>
          <p:nvPr/>
        </p:nvGrpSpPr>
        <p:grpSpPr>
          <a:xfrm>
            <a:off x="996924" y="1627266"/>
            <a:ext cx="7922562" cy="3908483"/>
            <a:chOff x="624766" y="2312989"/>
            <a:chExt cx="7922562" cy="3908483"/>
          </a:xfrm>
        </p:grpSpPr>
        <p:sp>
          <p:nvSpPr>
            <p:cNvPr id="5" name="Прямоугольник 2">
              <a:extLst>
                <a:ext uri="{FF2B5EF4-FFF2-40B4-BE49-F238E27FC236}">
                  <a16:creationId xmlns:a16="http://schemas.microsoft.com/office/drawing/2014/main" id="{B1814DC8-2FAB-48C7-92A5-3827A57CB39D}"/>
                </a:ext>
              </a:extLst>
            </p:cNvPr>
            <p:cNvSpPr/>
            <p:nvPr/>
          </p:nvSpPr>
          <p:spPr>
            <a:xfrm>
              <a:off x="624766" y="2312989"/>
              <a:ext cx="2425247" cy="390848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86400" tIns="777600" rIns="86400" bIns="43200" rtlCol="0" anchor="t"/>
            <a:lstStyle/>
            <a:p>
              <a:pPr marL="205740" marR="0" lvl="0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Structure de pensée</a:t>
              </a:r>
            </a:p>
            <a:p>
              <a:pPr marL="205740" marR="0" lvl="0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Capacité à prendre du recul</a:t>
              </a:r>
            </a:p>
            <a:p>
              <a:pPr marL="205740" marR="0" lvl="0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Sens de d’analyse</a:t>
              </a:r>
            </a:p>
            <a:p>
              <a:pPr marL="205740" marR="0" lvl="0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Esprit de synthèse</a:t>
              </a:r>
            </a:p>
            <a:p>
              <a:pPr marL="205740" marR="0" lvl="0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Curiosité intellectuelle</a:t>
              </a:r>
            </a:p>
          </p:txBody>
        </p:sp>
        <p:sp>
          <p:nvSpPr>
            <p:cNvPr id="6" name="Прямоугольник 50">
              <a:extLst>
                <a:ext uri="{FF2B5EF4-FFF2-40B4-BE49-F238E27FC236}">
                  <a16:creationId xmlns:a16="http://schemas.microsoft.com/office/drawing/2014/main" id="{79330B19-E678-48EF-96AB-CAEEF5CAE535}"/>
                </a:ext>
              </a:extLst>
            </p:cNvPr>
            <p:cNvSpPr/>
            <p:nvPr/>
          </p:nvSpPr>
          <p:spPr>
            <a:xfrm>
              <a:off x="624766" y="2318518"/>
              <a:ext cx="2425247" cy="72013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sz="144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MS PGothic" pitchFamily="34" charset="-128"/>
                  <a:cs typeface="+mn-cs"/>
                </a:rPr>
                <a:t>CAPACITÉS DE REFLEXION</a:t>
              </a:r>
            </a:p>
          </p:txBody>
        </p:sp>
        <p:sp>
          <p:nvSpPr>
            <p:cNvPr id="7" name="Прямоугольник 18">
              <a:extLst>
                <a:ext uri="{FF2B5EF4-FFF2-40B4-BE49-F238E27FC236}">
                  <a16:creationId xmlns:a16="http://schemas.microsoft.com/office/drawing/2014/main" id="{43F82DF9-170F-4745-A8EC-8A9EFDE35FB5}"/>
                </a:ext>
              </a:extLst>
            </p:cNvPr>
            <p:cNvSpPr/>
            <p:nvPr/>
          </p:nvSpPr>
          <p:spPr>
            <a:xfrm>
              <a:off x="3366167" y="2312989"/>
              <a:ext cx="2425247" cy="390848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86400" tIns="777600" rIns="86400" bIns="43200" rtlCol="0" anchor="t"/>
            <a:lstStyle/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Dynamisme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Sérieux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Intelligence de situation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Aisance relationnelle et expression orale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Écoute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Confiance en soi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Prise d’initiatives et autonomie</a:t>
              </a:r>
            </a:p>
          </p:txBody>
        </p:sp>
        <p:sp>
          <p:nvSpPr>
            <p:cNvPr id="8" name="Прямоугольник 19">
              <a:extLst>
                <a:ext uri="{FF2B5EF4-FFF2-40B4-BE49-F238E27FC236}">
                  <a16:creationId xmlns:a16="http://schemas.microsoft.com/office/drawing/2014/main" id="{544B15D0-CC77-4205-A626-CA9C98C4646E}"/>
                </a:ext>
              </a:extLst>
            </p:cNvPr>
            <p:cNvSpPr/>
            <p:nvPr/>
          </p:nvSpPr>
          <p:spPr>
            <a:xfrm>
              <a:off x="3366167" y="2318518"/>
              <a:ext cx="2425247" cy="72013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4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POSTURE</a:t>
              </a:r>
            </a:p>
          </p:txBody>
        </p:sp>
        <p:sp>
          <p:nvSpPr>
            <p:cNvPr id="9" name="Прямоугольник 23">
              <a:extLst>
                <a:ext uri="{FF2B5EF4-FFF2-40B4-BE49-F238E27FC236}">
                  <a16:creationId xmlns:a16="http://schemas.microsoft.com/office/drawing/2014/main" id="{5923B915-DF91-42E0-940C-93C3B0028247}"/>
                </a:ext>
              </a:extLst>
            </p:cNvPr>
            <p:cNvSpPr/>
            <p:nvPr/>
          </p:nvSpPr>
          <p:spPr>
            <a:xfrm>
              <a:off x="6107567" y="2312989"/>
              <a:ext cx="2425247" cy="390848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86400" tIns="777600" rIns="86400" bIns="43200" rtlCol="0" anchor="t"/>
            <a:lstStyle/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Rigueur et sens de la qualité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Sincérité et transparence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Humilité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Simplicité</a:t>
              </a:r>
            </a:p>
            <a:p>
              <a:pPr marL="205740" marR="0" lvl="1" indent="-205740" defTabSz="457200" eaLnBrk="1" fontAlgn="auto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5663">
                    <a:lumMod val="75000"/>
                  </a:srgbClr>
                </a:buClr>
                <a:buSzTx/>
                <a:buFont typeface="Tahoma" panose="020B0604030504040204" pitchFamily="34" charset="0"/>
                <a:buChar char="⁄"/>
                <a:tabLst/>
                <a:defRPr/>
              </a:pPr>
              <a:r>
                <a:rPr kumimoji="0" lang="fr-FR" sz="1440" b="0" i="0" u="none" strike="noStrike" kern="0" cap="none" spc="0" normalizeH="0" baseline="0" noProof="0">
                  <a:ln>
                    <a:noFill/>
                  </a:ln>
                  <a:solidFill>
                    <a:srgbClr val="141617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Motivation vis-à-vis du projet </a:t>
              </a:r>
            </a:p>
          </p:txBody>
        </p:sp>
        <p:sp>
          <p:nvSpPr>
            <p:cNvPr id="10" name="Прямоугольник 24">
              <a:extLst>
                <a:ext uri="{FF2B5EF4-FFF2-40B4-BE49-F238E27FC236}">
                  <a16:creationId xmlns:a16="http://schemas.microsoft.com/office/drawing/2014/main" id="{3C02803C-8774-4B4E-9E20-779EFF9BBDDD}"/>
                </a:ext>
              </a:extLst>
            </p:cNvPr>
            <p:cNvSpPr/>
            <p:nvPr/>
          </p:nvSpPr>
          <p:spPr>
            <a:xfrm>
              <a:off x="6107567" y="2318518"/>
              <a:ext cx="2439761" cy="7201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fr-FR" sz="144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MS PGothic" pitchFamily="34" charset="-128"/>
                  <a:cs typeface="+mn-cs"/>
                </a:rPr>
                <a:t>ÉTAT D’ESPRIT ET</a:t>
              </a:r>
              <a:r>
                <a:rPr kumimoji="1" lang="fr-FR" sz="144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MS PGothic" pitchFamily="34" charset="-128"/>
                  <a:cs typeface="+mn-cs"/>
                </a:rPr>
                <a:t> MOTIVATION</a:t>
              </a:r>
              <a:endParaRPr kumimoji="0" lang="fr-FR" sz="144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32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CE8E-05D5-12D2-CF79-1545959B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02814-9B68-968D-169E-5CF4A61B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ordre de passage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8FC8B-DB1F-0111-2F51-70EFE8B1A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PLENIERE INTRODUCTIVE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2CD7B1-8EC0-8B44-5C04-4F1755CC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99060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9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train, voie, extérieur, cité&#10;&#10;Description générée avec un niveau de confiance très élevé">
            <a:extLst>
              <a:ext uri="{FF2B5EF4-FFF2-40B4-BE49-F238E27FC236}">
                <a16:creationId xmlns:a16="http://schemas.microsoft.com/office/drawing/2014/main" id="{CBB152F6-C280-4610-A811-2B16876F4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t="42" r="8663" b="-42"/>
          <a:stretch/>
        </p:blipFill>
        <p:spPr>
          <a:xfrm>
            <a:off x="0" y="1"/>
            <a:ext cx="6109200" cy="6621613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67FDEF0-88F6-4151-8EF6-A6383E06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760" y="3334423"/>
            <a:ext cx="6624290" cy="964800"/>
          </a:xfrm>
        </p:spPr>
        <p:txBody>
          <a:bodyPr/>
          <a:lstStyle/>
          <a:p>
            <a:r>
              <a:rPr lang="fr-FR"/>
              <a:t>Simulations d’entretiens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FFC07-17CE-49DF-9232-8510E1BF76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PLENIERE CONCLUSIVE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97FE4C-4804-47FA-A45D-6422678C6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 9 Janvier 2025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7619" r="4951" b="13672"/>
          <a:stretch/>
        </p:blipFill>
        <p:spPr bwMode="auto">
          <a:xfrm>
            <a:off x="5989296" y="6015469"/>
            <a:ext cx="1493270" cy="3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41" y="6021288"/>
            <a:ext cx="1683309" cy="2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176CA-B52C-421E-BB48-B9063A2D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Qu’avez-vous appris aujourd’hui ?</a:t>
            </a:r>
            <a:br>
              <a:rPr lang="fr-FR"/>
            </a:b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DEA3F8-FDFB-4F79-B6C7-FA5AE8FE4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PLENIERE CONCLUSIVE</a:t>
            </a:r>
          </a:p>
        </p:txBody>
      </p:sp>
      <p:sp>
        <p:nvSpPr>
          <p:cNvPr id="4" name="Shape 2025">
            <a:extLst>
              <a:ext uri="{FF2B5EF4-FFF2-40B4-BE49-F238E27FC236}">
                <a16:creationId xmlns:a16="http://schemas.microsoft.com/office/drawing/2014/main" id="{7912FB5C-CEF7-4464-9753-FDF352265A32}"/>
              </a:ext>
            </a:extLst>
          </p:cNvPr>
          <p:cNvSpPr/>
          <p:nvPr/>
        </p:nvSpPr>
        <p:spPr>
          <a:xfrm>
            <a:off x="786991" y="4738196"/>
            <a:ext cx="2427034" cy="1614595"/>
          </a:xfrm>
          <a:prstGeom prst="homePlate">
            <a:avLst>
              <a:gd name="adj" fmla="val 31122"/>
            </a:avLst>
          </a:prstGeom>
          <a:solidFill>
            <a:srgbClr val="90608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467"/>
            <a:endParaRPr sz="3200" kern="0">
              <a:solidFill>
                <a:srgbClr val="000000"/>
              </a:solidFill>
              <a:latin typeface="Tahoma"/>
              <a:sym typeface="Helvetica Light"/>
            </a:endParaRPr>
          </a:p>
        </p:txBody>
      </p:sp>
      <p:sp>
        <p:nvSpPr>
          <p:cNvPr id="5" name="Shape 2025">
            <a:extLst>
              <a:ext uri="{FF2B5EF4-FFF2-40B4-BE49-F238E27FC236}">
                <a16:creationId xmlns:a16="http://schemas.microsoft.com/office/drawing/2014/main" id="{7FB1AA66-5974-417B-B4B6-176A6302189E}"/>
              </a:ext>
            </a:extLst>
          </p:cNvPr>
          <p:cNvSpPr/>
          <p:nvPr/>
        </p:nvSpPr>
        <p:spPr>
          <a:xfrm>
            <a:off x="786991" y="1227693"/>
            <a:ext cx="2427034" cy="1614595"/>
          </a:xfrm>
          <a:prstGeom prst="homePlate">
            <a:avLst>
              <a:gd name="adj" fmla="val 31122"/>
            </a:avLst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82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sym typeface="Helvetica Light"/>
            </a:endParaRPr>
          </a:p>
        </p:txBody>
      </p:sp>
      <p:sp>
        <p:nvSpPr>
          <p:cNvPr id="6" name="Freeform 175">
            <a:extLst>
              <a:ext uri="{FF2B5EF4-FFF2-40B4-BE49-F238E27FC236}">
                <a16:creationId xmlns:a16="http://schemas.microsoft.com/office/drawing/2014/main" id="{AD773934-DB07-42F4-A5CD-7A013E662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3" y="1802842"/>
            <a:ext cx="792000" cy="792000"/>
          </a:xfrm>
          <a:custGeom>
            <a:avLst/>
            <a:gdLst>
              <a:gd name="T0" fmla="*/ 353 w 619"/>
              <a:gd name="T1" fmla="*/ 324 h 634"/>
              <a:gd name="T2" fmla="*/ 353 w 619"/>
              <a:gd name="T3" fmla="*/ 324 h 634"/>
              <a:gd name="T4" fmla="*/ 383 w 619"/>
              <a:gd name="T5" fmla="*/ 191 h 634"/>
              <a:gd name="T6" fmla="*/ 206 w 619"/>
              <a:gd name="T7" fmla="*/ 0 h 634"/>
              <a:gd name="T8" fmla="*/ 29 w 619"/>
              <a:gd name="T9" fmla="*/ 191 h 634"/>
              <a:gd name="T10" fmla="*/ 73 w 619"/>
              <a:gd name="T11" fmla="*/ 324 h 634"/>
              <a:gd name="T12" fmla="*/ 0 w 619"/>
              <a:gd name="T13" fmla="*/ 427 h 634"/>
              <a:gd name="T14" fmla="*/ 0 w 619"/>
              <a:gd name="T15" fmla="*/ 515 h 634"/>
              <a:gd name="T16" fmla="*/ 118 w 619"/>
              <a:gd name="T17" fmla="*/ 633 h 634"/>
              <a:gd name="T18" fmla="*/ 309 w 619"/>
              <a:gd name="T19" fmla="*/ 633 h 634"/>
              <a:gd name="T20" fmla="*/ 427 w 619"/>
              <a:gd name="T21" fmla="*/ 515 h 634"/>
              <a:gd name="T22" fmla="*/ 427 w 619"/>
              <a:gd name="T23" fmla="*/ 427 h 634"/>
              <a:gd name="T24" fmla="*/ 353 w 619"/>
              <a:gd name="T25" fmla="*/ 324 h 634"/>
              <a:gd name="T26" fmla="*/ 73 w 619"/>
              <a:gd name="T27" fmla="*/ 191 h 634"/>
              <a:gd name="T28" fmla="*/ 73 w 619"/>
              <a:gd name="T29" fmla="*/ 191 h 634"/>
              <a:gd name="T30" fmla="*/ 206 w 619"/>
              <a:gd name="T31" fmla="*/ 44 h 634"/>
              <a:gd name="T32" fmla="*/ 353 w 619"/>
              <a:gd name="T33" fmla="*/ 191 h 634"/>
              <a:gd name="T34" fmla="*/ 206 w 619"/>
              <a:gd name="T35" fmla="*/ 353 h 634"/>
              <a:gd name="T36" fmla="*/ 73 w 619"/>
              <a:gd name="T37" fmla="*/ 191 h 634"/>
              <a:gd name="T38" fmla="*/ 383 w 619"/>
              <a:gd name="T39" fmla="*/ 501 h 634"/>
              <a:gd name="T40" fmla="*/ 383 w 619"/>
              <a:gd name="T41" fmla="*/ 501 h 634"/>
              <a:gd name="T42" fmla="*/ 294 w 619"/>
              <a:gd name="T43" fmla="*/ 589 h 634"/>
              <a:gd name="T44" fmla="*/ 132 w 619"/>
              <a:gd name="T45" fmla="*/ 589 h 634"/>
              <a:gd name="T46" fmla="*/ 29 w 619"/>
              <a:gd name="T47" fmla="*/ 501 h 634"/>
              <a:gd name="T48" fmla="*/ 29 w 619"/>
              <a:gd name="T49" fmla="*/ 442 h 634"/>
              <a:gd name="T50" fmla="*/ 103 w 619"/>
              <a:gd name="T51" fmla="*/ 353 h 634"/>
              <a:gd name="T52" fmla="*/ 206 w 619"/>
              <a:gd name="T53" fmla="*/ 398 h 634"/>
              <a:gd name="T54" fmla="*/ 309 w 619"/>
              <a:gd name="T55" fmla="*/ 353 h 634"/>
              <a:gd name="T56" fmla="*/ 383 w 619"/>
              <a:gd name="T57" fmla="*/ 442 h 634"/>
              <a:gd name="T58" fmla="*/ 383 w 619"/>
              <a:gd name="T59" fmla="*/ 501 h 634"/>
              <a:gd name="T60" fmla="*/ 441 w 619"/>
              <a:gd name="T61" fmla="*/ 162 h 634"/>
              <a:gd name="T62" fmla="*/ 441 w 619"/>
              <a:gd name="T63" fmla="*/ 162 h 634"/>
              <a:gd name="T64" fmla="*/ 603 w 619"/>
              <a:gd name="T65" fmla="*/ 162 h 634"/>
              <a:gd name="T66" fmla="*/ 618 w 619"/>
              <a:gd name="T67" fmla="*/ 132 h 634"/>
              <a:gd name="T68" fmla="*/ 603 w 619"/>
              <a:gd name="T69" fmla="*/ 118 h 634"/>
              <a:gd name="T70" fmla="*/ 441 w 619"/>
              <a:gd name="T71" fmla="*/ 118 h 634"/>
              <a:gd name="T72" fmla="*/ 427 w 619"/>
              <a:gd name="T73" fmla="*/ 132 h 634"/>
              <a:gd name="T74" fmla="*/ 441 w 619"/>
              <a:gd name="T75" fmla="*/ 162 h 634"/>
              <a:gd name="T76" fmla="*/ 603 w 619"/>
              <a:gd name="T77" fmla="*/ 471 h 634"/>
              <a:gd name="T78" fmla="*/ 603 w 619"/>
              <a:gd name="T79" fmla="*/ 471 h 634"/>
              <a:gd name="T80" fmla="*/ 486 w 619"/>
              <a:gd name="T81" fmla="*/ 471 h 634"/>
              <a:gd name="T82" fmla="*/ 471 w 619"/>
              <a:gd name="T83" fmla="*/ 486 h 634"/>
              <a:gd name="T84" fmla="*/ 486 w 619"/>
              <a:gd name="T85" fmla="*/ 515 h 634"/>
              <a:gd name="T86" fmla="*/ 603 w 619"/>
              <a:gd name="T87" fmla="*/ 515 h 634"/>
              <a:gd name="T88" fmla="*/ 618 w 619"/>
              <a:gd name="T89" fmla="*/ 486 h 634"/>
              <a:gd name="T90" fmla="*/ 603 w 619"/>
              <a:gd name="T91" fmla="*/ 471 h 634"/>
              <a:gd name="T92" fmla="*/ 603 w 619"/>
              <a:gd name="T93" fmla="*/ 236 h 634"/>
              <a:gd name="T94" fmla="*/ 603 w 619"/>
              <a:gd name="T95" fmla="*/ 236 h 634"/>
              <a:gd name="T96" fmla="*/ 441 w 619"/>
              <a:gd name="T97" fmla="*/ 236 h 634"/>
              <a:gd name="T98" fmla="*/ 427 w 619"/>
              <a:gd name="T99" fmla="*/ 250 h 634"/>
              <a:gd name="T100" fmla="*/ 441 w 619"/>
              <a:gd name="T101" fmla="*/ 280 h 634"/>
              <a:gd name="T102" fmla="*/ 603 w 619"/>
              <a:gd name="T103" fmla="*/ 280 h 634"/>
              <a:gd name="T104" fmla="*/ 618 w 619"/>
              <a:gd name="T105" fmla="*/ 250 h 634"/>
              <a:gd name="T106" fmla="*/ 603 w 619"/>
              <a:gd name="T107" fmla="*/ 236 h 634"/>
              <a:gd name="T108" fmla="*/ 603 w 619"/>
              <a:gd name="T109" fmla="*/ 353 h 634"/>
              <a:gd name="T110" fmla="*/ 603 w 619"/>
              <a:gd name="T111" fmla="*/ 353 h 634"/>
              <a:gd name="T112" fmla="*/ 486 w 619"/>
              <a:gd name="T113" fmla="*/ 353 h 634"/>
              <a:gd name="T114" fmla="*/ 471 w 619"/>
              <a:gd name="T115" fmla="*/ 368 h 634"/>
              <a:gd name="T116" fmla="*/ 486 w 619"/>
              <a:gd name="T117" fmla="*/ 398 h 634"/>
              <a:gd name="T118" fmla="*/ 603 w 619"/>
              <a:gd name="T119" fmla="*/ 398 h 634"/>
              <a:gd name="T120" fmla="*/ 618 w 619"/>
              <a:gd name="T121" fmla="*/ 368 h 634"/>
              <a:gd name="T122" fmla="*/ 603 w 619"/>
              <a:gd name="T123" fmla="*/ 35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</a:endParaRPr>
          </a:p>
        </p:txBody>
      </p:sp>
      <p:sp>
        <p:nvSpPr>
          <p:cNvPr id="7" name="Shape 2025">
            <a:extLst>
              <a:ext uri="{FF2B5EF4-FFF2-40B4-BE49-F238E27FC236}">
                <a16:creationId xmlns:a16="http://schemas.microsoft.com/office/drawing/2014/main" id="{5257A3A1-CAAF-403D-B88C-029449DF6624}"/>
              </a:ext>
            </a:extLst>
          </p:cNvPr>
          <p:cNvSpPr/>
          <p:nvPr/>
        </p:nvSpPr>
        <p:spPr>
          <a:xfrm>
            <a:off x="786991" y="2982945"/>
            <a:ext cx="2427034" cy="1614595"/>
          </a:xfrm>
          <a:prstGeom prst="homePlate">
            <a:avLst>
              <a:gd name="adj" fmla="val 31122"/>
            </a:avLst>
          </a:prstGeom>
          <a:solidFill>
            <a:schemeClr val="bg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8254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sym typeface="Helvetica Light"/>
            </a:endParaRPr>
          </a:p>
        </p:txBody>
      </p:sp>
      <p:sp>
        <p:nvSpPr>
          <p:cNvPr id="8" name="Freeform 193">
            <a:extLst>
              <a:ext uri="{FF2B5EF4-FFF2-40B4-BE49-F238E27FC236}">
                <a16:creationId xmlns:a16="http://schemas.microsoft.com/office/drawing/2014/main" id="{4A2E7191-593C-456B-A6CA-88C6D6CFC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763" y="3534196"/>
            <a:ext cx="792000" cy="792000"/>
          </a:xfrm>
          <a:custGeom>
            <a:avLst/>
            <a:gdLst>
              <a:gd name="T0" fmla="*/ 544 w 575"/>
              <a:gd name="T1" fmla="*/ 515 h 546"/>
              <a:gd name="T2" fmla="*/ 544 w 575"/>
              <a:gd name="T3" fmla="*/ 515 h 546"/>
              <a:gd name="T4" fmla="*/ 279 w 575"/>
              <a:gd name="T5" fmla="*/ 515 h 546"/>
              <a:gd name="T6" fmla="*/ 250 w 575"/>
              <a:gd name="T7" fmla="*/ 530 h 546"/>
              <a:gd name="T8" fmla="*/ 279 w 575"/>
              <a:gd name="T9" fmla="*/ 545 h 546"/>
              <a:gd name="T10" fmla="*/ 544 w 575"/>
              <a:gd name="T11" fmla="*/ 545 h 546"/>
              <a:gd name="T12" fmla="*/ 574 w 575"/>
              <a:gd name="T13" fmla="*/ 530 h 546"/>
              <a:gd name="T14" fmla="*/ 544 w 575"/>
              <a:gd name="T15" fmla="*/ 515 h 546"/>
              <a:gd name="T16" fmla="*/ 309 w 575"/>
              <a:gd name="T17" fmla="*/ 191 h 546"/>
              <a:gd name="T18" fmla="*/ 309 w 575"/>
              <a:gd name="T19" fmla="*/ 191 h 546"/>
              <a:gd name="T20" fmla="*/ 309 w 575"/>
              <a:gd name="T21" fmla="*/ 162 h 546"/>
              <a:gd name="T22" fmla="*/ 176 w 575"/>
              <a:gd name="T23" fmla="*/ 0 h 546"/>
              <a:gd name="T24" fmla="*/ 162 w 575"/>
              <a:gd name="T25" fmla="*/ 0 h 546"/>
              <a:gd name="T26" fmla="*/ 147 w 575"/>
              <a:gd name="T27" fmla="*/ 0 h 546"/>
              <a:gd name="T28" fmla="*/ 0 w 575"/>
              <a:gd name="T29" fmla="*/ 162 h 546"/>
              <a:gd name="T30" fmla="*/ 0 w 575"/>
              <a:gd name="T31" fmla="*/ 191 h 546"/>
              <a:gd name="T32" fmla="*/ 29 w 575"/>
              <a:gd name="T33" fmla="*/ 191 h 546"/>
              <a:gd name="T34" fmla="*/ 132 w 575"/>
              <a:gd name="T35" fmla="*/ 73 h 546"/>
              <a:gd name="T36" fmla="*/ 132 w 575"/>
              <a:gd name="T37" fmla="*/ 545 h 546"/>
              <a:gd name="T38" fmla="*/ 176 w 575"/>
              <a:gd name="T39" fmla="*/ 545 h 546"/>
              <a:gd name="T40" fmla="*/ 176 w 575"/>
              <a:gd name="T41" fmla="*/ 73 h 546"/>
              <a:gd name="T42" fmla="*/ 279 w 575"/>
              <a:gd name="T43" fmla="*/ 191 h 546"/>
              <a:gd name="T44" fmla="*/ 309 w 575"/>
              <a:gd name="T45" fmla="*/ 191 h 546"/>
              <a:gd name="T46" fmla="*/ 309 w 575"/>
              <a:gd name="T47" fmla="*/ 73 h 546"/>
              <a:gd name="T48" fmla="*/ 309 w 575"/>
              <a:gd name="T49" fmla="*/ 73 h 546"/>
              <a:gd name="T50" fmla="*/ 544 w 575"/>
              <a:gd name="T51" fmla="*/ 73 h 546"/>
              <a:gd name="T52" fmla="*/ 574 w 575"/>
              <a:gd name="T53" fmla="*/ 59 h 546"/>
              <a:gd name="T54" fmla="*/ 544 w 575"/>
              <a:gd name="T55" fmla="*/ 44 h 546"/>
              <a:gd name="T56" fmla="*/ 309 w 575"/>
              <a:gd name="T57" fmla="*/ 44 h 546"/>
              <a:gd name="T58" fmla="*/ 294 w 575"/>
              <a:gd name="T59" fmla="*/ 59 h 546"/>
              <a:gd name="T60" fmla="*/ 309 w 575"/>
              <a:gd name="T61" fmla="*/ 73 h 546"/>
              <a:gd name="T62" fmla="*/ 544 w 575"/>
              <a:gd name="T63" fmla="*/ 398 h 546"/>
              <a:gd name="T64" fmla="*/ 544 w 575"/>
              <a:gd name="T65" fmla="*/ 398 h 546"/>
              <a:gd name="T66" fmla="*/ 279 w 575"/>
              <a:gd name="T67" fmla="*/ 398 h 546"/>
              <a:gd name="T68" fmla="*/ 250 w 575"/>
              <a:gd name="T69" fmla="*/ 412 h 546"/>
              <a:gd name="T70" fmla="*/ 279 w 575"/>
              <a:gd name="T71" fmla="*/ 427 h 546"/>
              <a:gd name="T72" fmla="*/ 544 w 575"/>
              <a:gd name="T73" fmla="*/ 427 h 546"/>
              <a:gd name="T74" fmla="*/ 574 w 575"/>
              <a:gd name="T75" fmla="*/ 412 h 546"/>
              <a:gd name="T76" fmla="*/ 544 w 575"/>
              <a:gd name="T77" fmla="*/ 398 h 546"/>
              <a:gd name="T78" fmla="*/ 544 w 575"/>
              <a:gd name="T79" fmla="*/ 162 h 546"/>
              <a:gd name="T80" fmla="*/ 544 w 575"/>
              <a:gd name="T81" fmla="*/ 162 h 546"/>
              <a:gd name="T82" fmla="*/ 397 w 575"/>
              <a:gd name="T83" fmla="*/ 162 h 546"/>
              <a:gd name="T84" fmla="*/ 367 w 575"/>
              <a:gd name="T85" fmla="*/ 177 h 546"/>
              <a:gd name="T86" fmla="*/ 397 w 575"/>
              <a:gd name="T87" fmla="*/ 191 h 546"/>
              <a:gd name="T88" fmla="*/ 544 w 575"/>
              <a:gd name="T89" fmla="*/ 191 h 546"/>
              <a:gd name="T90" fmla="*/ 574 w 575"/>
              <a:gd name="T91" fmla="*/ 177 h 546"/>
              <a:gd name="T92" fmla="*/ 544 w 575"/>
              <a:gd name="T93" fmla="*/ 162 h 546"/>
              <a:gd name="T94" fmla="*/ 544 w 575"/>
              <a:gd name="T95" fmla="*/ 280 h 546"/>
              <a:gd name="T96" fmla="*/ 544 w 575"/>
              <a:gd name="T97" fmla="*/ 280 h 546"/>
              <a:gd name="T98" fmla="*/ 279 w 575"/>
              <a:gd name="T99" fmla="*/ 280 h 546"/>
              <a:gd name="T100" fmla="*/ 250 w 575"/>
              <a:gd name="T101" fmla="*/ 294 h 546"/>
              <a:gd name="T102" fmla="*/ 279 w 575"/>
              <a:gd name="T103" fmla="*/ 309 h 546"/>
              <a:gd name="T104" fmla="*/ 544 w 575"/>
              <a:gd name="T105" fmla="*/ 309 h 546"/>
              <a:gd name="T106" fmla="*/ 574 w 575"/>
              <a:gd name="T107" fmla="*/ 294 h 546"/>
              <a:gd name="T108" fmla="*/ 544 w 575"/>
              <a:gd name="T109" fmla="*/ 28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31" tIns="45716" rIns="91431" bIns="45716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3619E5-28AD-4596-A965-49A42299133D}"/>
              </a:ext>
            </a:extLst>
          </p:cNvPr>
          <p:cNvSpPr txBox="1"/>
          <p:nvPr/>
        </p:nvSpPr>
        <p:spPr>
          <a:xfrm>
            <a:off x="3450437" y="1582162"/>
            <a:ext cx="594791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Comment se sont passés vos </a:t>
            </a:r>
            <a:r>
              <a:rPr kumimoji="0" lang="fr-FR" b="1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entretiens 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?</a:t>
            </a:r>
            <a:endParaRPr lang="fr-FR">
              <a:solidFill>
                <a:srgbClr val="141617"/>
              </a:solidFill>
            </a:endParaRPr>
          </a:p>
          <a:p>
            <a:pPr defTabSz="457200">
              <a:defRPr/>
            </a:pP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Qu’avez-vous trouvé </a:t>
            </a:r>
            <a:r>
              <a:rPr kumimoji="0" lang="fr-FR" b="1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facile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 et </a:t>
            </a:r>
            <a:r>
              <a:rPr kumimoji="0" lang="fr-FR" b="1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difficile</a:t>
            </a:r>
            <a:r>
              <a:rPr lang="fr-FR" kern="0">
                <a:solidFill>
                  <a:srgbClr val="141617"/>
                </a:solidFill>
              </a:rPr>
              <a:t> 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dans le fait de vous présenter ?</a:t>
            </a:r>
            <a:endParaRPr lang="fr-FR">
              <a:solidFill>
                <a:srgbClr val="141617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9247C4-DF37-4E2C-99AC-C0AEA2DA3447}"/>
              </a:ext>
            </a:extLst>
          </p:cNvPr>
          <p:cNvSpPr txBox="1"/>
          <p:nvPr/>
        </p:nvSpPr>
        <p:spPr>
          <a:xfrm>
            <a:off x="3450437" y="3302320"/>
            <a:ext cx="5947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fr-FR" b="0" i="0" u="none" strike="noStrike" kern="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Que ferez</a:t>
            </a:r>
            <a:r>
              <a:rPr lang="fr-FR" kern="0">
                <a:solidFill>
                  <a:srgbClr val="141617"/>
                </a:solidFill>
              </a:rPr>
              <a:t>-vous </a:t>
            </a:r>
            <a:r>
              <a:rPr lang="fr-FR" b="1" kern="0">
                <a:solidFill>
                  <a:srgbClr val="141617"/>
                </a:solidFill>
              </a:rPr>
              <a:t>différemment </a:t>
            </a:r>
            <a:r>
              <a:rPr lang="fr-FR" kern="0">
                <a:solidFill>
                  <a:srgbClr val="141617"/>
                </a:solidFill>
              </a:rPr>
              <a:t>la prochaine fois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 ?</a:t>
            </a:r>
            <a:endParaRPr kumimoji="0" lang="fr-FR" b="0" i="0" u="none" strike="noStrike" kern="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F94ABB-EA0E-433B-A89C-F5661C7259EA}"/>
              </a:ext>
            </a:extLst>
          </p:cNvPr>
          <p:cNvSpPr txBox="1"/>
          <p:nvPr/>
        </p:nvSpPr>
        <p:spPr>
          <a:xfrm>
            <a:off x="3450437" y="5006730"/>
            <a:ext cx="5947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fr-FR" b="0" i="0" u="none" strike="noStrike" kern="0" cap="none" spc="0" normalizeH="0" baseline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Que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 </a:t>
            </a:r>
            <a:r>
              <a:rPr lang="fr-FR" kern="0">
                <a:solidFill>
                  <a:srgbClr val="141617"/>
                </a:solidFill>
              </a:rPr>
              <a:t>pouvez-vous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 faire </a:t>
            </a:r>
            <a:r>
              <a:rPr lang="fr-FR" kern="0">
                <a:solidFill>
                  <a:srgbClr val="141617"/>
                </a:solidFill>
              </a:rPr>
              <a:t>suite à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 cet atelier</a:t>
            </a:r>
            <a:r>
              <a:rPr lang="fr-FR" kern="0">
                <a:solidFill>
                  <a:srgbClr val="141617"/>
                </a:solidFill>
              </a:rPr>
              <a:t> </a:t>
            </a:r>
            <a:r>
              <a:rPr kumimoji="0" lang="fr-FR" b="0" i="0" u="none" strike="noStrike" kern="0" cap="none" spc="0" normalizeH="0" noProof="0">
                <a:ln>
                  <a:noFill/>
                </a:ln>
                <a:solidFill>
                  <a:srgbClr val="141617"/>
                </a:solidFill>
                <a:effectLst/>
                <a:uLnTx/>
                <a:uFillTx/>
              </a:rPr>
              <a:t>?</a:t>
            </a:r>
            <a:endParaRPr lang="fr-FR" b="1" i="0" u="none" strike="noStrike" kern="0" cap="none" spc="0" normalizeH="0" baseline="0" noProof="0">
              <a:ln>
                <a:noFill/>
              </a:ln>
              <a:solidFill>
                <a:srgbClr val="141617"/>
              </a:solidFill>
              <a:effectLst/>
              <a:uLnTx/>
              <a:uFillTx/>
              <a:ea typeface="Tahoma"/>
              <a:cs typeface="Tahoma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62FD36B4-BB1E-484B-915C-CCAC78BA6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41" y="5176007"/>
            <a:ext cx="989045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3D2FBA4-F48E-4D05-9F32-2CEADB7108B9}"/>
              </a:ext>
            </a:extLst>
          </p:cNvPr>
          <p:cNvSpPr txBox="1"/>
          <p:nvPr/>
        </p:nvSpPr>
        <p:spPr>
          <a:xfrm>
            <a:off x="979810" y="1337681"/>
            <a:ext cx="177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Ressenti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5D5130-12A1-4A98-BEC3-8779831AE276}"/>
              </a:ext>
            </a:extLst>
          </p:cNvPr>
          <p:cNvSpPr txBox="1"/>
          <p:nvPr/>
        </p:nvSpPr>
        <p:spPr>
          <a:xfrm>
            <a:off x="979810" y="3082600"/>
            <a:ext cx="177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Amélioration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3CCB1A-48CA-490C-9C92-CC15849FDB3B}"/>
              </a:ext>
            </a:extLst>
          </p:cNvPr>
          <p:cNvSpPr txBox="1"/>
          <p:nvPr/>
        </p:nvSpPr>
        <p:spPr>
          <a:xfrm>
            <a:off x="900074" y="4808425"/>
            <a:ext cx="1930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Prochaines actions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9319BDB-4A14-4869-8658-F242B3B7EEA2}"/>
              </a:ext>
            </a:extLst>
          </p:cNvPr>
          <p:cNvGrpSpPr/>
          <p:nvPr/>
        </p:nvGrpSpPr>
        <p:grpSpPr>
          <a:xfrm>
            <a:off x="8447316" y="88901"/>
            <a:ext cx="1371600" cy="1341153"/>
            <a:chOff x="8447316" y="88901"/>
            <a:chExt cx="1371600" cy="1341153"/>
          </a:xfrm>
        </p:grpSpPr>
        <p:pic>
          <p:nvPicPr>
            <p:cNvPr id="16" name="Picture 43">
              <a:extLst>
                <a:ext uri="{FF2B5EF4-FFF2-40B4-BE49-F238E27FC236}">
                  <a16:creationId xmlns:a16="http://schemas.microsoft.com/office/drawing/2014/main" id="{7BF894C1-4070-40C6-A7A2-41C34501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5915" y="88901"/>
              <a:ext cx="914402" cy="914402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618C0D-677B-4B2B-B5C0-10EF1DF2B009}"/>
                </a:ext>
              </a:extLst>
            </p:cNvPr>
            <p:cNvSpPr txBox="1"/>
            <p:nvPr/>
          </p:nvSpPr>
          <p:spPr>
            <a:xfrm>
              <a:off x="8447316" y="999167"/>
              <a:ext cx="137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>
                  <a:solidFill>
                    <a:schemeClr val="bg1">
                      <a:lumMod val="50000"/>
                    </a:schemeClr>
                  </a:solidFill>
                </a:rPr>
                <a:t>A vous de vous exprimer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37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F4224-DF57-46AC-9628-ACB61B81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0" y="404665"/>
            <a:ext cx="9216000" cy="863748"/>
          </a:xfrm>
        </p:spPr>
        <p:txBody>
          <a:bodyPr/>
          <a:lstStyle/>
          <a:p>
            <a:r>
              <a:rPr lang="fr-FR"/>
              <a:t>Exemples de questions d’entretiens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4D92C-E7C5-43E8-82F0-74D035AEA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PLENIERE CONCLUSIVE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19034A-5757-4F66-A601-E4230245DA5F}"/>
              </a:ext>
            </a:extLst>
          </p:cNvPr>
          <p:cNvSpPr>
            <a:spLocks/>
          </p:cNvSpPr>
          <p:nvPr/>
        </p:nvSpPr>
        <p:spPr>
          <a:xfrm>
            <a:off x="345599" y="5589587"/>
            <a:ext cx="2268171" cy="863748"/>
          </a:xfrm>
          <a:prstGeom prst="rect">
            <a:avLst/>
          </a:prstGeom>
          <a:solidFill>
            <a:srgbClr val="B0ADCC"/>
          </a:solidFill>
          <a:ln w="9525" cap="flat" cmpd="sng" algn="ctr">
            <a:solidFill>
              <a:srgbClr val="B0AD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>
                <a:solidFill>
                  <a:schemeClr val="bg1">
                    <a:lumMod val="100000"/>
                  </a:schemeClr>
                </a:solidFill>
                <a:ea typeface="+mj-ea"/>
                <a:cs typeface="+mj-cs"/>
              </a:rPr>
              <a:t>Identifier les sujets qui vous intéressent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2970C-285E-41A2-9EAD-6651C5C49B88}"/>
              </a:ext>
            </a:extLst>
          </p:cNvPr>
          <p:cNvSpPr>
            <a:spLocks/>
          </p:cNvSpPr>
          <p:nvPr/>
        </p:nvSpPr>
        <p:spPr>
          <a:xfrm>
            <a:off x="2673531" y="5589587"/>
            <a:ext cx="6885667" cy="863748"/>
          </a:xfrm>
          <a:prstGeom prst="rect">
            <a:avLst/>
          </a:prstGeom>
          <a:solidFill>
            <a:schemeClr val="bg1">
              <a:lumMod val="100000"/>
            </a:schemeClr>
          </a:solidFill>
          <a:ln w="12700" cap="flat" cmpd="sng" algn="ctr">
            <a:solidFill>
              <a:srgbClr val="B0AD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Quelles thématiques / projets / missions vous intéressent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 mode de travail vous plaît le plus et pourquoi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 serait votre stage idéal et pourquoi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Qu’avez-vous envie d’apprendre dans cette école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B7862-348D-492D-BB09-1BBE30590A48}"/>
              </a:ext>
            </a:extLst>
          </p:cNvPr>
          <p:cNvSpPr>
            <a:spLocks/>
          </p:cNvSpPr>
          <p:nvPr/>
        </p:nvSpPr>
        <p:spPr>
          <a:xfrm>
            <a:off x="345599" y="2607357"/>
            <a:ext cx="2268171" cy="2898502"/>
          </a:xfrm>
          <a:prstGeom prst="rect">
            <a:avLst/>
          </a:prstGeom>
          <a:solidFill>
            <a:srgbClr val="B24669"/>
          </a:solidFill>
          <a:ln w="9525" cap="flat" cmpd="sng" algn="ctr">
            <a:solidFill>
              <a:srgbClr val="B2466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>
                <a:solidFill>
                  <a:schemeClr val="bg1">
                    <a:lumMod val="100000"/>
                  </a:schemeClr>
                </a:solidFill>
                <a:ea typeface="+mj-ea"/>
                <a:cs typeface="+mj-cs"/>
              </a:rPr>
              <a:t>Evaluer votre prise de recul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2C574-B8E1-465A-BEDB-04F8841792ED}"/>
              </a:ext>
            </a:extLst>
          </p:cNvPr>
          <p:cNvSpPr>
            <a:spLocks/>
          </p:cNvSpPr>
          <p:nvPr/>
        </p:nvSpPr>
        <p:spPr>
          <a:xfrm>
            <a:off x="2673531" y="2607357"/>
            <a:ext cx="6885667" cy="2898502"/>
          </a:xfrm>
          <a:prstGeom prst="rect">
            <a:avLst/>
          </a:prstGeom>
          <a:noFill/>
          <a:ln w="12700" cap="flat" cmpd="sng" algn="ctr">
            <a:solidFill>
              <a:srgbClr val="B2466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Pouvez-vous m’expliquer les raisons de choix de cette école / de ce stage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endParaRPr lang="fr-FR" sz="1200">
              <a:solidFill>
                <a:schemeClr val="tx1">
                  <a:lumMod val="100000"/>
                </a:schemeClr>
              </a:solidFill>
            </a:endParaRPr>
          </a:p>
          <a:p>
            <a:r>
              <a:rPr lang="fr-FR" sz="1200" i="1">
                <a:solidFill>
                  <a:schemeClr val="tx1">
                    <a:lumMod val="100000"/>
                  </a:schemeClr>
                </a:solidFill>
              </a:rPr>
              <a:t>Pour une expérience en particulier (stage, projet, etc.) :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 bilan tirez-vous de cette expérience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Quelle est la plus grande difficulté que vous avez rencontrée et comment avez-vous essayé d’y remédier ? Quelles recommandations formuleriez-vous pour que cette situation ne se reproduise pas à l’avenir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Dans le cadre de votre intervention, qu’auriez-vous pu faire différemment ?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Si demain vous accompagniez un autre élève qui va faire ce projet, que lui conseilleriez-vous 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Sur ce projet, qu’est-ce qui aurait pu être anticipé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endParaRPr lang="fr-FR" sz="1200">
              <a:solidFill>
                <a:schemeClr val="tx1">
                  <a:lumMod val="100000"/>
                </a:schemeClr>
              </a:solidFill>
            </a:endParaRPr>
          </a:p>
          <a:p>
            <a:r>
              <a:rPr lang="fr-FR" sz="1200" i="1">
                <a:solidFill>
                  <a:schemeClr val="tx1">
                    <a:lumMod val="100000"/>
                  </a:schemeClr>
                </a:solidFill>
              </a:rPr>
              <a:t>Pour l’Institut Villebon, une école ou un parcours en alternance : 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 vous a apporté votre cursus à l’Institut Villebon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Comment cette formation vous différentie-t-elle d’autres candidats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Qu’est-ce que cette formation vous apporte pour une formation d’ingénieur ?</a:t>
            </a:r>
            <a:endParaRPr lang="fr-FR" sz="1200" i="1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7491D-C683-4F9B-A2CB-9B49081B2497}"/>
              </a:ext>
            </a:extLst>
          </p:cNvPr>
          <p:cNvSpPr>
            <a:spLocks/>
          </p:cNvSpPr>
          <p:nvPr/>
        </p:nvSpPr>
        <p:spPr>
          <a:xfrm>
            <a:off x="344401" y="1267786"/>
            <a:ext cx="2268170" cy="677565"/>
          </a:xfrm>
          <a:prstGeom prst="rect">
            <a:avLst/>
          </a:prstGeom>
          <a:solidFill>
            <a:srgbClr val="546B8C"/>
          </a:solidFill>
          <a:ln w="9525" cap="flat" cmpd="sng" algn="ctr">
            <a:solidFill>
              <a:srgbClr val="546B8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>
                <a:solidFill>
                  <a:schemeClr val="bg1">
                    <a:lumMod val="100000"/>
                  </a:schemeClr>
                </a:solidFill>
                <a:ea typeface="+mj-ea"/>
                <a:cs typeface="+mj-cs"/>
              </a:rPr>
              <a:t>Evaluer votre capacité à contextualiser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CB9685-53DF-4F9D-B139-4A9D4093FC83}"/>
              </a:ext>
            </a:extLst>
          </p:cNvPr>
          <p:cNvSpPr>
            <a:spLocks/>
          </p:cNvSpPr>
          <p:nvPr/>
        </p:nvSpPr>
        <p:spPr>
          <a:xfrm>
            <a:off x="2673531" y="1267786"/>
            <a:ext cx="6885667" cy="677565"/>
          </a:xfrm>
          <a:prstGeom prst="rect">
            <a:avLst/>
          </a:prstGeom>
          <a:noFill/>
          <a:ln w="12700" cap="flat" cmpd="sng" algn="ctr">
            <a:solidFill>
              <a:srgbClr val="546B8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Pouvez-vous me présenter le contexte du projet / de l’entreprise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 était votre rôle et vos responsabilités au sein de l’équipe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Quelles étaient les principales étapes de ce projet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7974-6B9A-4701-8EE3-5A97A4E5DB1D}"/>
              </a:ext>
            </a:extLst>
          </p:cNvPr>
          <p:cNvSpPr>
            <a:spLocks/>
          </p:cNvSpPr>
          <p:nvPr/>
        </p:nvSpPr>
        <p:spPr>
          <a:xfrm>
            <a:off x="344401" y="2029079"/>
            <a:ext cx="2268171" cy="494549"/>
          </a:xfrm>
          <a:prstGeom prst="rect">
            <a:avLst/>
          </a:prstGeom>
          <a:solidFill>
            <a:srgbClr val="CCADC7"/>
          </a:solidFill>
          <a:ln w="9525" cap="flat" cmpd="sng" algn="ctr">
            <a:solidFill>
              <a:srgbClr val="CCADC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>
                <a:solidFill>
                  <a:schemeClr val="bg1">
                    <a:lumMod val="100000"/>
                  </a:schemeClr>
                </a:solidFill>
                <a:ea typeface="+mj-ea"/>
                <a:cs typeface="+mj-cs"/>
              </a:rPr>
              <a:t>Evaluer votre capacité d’analyse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FE2890-D05D-4177-BE0A-8126C167F10D}"/>
              </a:ext>
            </a:extLst>
          </p:cNvPr>
          <p:cNvSpPr>
            <a:spLocks/>
          </p:cNvSpPr>
          <p:nvPr/>
        </p:nvSpPr>
        <p:spPr>
          <a:xfrm>
            <a:off x="2673531" y="2029079"/>
            <a:ext cx="6885667" cy="494549"/>
          </a:xfrm>
          <a:prstGeom prst="rect">
            <a:avLst/>
          </a:prstGeom>
          <a:noFill/>
          <a:ln w="12700" cap="flat" cmpd="sng" algn="ctr">
            <a:solidFill>
              <a:srgbClr val="CCADC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Quelle est selon vous la valeur ajoutée d’un ingénieur ?</a:t>
            </a:r>
          </a:p>
          <a:p>
            <a:pPr marL="285750" indent="-285750">
              <a:buFont typeface="Tahoma" panose="020B0604030504040204" pitchFamily="34" charset="0"/>
              <a:buChar char="⁄"/>
            </a:pPr>
            <a:r>
              <a:rPr lang="fr-FR" sz="1200">
                <a:solidFill>
                  <a:schemeClr val="tx1">
                    <a:lumMod val="100000"/>
                  </a:schemeClr>
                </a:solidFill>
              </a:rPr>
              <a:t>Quels sont les impacts majeurs de ce projet ? </a:t>
            </a:r>
          </a:p>
        </p:txBody>
      </p:sp>
    </p:spTree>
    <p:extLst>
      <p:ext uri="{BB962C8B-B14F-4D97-AF65-F5344CB8AC3E}">
        <p14:creationId xmlns:p14="http://schemas.microsoft.com/office/powerpoint/2010/main" val="16227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176CA-B52C-421E-BB48-B9063A2D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Rappel Méthode STAR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DEA3F8-FDFB-4F79-B6C7-FA5AE8FE4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PLENIERE CONCLUSIVE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6341420-23F2-EFDB-E6F4-5323065BC79F}"/>
              </a:ext>
            </a:extLst>
          </p:cNvPr>
          <p:cNvSpPr/>
          <p:nvPr/>
        </p:nvSpPr>
        <p:spPr>
          <a:xfrm>
            <a:off x="230819" y="1003177"/>
            <a:ext cx="9329581" cy="71021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>
                <a:solidFill>
                  <a:schemeClr val="bg2"/>
                </a:solidFill>
                <a:ea typeface="+mj-ea"/>
                <a:cs typeface="+mj-cs"/>
              </a:rPr>
              <a:t>Pour décrire vos </a:t>
            </a:r>
            <a:r>
              <a:rPr lang="fr-FR" sz="1400" b="1">
                <a:solidFill>
                  <a:schemeClr val="bg2"/>
                </a:solidFill>
                <a:ea typeface="+mj-ea"/>
                <a:cs typeface="+mj-cs"/>
              </a:rPr>
              <a:t>expériences professionnelles mais aussi personnelles</a:t>
            </a:r>
            <a:r>
              <a:rPr lang="fr-FR" sz="1400">
                <a:solidFill>
                  <a:schemeClr val="bg2"/>
                </a:solidFill>
                <a:ea typeface="+mj-ea"/>
                <a:cs typeface="+mj-cs"/>
              </a:rPr>
              <a:t>, vous pouvez vous servir de la méthode STAR qui permet de </a:t>
            </a:r>
            <a:r>
              <a:rPr lang="fr-FR" sz="1400" b="1">
                <a:solidFill>
                  <a:schemeClr val="bg2"/>
                </a:solidFill>
                <a:ea typeface="+mj-ea"/>
                <a:cs typeface="+mj-cs"/>
              </a:rPr>
              <a:t>structurer votre discours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3790A5E2-CBEB-45B4-081A-D70744FAC28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58215" y="1849165"/>
            <a:ext cx="1394254" cy="1584000"/>
            <a:chOff x="361338" y="2828412"/>
            <a:chExt cx="1800000" cy="2044959"/>
          </a:xfrm>
        </p:grpSpPr>
        <p:sp>
          <p:nvSpPr>
            <p:cNvPr id="39" name="Oval 20">
              <a:extLst>
                <a:ext uri="{FF2B5EF4-FFF2-40B4-BE49-F238E27FC236}">
                  <a16:creationId xmlns:a16="http://schemas.microsoft.com/office/drawing/2014/main" id="{5486E75F-0C0F-FEB0-0A42-CBA5858BB687}"/>
                </a:ext>
              </a:extLst>
            </p:cNvPr>
            <p:cNvSpPr/>
            <p:nvPr/>
          </p:nvSpPr>
          <p:spPr bwMode="gray">
            <a:xfrm rot="5400000">
              <a:off x="361338" y="2828412"/>
              <a:ext cx="1800000" cy="180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0" name="Isosceles Triangle 21">
              <a:extLst>
                <a:ext uri="{FF2B5EF4-FFF2-40B4-BE49-F238E27FC236}">
                  <a16:creationId xmlns:a16="http://schemas.microsoft.com/office/drawing/2014/main" id="{00C26D8C-5A8E-8038-3D61-7EA963A86973}"/>
                </a:ext>
              </a:extLst>
            </p:cNvPr>
            <p:cNvSpPr/>
            <p:nvPr/>
          </p:nvSpPr>
          <p:spPr bwMode="gray">
            <a:xfrm rot="10800000">
              <a:off x="892847" y="4545825"/>
              <a:ext cx="736980" cy="327546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CF3ACDB5-E234-BF84-125C-970E6B64882D}"/>
                </a:ext>
              </a:extLst>
            </p:cNvPr>
            <p:cNvSpPr/>
            <p:nvPr/>
          </p:nvSpPr>
          <p:spPr bwMode="gray">
            <a:xfrm>
              <a:off x="451338" y="291841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b="1">
                  <a:solidFill>
                    <a:schemeClr val="bg2"/>
                  </a:solidFill>
                </a:rPr>
                <a:t>S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D3A83DCF-6159-654C-1685-C7F138D4C22F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60701" y="1849165"/>
            <a:ext cx="1394254" cy="1584000"/>
            <a:chOff x="361338" y="2828412"/>
            <a:chExt cx="1800000" cy="2044959"/>
          </a:xfrm>
        </p:grpSpPr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79A4D797-A388-1403-AC5C-CE45B8DA2E1C}"/>
                </a:ext>
              </a:extLst>
            </p:cNvPr>
            <p:cNvSpPr/>
            <p:nvPr/>
          </p:nvSpPr>
          <p:spPr bwMode="gray">
            <a:xfrm rot="5400000">
              <a:off x="361338" y="2828412"/>
              <a:ext cx="1800000" cy="18000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" name="Isosceles Triangle 25">
              <a:extLst>
                <a:ext uri="{FF2B5EF4-FFF2-40B4-BE49-F238E27FC236}">
                  <a16:creationId xmlns:a16="http://schemas.microsoft.com/office/drawing/2014/main" id="{92A70F4C-0B11-B20D-7653-029A9676E6A5}"/>
                </a:ext>
              </a:extLst>
            </p:cNvPr>
            <p:cNvSpPr/>
            <p:nvPr/>
          </p:nvSpPr>
          <p:spPr bwMode="gray">
            <a:xfrm rot="10800000">
              <a:off x="892847" y="4545825"/>
              <a:ext cx="736980" cy="327546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8" name="Oval 26">
              <a:extLst>
                <a:ext uri="{FF2B5EF4-FFF2-40B4-BE49-F238E27FC236}">
                  <a16:creationId xmlns:a16="http://schemas.microsoft.com/office/drawing/2014/main" id="{0B9648F0-60F7-A386-3CA0-CE7F43F5D76D}"/>
                </a:ext>
              </a:extLst>
            </p:cNvPr>
            <p:cNvSpPr/>
            <p:nvPr/>
          </p:nvSpPr>
          <p:spPr bwMode="gray">
            <a:xfrm>
              <a:off x="451338" y="291841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b="1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B3DAF804-241D-EADD-6E7F-44C584D6314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463187" y="1849165"/>
            <a:ext cx="1394254" cy="1584000"/>
            <a:chOff x="361338" y="2828412"/>
            <a:chExt cx="1800000" cy="2044959"/>
          </a:xfrm>
        </p:grpSpPr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83DFFD71-242C-FD70-0F3B-E33609911129}"/>
                </a:ext>
              </a:extLst>
            </p:cNvPr>
            <p:cNvSpPr/>
            <p:nvPr/>
          </p:nvSpPr>
          <p:spPr bwMode="gray">
            <a:xfrm rot="5400000">
              <a:off x="361338" y="2828412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4" name="Isosceles Triangle 29">
              <a:extLst>
                <a:ext uri="{FF2B5EF4-FFF2-40B4-BE49-F238E27FC236}">
                  <a16:creationId xmlns:a16="http://schemas.microsoft.com/office/drawing/2014/main" id="{B0DA1BF5-8AFF-8837-891A-CB18C511AAB7}"/>
                </a:ext>
              </a:extLst>
            </p:cNvPr>
            <p:cNvSpPr/>
            <p:nvPr/>
          </p:nvSpPr>
          <p:spPr bwMode="gray">
            <a:xfrm rot="10800000">
              <a:off x="892847" y="4545825"/>
              <a:ext cx="736980" cy="32754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8323FF05-6571-FEC8-0C5C-249C01223739}"/>
                </a:ext>
              </a:extLst>
            </p:cNvPr>
            <p:cNvSpPr/>
            <p:nvPr/>
          </p:nvSpPr>
          <p:spPr bwMode="gray">
            <a:xfrm>
              <a:off x="451338" y="291841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b="1">
                  <a:solidFill>
                    <a:schemeClr val="accent1"/>
                  </a:solidFill>
                </a:rPr>
                <a:t>A</a:t>
              </a:r>
            </a:p>
          </p:txBody>
        </p:sp>
      </p:grp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B0DDCE90-615B-EEEB-CB51-63A9A7239F69}"/>
              </a:ext>
            </a:extLst>
          </p:cNvPr>
          <p:cNvSpPr txBox="1">
            <a:spLocks/>
          </p:cNvSpPr>
          <p:nvPr/>
        </p:nvSpPr>
        <p:spPr bwMode="gray">
          <a:xfrm>
            <a:off x="254105" y="3538113"/>
            <a:ext cx="2202472" cy="2032620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 rtl="0" eaLnBrk="1" latinLnBrk="0" hangingPunct="1"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400" b="1">
                <a:solidFill>
                  <a:schemeClr val="bg2"/>
                </a:solidFill>
              </a:rPr>
              <a:t>Situation</a:t>
            </a:r>
          </a:p>
          <a:p>
            <a:pPr marL="0" lvl="2" indent="0">
              <a:buNone/>
            </a:pPr>
            <a:r>
              <a:rPr lang="fr-FR" sz="1100">
                <a:solidFill>
                  <a:schemeClr val="tx1"/>
                </a:solidFill>
              </a:rPr>
              <a:t>Je donne le contexte de mon expérience :</a:t>
            </a: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000" err="1">
                <a:solidFill>
                  <a:schemeClr val="tx1"/>
                </a:solidFill>
              </a:rPr>
              <a:t>Etait</a:t>
            </a:r>
            <a:r>
              <a:rPr lang="fr-FR" sz="1000">
                <a:solidFill>
                  <a:schemeClr val="tx1"/>
                </a:solidFill>
              </a:rPr>
              <a:t>-ce un stage ou projet ?</a:t>
            </a: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Quelle durée ?</a:t>
            </a: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Quelle entreprise ?</a:t>
            </a: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Dans quel département ? </a:t>
            </a: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Comment j’étais encadré et avec qui je travaillais 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A63D000C-D75D-5799-7342-8FAD82306B80}"/>
              </a:ext>
            </a:extLst>
          </p:cNvPr>
          <p:cNvSpPr txBox="1">
            <a:spLocks/>
          </p:cNvSpPr>
          <p:nvPr/>
        </p:nvSpPr>
        <p:spPr bwMode="gray">
          <a:xfrm>
            <a:off x="2595162" y="3538113"/>
            <a:ext cx="2273877" cy="2032620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 rtl="0" eaLnBrk="1" latinLnBrk="0" hangingPunct="1"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400" b="1">
                <a:solidFill>
                  <a:schemeClr val="bg2">
                    <a:lumMod val="40000"/>
                    <a:lumOff val="60000"/>
                  </a:schemeClr>
                </a:solidFill>
              </a:rPr>
              <a:t>Tâches</a:t>
            </a:r>
          </a:p>
          <a:p>
            <a:pPr marL="0" lvl="2" indent="0">
              <a:buNone/>
            </a:pPr>
            <a:r>
              <a:rPr lang="fr-FR" sz="1100">
                <a:solidFill>
                  <a:schemeClr val="tx1"/>
                </a:solidFill>
              </a:rPr>
              <a:t>Je décris le problème que l’on m’a confié, les objectifs que l’on m’a donnés : </a:t>
            </a:r>
          </a:p>
          <a:p>
            <a:pPr lvl="2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L’objectif global du projet était … </a:t>
            </a:r>
          </a:p>
          <a:p>
            <a:pPr lvl="2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Mon/Mes objectif(s) personnel(s) étaient …</a:t>
            </a:r>
          </a:p>
          <a:p>
            <a:pPr lvl="2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Je voulais profiter de cette expérience pour développer cette compétences…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BF4211B-2DFE-5751-B33B-4427D2B98E37}"/>
              </a:ext>
            </a:extLst>
          </p:cNvPr>
          <p:cNvSpPr txBox="1">
            <a:spLocks/>
          </p:cNvSpPr>
          <p:nvPr/>
        </p:nvSpPr>
        <p:spPr bwMode="gray">
          <a:xfrm>
            <a:off x="5007624" y="3538113"/>
            <a:ext cx="2273878" cy="2032620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 rtl="0" eaLnBrk="1" latinLnBrk="0" hangingPunct="1"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400" b="1">
                <a:solidFill>
                  <a:schemeClr val="accent1"/>
                </a:solidFill>
              </a:rPr>
              <a:t>Actions</a:t>
            </a:r>
          </a:p>
          <a:p>
            <a:pPr marL="0" lvl="2" indent="0">
              <a:buNone/>
            </a:pPr>
            <a:r>
              <a:rPr lang="fr-FR" sz="1100">
                <a:solidFill>
                  <a:schemeClr val="tx1"/>
                </a:solidFill>
              </a:rPr>
              <a:t>J’explique comment j’ai travaillé, ce que j’ai mis en place pour atteindre les objectifs : 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Planning / ordonnancement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Répartition des taches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Description technique des actions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Avec quels moyens</a:t>
            </a:r>
          </a:p>
          <a:p>
            <a:pPr lvl="2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8DDE6C5F-1F3C-2D98-FDD1-22711B082199}"/>
              </a:ext>
            </a:extLst>
          </p:cNvPr>
          <p:cNvSpPr txBox="1">
            <a:spLocks/>
          </p:cNvSpPr>
          <p:nvPr/>
        </p:nvSpPr>
        <p:spPr bwMode="gray">
          <a:xfrm>
            <a:off x="7430065" y="3538113"/>
            <a:ext cx="2202472" cy="2032620"/>
          </a:xfrm>
          <a:prstGeom prst="rect">
            <a:avLst/>
          </a:prstGeom>
        </p:spPr>
        <p:txBody>
          <a:bodyPr wrap="square" lIns="108000" tIns="108000" rIns="108000" bIns="10800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SzPct val="105000"/>
              <a:buFontTx/>
              <a:buNone/>
              <a:defRPr sz="18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›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3pPr>
            <a:lvl4pPr marL="367200" indent="-187200" algn="l" defTabSz="914400" rtl="0" eaLnBrk="1" latinLnBrk="0" hangingPunct="1"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4pPr>
            <a:lvl5pPr marL="576000" indent="-187200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5pPr>
            <a:lvl6pPr marL="766763" indent="-185738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6pPr>
            <a:lvl7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7pPr>
            <a:lvl8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8pPr>
            <a:lvl9pPr marL="766800" indent="-187200" algn="l" defTabSz="914400" rtl="0" eaLnBrk="1" latinLnBrk="0" hangingPunct="1"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400" kern="1200" baseline="0">
                <a:solidFill>
                  <a:srgbClr val="6D6D6D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400" b="1">
                <a:solidFill>
                  <a:schemeClr val="accent5"/>
                </a:solidFill>
              </a:rPr>
              <a:t>Résultat </a:t>
            </a:r>
            <a:r>
              <a:rPr lang="fr-FR" sz="1400">
                <a:solidFill>
                  <a:schemeClr val="accent5"/>
                </a:solidFill>
              </a:rPr>
              <a:t>(+recul)</a:t>
            </a:r>
          </a:p>
          <a:p>
            <a:pPr marL="0" lvl="2" indent="0">
              <a:buNone/>
            </a:pPr>
            <a:r>
              <a:rPr lang="fr-FR" sz="1100">
                <a:solidFill>
                  <a:schemeClr val="tx1"/>
                </a:solidFill>
              </a:rPr>
              <a:t>J’explique les résultats que j’ai obtenu et j’ai un regard critique sur mon travail : 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Ce que j’ai aimé/pas aimé (et pourquoi)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fr-FR" sz="1000">
                <a:solidFill>
                  <a:schemeClr val="tx1"/>
                </a:solidFill>
              </a:rPr>
              <a:t>Ce que j’ai réussi/moins réussi (et comment je corrigerais ces points la prochaine fois) -&gt; je m’auto-critique et transforme le négatif en leçon pour la suite</a:t>
            </a: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64E5ED09-58C1-ED37-3FBD-FE2DDB3EBBE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865673" y="1849165"/>
            <a:ext cx="1394254" cy="1584000"/>
            <a:chOff x="361338" y="2828412"/>
            <a:chExt cx="1800000" cy="2044959"/>
          </a:xfrm>
        </p:grpSpPr>
        <p:sp>
          <p:nvSpPr>
            <p:cNvPr id="30" name="Oval 36">
              <a:extLst>
                <a:ext uri="{FF2B5EF4-FFF2-40B4-BE49-F238E27FC236}">
                  <a16:creationId xmlns:a16="http://schemas.microsoft.com/office/drawing/2014/main" id="{E43665E0-DC64-AB40-DCA5-A35DBD804AAF}"/>
                </a:ext>
              </a:extLst>
            </p:cNvPr>
            <p:cNvSpPr/>
            <p:nvPr/>
          </p:nvSpPr>
          <p:spPr bwMode="gray">
            <a:xfrm rot="5400000">
              <a:off x="361338" y="2828412"/>
              <a:ext cx="1800000" cy="1800000"/>
            </a:xfrm>
            <a:prstGeom prst="ellipse">
              <a:avLst/>
            </a:prstGeom>
            <a:solidFill>
              <a:srgbClr val="048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1" name="Isosceles Triangle 37">
              <a:extLst>
                <a:ext uri="{FF2B5EF4-FFF2-40B4-BE49-F238E27FC236}">
                  <a16:creationId xmlns:a16="http://schemas.microsoft.com/office/drawing/2014/main" id="{9A754AF6-31D5-742E-71E7-4C704F023E99}"/>
                </a:ext>
              </a:extLst>
            </p:cNvPr>
            <p:cNvSpPr/>
            <p:nvPr/>
          </p:nvSpPr>
          <p:spPr bwMode="gray">
            <a:xfrm rot="10800000">
              <a:off x="892847" y="4545825"/>
              <a:ext cx="736980" cy="327546"/>
            </a:xfrm>
            <a:prstGeom prst="triangle">
              <a:avLst/>
            </a:prstGeom>
            <a:solidFill>
              <a:srgbClr val="048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2" name="Oval 38">
              <a:extLst>
                <a:ext uri="{FF2B5EF4-FFF2-40B4-BE49-F238E27FC236}">
                  <a16:creationId xmlns:a16="http://schemas.microsoft.com/office/drawing/2014/main" id="{8ED5F15C-3824-DE3B-095F-524645A0A954}"/>
                </a:ext>
              </a:extLst>
            </p:cNvPr>
            <p:cNvSpPr/>
            <p:nvPr/>
          </p:nvSpPr>
          <p:spPr bwMode="gray">
            <a:xfrm>
              <a:off x="451338" y="291841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b="1">
                  <a:solidFill>
                    <a:schemeClr val="accent5"/>
                  </a:solidFill>
                </a:rPr>
                <a:t>R</a:t>
              </a:r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F0C4F0F3-74F4-E35D-9648-B81FE8E21707}"/>
              </a:ext>
            </a:extLst>
          </p:cNvPr>
          <p:cNvSpPr txBox="1"/>
          <p:nvPr/>
        </p:nvSpPr>
        <p:spPr>
          <a:xfrm>
            <a:off x="727928" y="5832766"/>
            <a:ext cx="8611381" cy="523220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txBody>
          <a:bodyPr wrap="square" lIns="108000" rIns="108000" rtlCol="0">
            <a:spAutoFit/>
          </a:bodyPr>
          <a:lstStyle/>
          <a:p>
            <a:r>
              <a:rPr lang="fr-FR" sz="1400"/>
              <a:t>En étant </a:t>
            </a:r>
            <a:r>
              <a:rPr lang="fr-FR" sz="1400" b="1"/>
              <a:t>autonome, clair et complet </a:t>
            </a:r>
            <a:r>
              <a:rPr lang="fr-FR" sz="1400"/>
              <a:t>dans la description de vos expériences, vous donnez la possibilité à l’interviewer de poser des questions plus intéressantes et ainsi de vous mettre </a:t>
            </a:r>
            <a:r>
              <a:rPr lang="fr-FR" sz="1400" b="1"/>
              <a:t>davantage en valeur</a:t>
            </a:r>
            <a:r>
              <a:rPr lang="fr-FR" sz="1400"/>
              <a:t>.</a:t>
            </a:r>
          </a:p>
        </p:txBody>
      </p:sp>
      <p:sp>
        <p:nvSpPr>
          <p:cNvPr id="43" name="Flèche : pentagone 42">
            <a:extLst>
              <a:ext uri="{FF2B5EF4-FFF2-40B4-BE49-F238E27FC236}">
                <a16:creationId xmlns:a16="http://schemas.microsoft.com/office/drawing/2014/main" id="{C94826A1-A4BF-F993-FB85-F5E3FFE81F84}"/>
              </a:ext>
            </a:extLst>
          </p:cNvPr>
          <p:cNvSpPr/>
          <p:nvPr/>
        </p:nvSpPr>
        <p:spPr>
          <a:xfrm>
            <a:off x="318966" y="5903506"/>
            <a:ext cx="389674" cy="38174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4681867"/>
      </p:ext>
    </p:extLst>
  </p:cSld>
  <p:clrMapOvr>
    <a:masterClrMapping/>
  </p:clrMapOvr>
</p:sld>
</file>

<file path=ppt/theme/theme1.xml><?xml version="1.0" encoding="utf-8"?>
<a:theme xmlns:a="http://schemas.openxmlformats.org/drawingml/2006/main" name="DRAFT-FR-A4-Deliverable-20161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FR-A4-Deliverable-201619.potx" id="{7BA29E06-6629-4775-857F-3E88B6CCFC97}" vid="{1B4B9C82-FFEF-400F-B15A-BCDC1ADCF4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582E81567974FB31F783DBB9E56E2" ma:contentTypeVersion="16" ma:contentTypeDescription="Crée un document." ma:contentTypeScope="" ma:versionID="fd704c1626bec5ff1cc78cd396512b93">
  <xsd:schema xmlns:xsd="http://www.w3.org/2001/XMLSchema" xmlns:xs="http://www.w3.org/2001/XMLSchema" xmlns:p="http://schemas.microsoft.com/office/2006/metadata/properties" xmlns:ns2="1c848a2f-5ae1-4df1-a47a-1ecfa40c5b8e" xmlns:ns3="0cd7b02a-db9d-47ce-b100-aee022b94dd4" targetNamespace="http://schemas.microsoft.com/office/2006/metadata/properties" ma:root="true" ma:fieldsID="631d071ed25b369468963c872ffbfef1" ns2:_="" ns3:_="">
    <xsd:import namespace="1c848a2f-5ae1-4df1-a47a-1ecfa40c5b8e"/>
    <xsd:import namespace="0cd7b02a-db9d-47ce-b100-aee022b94d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48a2f-5ae1-4df1-a47a-1ecfa40c5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f9efb03f-e9de-4143-b61f-0d56fef76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b02a-db9d-47ce-b100-aee022b94d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3025b74-1526-434f-8bab-853a42830363}" ma:internalName="TaxCatchAll" ma:showField="CatchAllData" ma:web="0cd7b02a-db9d-47ce-b100-aee022b94d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7b02a-db9d-47ce-b100-aee022b94dd4" xsi:nil="true"/>
    <lcf76f155ced4ddcb4097134ff3c332f xmlns="1c848a2f-5ae1-4df1-a47a-1ecfa40c5b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A9914-EF60-4A79-9326-43632A5FFC67}">
  <ds:schemaRefs>
    <ds:schemaRef ds:uri="0cd7b02a-db9d-47ce-b100-aee022b94dd4"/>
    <ds:schemaRef ds:uri="1c848a2f-5ae1-4df1-a47a-1ecfa40c5b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882210-5D61-42D1-B525-E9CB6FF6047B}">
  <ds:schemaRefs>
    <ds:schemaRef ds:uri="0cd7b02a-db9d-47ce-b100-aee022b94dd4"/>
    <ds:schemaRef ds:uri="1c848a2f-5ae1-4df1-a47a-1ecfa40c5b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2EB7B-2EF2-4D37-878D-26DD11A95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Wavestone - Europcar - Scoping project V0</Template>
  <TotalTime>0</TotalTime>
  <Words>1081</Words>
  <Application>Microsoft Office PowerPoint</Application>
  <PresentationFormat>Format A4 (210 x 297 mm)</PresentationFormat>
  <Paragraphs>148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Tahoma</vt:lpstr>
      <vt:lpstr>Tempus Sans ITC</vt:lpstr>
      <vt:lpstr>Wingdings</vt:lpstr>
      <vt:lpstr>DRAFT-FR-A4-Deliverable-201619</vt:lpstr>
      <vt:lpstr>Simulations d’entretiens</vt:lpstr>
      <vt:lpstr>ICE BREAKER – Saurez-vous distinguer le vrai du faux ?</vt:lpstr>
      <vt:lpstr>Déroulement de vos entretiens </vt:lpstr>
      <vt:lpstr>Eléments d’évaluation </vt:lpstr>
      <vt:lpstr>Votre ordre de passage </vt:lpstr>
      <vt:lpstr>Simulations d’entretiens</vt:lpstr>
      <vt:lpstr>Qu’avez-vous appris aujourd’hui ? </vt:lpstr>
      <vt:lpstr>Exemples de questions d’entretiens </vt:lpstr>
      <vt:lpstr>Rappel Méthode STAR</vt:lpstr>
      <vt:lpstr>Présentation PowerPoint</vt:lpstr>
    </vt:vector>
  </TitlesOfParts>
  <Company>Kurt Salmon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Scoping project</dc:title>
  <dc:creator>Kannouni, Skender</dc:creator>
  <cp:lastModifiedBy>THAO Inès</cp:lastModifiedBy>
  <cp:revision>1</cp:revision>
  <cp:lastPrinted>2017-02-01T09:24:47Z</cp:lastPrinted>
  <dcterms:created xsi:type="dcterms:W3CDTF">2016-09-22T17:49:20Z</dcterms:created>
  <dcterms:modified xsi:type="dcterms:W3CDTF">2025-01-10T09:05:35Z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0x010100712582E81567974FB31F783DBB9E56E2</vt:lpwstr>
  </property>
  <property fmtid="{D5CDD505-2E9C-101B-9397-08002B2CF9AE}" pid="3" name="MediaServiceImageTags">
    <vt:lpwstr/>
  </property>
</Properties>
</file>