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795" r:id="rId3"/>
    <p:sldId id="796" r:id="rId4"/>
  </p:sldIdLst>
  <p:sldSz cx="9144000" cy="6858000" type="screen4x3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>
      <p:cViewPr varScale="1">
        <p:scale>
          <a:sx n="62" d="100"/>
          <a:sy n="62" d="100"/>
        </p:scale>
        <p:origin x="140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99B4D-1E2D-4FFD-AD29-904911A280EF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406E6-7C5F-4D71-A49C-7677CB0928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re-pru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xfrm>
            <a:off x="272128" y="2165229"/>
            <a:ext cx="8305341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 bwMode="auto"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pic>
        <p:nvPicPr>
          <p:cNvPr id="7" name="Image 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pic>
        <p:nvPicPr>
          <p:cNvPr id="8" name="Image 14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241178" y="235036"/>
            <a:ext cx="5711563" cy="12666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re-blanc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272128" y="2165229"/>
            <a:ext cx="8305341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pic>
        <p:nvPicPr>
          <p:cNvPr id="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7" name="Rectangle 3"/>
          <p:cNvSpPr/>
          <p:nvPr userDrawn="1"/>
        </p:nvSpPr>
        <p:spPr bwMode="auto">
          <a:xfrm>
            <a:off x="6927574" y="6092687"/>
            <a:ext cx="2146852" cy="540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Image 1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90629" y="192745"/>
            <a:ext cx="5922312" cy="13215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hapitre_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272128" y="1360159"/>
            <a:ext cx="8305341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pic>
        <p:nvPicPr>
          <p:cNvPr id="5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hapitre_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5267738" y="1360159"/>
            <a:ext cx="3309731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pic>
        <p:nvPicPr>
          <p:cNvPr id="5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5059363" cy="66325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-plei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9144000" cy="602311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+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382883" y="1825625"/>
            <a:ext cx="3614468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5059363" cy="66325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u+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lang="fr-FR" sz="3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67545" y="1556793"/>
            <a:ext cx="4104456" cy="4406462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4840358" y="1563081"/>
            <a:ext cx="3836098" cy="440039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B098CA-AA0E-084F-A5D0-AD38BBD7E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204BA0-23F6-5E40-A487-14C94E0ED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6E13CF-DF7A-484F-B948-8627DE143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Titre de la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030B79-A656-6849-9303-F30CAF9EF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A0B0FBA5-3649-4193-81EC-FC1C61F9B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03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92108" y="6321449"/>
            <a:ext cx="12792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577838" y="6306258"/>
            <a:ext cx="2914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>
              <a:defRPr/>
            </a:pPr>
            <a:r>
              <a:rPr lang="fr-FR"/>
              <a:t>Titre de la présentation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28650" y="63062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>
              <a:defRPr/>
            </a:pPr>
            <a:fld id="{A0B0FBA5-3649-4193-81EC-FC1C61F9B58C}" type="slidenum">
              <a:rPr lang="fr-FR"/>
              <a:t>‹N°›</a:t>
            </a:fld>
            <a:endParaRPr lang="fr-FR"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pic>
        <p:nvPicPr>
          <p:cNvPr id="10" name="Image 21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6842450" y="6135945"/>
            <a:ext cx="2242468" cy="5003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9" r:id="rId8"/>
  </p:sldLayoutIdLst>
  <p:hf sldNum="0"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3400" b="1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272128" y="2165229"/>
            <a:ext cx="8305341" cy="11197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/>
              <a:t>LES MOYENS DE LA COMMUNICATION COMMERCIALE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3933724" y="5877272"/>
            <a:ext cx="5210276" cy="74618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dirty="0"/>
              <a:t>BUT S2 2025 – Muriel ROUQUIER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724" y="3284984"/>
            <a:ext cx="3834738" cy="195489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57868" y="4053202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Présentation du module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PLAN DU MODULE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5203951" cy="4896544"/>
          </a:xfrm>
          <a:ln>
            <a:solidFill>
              <a:schemeClr val="accent6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fr-FR" sz="3300" b="1" dirty="0"/>
              <a:t>Cours magistraux</a:t>
            </a:r>
          </a:p>
          <a:p>
            <a:endParaRPr lang="fr-FR" dirty="0"/>
          </a:p>
          <a:p>
            <a:pPr marL="457200" lvl="1" indent="0">
              <a:buNone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 : généralités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PARTIE I : LA COMMUNICATION DIGITALE (Ch1)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PARTIE II : LE HORS MEDIA</a:t>
            </a:r>
          </a:p>
          <a:p>
            <a:pPr lvl="2"/>
            <a:r>
              <a:rPr lang="fr-FR" dirty="0"/>
              <a:t>Chap. 2 : Le Sponsoring et le mécénat, relations publiques</a:t>
            </a:r>
          </a:p>
          <a:p>
            <a:pPr lvl="2"/>
            <a:r>
              <a:rPr lang="fr-FR" dirty="0"/>
              <a:t>Chap. 3 : Le marketing direct</a:t>
            </a:r>
          </a:p>
          <a:p>
            <a:pPr lvl="2"/>
            <a:r>
              <a:rPr lang="fr-FR" dirty="0"/>
              <a:t>Chap. 4 : La Promotion des ventes</a:t>
            </a:r>
          </a:p>
          <a:p>
            <a:pPr lvl="2"/>
            <a:r>
              <a:rPr lang="fr-FR" dirty="0"/>
              <a:t>Chap. 5 : Les indicateurs de performance</a:t>
            </a:r>
          </a:p>
          <a:p>
            <a:pPr lvl="2"/>
            <a:r>
              <a:rPr lang="fr-FR" dirty="0"/>
              <a:t> Les Relations publiques</a:t>
            </a:r>
          </a:p>
          <a:p>
            <a:pPr lvl="2"/>
            <a:r>
              <a:rPr lang="fr-FR" dirty="0"/>
              <a:t>Chap. 6 : La Promotion des ventes</a:t>
            </a:r>
          </a:p>
          <a:p>
            <a:pPr marL="914400" lvl="2" indent="0">
              <a:buNone/>
            </a:pPr>
            <a:endParaRPr lang="fr-FR" dirty="0"/>
          </a:p>
          <a:p>
            <a:pPr marL="914400" lvl="2" indent="0">
              <a:buNone/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PARTIE III. LES MEDIAS CLASSIQUES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Dernière séance : questions / révisions</a:t>
            </a: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5508104" y="1124744"/>
            <a:ext cx="3528392" cy="4896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Travaux dirigés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8 TD d’exploration de notions et études de cas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2 séances dédiées aux mises au point sur la SAE communication :</a:t>
            </a:r>
          </a:p>
          <a:p>
            <a:pPr lvl="2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 4 : 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veille concurrentielle (27/01)</a:t>
            </a:r>
          </a:p>
          <a:p>
            <a:pPr lvl="2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 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5/05 (marketing alternatif)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150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EVALUATIONS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3"/>
            <a:ext cx="7128792" cy="44064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	</a:t>
            </a:r>
            <a:endParaRPr lang="fr-FR" dirty="0">
              <a:solidFill>
                <a:schemeClr val="tx2"/>
              </a:solidFill>
            </a:endParaRPr>
          </a:p>
          <a:p>
            <a:endParaRPr lang="fr-FR" dirty="0"/>
          </a:p>
          <a:p>
            <a:r>
              <a:rPr lang="fr-FR" b="1" dirty="0"/>
              <a:t>Une note de TD coef. 1 en binômes : </a:t>
            </a:r>
            <a:r>
              <a:rPr lang="fr-FR" dirty="0">
                <a:solidFill>
                  <a:schemeClr val="tx2"/>
                </a:solidFill>
              </a:rPr>
              <a:t> Relevé du travail régulier </a:t>
            </a:r>
          </a:p>
          <a:p>
            <a:endParaRPr lang="fr-FR" b="1" dirty="0"/>
          </a:p>
          <a:p>
            <a:r>
              <a:rPr lang="fr-FR" b="1" dirty="0"/>
              <a:t>Un TD relevé coef 2 en équipes de SAE Com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r>
              <a:rPr lang="fr-FR" b="1" dirty="0"/>
              <a:t>Une note individuelle de contrôle commun</a:t>
            </a:r>
            <a:r>
              <a:rPr lang="fr-FR" dirty="0"/>
              <a:t> coef. 3 : </a:t>
            </a:r>
            <a:r>
              <a:rPr lang="fr-FR" dirty="0">
                <a:solidFill>
                  <a:schemeClr val="tx2"/>
                </a:solidFill>
              </a:rPr>
              <a:t>QCM</a:t>
            </a:r>
          </a:p>
        </p:txBody>
      </p:sp>
    </p:spTree>
    <p:extLst>
      <p:ext uri="{BB962C8B-B14F-4D97-AF65-F5344CB8AC3E}">
        <p14:creationId xmlns:p14="http://schemas.microsoft.com/office/powerpoint/2010/main" val="1362986610"/>
      </p:ext>
    </p:extLst>
  </p:cSld>
  <p:clrMapOvr>
    <a:masterClrMapping/>
  </p:clrMapOvr>
</p:sld>
</file>

<file path=ppt/theme/theme1.xml><?xml version="1.0" encoding="utf-8"?>
<a:theme xmlns:a="http://schemas.openxmlformats.org/drawingml/2006/main" name="1_UPSACLAY">
  <a:themeElements>
    <a:clrScheme name="UPSACLAY 1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Arial"/>
        <a:cs typeface="Arial Unicode MS"/>
      </a:majorFont>
      <a:minorFont>
        <a:latin typeface="Open Sans"/>
        <a:ea typeface="Arial"/>
        <a:cs typeface="Arial Unicode MS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174</Words>
  <Application>Microsoft Office PowerPoint</Application>
  <DocSecurity>0</DocSecurity>
  <PresentationFormat>Affichage à l'écran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Open Sans</vt:lpstr>
      <vt:lpstr>1_UPSACLAY</vt:lpstr>
      <vt:lpstr>LES MOYENS DE LA COMMUNICATION COMMERCIALE</vt:lpstr>
      <vt:lpstr>PLAN DU MODULE</vt:lpstr>
      <vt:lpstr>EVALUATIONS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Virginie Paris</dc:creator>
  <cp:keywords/>
  <dc:description/>
  <cp:lastModifiedBy>Muriel Rouquier</cp:lastModifiedBy>
  <cp:revision>79</cp:revision>
  <dcterms:created xsi:type="dcterms:W3CDTF">2020-02-07T10:36:28Z</dcterms:created>
  <dcterms:modified xsi:type="dcterms:W3CDTF">2024-11-28T15:43:52Z</dcterms:modified>
  <cp:category/>
  <dc:identifier/>
  <cp:contentStatus/>
  <dc:language/>
  <cp:version/>
</cp:coreProperties>
</file>