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1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CA9F7A-2E90-47E3-8546-1462988A60FF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664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AE750E-CF73-4993-AF07-FCE1DDA4E8AE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1662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B40A9F-07E8-478D-BC87-15E2ED60FBDE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4341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3C7375-3E00-4972-8F28-B6C515912AB0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7BDDED-DF18-4B50-88C3-332200EF3D86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96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687A0D-92B8-4B43-B1F3-20BB00D1CD76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4DA9FF-D90D-417D-AB04-061E99D53B1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172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48B941-BA0F-40ED-83FF-046719A4D3F3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5F9684-41FC-4F81-9917-D3BE4E7AEF36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5084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A9CED0-D5EC-498A-BD1C-166843489152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240D7D-32D7-42C6-815F-F2EF424B5DC2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064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6D8E57-F2FF-468A-BC3F-48DBCFF25701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C23C0-771E-4D55-A2D8-EB3A310D2726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1630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BEC6BD-19AF-441C-A0F2-870201A6F506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BAB439-608C-463B-8D06-39F07C79A6DD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4310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4383F0-A6B5-487A-A7A3-4844A4CB2A31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67E774-31FE-4B6C-A8D9-8B16325937A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34909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0F2411-457A-466A-A219-1A1B090CC196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B5DC5A-6056-46B9-9CDD-9E506CEA812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53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512E78-E5ED-4DB7-9975-F57D84601733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34099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5E1463-054C-4BE7-A00F-EBB132E787EF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1597BF-E482-4DCE-A51B-EE8461B7FC6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83059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8E752B-5D8B-49BC-A0B2-77073C8B02B2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927EEB-B35F-4014-A6D9-703FC1258A6C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5558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41A37-3A76-47A3-BCE9-9772FF7D2C1B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DA8BC-70E2-4C90-A48A-A448C6ED374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700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104E9A-6099-4896-AAC3-A4D0070F4B0B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537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715298-032F-4E05-B052-9F7D9488CA8E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1411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033714-FEA3-4DCC-9B48-F744E032FED6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924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AD59CF-AAC3-4FC6-922B-33D18113B55E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31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EEBF5B-E08E-43F3-AAE7-3DFDCD991AB6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549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0DF26E-3F2F-43C6-9A56-C083223D26E5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50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FC770-B581-4A5F-9D1E-E929961DC6DF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42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E2A5B4-3418-4809-B0B6-D651DAC15158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3968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9A54E-1023-4B05-A635-0F2B769D56AE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20/10/2021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D6B187-F173-45AC-AD48-97FD614A0DA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4281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259632" y="1268760"/>
            <a:ext cx="6696744" cy="2304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1" name="ZoneTexte 4"/>
          <p:cNvSpPr txBox="1">
            <a:spLocks noChangeArrowheads="1"/>
          </p:cNvSpPr>
          <p:nvPr/>
        </p:nvSpPr>
        <p:spPr bwMode="auto">
          <a:xfrm>
            <a:off x="2085898" y="2184432"/>
            <a:ext cx="49001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smtClean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Titre à trouver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052" name="ZoneTexte 6"/>
          <p:cNvSpPr txBox="1">
            <a:spLocks noChangeArrowheads="1"/>
          </p:cNvSpPr>
          <p:nvPr/>
        </p:nvSpPr>
        <p:spPr bwMode="auto">
          <a:xfrm>
            <a:off x="1403648" y="3821293"/>
            <a:ext cx="62646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Tamashiro, Wakayama, Akutsu, Yamazaki, Lachey, Wortman, Seeley, D’Alessio, Woods, Yanagimachi and Sakai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2053" name="ZoneTexte 8"/>
          <p:cNvSpPr txBox="1">
            <a:spLocks noChangeArrowheads="1"/>
          </p:cNvSpPr>
          <p:nvPr/>
        </p:nvSpPr>
        <p:spPr bwMode="auto">
          <a:xfrm>
            <a:off x="2633396" y="4797637"/>
            <a:ext cx="380517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Nature Medecine 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2002  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8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(3)262-266</a:t>
            </a:r>
          </a:p>
        </p:txBody>
      </p:sp>
      <p:sp>
        <p:nvSpPr>
          <p:cNvPr id="2054" name="ZoneTexte 8"/>
          <p:cNvSpPr txBox="1">
            <a:spLocks noChangeArrowheads="1"/>
          </p:cNvSpPr>
          <p:nvPr/>
        </p:nvSpPr>
        <p:spPr bwMode="auto">
          <a:xfrm>
            <a:off x="151891" y="6166192"/>
            <a:ext cx="34243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Présenté </a:t>
            </a:r>
            <a:r>
              <a:rPr kumimoji="0" lang="fr-FR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 </a:t>
            </a:r>
            <a:r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</a:t>
            </a:r>
            <a:r>
              <a:rPr kumimoji="0" lang="fr-FR" sz="1600" b="0" i="0" u="none" strike="noStrike" kern="1200" cap="none" spc="0" normalizeH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étudiants de LDD MSV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935039" y="6165264"/>
            <a:ext cx="845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 2021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37517E-3ABA-42BB-810F-73DB11CF31A4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60" t="33367" r="4554" b="37564"/>
          <a:stretch/>
        </p:blipFill>
        <p:spPr>
          <a:xfrm>
            <a:off x="277862" y="142837"/>
            <a:ext cx="1873992" cy="70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08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oneTexte 1"/>
          <p:cNvSpPr txBox="1">
            <a:spLocks noChangeArrowheads="1"/>
          </p:cNvSpPr>
          <p:nvPr/>
        </p:nvSpPr>
        <p:spPr bwMode="auto">
          <a:xfrm>
            <a:off x="3583775" y="1196752"/>
            <a:ext cx="5387052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avancées </a:t>
            </a:r>
            <a:r>
              <a:rPr kumimoji="0" lang="fr-FR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fr-F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clonage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à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partir de cellules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somatiques de différents types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à partir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nombreuses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espèces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ZoneTexte 2"/>
          <p:cNvSpPr txBox="1">
            <a:spLocks noChangeArrowheads="1"/>
          </p:cNvSpPr>
          <p:nvPr/>
        </p:nvSpPr>
        <p:spPr bwMode="auto">
          <a:xfrm>
            <a:off x="107504" y="87015"/>
            <a:ext cx="69525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Introduction : avancées et limites du clonage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-11936" y="692696"/>
            <a:ext cx="9144000" cy="10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555832" y="2636912"/>
            <a:ext cx="545011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limites du clonage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mise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avant de problèmes de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sécurité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problèmes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santé dans les portées de clones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les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clones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 sont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pas toujours identiques au donneur de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noyaux</a:t>
            </a:r>
          </a:p>
        </p:txBody>
      </p:sp>
      <p:pic>
        <p:nvPicPr>
          <p:cNvPr id="1026" name="Picture 2" descr="http://anagogie.free.fr/images/infini/schema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24" y="1070928"/>
            <a:ext cx="2988000" cy="557546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67E774-31FE-4B6C-A8D9-8B16325937A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608847" y="5301208"/>
            <a:ext cx="52116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Or le développement du clonage va dépendre de la fiabilité à reproduire des organismes avec des génotypes et phénotypes identiques</a:t>
            </a: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53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oneTexte 1"/>
          <p:cNvSpPr txBox="1">
            <a:spLocks noChangeArrowheads="1"/>
          </p:cNvSpPr>
          <p:nvPr/>
        </p:nvSpPr>
        <p:spPr bwMode="auto">
          <a:xfrm>
            <a:off x="150564" y="54946"/>
            <a:ext cx="78058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A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ugmentation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de la 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masse corporelle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des "embryons" de souris manipulés </a:t>
            </a:r>
            <a:r>
              <a:rPr kumimoji="0" lang="fr-FR" sz="2400" b="1" i="1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in vitro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-11936" y="908720"/>
            <a:ext cx="9144000" cy="10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130" name="Picture 35" descr="C:\Users\natalia.conde-e-silv\Documents\ENSEIGNEMENT\L1-methodologie\analyse article\figures\figure 1.jpg"/>
          <p:cNvPicPr>
            <a:picLocks noChangeAspect="1" noChangeArrowheads="1"/>
          </p:cNvPicPr>
          <p:nvPr/>
        </p:nvPicPr>
        <p:blipFill>
          <a:blip r:embed="rId2" cstate="print"/>
          <a:srcRect r="15051"/>
          <a:stretch>
            <a:fillRect/>
          </a:stretch>
        </p:blipFill>
        <p:spPr bwMode="auto">
          <a:xfrm>
            <a:off x="6555410" y="432044"/>
            <a:ext cx="2160000" cy="181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1"/>
          <p:cNvSpPr txBox="1"/>
          <p:nvPr/>
        </p:nvSpPr>
        <p:spPr>
          <a:xfrm>
            <a:off x="218466" y="1556792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Syndrome du gros nouveau-né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la naissance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- les souris manipulées (clonage ou IVEM) plus grosses que les souris contrôles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- idem pour les caprins et les bovins clonés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stade adulte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maintien de l’excès de poids chez les </a:t>
            </a: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souris clonées par rapport aux souris IVEM</a:t>
            </a: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effet </a:t>
            </a:r>
            <a:r>
              <a:rPr kumimoji="0" lang="fr-FR" sz="1800" b="0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générationnel </a:t>
            </a:r>
            <a:r>
              <a: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: </a:t>
            </a:r>
            <a:endParaRPr kumimoji="0" lang="fr-F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surpoids conservé pour des souris clonées issues de souris clonées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(mais pas d’effet cumulatif du surpoids)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67E774-31FE-4B6C-A8D9-8B16325937A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7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oneTexte 1"/>
          <p:cNvSpPr txBox="1">
            <a:spLocks noChangeArrowheads="1"/>
          </p:cNvSpPr>
          <p:nvPr/>
        </p:nvSpPr>
        <p:spPr bwMode="auto">
          <a:xfrm>
            <a:off x="150564" y="54946"/>
            <a:ext cx="78058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A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ugmentation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de la 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masse corporelle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des "embryons" de souris manipulés </a:t>
            </a:r>
            <a:r>
              <a:rPr kumimoji="0" lang="fr-FR" sz="2400" b="1" i="1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in vitro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-11936" y="908720"/>
            <a:ext cx="9144000" cy="10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130" name="Picture 35" descr="C:\Users\natalia.conde-e-silv\Documents\ENSEIGNEMENT\L1-methodologie\analyse article\figures\figure 1.jpg"/>
          <p:cNvPicPr>
            <a:picLocks noChangeAspect="1" noChangeArrowheads="1"/>
          </p:cNvPicPr>
          <p:nvPr/>
        </p:nvPicPr>
        <p:blipFill>
          <a:blip r:embed="rId2" cstate="print"/>
          <a:srcRect r="15051"/>
          <a:stretch>
            <a:fillRect/>
          </a:stretch>
        </p:blipFill>
        <p:spPr bwMode="auto">
          <a:xfrm>
            <a:off x="6555410" y="432044"/>
            <a:ext cx="2160000" cy="181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1"/>
          <p:cNvSpPr txBox="1"/>
          <p:nvPr/>
        </p:nvSpPr>
        <p:spPr>
          <a:xfrm>
            <a:off x="218466" y="1556792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Syndrome du gros nouveau-né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la naissance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- les souris manipulées (clonage ou IVEM) plus grosses que les souris contrôles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- idem pour les caprins et les bovins clonés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stade adulte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maintien de l’excès de poids chez les </a:t>
            </a: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souris clonées par rapport aux souris IVEM</a:t>
            </a: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sng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effet </a:t>
            </a:r>
            <a:r>
              <a:rPr kumimoji="0" lang="fr-FR" sz="1800" b="0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générationnel </a:t>
            </a:r>
            <a:r>
              <a: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: </a:t>
            </a:r>
            <a:endParaRPr kumimoji="0" lang="fr-F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surpoids conservé pour des souris clonées issues de souris clonées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(mais pas d’effet cumulatif du surpoids)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67E774-31FE-4B6C-A8D9-8B16325937A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36357" y="5282364"/>
            <a:ext cx="62039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De quel ordre sont les limites du clonage 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(techniques de clonage ou reprogrammation nucléaire</a:t>
            </a:r>
            <a:r>
              <a:rPr kumimoji="0" lang="fr-FR" sz="18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)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→ étude du phénotype d’obésité chez les souris </a:t>
            </a: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clonées</a:t>
            </a: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380414" y="1244057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clone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003570" y="322372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IVEM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582652" y="161338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contrôle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5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301</Words>
  <Application>Microsoft Office PowerPoint</Application>
  <PresentationFormat>Affichage à l'écran (4:3)</PresentationFormat>
  <Paragraphs>51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1_Thème Office</vt:lpstr>
      <vt:lpstr>2_Thème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natalia</dc:creator>
  <cp:lastModifiedBy>natalia</cp:lastModifiedBy>
  <cp:revision>1</cp:revision>
  <dcterms:created xsi:type="dcterms:W3CDTF">2021-10-20T11:13:36Z</dcterms:created>
  <dcterms:modified xsi:type="dcterms:W3CDTF">2021-10-20T11:15:13Z</dcterms:modified>
</cp:coreProperties>
</file>