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7" r:id="rId2"/>
    <p:sldId id="335" r:id="rId3"/>
    <p:sldId id="271" r:id="rId4"/>
    <p:sldId id="334" r:id="rId5"/>
    <p:sldId id="272" r:id="rId6"/>
    <p:sldId id="336" r:id="rId7"/>
    <p:sldId id="339" r:id="rId8"/>
    <p:sldId id="337" r:id="rId9"/>
    <p:sldId id="338" r:id="rId10"/>
    <p:sldId id="309" r:id="rId11"/>
    <p:sldId id="315" r:id="rId12"/>
    <p:sldId id="312" r:id="rId13"/>
    <p:sldId id="31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6FA337-5D92-418F-A955-ABAD42801EDE}" v="12" dt="2024-10-21T11:39:39.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6" d="100"/>
          <a:sy n="86" d="100"/>
        </p:scale>
        <p:origin x="4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k Jacob" userId="97dabbf521e30788" providerId="LiveId" clId="{076FA337-5D92-418F-A955-ABAD42801EDE}"/>
    <pc:docChg chg="undo custSel addSld delSld modSld">
      <pc:chgData name="Patrick Jacob" userId="97dabbf521e30788" providerId="LiveId" clId="{076FA337-5D92-418F-A955-ABAD42801EDE}" dt="2024-10-21T11:39:52.214" v="2595" actId="26606"/>
      <pc:docMkLst>
        <pc:docMk/>
      </pc:docMkLst>
      <pc:sldChg chg="addSp delSp modSp mod">
        <pc:chgData name="Patrick Jacob" userId="97dabbf521e30788" providerId="LiveId" clId="{076FA337-5D92-418F-A955-ABAD42801EDE}" dt="2024-10-21T11:15:14.116" v="2397" actId="26606"/>
        <pc:sldMkLst>
          <pc:docMk/>
          <pc:sldMk cId="24724351" sldId="271"/>
        </pc:sldMkLst>
        <pc:spChg chg="mod">
          <ac:chgData name="Patrick Jacob" userId="97dabbf521e30788" providerId="LiveId" clId="{076FA337-5D92-418F-A955-ABAD42801EDE}" dt="2024-10-21T11:15:14.116" v="2397" actId="26606"/>
          <ac:spMkLst>
            <pc:docMk/>
            <pc:sldMk cId="24724351" sldId="271"/>
            <ac:spMk id="2" creationId="{7D80F197-5980-4918-9676-3633A143B948}"/>
          </ac:spMkLst>
        </pc:spChg>
        <pc:spChg chg="mod">
          <ac:chgData name="Patrick Jacob" userId="97dabbf521e30788" providerId="LiveId" clId="{076FA337-5D92-418F-A955-ABAD42801EDE}" dt="2024-10-21T11:15:14.116" v="2397" actId="26606"/>
          <ac:spMkLst>
            <pc:docMk/>
            <pc:sldMk cId="24724351" sldId="271"/>
            <ac:spMk id="3" creationId="{9B8CAE32-243B-4118-A182-FC9105DC0E43}"/>
          </ac:spMkLst>
        </pc:spChg>
        <pc:spChg chg="del">
          <ac:chgData name="Patrick Jacob" userId="97dabbf521e30788" providerId="LiveId" clId="{076FA337-5D92-418F-A955-ABAD42801EDE}" dt="2024-10-21T11:15:14.116" v="2397" actId="26606"/>
          <ac:spMkLst>
            <pc:docMk/>
            <pc:sldMk cId="24724351" sldId="271"/>
            <ac:spMk id="52" creationId="{6ECA6DCB-B7E1-40A9-9524-540C6DA40B1B}"/>
          </ac:spMkLst>
        </pc:spChg>
        <pc:spChg chg="del">
          <ac:chgData name="Patrick Jacob" userId="97dabbf521e30788" providerId="LiveId" clId="{076FA337-5D92-418F-A955-ABAD42801EDE}" dt="2024-10-21T11:15:14.116" v="2397" actId="26606"/>
          <ac:spMkLst>
            <pc:docMk/>
            <pc:sldMk cId="24724351" sldId="271"/>
            <ac:spMk id="58" creationId="{3873B707-463F-40B0-8227-E8CC6C67EB25}"/>
          </ac:spMkLst>
        </pc:spChg>
        <pc:spChg chg="del">
          <ac:chgData name="Patrick Jacob" userId="97dabbf521e30788" providerId="LiveId" clId="{076FA337-5D92-418F-A955-ABAD42801EDE}" dt="2024-10-21T11:15:14.116" v="2397" actId="26606"/>
          <ac:spMkLst>
            <pc:docMk/>
            <pc:sldMk cId="24724351" sldId="271"/>
            <ac:spMk id="60" creationId="{C13237C8-E62C-4F0D-A318-BD6FB6C2D138}"/>
          </ac:spMkLst>
        </pc:spChg>
        <pc:spChg chg="del">
          <ac:chgData name="Patrick Jacob" userId="97dabbf521e30788" providerId="LiveId" clId="{076FA337-5D92-418F-A955-ABAD42801EDE}" dt="2024-10-21T11:15:14.116" v="2397" actId="26606"/>
          <ac:spMkLst>
            <pc:docMk/>
            <pc:sldMk cId="24724351" sldId="271"/>
            <ac:spMk id="62" creationId="{19C9EAEA-39D0-4B0E-A0EB-51E7B26740B1}"/>
          </ac:spMkLst>
        </pc:spChg>
        <pc:spChg chg="del">
          <ac:chgData name="Patrick Jacob" userId="97dabbf521e30788" providerId="LiveId" clId="{076FA337-5D92-418F-A955-ABAD42801EDE}" dt="2024-10-21T11:15:14.116" v="2397" actId="26606"/>
          <ac:spMkLst>
            <pc:docMk/>
            <pc:sldMk cId="24724351" sldId="271"/>
            <ac:spMk id="64" creationId="{8CB5D2D7-DF65-4E86-BFBA-FFB9B5ACEB64}"/>
          </ac:spMkLst>
        </pc:spChg>
        <pc:spChg chg="add">
          <ac:chgData name="Patrick Jacob" userId="97dabbf521e30788" providerId="LiveId" clId="{076FA337-5D92-418F-A955-ABAD42801EDE}" dt="2024-10-21T11:15:14.116" v="2397" actId="26606"/>
          <ac:spMkLst>
            <pc:docMk/>
            <pc:sldMk cId="24724351" sldId="271"/>
            <ac:spMk id="70" creationId="{9F7D5CDA-D291-4307-BF55-1381FED29634}"/>
          </ac:spMkLst>
        </pc:spChg>
        <pc:grpChg chg="del">
          <ac:chgData name="Patrick Jacob" userId="97dabbf521e30788" providerId="LiveId" clId="{076FA337-5D92-418F-A955-ABAD42801EDE}" dt="2024-10-21T11:15:14.116" v="2397" actId="26606"/>
          <ac:grpSpMkLst>
            <pc:docMk/>
            <pc:sldMk cId="24724351" sldId="271"/>
            <ac:grpSpMk id="54" creationId="{1DE889C7-FAD6-4397-98E2-05D503484459}"/>
          </ac:grpSpMkLst>
        </pc:grpChg>
        <pc:picChg chg="del">
          <ac:chgData name="Patrick Jacob" userId="97dabbf521e30788" providerId="LiveId" clId="{076FA337-5D92-418F-A955-ABAD42801EDE}" dt="2024-10-21T08:21:53.156" v="257" actId="478"/>
          <ac:picMkLst>
            <pc:docMk/>
            <pc:sldMk cId="24724351" sldId="271"/>
            <ac:picMk id="6" creationId="{9B7C7A55-171B-4623-90E5-95D6255C008F}"/>
          </ac:picMkLst>
        </pc:picChg>
        <pc:picChg chg="del">
          <ac:chgData name="Patrick Jacob" userId="97dabbf521e30788" providerId="LiveId" clId="{076FA337-5D92-418F-A955-ABAD42801EDE}" dt="2024-10-21T08:21:54.677" v="258" actId="478"/>
          <ac:picMkLst>
            <pc:docMk/>
            <pc:sldMk cId="24724351" sldId="271"/>
            <ac:picMk id="7" creationId="{660B9D2C-3E67-58DD-DA6C-7F9D5E7FBA07}"/>
          </ac:picMkLst>
        </pc:picChg>
        <pc:picChg chg="add">
          <ac:chgData name="Patrick Jacob" userId="97dabbf521e30788" providerId="LiveId" clId="{076FA337-5D92-418F-A955-ABAD42801EDE}" dt="2024-10-21T11:15:14.116" v="2397" actId="26606"/>
          <ac:picMkLst>
            <pc:docMk/>
            <pc:sldMk cId="24724351" sldId="271"/>
            <ac:picMk id="66" creationId="{0FB187AD-35DC-4B71-B30F-0D01BE5BD9B8}"/>
          </ac:picMkLst>
        </pc:picChg>
      </pc:sldChg>
      <pc:sldChg chg="addSp delSp modSp mod">
        <pc:chgData name="Patrick Jacob" userId="97dabbf521e30788" providerId="LiveId" clId="{076FA337-5D92-418F-A955-ABAD42801EDE}" dt="2024-10-21T11:38:28.067" v="2576" actId="21"/>
        <pc:sldMkLst>
          <pc:docMk/>
          <pc:sldMk cId="2697044873" sldId="272"/>
        </pc:sldMkLst>
        <pc:spChg chg="mod">
          <ac:chgData name="Patrick Jacob" userId="97dabbf521e30788" providerId="LiveId" clId="{076FA337-5D92-418F-A955-ABAD42801EDE}" dt="2024-10-21T11:28:48.266" v="2491" actId="26606"/>
          <ac:spMkLst>
            <pc:docMk/>
            <pc:sldMk cId="2697044873" sldId="272"/>
            <ac:spMk id="2" creationId="{0255DED5-9172-4716-BB2C-DCCBEEA597B0}"/>
          </ac:spMkLst>
        </pc:spChg>
        <pc:spChg chg="mod">
          <ac:chgData name="Patrick Jacob" userId="97dabbf521e30788" providerId="LiveId" clId="{076FA337-5D92-418F-A955-ABAD42801EDE}" dt="2024-10-21T11:38:28.067" v="2576" actId="21"/>
          <ac:spMkLst>
            <pc:docMk/>
            <pc:sldMk cId="2697044873" sldId="272"/>
            <ac:spMk id="7" creationId="{9333BA0D-EB32-46C1-AC1C-992A9C4790A5}"/>
          </ac:spMkLst>
        </pc:spChg>
        <pc:spChg chg="del">
          <ac:chgData name="Patrick Jacob" userId="97dabbf521e30788" providerId="LiveId" clId="{076FA337-5D92-418F-A955-ABAD42801EDE}" dt="2024-10-21T11:28:48.266" v="2491" actId="26606"/>
          <ac:spMkLst>
            <pc:docMk/>
            <pc:sldMk cId="2697044873" sldId="272"/>
            <ac:spMk id="47" creationId="{058A14AF-9FB5-4CC7-BA35-E8E85D3EDF0E}"/>
          </ac:spMkLst>
        </pc:spChg>
        <pc:spChg chg="del">
          <ac:chgData name="Patrick Jacob" userId="97dabbf521e30788" providerId="LiveId" clId="{076FA337-5D92-418F-A955-ABAD42801EDE}" dt="2024-10-21T11:28:48.266" v="2491" actId="26606"/>
          <ac:spMkLst>
            <pc:docMk/>
            <pc:sldMk cId="2697044873" sldId="272"/>
            <ac:spMk id="49" creationId="{3A9A4357-BD1D-4622-A4FE-766E6AB8DE84}"/>
          </ac:spMkLst>
        </pc:spChg>
        <pc:spChg chg="del">
          <ac:chgData name="Patrick Jacob" userId="97dabbf521e30788" providerId="LiveId" clId="{076FA337-5D92-418F-A955-ABAD42801EDE}" dt="2024-10-21T11:28:48.266" v="2491" actId="26606"/>
          <ac:spMkLst>
            <pc:docMk/>
            <pc:sldMk cId="2697044873" sldId="272"/>
            <ac:spMk id="51" creationId="{E659831F-0D9A-4C63-9EBB-8435B85A440F}"/>
          </ac:spMkLst>
        </pc:spChg>
        <pc:spChg chg="del">
          <ac:chgData name="Patrick Jacob" userId="97dabbf521e30788" providerId="LiveId" clId="{076FA337-5D92-418F-A955-ABAD42801EDE}" dt="2024-10-21T11:28:48.266" v="2491" actId="26606"/>
          <ac:spMkLst>
            <pc:docMk/>
            <pc:sldMk cId="2697044873" sldId="272"/>
            <ac:spMk id="53" creationId="{E6995CE5-F890-4ABA-82A2-26507CE8D2A3}"/>
          </ac:spMkLst>
        </pc:spChg>
        <pc:spChg chg="add">
          <ac:chgData name="Patrick Jacob" userId="97dabbf521e30788" providerId="LiveId" clId="{076FA337-5D92-418F-A955-ABAD42801EDE}" dt="2024-10-21T11:28:48.266" v="2491" actId="26606"/>
          <ac:spMkLst>
            <pc:docMk/>
            <pc:sldMk cId="2697044873" sldId="272"/>
            <ac:spMk id="58" creationId="{09588DA8-065E-4F6F-8EFD-43104AB2E0CF}"/>
          </ac:spMkLst>
        </pc:spChg>
        <pc:spChg chg="add">
          <ac:chgData name="Patrick Jacob" userId="97dabbf521e30788" providerId="LiveId" clId="{076FA337-5D92-418F-A955-ABAD42801EDE}" dt="2024-10-21T11:28:48.266" v="2491" actId="26606"/>
          <ac:spMkLst>
            <pc:docMk/>
            <pc:sldMk cId="2697044873" sldId="272"/>
            <ac:spMk id="60" creationId="{C4285719-470E-454C-AF62-8323075F1F5B}"/>
          </ac:spMkLst>
        </pc:spChg>
        <pc:spChg chg="add">
          <ac:chgData name="Patrick Jacob" userId="97dabbf521e30788" providerId="LiveId" clId="{076FA337-5D92-418F-A955-ABAD42801EDE}" dt="2024-10-21T11:28:48.266" v="2491" actId="26606"/>
          <ac:spMkLst>
            <pc:docMk/>
            <pc:sldMk cId="2697044873" sldId="272"/>
            <ac:spMk id="62" creationId="{CD9FE4EF-C4D8-49A0-B2FF-81D8DB7D8A24}"/>
          </ac:spMkLst>
        </pc:spChg>
        <pc:spChg chg="add">
          <ac:chgData name="Patrick Jacob" userId="97dabbf521e30788" providerId="LiveId" clId="{076FA337-5D92-418F-A955-ABAD42801EDE}" dt="2024-10-21T11:28:48.266" v="2491" actId="26606"/>
          <ac:spMkLst>
            <pc:docMk/>
            <pc:sldMk cId="2697044873" sldId="272"/>
            <ac:spMk id="64" creationId="{4300840D-0A0B-4512-BACA-B439D5B9C57C}"/>
          </ac:spMkLst>
        </pc:spChg>
        <pc:spChg chg="add">
          <ac:chgData name="Patrick Jacob" userId="97dabbf521e30788" providerId="LiveId" clId="{076FA337-5D92-418F-A955-ABAD42801EDE}" dt="2024-10-21T11:28:48.266" v="2491" actId="26606"/>
          <ac:spMkLst>
            <pc:docMk/>
            <pc:sldMk cId="2697044873" sldId="272"/>
            <ac:spMk id="66" creationId="{D2B78728-A580-49A7-84F9-6EF6F583ADE0}"/>
          </ac:spMkLst>
        </pc:spChg>
        <pc:spChg chg="add">
          <ac:chgData name="Patrick Jacob" userId="97dabbf521e30788" providerId="LiveId" clId="{076FA337-5D92-418F-A955-ABAD42801EDE}" dt="2024-10-21T11:28:48.266" v="2491" actId="26606"/>
          <ac:spMkLst>
            <pc:docMk/>
            <pc:sldMk cId="2697044873" sldId="272"/>
            <ac:spMk id="68" creationId="{38FAA1A1-D861-433F-88FA-1E9D6FD31D11}"/>
          </ac:spMkLst>
        </pc:spChg>
        <pc:spChg chg="add">
          <ac:chgData name="Patrick Jacob" userId="97dabbf521e30788" providerId="LiveId" clId="{076FA337-5D92-418F-A955-ABAD42801EDE}" dt="2024-10-21T11:28:48.266" v="2491" actId="26606"/>
          <ac:spMkLst>
            <pc:docMk/>
            <pc:sldMk cId="2697044873" sldId="272"/>
            <ac:spMk id="70" creationId="{8D71EDA1-87BF-4D5D-AB79-F346FD19278A}"/>
          </ac:spMkLst>
        </pc:spChg>
        <pc:picChg chg="del">
          <ac:chgData name="Patrick Jacob" userId="97dabbf521e30788" providerId="LiveId" clId="{076FA337-5D92-418F-A955-ABAD42801EDE}" dt="2024-10-21T11:25:00.737" v="2490" actId="478"/>
          <ac:picMkLst>
            <pc:docMk/>
            <pc:sldMk cId="2697044873" sldId="272"/>
            <ac:picMk id="9" creationId="{54642DF2-66BE-4707-A59B-19680DD1EDB5}"/>
          </ac:picMkLst>
        </pc:picChg>
      </pc:sldChg>
      <pc:sldChg chg="addSp delSp modSp add mod setBg delDesignElem">
        <pc:chgData name="Patrick Jacob" userId="97dabbf521e30788" providerId="LiveId" clId="{076FA337-5D92-418F-A955-ABAD42801EDE}" dt="2024-10-21T11:39:47.704" v="2594" actId="26606"/>
        <pc:sldMkLst>
          <pc:docMk/>
          <pc:sldMk cId="1508567648" sldId="309"/>
        </pc:sldMkLst>
        <pc:spChg chg="mod">
          <ac:chgData name="Patrick Jacob" userId="97dabbf521e30788" providerId="LiveId" clId="{076FA337-5D92-418F-A955-ABAD42801EDE}" dt="2024-10-21T11:39:47.704" v="2594" actId="26606"/>
          <ac:spMkLst>
            <pc:docMk/>
            <pc:sldMk cId="1508567648" sldId="309"/>
            <ac:spMk id="2" creationId="{1BB2AB19-D9AB-46D8-8466-B484FEE3A0FD}"/>
          </ac:spMkLst>
        </pc:spChg>
        <pc:spChg chg="mod">
          <ac:chgData name="Patrick Jacob" userId="97dabbf521e30788" providerId="LiveId" clId="{076FA337-5D92-418F-A955-ABAD42801EDE}" dt="2024-10-21T11:39:47.704" v="2594" actId="26606"/>
          <ac:spMkLst>
            <pc:docMk/>
            <pc:sldMk cId="1508567648" sldId="309"/>
            <ac:spMk id="3" creationId="{D4592713-7522-415C-952D-C568F6C99D90}"/>
          </ac:spMkLst>
        </pc:spChg>
        <pc:spChg chg="add del">
          <ac:chgData name="Patrick Jacob" userId="97dabbf521e30788" providerId="LiveId" clId="{076FA337-5D92-418F-A955-ABAD42801EDE}" dt="2024-10-21T11:39:47.688" v="2593" actId="26606"/>
          <ac:spMkLst>
            <pc:docMk/>
            <pc:sldMk cId="1508567648" sldId="309"/>
            <ac:spMk id="11" creationId="{12609869-9E80-471B-A487-A53288E0E791}"/>
          </ac:spMkLst>
        </pc:spChg>
        <pc:spChg chg="add del">
          <ac:chgData name="Patrick Jacob" userId="97dabbf521e30788" providerId="LiveId" clId="{076FA337-5D92-418F-A955-ABAD42801EDE}" dt="2024-10-21T11:39:47.688" v="2593" actId="26606"/>
          <ac:spMkLst>
            <pc:docMk/>
            <pc:sldMk cId="1508567648" sldId="309"/>
            <ac:spMk id="13" creationId="{7004738A-9D34-43E8-97D2-CA0EED4F8BE0}"/>
          </ac:spMkLst>
        </pc:spChg>
        <pc:spChg chg="add del">
          <ac:chgData name="Patrick Jacob" userId="97dabbf521e30788" providerId="LiveId" clId="{076FA337-5D92-418F-A955-ABAD42801EDE}" dt="2024-10-21T11:39:47.688" v="2593" actId="26606"/>
          <ac:spMkLst>
            <pc:docMk/>
            <pc:sldMk cId="1508567648" sldId="309"/>
            <ac:spMk id="15" creationId="{B8B8D07F-F13E-443E-BA68-2D26672D76B9}"/>
          </ac:spMkLst>
        </pc:spChg>
        <pc:spChg chg="add del">
          <ac:chgData name="Patrick Jacob" userId="97dabbf521e30788" providerId="LiveId" clId="{076FA337-5D92-418F-A955-ABAD42801EDE}" dt="2024-10-21T11:39:47.688" v="2593" actId="26606"/>
          <ac:spMkLst>
            <pc:docMk/>
            <pc:sldMk cId="1508567648" sldId="309"/>
            <ac:spMk id="17" creationId="{2813A4FA-24A5-41ED-A534-3807D1B2F344}"/>
          </ac:spMkLst>
        </pc:spChg>
        <pc:spChg chg="add del">
          <ac:chgData name="Patrick Jacob" userId="97dabbf521e30788" providerId="LiveId" clId="{076FA337-5D92-418F-A955-ABAD42801EDE}" dt="2024-10-21T11:39:47.688" v="2593" actId="26606"/>
          <ac:spMkLst>
            <pc:docMk/>
            <pc:sldMk cId="1508567648" sldId="309"/>
            <ac:spMk id="19" creationId="{C3944F27-CA70-4E84-A51A-E6BF89558979}"/>
          </ac:spMkLst>
        </pc:spChg>
        <pc:spChg chg="add">
          <ac:chgData name="Patrick Jacob" userId="97dabbf521e30788" providerId="LiveId" clId="{076FA337-5D92-418F-A955-ABAD42801EDE}" dt="2024-10-21T11:39:47.704" v="2594" actId="26606"/>
          <ac:spMkLst>
            <pc:docMk/>
            <pc:sldMk cId="1508567648" sldId="309"/>
            <ac:spMk id="21" creationId="{46708FAB-3898-47A9-B05A-AB9ECBD9E796}"/>
          </ac:spMkLst>
        </pc:spChg>
        <pc:spChg chg="add">
          <ac:chgData name="Patrick Jacob" userId="97dabbf521e30788" providerId="LiveId" clId="{076FA337-5D92-418F-A955-ABAD42801EDE}" dt="2024-10-21T11:39:47.704" v="2594" actId="26606"/>
          <ac:spMkLst>
            <pc:docMk/>
            <pc:sldMk cId="1508567648" sldId="309"/>
            <ac:spMk id="22" creationId="{2E438CA0-CB4D-4C94-8C39-9C7FC9BBEE68}"/>
          </ac:spMkLst>
        </pc:spChg>
        <pc:spChg chg="add">
          <ac:chgData name="Patrick Jacob" userId="97dabbf521e30788" providerId="LiveId" clId="{076FA337-5D92-418F-A955-ABAD42801EDE}" dt="2024-10-21T11:39:47.704" v="2594" actId="26606"/>
          <ac:spMkLst>
            <pc:docMk/>
            <pc:sldMk cId="1508567648" sldId="309"/>
            <ac:spMk id="23" creationId="{6B2C05E3-84E7-4957-95EF-B471CBF71C69}"/>
          </ac:spMkLst>
        </pc:spChg>
        <pc:spChg chg="del">
          <ac:chgData name="Patrick Jacob" userId="97dabbf521e30788" providerId="LiveId" clId="{076FA337-5D92-418F-A955-ABAD42801EDE}" dt="2024-10-21T11:39:39.495" v="2590"/>
          <ac:spMkLst>
            <pc:docMk/>
            <pc:sldMk cId="1508567648" sldId="309"/>
            <ac:spMk id="39" creationId="{079CE317-680B-449C-A423-71C1FE069B4C}"/>
          </ac:spMkLst>
        </pc:spChg>
        <pc:spChg chg="del">
          <ac:chgData name="Patrick Jacob" userId="97dabbf521e30788" providerId="LiveId" clId="{076FA337-5D92-418F-A955-ABAD42801EDE}" dt="2024-10-21T11:39:39.495" v="2590"/>
          <ac:spMkLst>
            <pc:docMk/>
            <pc:sldMk cId="1508567648" sldId="309"/>
            <ac:spMk id="40" creationId="{F70C2B8F-6B1B-46D5-86E6-40F36C695FC2}"/>
          </ac:spMkLst>
        </pc:spChg>
        <pc:spChg chg="del">
          <ac:chgData name="Patrick Jacob" userId="97dabbf521e30788" providerId="LiveId" clId="{076FA337-5D92-418F-A955-ABAD42801EDE}" dt="2024-10-21T11:39:39.495" v="2590"/>
          <ac:spMkLst>
            <pc:docMk/>
            <pc:sldMk cId="1508567648" sldId="309"/>
            <ac:spMk id="41" creationId="{DB521824-592C-476A-AB0A-CA0C6D1F3407}"/>
          </ac:spMkLst>
        </pc:spChg>
        <pc:spChg chg="del">
          <ac:chgData name="Patrick Jacob" userId="97dabbf521e30788" providerId="LiveId" clId="{076FA337-5D92-418F-A955-ABAD42801EDE}" dt="2024-10-21T11:39:39.495" v="2590"/>
          <ac:spMkLst>
            <pc:docMk/>
            <pc:sldMk cId="1508567648" sldId="309"/>
            <ac:spMk id="42" creationId="{A2749EFA-8EE4-4EB8-9424-8E593B9320AD}"/>
          </ac:spMkLst>
        </pc:spChg>
        <pc:spChg chg="del">
          <ac:chgData name="Patrick Jacob" userId="97dabbf521e30788" providerId="LiveId" clId="{076FA337-5D92-418F-A955-ABAD42801EDE}" dt="2024-10-21T11:39:39.495" v="2590"/>
          <ac:spMkLst>
            <pc:docMk/>
            <pc:sldMk cId="1508567648" sldId="309"/>
            <ac:spMk id="43" creationId="{B5C860C9-D4F9-4350-80DA-0D1CD36C7741}"/>
          </ac:spMkLst>
        </pc:spChg>
        <pc:spChg chg="del">
          <ac:chgData name="Patrick Jacob" userId="97dabbf521e30788" providerId="LiveId" clId="{076FA337-5D92-418F-A955-ABAD42801EDE}" dt="2024-10-21T11:39:39.495" v="2590"/>
          <ac:spMkLst>
            <pc:docMk/>
            <pc:sldMk cId="1508567648" sldId="309"/>
            <ac:spMk id="44" creationId="{538A90C8-AE0E-4EBA-9AF8-EEDB206020E0}"/>
          </ac:spMkLst>
        </pc:spChg>
        <pc:grpChg chg="del">
          <ac:chgData name="Patrick Jacob" userId="97dabbf521e30788" providerId="LiveId" clId="{076FA337-5D92-418F-A955-ABAD42801EDE}" dt="2024-10-21T11:39:39.495" v="2590"/>
          <ac:grpSpMkLst>
            <pc:docMk/>
            <pc:sldMk cId="1508567648" sldId="309"/>
            <ac:grpSpMk id="38" creationId="{DDA34B8A-FA8D-4E16-AD72-7B60B1C2582A}"/>
          </ac:grpSpMkLst>
        </pc:grpChg>
        <pc:picChg chg="mod ord">
          <ac:chgData name="Patrick Jacob" userId="97dabbf521e30788" providerId="LiveId" clId="{076FA337-5D92-418F-A955-ABAD42801EDE}" dt="2024-10-21T11:39:47.704" v="2594" actId="26606"/>
          <ac:picMkLst>
            <pc:docMk/>
            <pc:sldMk cId="1508567648" sldId="309"/>
            <ac:picMk id="6" creationId="{2DA54014-84DA-4052-B336-B23AA1982D9F}"/>
          </ac:picMkLst>
        </pc:picChg>
      </pc:sldChg>
      <pc:sldChg chg="del">
        <pc:chgData name="Patrick Jacob" userId="97dabbf521e30788" providerId="LiveId" clId="{076FA337-5D92-418F-A955-ABAD42801EDE}" dt="2024-10-21T08:58:49.242" v="2138" actId="47"/>
        <pc:sldMkLst>
          <pc:docMk/>
          <pc:sldMk cId="333821283" sldId="327"/>
        </pc:sldMkLst>
      </pc:sldChg>
      <pc:sldChg chg="addSp delSp modSp add del mod">
        <pc:chgData name="Patrick Jacob" userId="97dabbf521e30788" providerId="LiveId" clId="{076FA337-5D92-418F-A955-ABAD42801EDE}" dt="2024-10-21T11:24:48.271" v="2489" actId="26606"/>
        <pc:sldMkLst>
          <pc:docMk/>
          <pc:sldMk cId="3108094371" sldId="334"/>
        </pc:sldMkLst>
        <pc:spChg chg="mod">
          <ac:chgData name="Patrick Jacob" userId="97dabbf521e30788" providerId="LiveId" clId="{076FA337-5D92-418F-A955-ABAD42801EDE}" dt="2024-10-21T11:18:34.115" v="2484" actId="26606"/>
          <ac:spMkLst>
            <pc:docMk/>
            <pc:sldMk cId="3108094371" sldId="334"/>
            <ac:spMk id="2" creationId="{F1F8C65B-34E3-406A-A2F4-EEAE4BD65C78}"/>
          </ac:spMkLst>
        </pc:spChg>
        <pc:spChg chg="mod ord">
          <ac:chgData name="Patrick Jacob" userId="97dabbf521e30788" providerId="LiveId" clId="{076FA337-5D92-418F-A955-ABAD42801EDE}" dt="2024-10-21T11:24:48.271" v="2489" actId="26606"/>
          <ac:spMkLst>
            <pc:docMk/>
            <pc:sldMk cId="3108094371" sldId="334"/>
            <ac:spMk id="3" creationId="{2A6425E2-3102-42ED-82F6-E02A23574004}"/>
          </ac:spMkLst>
        </pc:spChg>
        <pc:spChg chg="del">
          <ac:chgData name="Patrick Jacob" userId="97dabbf521e30788" providerId="LiveId" clId="{076FA337-5D92-418F-A955-ABAD42801EDE}" dt="2024-10-21T11:18:34.115" v="2484" actId="26606"/>
          <ac:spMkLst>
            <pc:docMk/>
            <pc:sldMk cId="3108094371" sldId="334"/>
            <ac:spMk id="67" creationId="{058A14AF-9FB5-4CC7-BA35-E8E85D3EDF0E}"/>
          </ac:spMkLst>
        </pc:spChg>
        <pc:spChg chg="del">
          <ac:chgData name="Patrick Jacob" userId="97dabbf521e30788" providerId="LiveId" clId="{076FA337-5D92-418F-A955-ABAD42801EDE}" dt="2024-10-21T11:18:34.115" v="2484" actId="26606"/>
          <ac:spMkLst>
            <pc:docMk/>
            <pc:sldMk cId="3108094371" sldId="334"/>
            <ac:spMk id="69" creationId="{3A9A4357-BD1D-4622-A4FE-766E6AB8DE84}"/>
          </ac:spMkLst>
        </pc:spChg>
        <pc:spChg chg="del">
          <ac:chgData name="Patrick Jacob" userId="97dabbf521e30788" providerId="LiveId" clId="{076FA337-5D92-418F-A955-ABAD42801EDE}" dt="2024-10-21T11:18:34.115" v="2484" actId="26606"/>
          <ac:spMkLst>
            <pc:docMk/>
            <pc:sldMk cId="3108094371" sldId="334"/>
            <ac:spMk id="71" creationId="{E659831F-0D9A-4C63-9EBB-8435B85A440F}"/>
          </ac:spMkLst>
        </pc:spChg>
        <pc:spChg chg="del">
          <ac:chgData name="Patrick Jacob" userId="97dabbf521e30788" providerId="LiveId" clId="{076FA337-5D92-418F-A955-ABAD42801EDE}" dt="2024-10-21T11:18:34.115" v="2484" actId="26606"/>
          <ac:spMkLst>
            <pc:docMk/>
            <pc:sldMk cId="3108094371" sldId="334"/>
            <ac:spMk id="73" creationId="{E6995CE5-F890-4ABA-82A2-26507CE8D2A3}"/>
          </ac:spMkLst>
        </pc:spChg>
        <pc:spChg chg="add del">
          <ac:chgData name="Patrick Jacob" userId="97dabbf521e30788" providerId="LiveId" clId="{076FA337-5D92-418F-A955-ABAD42801EDE}" dt="2024-10-21T11:24:48.271" v="2489" actId="26606"/>
          <ac:spMkLst>
            <pc:docMk/>
            <pc:sldMk cId="3108094371" sldId="334"/>
            <ac:spMk id="2057" creationId="{FE1EC756-41E9-4FD6-AD48-EF46A28137B7}"/>
          </ac:spMkLst>
        </pc:spChg>
        <pc:spChg chg="add del">
          <ac:chgData name="Patrick Jacob" userId="97dabbf521e30788" providerId="LiveId" clId="{076FA337-5D92-418F-A955-ABAD42801EDE}" dt="2024-10-21T11:24:48.271" v="2489" actId="26606"/>
          <ac:spMkLst>
            <pc:docMk/>
            <pc:sldMk cId="3108094371" sldId="334"/>
            <ac:spMk id="2059" creationId="{E66F6371-9EA5-9354-29DC-1D07B921F79C}"/>
          </ac:spMkLst>
        </pc:spChg>
        <pc:spChg chg="add">
          <ac:chgData name="Patrick Jacob" userId="97dabbf521e30788" providerId="LiveId" clId="{076FA337-5D92-418F-A955-ABAD42801EDE}" dt="2024-10-21T11:24:48.271" v="2489" actId="26606"/>
          <ac:spMkLst>
            <pc:docMk/>
            <pc:sldMk cId="3108094371" sldId="334"/>
            <ac:spMk id="2064" creationId="{FE1EC756-41E9-4FD6-AD48-EF46A28137B7}"/>
          </ac:spMkLst>
        </pc:spChg>
        <pc:spChg chg="add">
          <ac:chgData name="Patrick Jacob" userId="97dabbf521e30788" providerId="LiveId" clId="{076FA337-5D92-418F-A955-ABAD42801EDE}" dt="2024-10-21T11:24:48.271" v="2489" actId="26606"/>
          <ac:spMkLst>
            <pc:docMk/>
            <pc:sldMk cId="3108094371" sldId="334"/>
            <ac:spMk id="2066" creationId="{E66F6371-9EA5-9354-29DC-1D07B921F79C}"/>
          </ac:spMkLst>
        </pc:spChg>
        <pc:picChg chg="del">
          <ac:chgData name="Patrick Jacob" userId="97dabbf521e30788" providerId="LiveId" clId="{076FA337-5D92-418F-A955-ABAD42801EDE}" dt="2024-10-21T08:25:41.571" v="827" actId="478"/>
          <ac:picMkLst>
            <pc:docMk/>
            <pc:sldMk cId="3108094371" sldId="334"/>
            <ac:picMk id="5" creationId="{CC16295D-0D4A-EA35-A9D3-DA7ED813E93A}"/>
          </ac:picMkLst>
        </pc:picChg>
        <pc:picChg chg="add del">
          <ac:chgData name="Patrick Jacob" userId="97dabbf521e30788" providerId="LiveId" clId="{076FA337-5D92-418F-A955-ABAD42801EDE}" dt="2024-10-21T11:18:29.824" v="2482" actId="478"/>
          <ac:picMkLst>
            <pc:docMk/>
            <pc:sldMk cId="3108094371" sldId="334"/>
            <ac:picMk id="2050" creationId="{31ED1425-7BB5-0ADE-63B7-BD9D6EAEDD8A}"/>
          </ac:picMkLst>
        </pc:picChg>
        <pc:picChg chg="add del mod">
          <ac:chgData name="Patrick Jacob" userId="97dabbf521e30788" providerId="LiveId" clId="{076FA337-5D92-418F-A955-ABAD42801EDE}" dt="2024-10-21T11:24:44.577" v="2487" actId="478"/>
          <ac:picMkLst>
            <pc:docMk/>
            <pc:sldMk cId="3108094371" sldId="334"/>
            <ac:picMk id="2052" creationId="{AEC60B4F-7DF3-BCBB-7711-31D8595C9A28}"/>
          </ac:picMkLst>
        </pc:picChg>
        <pc:picChg chg="add mod">
          <ac:chgData name="Patrick Jacob" userId="97dabbf521e30788" providerId="LiveId" clId="{076FA337-5D92-418F-A955-ABAD42801EDE}" dt="2024-10-21T11:24:48.271" v="2489" actId="26606"/>
          <ac:picMkLst>
            <pc:docMk/>
            <pc:sldMk cId="3108094371" sldId="334"/>
            <ac:picMk id="2054" creationId="{807F033D-F0ED-0F56-AF2E-B4DC8C25E21F}"/>
          </ac:picMkLst>
        </pc:picChg>
      </pc:sldChg>
      <pc:sldChg chg="addSp delSp modSp mod">
        <pc:chgData name="Patrick Jacob" userId="97dabbf521e30788" providerId="LiveId" clId="{076FA337-5D92-418F-A955-ABAD42801EDE}" dt="2024-10-21T11:14:49.020" v="2396" actId="26606"/>
        <pc:sldMkLst>
          <pc:docMk/>
          <pc:sldMk cId="3162673777" sldId="335"/>
        </pc:sldMkLst>
        <pc:spChg chg="mod">
          <ac:chgData name="Patrick Jacob" userId="97dabbf521e30788" providerId="LiveId" clId="{076FA337-5D92-418F-A955-ABAD42801EDE}" dt="2024-10-21T11:14:49.020" v="2396" actId="26606"/>
          <ac:spMkLst>
            <pc:docMk/>
            <pc:sldMk cId="3162673777" sldId="335"/>
            <ac:spMk id="2" creationId="{7FD4E5BB-EB45-43F3-99C3-C7E539E36618}"/>
          </ac:spMkLst>
        </pc:spChg>
        <pc:spChg chg="mod ord">
          <ac:chgData name="Patrick Jacob" userId="97dabbf521e30788" providerId="LiveId" clId="{076FA337-5D92-418F-A955-ABAD42801EDE}" dt="2024-10-21T11:14:49.020" v="2396" actId="26606"/>
          <ac:spMkLst>
            <pc:docMk/>
            <pc:sldMk cId="3162673777" sldId="335"/>
            <ac:spMk id="3" creationId="{25835C2E-C0FE-A764-D4CE-49338696D74A}"/>
          </ac:spMkLst>
        </pc:spChg>
        <pc:spChg chg="add del">
          <ac:chgData name="Patrick Jacob" userId="97dabbf521e30788" providerId="LiveId" clId="{076FA337-5D92-418F-A955-ABAD42801EDE}" dt="2024-10-21T11:14:49.020" v="2396" actId="26606"/>
          <ac:spMkLst>
            <pc:docMk/>
            <pc:sldMk cId="3162673777" sldId="335"/>
            <ac:spMk id="1040" creationId="{9D0D0265-D44D-0238-4E7C-F3CE993CAFBD}"/>
          </ac:spMkLst>
        </pc:spChg>
        <pc:spChg chg="add del">
          <ac:chgData name="Patrick Jacob" userId="97dabbf521e30788" providerId="LiveId" clId="{076FA337-5D92-418F-A955-ABAD42801EDE}" dt="2024-10-21T11:14:49.020" v="2396" actId="26606"/>
          <ac:spMkLst>
            <pc:docMk/>
            <pc:sldMk cId="3162673777" sldId="335"/>
            <ac:spMk id="1041" creationId="{479AD5F0-1027-E537-C822-5FEEFA461914}"/>
          </ac:spMkLst>
        </pc:spChg>
        <pc:spChg chg="add del">
          <ac:chgData name="Patrick Jacob" userId="97dabbf521e30788" providerId="LiveId" clId="{076FA337-5D92-418F-A955-ABAD42801EDE}" dt="2024-10-21T11:14:49.020" v="2396" actId="26606"/>
          <ac:spMkLst>
            <pc:docMk/>
            <pc:sldMk cId="3162673777" sldId="335"/>
            <ac:spMk id="1042" creationId="{523A05AC-15DF-45D7-4874-9B9FDB534B15}"/>
          </ac:spMkLst>
        </pc:spChg>
        <pc:spChg chg="add del">
          <ac:chgData name="Patrick Jacob" userId="97dabbf521e30788" providerId="LiveId" clId="{076FA337-5D92-418F-A955-ABAD42801EDE}" dt="2024-10-21T11:14:49.020" v="2396" actId="26606"/>
          <ac:spMkLst>
            <pc:docMk/>
            <pc:sldMk cId="3162673777" sldId="335"/>
            <ac:spMk id="1043" creationId="{0593A21C-6CF3-F3EA-46A6-56B874EC316E}"/>
          </ac:spMkLst>
        </pc:spChg>
        <pc:spChg chg="add">
          <ac:chgData name="Patrick Jacob" userId="97dabbf521e30788" providerId="LiveId" clId="{076FA337-5D92-418F-A955-ABAD42801EDE}" dt="2024-10-21T11:14:49.020" v="2396" actId="26606"/>
          <ac:spMkLst>
            <pc:docMk/>
            <pc:sldMk cId="3162673777" sldId="335"/>
            <ac:spMk id="1050" creationId="{E1ED8A68-A582-AC62-104E-E319E9DB340C}"/>
          </ac:spMkLst>
        </pc:spChg>
        <pc:spChg chg="add">
          <ac:chgData name="Patrick Jacob" userId="97dabbf521e30788" providerId="LiveId" clId="{076FA337-5D92-418F-A955-ABAD42801EDE}" dt="2024-10-21T11:14:49.020" v="2396" actId="26606"/>
          <ac:spMkLst>
            <pc:docMk/>
            <pc:sldMk cId="3162673777" sldId="335"/>
            <ac:spMk id="1056" creationId="{AF6CB648-9554-488A-B457-99CAAD1DA528}"/>
          </ac:spMkLst>
        </pc:spChg>
        <pc:grpChg chg="add del">
          <ac:chgData name="Patrick Jacob" userId="97dabbf521e30788" providerId="LiveId" clId="{076FA337-5D92-418F-A955-ABAD42801EDE}" dt="2024-10-21T11:14:44.623" v="2393" actId="26606"/>
          <ac:grpSpMkLst>
            <pc:docMk/>
            <pc:sldMk cId="3162673777" sldId="335"/>
            <ac:grpSpMk id="1048" creationId="{3AFCAD34-1AFC-BC1A-F6B2-C34C63912EAB}"/>
          </ac:grpSpMkLst>
        </pc:grpChg>
        <pc:grpChg chg="add del">
          <ac:chgData name="Patrick Jacob" userId="97dabbf521e30788" providerId="LiveId" clId="{076FA337-5D92-418F-A955-ABAD42801EDE}" dt="2024-10-21T11:14:48.998" v="2395" actId="26606"/>
          <ac:grpSpMkLst>
            <pc:docMk/>
            <pc:sldMk cId="3162673777" sldId="335"/>
            <ac:grpSpMk id="1052" creationId="{31C49F18-8757-4E87-5C2E-9D6D7B82BA3B}"/>
          </ac:grpSpMkLst>
        </pc:grpChg>
        <pc:picChg chg="add mod ord">
          <ac:chgData name="Patrick Jacob" userId="97dabbf521e30788" providerId="LiveId" clId="{076FA337-5D92-418F-A955-ABAD42801EDE}" dt="2024-10-21T11:14:49.020" v="2396" actId="26606"/>
          <ac:picMkLst>
            <pc:docMk/>
            <pc:sldMk cId="3162673777" sldId="335"/>
            <ac:picMk id="4" creationId="{62E49750-01B6-B898-871E-83E14E4A75CB}"/>
          </ac:picMkLst>
        </pc:picChg>
        <pc:picChg chg="del">
          <ac:chgData name="Patrick Jacob" userId="97dabbf521e30788" providerId="LiveId" clId="{076FA337-5D92-418F-A955-ABAD42801EDE}" dt="2024-10-21T08:20:19.326" v="0" actId="478"/>
          <ac:picMkLst>
            <pc:docMk/>
            <pc:sldMk cId="3162673777" sldId="335"/>
            <ac:picMk id="1026" creationId="{FE34FAA5-22A2-DFFC-9E7D-C0B190E969E8}"/>
          </ac:picMkLst>
        </pc:picChg>
      </pc:sldChg>
      <pc:sldChg chg="addSp modSp new mod setBg modNotesTx">
        <pc:chgData name="Patrick Jacob" userId="97dabbf521e30788" providerId="LiveId" clId="{076FA337-5D92-418F-A955-ABAD42801EDE}" dt="2024-10-21T11:37:27.827" v="2514"/>
        <pc:sldMkLst>
          <pc:docMk/>
          <pc:sldMk cId="168011467" sldId="336"/>
        </pc:sldMkLst>
        <pc:spChg chg="mod">
          <ac:chgData name="Patrick Jacob" userId="97dabbf521e30788" providerId="LiveId" clId="{076FA337-5D92-418F-A955-ABAD42801EDE}" dt="2024-10-21T11:30:09.861" v="2492" actId="26606"/>
          <ac:spMkLst>
            <pc:docMk/>
            <pc:sldMk cId="168011467" sldId="336"/>
            <ac:spMk id="2" creationId="{DDECD834-4F5F-CEC6-0B3F-6815CD1B589E}"/>
          </ac:spMkLst>
        </pc:spChg>
        <pc:spChg chg="mod">
          <ac:chgData name="Patrick Jacob" userId="97dabbf521e30788" providerId="LiveId" clId="{076FA337-5D92-418F-A955-ABAD42801EDE}" dt="2024-10-21T11:30:09.861" v="2492" actId="26606"/>
          <ac:spMkLst>
            <pc:docMk/>
            <pc:sldMk cId="168011467" sldId="336"/>
            <ac:spMk id="3" creationId="{1172AE99-2AF8-F5EA-F0C1-B2362D7C6E1E}"/>
          </ac:spMkLst>
        </pc:spChg>
        <pc:spChg chg="add">
          <ac:chgData name="Patrick Jacob" userId="97dabbf521e30788" providerId="LiveId" clId="{076FA337-5D92-418F-A955-ABAD42801EDE}" dt="2024-10-21T11:30:09.861" v="2492" actId="26606"/>
          <ac:spMkLst>
            <pc:docMk/>
            <pc:sldMk cId="168011467" sldId="336"/>
            <ac:spMk id="10" creationId="{B712E947-0734-45F9-9C4F-41114EC3A33E}"/>
          </ac:spMkLst>
        </pc:spChg>
        <pc:spChg chg="add">
          <ac:chgData name="Patrick Jacob" userId="97dabbf521e30788" providerId="LiveId" clId="{076FA337-5D92-418F-A955-ABAD42801EDE}" dt="2024-10-21T11:30:09.861" v="2492" actId="26606"/>
          <ac:spMkLst>
            <pc:docMk/>
            <pc:sldMk cId="168011467" sldId="336"/>
            <ac:spMk id="12" creationId="{5A65989E-BBD5-44D7-AA86-7AFD5D46BBC0}"/>
          </ac:spMkLst>
        </pc:spChg>
        <pc:spChg chg="add">
          <ac:chgData name="Patrick Jacob" userId="97dabbf521e30788" providerId="LiveId" clId="{076FA337-5D92-418F-A955-ABAD42801EDE}" dt="2024-10-21T11:30:09.861" v="2492" actId="26606"/>
          <ac:spMkLst>
            <pc:docMk/>
            <pc:sldMk cId="168011467" sldId="336"/>
            <ac:spMk id="14" creationId="{231A2881-D8D7-4A7D-ACA3-E9F849F853D8}"/>
          </ac:spMkLst>
        </pc:spChg>
        <pc:picChg chg="add mod ord">
          <ac:chgData name="Patrick Jacob" userId="97dabbf521e30788" providerId="LiveId" clId="{076FA337-5D92-418F-A955-ABAD42801EDE}" dt="2024-10-21T11:30:09.861" v="2492" actId="26606"/>
          <ac:picMkLst>
            <pc:docMk/>
            <pc:sldMk cId="168011467" sldId="336"/>
            <ac:picMk id="4" creationId="{FA7A5506-6089-2268-8F86-D04D0949954D}"/>
          </ac:picMkLst>
        </pc:picChg>
        <pc:picChg chg="add mod">
          <ac:chgData name="Patrick Jacob" userId="97dabbf521e30788" providerId="LiveId" clId="{076FA337-5D92-418F-A955-ABAD42801EDE}" dt="2024-10-21T11:30:09.861" v="2492" actId="26606"/>
          <ac:picMkLst>
            <pc:docMk/>
            <pc:sldMk cId="168011467" sldId="336"/>
            <ac:picMk id="5" creationId="{FE90208F-2EA9-8E18-3976-11A488CFEDF2}"/>
          </ac:picMkLst>
        </pc:picChg>
      </pc:sldChg>
      <pc:sldChg chg="addSp delSp modSp new mod setBg modNotesTx">
        <pc:chgData name="Patrick Jacob" userId="97dabbf521e30788" providerId="LiveId" clId="{076FA337-5D92-418F-A955-ABAD42801EDE}" dt="2024-10-21T11:38:52.626" v="2586" actId="26606"/>
        <pc:sldMkLst>
          <pc:docMk/>
          <pc:sldMk cId="1388623748" sldId="337"/>
        </pc:sldMkLst>
        <pc:spChg chg="mod">
          <ac:chgData name="Patrick Jacob" userId="97dabbf521e30788" providerId="LiveId" clId="{076FA337-5D92-418F-A955-ABAD42801EDE}" dt="2024-10-21T11:38:52.626" v="2586" actId="26606"/>
          <ac:spMkLst>
            <pc:docMk/>
            <pc:sldMk cId="1388623748" sldId="337"/>
            <ac:spMk id="2" creationId="{11AEB0EA-4F3E-6767-051F-03A0DA64EB9B}"/>
          </ac:spMkLst>
        </pc:spChg>
        <pc:spChg chg="mod">
          <ac:chgData name="Patrick Jacob" userId="97dabbf521e30788" providerId="LiveId" clId="{076FA337-5D92-418F-A955-ABAD42801EDE}" dt="2024-10-21T11:38:52.626" v="2586" actId="26606"/>
          <ac:spMkLst>
            <pc:docMk/>
            <pc:sldMk cId="1388623748" sldId="337"/>
            <ac:spMk id="3" creationId="{1038097E-D013-CB19-6582-39D69F3EC6E5}"/>
          </ac:spMkLst>
        </pc:spChg>
        <pc:spChg chg="add del">
          <ac:chgData name="Patrick Jacob" userId="97dabbf521e30788" providerId="LiveId" clId="{076FA337-5D92-418F-A955-ABAD42801EDE}" dt="2024-10-21T11:38:52.626" v="2586" actId="26606"/>
          <ac:spMkLst>
            <pc:docMk/>
            <pc:sldMk cId="1388623748" sldId="337"/>
            <ac:spMk id="9" creationId="{46708FAB-3898-47A9-B05A-AB9ECBD9E796}"/>
          </ac:spMkLst>
        </pc:spChg>
        <pc:spChg chg="add del">
          <ac:chgData name="Patrick Jacob" userId="97dabbf521e30788" providerId="LiveId" clId="{076FA337-5D92-418F-A955-ABAD42801EDE}" dt="2024-10-21T11:38:52.626" v="2586" actId="26606"/>
          <ac:spMkLst>
            <pc:docMk/>
            <pc:sldMk cId="1388623748" sldId="337"/>
            <ac:spMk id="11" creationId="{2E438CA0-CB4D-4C94-8C39-9C7FC9BBEE68}"/>
          </ac:spMkLst>
        </pc:spChg>
        <pc:spChg chg="add del">
          <ac:chgData name="Patrick Jacob" userId="97dabbf521e30788" providerId="LiveId" clId="{076FA337-5D92-418F-A955-ABAD42801EDE}" dt="2024-10-21T11:38:52.626" v="2586" actId="26606"/>
          <ac:spMkLst>
            <pc:docMk/>
            <pc:sldMk cId="1388623748" sldId="337"/>
            <ac:spMk id="13" creationId="{6B2C05E3-84E7-4957-95EF-B471CBF71C69}"/>
          </ac:spMkLst>
        </pc:spChg>
        <pc:spChg chg="add">
          <ac:chgData name="Patrick Jacob" userId="97dabbf521e30788" providerId="LiveId" clId="{076FA337-5D92-418F-A955-ABAD42801EDE}" dt="2024-10-21T11:38:52.626" v="2586" actId="26606"/>
          <ac:spMkLst>
            <pc:docMk/>
            <pc:sldMk cId="1388623748" sldId="337"/>
            <ac:spMk id="18" creationId="{12609869-9E80-471B-A487-A53288E0E791}"/>
          </ac:spMkLst>
        </pc:spChg>
        <pc:spChg chg="add">
          <ac:chgData name="Patrick Jacob" userId="97dabbf521e30788" providerId="LiveId" clId="{076FA337-5D92-418F-A955-ABAD42801EDE}" dt="2024-10-21T11:38:52.626" v="2586" actId="26606"/>
          <ac:spMkLst>
            <pc:docMk/>
            <pc:sldMk cId="1388623748" sldId="337"/>
            <ac:spMk id="20" creationId="{7004738A-9D34-43E8-97D2-CA0EED4F8BE0}"/>
          </ac:spMkLst>
        </pc:spChg>
        <pc:spChg chg="add">
          <ac:chgData name="Patrick Jacob" userId="97dabbf521e30788" providerId="LiveId" clId="{076FA337-5D92-418F-A955-ABAD42801EDE}" dt="2024-10-21T11:38:52.626" v="2586" actId="26606"/>
          <ac:spMkLst>
            <pc:docMk/>
            <pc:sldMk cId="1388623748" sldId="337"/>
            <ac:spMk id="22" creationId="{B8B8D07F-F13E-443E-BA68-2D26672D76B9}"/>
          </ac:spMkLst>
        </pc:spChg>
        <pc:spChg chg="add">
          <ac:chgData name="Patrick Jacob" userId="97dabbf521e30788" providerId="LiveId" clId="{076FA337-5D92-418F-A955-ABAD42801EDE}" dt="2024-10-21T11:38:52.626" v="2586" actId="26606"/>
          <ac:spMkLst>
            <pc:docMk/>
            <pc:sldMk cId="1388623748" sldId="337"/>
            <ac:spMk id="24" creationId="{2813A4FA-24A5-41ED-A534-3807D1B2F344}"/>
          </ac:spMkLst>
        </pc:spChg>
        <pc:spChg chg="add">
          <ac:chgData name="Patrick Jacob" userId="97dabbf521e30788" providerId="LiveId" clId="{076FA337-5D92-418F-A955-ABAD42801EDE}" dt="2024-10-21T11:38:52.626" v="2586" actId="26606"/>
          <ac:spMkLst>
            <pc:docMk/>
            <pc:sldMk cId="1388623748" sldId="337"/>
            <ac:spMk id="26" creationId="{C3944F27-CA70-4E84-A51A-E6BF89558979}"/>
          </ac:spMkLst>
        </pc:spChg>
        <pc:picChg chg="add mod">
          <ac:chgData name="Patrick Jacob" userId="97dabbf521e30788" providerId="LiveId" clId="{076FA337-5D92-418F-A955-ABAD42801EDE}" dt="2024-10-21T11:38:52.626" v="2586" actId="26606"/>
          <ac:picMkLst>
            <pc:docMk/>
            <pc:sldMk cId="1388623748" sldId="337"/>
            <ac:picMk id="4" creationId="{69DAF51F-CD35-30B3-4585-248FE47BF0CC}"/>
          </ac:picMkLst>
        </pc:picChg>
      </pc:sldChg>
      <pc:sldChg chg="addSp delSp modSp add mod setBg">
        <pc:chgData name="Patrick Jacob" userId="97dabbf521e30788" providerId="LiveId" clId="{076FA337-5D92-418F-A955-ABAD42801EDE}" dt="2024-10-21T11:39:52.214" v="2595" actId="26606"/>
        <pc:sldMkLst>
          <pc:docMk/>
          <pc:sldMk cId="2771197321" sldId="338"/>
        </pc:sldMkLst>
        <pc:spChg chg="mod">
          <ac:chgData name="Patrick Jacob" userId="97dabbf521e30788" providerId="LiveId" clId="{076FA337-5D92-418F-A955-ABAD42801EDE}" dt="2024-10-21T11:39:52.214" v="2595" actId="26606"/>
          <ac:spMkLst>
            <pc:docMk/>
            <pc:sldMk cId="2771197321" sldId="338"/>
            <ac:spMk id="2" creationId="{801608B4-571A-E267-F774-9D9C6317E0D2}"/>
          </ac:spMkLst>
        </pc:spChg>
        <pc:spChg chg="mod ord">
          <ac:chgData name="Patrick Jacob" userId="97dabbf521e30788" providerId="LiveId" clId="{076FA337-5D92-418F-A955-ABAD42801EDE}" dt="2024-10-21T11:39:52.214" v="2595" actId="26606"/>
          <ac:spMkLst>
            <pc:docMk/>
            <pc:sldMk cId="2771197321" sldId="338"/>
            <ac:spMk id="3" creationId="{97ED0B24-7FF0-685C-01F7-0B9CB59A8066}"/>
          </ac:spMkLst>
        </pc:spChg>
        <pc:spChg chg="add del">
          <ac:chgData name="Patrick Jacob" userId="97dabbf521e30788" providerId="LiveId" clId="{076FA337-5D92-418F-A955-ABAD42801EDE}" dt="2024-10-21T11:39:18.825" v="2588" actId="26606"/>
          <ac:spMkLst>
            <pc:docMk/>
            <pc:sldMk cId="2771197321" sldId="338"/>
            <ac:spMk id="8" creationId="{09588DA8-065E-4F6F-8EFD-43104AB2E0CF}"/>
          </ac:spMkLst>
        </pc:spChg>
        <pc:spChg chg="add del">
          <ac:chgData name="Patrick Jacob" userId="97dabbf521e30788" providerId="LiveId" clId="{076FA337-5D92-418F-A955-ABAD42801EDE}" dt="2024-10-21T11:39:18.825" v="2588" actId="26606"/>
          <ac:spMkLst>
            <pc:docMk/>
            <pc:sldMk cId="2771197321" sldId="338"/>
            <ac:spMk id="10" creationId="{C4285719-470E-454C-AF62-8323075F1F5B}"/>
          </ac:spMkLst>
        </pc:spChg>
        <pc:spChg chg="add del">
          <ac:chgData name="Patrick Jacob" userId="97dabbf521e30788" providerId="LiveId" clId="{076FA337-5D92-418F-A955-ABAD42801EDE}" dt="2024-10-21T11:39:18.825" v="2588" actId="26606"/>
          <ac:spMkLst>
            <pc:docMk/>
            <pc:sldMk cId="2771197321" sldId="338"/>
            <ac:spMk id="12" creationId="{CD9FE4EF-C4D8-49A0-B2FF-81D8DB7D8A24}"/>
          </ac:spMkLst>
        </pc:spChg>
        <pc:spChg chg="add del">
          <ac:chgData name="Patrick Jacob" userId="97dabbf521e30788" providerId="LiveId" clId="{076FA337-5D92-418F-A955-ABAD42801EDE}" dt="2024-10-21T11:39:18.825" v="2588" actId="26606"/>
          <ac:spMkLst>
            <pc:docMk/>
            <pc:sldMk cId="2771197321" sldId="338"/>
            <ac:spMk id="14" creationId="{4300840D-0A0B-4512-BACA-B439D5B9C57C}"/>
          </ac:spMkLst>
        </pc:spChg>
        <pc:spChg chg="add del">
          <ac:chgData name="Patrick Jacob" userId="97dabbf521e30788" providerId="LiveId" clId="{076FA337-5D92-418F-A955-ABAD42801EDE}" dt="2024-10-21T11:39:18.825" v="2588" actId="26606"/>
          <ac:spMkLst>
            <pc:docMk/>
            <pc:sldMk cId="2771197321" sldId="338"/>
            <ac:spMk id="16" creationId="{D2B78728-A580-49A7-84F9-6EF6F583ADE0}"/>
          </ac:spMkLst>
        </pc:spChg>
        <pc:spChg chg="add del">
          <ac:chgData name="Patrick Jacob" userId="97dabbf521e30788" providerId="LiveId" clId="{076FA337-5D92-418F-A955-ABAD42801EDE}" dt="2024-10-21T11:39:18.825" v="2588" actId="26606"/>
          <ac:spMkLst>
            <pc:docMk/>
            <pc:sldMk cId="2771197321" sldId="338"/>
            <ac:spMk id="18" creationId="{38FAA1A1-D861-433F-88FA-1E9D6FD31D11}"/>
          </ac:spMkLst>
        </pc:spChg>
        <pc:spChg chg="add del">
          <ac:chgData name="Patrick Jacob" userId="97dabbf521e30788" providerId="LiveId" clId="{076FA337-5D92-418F-A955-ABAD42801EDE}" dt="2024-10-21T11:39:18.825" v="2588" actId="26606"/>
          <ac:spMkLst>
            <pc:docMk/>
            <pc:sldMk cId="2771197321" sldId="338"/>
            <ac:spMk id="20" creationId="{8D71EDA1-87BF-4D5D-AB79-F346FD19278A}"/>
          </ac:spMkLst>
        </pc:spChg>
        <pc:spChg chg="add del">
          <ac:chgData name="Patrick Jacob" userId="97dabbf521e30788" providerId="LiveId" clId="{076FA337-5D92-418F-A955-ABAD42801EDE}" dt="2024-10-21T11:39:52.214" v="2595" actId="26606"/>
          <ac:spMkLst>
            <pc:docMk/>
            <pc:sldMk cId="2771197321" sldId="338"/>
            <ac:spMk id="25" creationId="{5EBC18B6-E5C3-4AD1-97A4-E6A3477A0BB9}"/>
          </ac:spMkLst>
        </pc:spChg>
        <pc:spChg chg="add del">
          <ac:chgData name="Patrick Jacob" userId="97dabbf521e30788" providerId="LiveId" clId="{076FA337-5D92-418F-A955-ABAD42801EDE}" dt="2024-10-21T11:39:52.214" v="2595" actId="26606"/>
          <ac:spMkLst>
            <pc:docMk/>
            <pc:sldMk cId="2771197321" sldId="338"/>
            <ac:spMk id="27" creationId="{136A4AB6-B72B-4CC6-ADCF-BE807B6C3D71}"/>
          </ac:spMkLst>
        </pc:spChg>
        <pc:spChg chg="add del">
          <ac:chgData name="Patrick Jacob" userId="97dabbf521e30788" providerId="LiveId" clId="{076FA337-5D92-418F-A955-ABAD42801EDE}" dt="2024-10-21T11:39:52.214" v="2595" actId="26606"/>
          <ac:spMkLst>
            <pc:docMk/>
            <pc:sldMk cId="2771197321" sldId="338"/>
            <ac:spMk id="29" creationId="{B35D540D-9486-4236-952A-F72DC52D79BF}"/>
          </ac:spMkLst>
        </pc:spChg>
        <pc:spChg chg="add">
          <ac:chgData name="Patrick Jacob" userId="97dabbf521e30788" providerId="LiveId" clId="{076FA337-5D92-418F-A955-ABAD42801EDE}" dt="2024-10-21T11:39:52.214" v="2595" actId="26606"/>
          <ac:spMkLst>
            <pc:docMk/>
            <pc:sldMk cId="2771197321" sldId="338"/>
            <ac:spMk id="34" creationId="{50D1C5B3-B60D-4696-AE60-100D5EC8AB5D}"/>
          </ac:spMkLst>
        </pc:spChg>
        <pc:spChg chg="add">
          <ac:chgData name="Patrick Jacob" userId="97dabbf521e30788" providerId="LiveId" clId="{076FA337-5D92-418F-A955-ABAD42801EDE}" dt="2024-10-21T11:39:52.214" v="2595" actId="26606"/>
          <ac:spMkLst>
            <pc:docMk/>
            <pc:sldMk cId="2771197321" sldId="338"/>
            <ac:spMk id="36" creationId="{FA169C72-4010-413C-A913-4BD6E2D1291A}"/>
          </ac:spMkLst>
        </pc:spChg>
        <pc:spChg chg="add">
          <ac:chgData name="Patrick Jacob" userId="97dabbf521e30788" providerId="LiveId" clId="{076FA337-5D92-418F-A955-ABAD42801EDE}" dt="2024-10-21T11:39:52.214" v="2595" actId="26606"/>
          <ac:spMkLst>
            <pc:docMk/>
            <pc:sldMk cId="2771197321" sldId="338"/>
            <ac:spMk id="38" creationId="{758C3C99-2F64-46DC-9F81-BAA40930E163}"/>
          </ac:spMkLst>
        </pc:spChg>
        <pc:picChg chg="del">
          <ac:chgData name="Patrick Jacob" userId="97dabbf521e30788" providerId="LiveId" clId="{076FA337-5D92-418F-A955-ABAD42801EDE}" dt="2024-10-21T09:05:40.420" v="2299" actId="478"/>
          <ac:picMkLst>
            <pc:docMk/>
            <pc:sldMk cId="2771197321" sldId="338"/>
            <ac:picMk id="4" creationId="{5A623A1A-AEA4-3AF0-2E2F-515C972CCCF5}"/>
          </ac:picMkLst>
        </pc:picChg>
        <pc:picChg chg="add mod ord">
          <ac:chgData name="Patrick Jacob" userId="97dabbf521e30788" providerId="LiveId" clId="{076FA337-5D92-418F-A955-ABAD42801EDE}" dt="2024-10-21T11:39:52.214" v="2595" actId="26606"/>
          <ac:picMkLst>
            <pc:docMk/>
            <pc:sldMk cId="2771197321" sldId="338"/>
            <ac:picMk id="5" creationId="{BDB339C5-DE5A-0536-2A93-2A9A06585C3C}"/>
          </ac:picMkLst>
        </pc:picChg>
        <pc:picChg chg="add mod ord">
          <ac:chgData name="Patrick Jacob" userId="97dabbf521e30788" providerId="LiveId" clId="{076FA337-5D92-418F-A955-ABAD42801EDE}" dt="2024-10-21T11:39:52.214" v="2595" actId="26606"/>
          <ac:picMkLst>
            <pc:docMk/>
            <pc:sldMk cId="2771197321" sldId="338"/>
            <ac:picMk id="6" creationId="{573930D3-48F3-2AAF-7193-73754EAF77FF}"/>
          </ac:picMkLst>
        </pc:picChg>
        <pc:picChg chg="add mod ord">
          <ac:chgData name="Patrick Jacob" userId="97dabbf521e30788" providerId="LiveId" clId="{076FA337-5D92-418F-A955-ABAD42801EDE}" dt="2024-10-21T11:39:52.214" v="2595" actId="26606"/>
          <ac:picMkLst>
            <pc:docMk/>
            <pc:sldMk cId="2771197321" sldId="338"/>
            <ac:picMk id="7" creationId="{B9F736EC-CCAE-F96F-8B5F-26B42D599E9B}"/>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65D7AA-890D-4D7C-A8C6-BD5B24246FB7}"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99E9034-E79F-41B5-8DBC-9C7F4637EB36}">
      <dgm:prSet/>
      <dgm:spPr/>
      <dgm:t>
        <a:bodyPr/>
        <a:lstStyle/>
        <a:p>
          <a:r>
            <a:rPr lang="fr-FR"/>
            <a:t>Limites générales</a:t>
          </a:r>
          <a:endParaRPr lang="en-US"/>
        </a:p>
      </dgm:t>
    </dgm:pt>
    <dgm:pt modelId="{967EF9F1-D807-4875-87A4-8E755D0DC55A}" type="parTrans" cxnId="{4162196D-5B78-4630-B3BB-5B0A1AF6E7ED}">
      <dgm:prSet/>
      <dgm:spPr/>
      <dgm:t>
        <a:bodyPr/>
        <a:lstStyle/>
        <a:p>
          <a:endParaRPr lang="en-US"/>
        </a:p>
      </dgm:t>
    </dgm:pt>
    <dgm:pt modelId="{5F741CC6-6DE4-44EE-8539-0E5E7A6939E2}" type="sibTrans" cxnId="{4162196D-5B78-4630-B3BB-5B0A1AF6E7ED}">
      <dgm:prSet/>
      <dgm:spPr/>
      <dgm:t>
        <a:bodyPr/>
        <a:lstStyle/>
        <a:p>
          <a:endParaRPr lang="en-US"/>
        </a:p>
      </dgm:t>
    </dgm:pt>
    <dgm:pt modelId="{A84E0AAC-F699-412F-B60F-D8AB83C53207}">
      <dgm:prSet/>
      <dgm:spPr/>
      <dgm:t>
        <a:bodyPr/>
        <a:lstStyle/>
        <a:p>
          <a:r>
            <a:rPr lang="fr-FR"/>
            <a:t>Circonstances exceptionnelles</a:t>
          </a:r>
          <a:endParaRPr lang="en-US"/>
        </a:p>
      </dgm:t>
    </dgm:pt>
    <dgm:pt modelId="{BB06F4DC-866F-4439-B266-C8FF9488A364}" type="parTrans" cxnId="{60E990E5-48A2-4A35-85AC-7EA258CB38B8}">
      <dgm:prSet/>
      <dgm:spPr/>
      <dgm:t>
        <a:bodyPr/>
        <a:lstStyle/>
        <a:p>
          <a:endParaRPr lang="en-US"/>
        </a:p>
      </dgm:t>
    </dgm:pt>
    <dgm:pt modelId="{AB356993-AF0D-4EC3-AE57-2C428E32CCB2}" type="sibTrans" cxnId="{60E990E5-48A2-4A35-85AC-7EA258CB38B8}">
      <dgm:prSet/>
      <dgm:spPr/>
      <dgm:t>
        <a:bodyPr/>
        <a:lstStyle/>
        <a:p>
          <a:endParaRPr lang="en-US"/>
        </a:p>
      </dgm:t>
    </dgm:pt>
    <dgm:pt modelId="{68FDA594-9D0A-48A1-8C19-8F92674C73E8}" type="pres">
      <dgm:prSet presAssocID="{0D65D7AA-890D-4D7C-A8C6-BD5B24246FB7}" presName="hierChild1" presStyleCnt="0">
        <dgm:presLayoutVars>
          <dgm:chPref val="1"/>
          <dgm:dir/>
          <dgm:animOne val="branch"/>
          <dgm:animLvl val="lvl"/>
          <dgm:resizeHandles/>
        </dgm:presLayoutVars>
      </dgm:prSet>
      <dgm:spPr/>
    </dgm:pt>
    <dgm:pt modelId="{F215A643-5D2B-41AF-A242-5C6DBC27891B}" type="pres">
      <dgm:prSet presAssocID="{B99E9034-E79F-41B5-8DBC-9C7F4637EB36}" presName="hierRoot1" presStyleCnt="0"/>
      <dgm:spPr/>
    </dgm:pt>
    <dgm:pt modelId="{36B27313-9004-4AF9-AE1C-25B99AF28B0A}" type="pres">
      <dgm:prSet presAssocID="{B99E9034-E79F-41B5-8DBC-9C7F4637EB36}" presName="composite" presStyleCnt="0"/>
      <dgm:spPr/>
    </dgm:pt>
    <dgm:pt modelId="{AE9EDAEF-D8D3-4007-B1F2-C169212866E6}" type="pres">
      <dgm:prSet presAssocID="{B99E9034-E79F-41B5-8DBC-9C7F4637EB36}" presName="background" presStyleLbl="node0" presStyleIdx="0" presStyleCnt="2"/>
      <dgm:spPr/>
    </dgm:pt>
    <dgm:pt modelId="{7E4387F6-F866-482F-825C-558C85C7B3C3}" type="pres">
      <dgm:prSet presAssocID="{B99E9034-E79F-41B5-8DBC-9C7F4637EB36}" presName="text" presStyleLbl="fgAcc0" presStyleIdx="0" presStyleCnt="2">
        <dgm:presLayoutVars>
          <dgm:chPref val="3"/>
        </dgm:presLayoutVars>
      </dgm:prSet>
      <dgm:spPr/>
    </dgm:pt>
    <dgm:pt modelId="{0322A1FB-F3E0-421E-A11D-4A25568D7359}" type="pres">
      <dgm:prSet presAssocID="{B99E9034-E79F-41B5-8DBC-9C7F4637EB36}" presName="hierChild2" presStyleCnt="0"/>
      <dgm:spPr/>
    </dgm:pt>
    <dgm:pt modelId="{A4AD719B-106D-47FE-86F5-AE03B913AF0C}" type="pres">
      <dgm:prSet presAssocID="{A84E0AAC-F699-412F-B60F-D8AB83C53207}" presName="hierRoot1" presStyleCnt="0"/>
      <dgm:spPr/>
    </dgm:pt>
    <dgm:pt modelId="{31A05360-F594-48F2-AF08-50497092083A}" type="pres">
      <dgm:prSet presAssocID="{A84E0AAC-F699-412F-B60F-D8AB83C53207}" presName="composite" presStyleCnt="0"/>
      <dgm:spPr/>
    </dgm:pt>
    <dgm:pt modelId="{E41F6672-4F44-4961-80F4-D9C4BADBDC0E}" type="pres">
      <dgm:prSet presAssocID="{A84E0AAC-F699-412F-B60F-D8AB83C53207}" presName="background" presStyleLbl="node0" presStyleIdx="1" presStyleCnt="2"/>
      <dgm:spPr/>
    </dgm:pt>
    <dgm:pt modelId="{1A8D4612-2A18-4F87-8827-461C35F500BC}" type="pres">
      <dgm:prSet presAssocID="{A84E0AAC-F699-412F-B60F-D8AB83C53207}" presName="text" presStyleLbl="fgAcc0" presStyleIdx="1" presStyleCnt="2">
        <dgm:presLayoutVars>
          <dgm:chPref val="3"/>
        </dgm:presLayoutVars>
      </dgm:prSet>
      <dgm:spPr/>
    </dgm:pt>
    <dgm:pt modelId="{6EB1528E-0E36-4B37-8D9D-3F34894CA033}" type="pres">
      <dgm:prSet presAssocID="{A84E0AAC-F699-412F-B60F-D8AB83C53207}" presName="hierChild2" presStyleCnt="0"/>
      <dgm:spPr/>
    </dgm:pt>
  </dgm:ptLst>
  <dgm:cxnLst>
    <dgm:cxn modelId="{85990703-FC7B-4A21-9C28-27534C370E95}" type="presOf" srcId="{0D65D7AA-890D-4D7C-A8C6-BD5B24246FB7}" destId="{68FDA594-9D0A-48A1-8C19-8F92674C73E8}" srcOrd="0" destOrd="0" presId="urn:microsoft.com/office/officeart/2005/8/layout/hierarchy1"/>
    <dgm:cxn modelId="{72E91115-490C-4063-875E-E3770E623764}" type="presOf" srcId="{A84E0AAC-F699-412F-B60F-D8AB83C53207}" destId="{1A8D4612-2A18-4F87-8827-461C35F500BC}" srcOrd="0" destOrd="0" presId="urn:microsoft.com/office/officeart/2005/8/layout/hierarchy1"/>
    <dgm:cxn modelId="{4162196D-5B78-4630-B3BB-5B0A1AF6E7ED}" srcId="{0D65D7AA-890D-4D7C-A8C6-BD5B24246FB7}" destId="{B99E9034-E79F-41B5-8DBC-9C7F4637EB36}" srcOrd="0" destOrd="0" parTransId="{967EF9F1-D807-4875-87A4-8E755D0DC55A}" sibTransId="{5F741CC6-6DE4-44EE-8539-0E5E7A6939E2}"/>
    <dgm:cxn modelId="{357609D2-FC95-4AB9-BACD-967E57B2EFDE}" type="presOf" srcId="{B99E9034-E79F-41B5-8DBC-9C7F4637EB36}" destId="{7E4387F6-F866-482F-825C-558C85C7B3C3}" srcOrd="0" destOrd="0" presId="urn:microsoft.com/office/officeart/2005/8/layout/hierarchy1"/>
    <dgm:cxn modelId="{60E990E5-48A2-4A35-85AC-7EA258CB38B8}" srcId="{0D65D7AA-890D-4D7C-A8C6-BD5B24246FB7}" destId="{A84E0AAC-F699-412F-B60F-D8AB83C53207}" srcOrd="1" destOrd="0" parTransId="{BB06F4DC-866F-4439-B266-C8FF9488A364}" sibTransId="{AB356993-AF0D-4EC3-AE57-2C428E32CCB2}"/>
    <dgm:cxn modelId="{6A673279-62B7-4638-A0FB-9B7C366CDA3A}" type="presParOf" srcId="{68FDA594-9D0A-48A1-8C19-8F92674C73E8}" destId="{F215A643-5D2B-41AF-A242-5C6DBC27891B}" srcOrd="0" destOrd="0" presId="urn:microsoft.com/office/officeart/2005/8/layout/hierarchy1"/>
    <dgm:cxn modelId="{4C518A07-37E2-48E7-9ADB-3B198BF62643}" type="presParOf" srcId="{F215A643-5D2B-41AF-A242-5C6DBC27891B}" destId="{36B27313-9004-4AF9-AE1C-25B99AF28B0A}" srcOrd="0" destOrd="0" presId="urn:microsoft.com/office/officeart/2005/8/layout/hierarchy1"/>
    <dgm:cxn modelId="{96D37DEE-B0C9-458D-8181-8A42FEEFCFAF}" type="presParOf" srcId="{36B27313-9004-4AF9-AE1C-25B99AF28B0A}" destId="{AE9EDAEF-D8D3-4007-B1F2-C169212866E6}" srcOrd="0" destOrd="0" presId="urn:microsoft.com/office/officeart/2005/8/layout/hierarchy1"/>
    <dgm:cxn modelId="{920CBC10-DF2F-4235-82D2-A5A8DCBAA48E}" type="presParOf" srcId="{36B27313-9004-4AF9-AE1C-25B99AF28B0A}" destId="{7E4387F6-F866-482F-825C-558C85C7B3C3}" srcOrd="1" destOrd="0" presId="urn:microsoft.com/office/officeart/2005/8/layout/hierarchy1"/>
    <dgm:cxn modelId="{9226D640-F9A0-4874-907B-8900376111C1}" type="presParOf" srcId="{F215A643-5D2B-41AF-A242-5C6DBC27891B}" destId="{0322A1FB-F3E0-421E-A11D-4A25568D7359}" srcOrd="1" destOrd="0" presId="urn:microsoft.com/office/officeart/2005/8/layout/hierarchy1"/>
    <dgm:cxn modelId="{A30289BC-A940-441D-B8EB-1686A14BBF7F}" type="presParOf" srcId="{68FDA594-9D0A-48A1-8C19-8F92674C73E8}" destId="{A4AD719B-106D-47FE-86F5-AE03B913AF0C}" srcOrd="1" destOrd="0" presId="urn:microsoft.com/office/officeart/2005/8/layout/hierarchy1"/>
    <dgm:cxn modelId="{5F2C2F30-F845-444B-B220-F8E8A705A957}" type="presParOf" srcId="{A4AD719B-106D-47FE-86F5-AE03B913AF0C}" destId="{31A05360-F594-48F2-AF08-50497092083A}" srcOrd="0" destOrd="0" presId="urn:microsoft.com/office/officeart/2005/8/layout/hierarchy1"/>
    <dgm:cxn modelId="{A67EAE23-1D7C-4D7C-8F7D-EEC7048A168F}" type="presParOf" srcId="{31A05360-F594-48F2-AF08-50497092083A}" destId="{E41F6672-4F44-4961-80F4-D9C4BADBDC0E}" srcOrd="0" destOrd="0" presId="urn:microsoft.com/office/officeart/2005/8/layout/hierarchy1"/>
    <dgm:cxn modelId="{C13C0A2A-5EFE-47F0-9EE5-FD53B470ADFF}" type="presParOf" srcId="{31A05360-F594-48F2-AF08-50497092083A}" destId="{1A8D4612-2A18-4F87-8827-461C35F500BC}" srcOrd="1" destOrd="0" presId="urn:microsoft.com/office/officeart/2005/8/layout/hierarchy1"/>
    <dgm:cxn modelId="{3393EF77-82DF-44F4-9D2F-AA9CD8913288}" type="presParOf" srcId="{A4AD719B-106D-47FE-86F5-AE03B913AF0C}" destId="{6EB1528E-0E36-4B37-8D9D-3F34894CA03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9EDAEF-D8D3-4007-B1F2-C169212866E6}">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4387F6-F866-482F-825C-558C85C7B3C3}">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fr-FR" sz="4700" kern="1200"/>
            <a:t>Limites générales</a:t>
          </a:r>
          <a:endParaRPr lang="en-US" sz="4700" kern="1200"/>
        </a:p>
      </dsp:txBody>
      <dsp:txXfrm>
        <a:off x="696297" y="538547"/>
        <a:ext cx="4171627" cy="2590157"/>
      </dsp:txXfrm>
    </dsp:sp>
    <dsp:sp modelId="{E41F6672-4F44-4961-80F4-D9C4BADBDC0E}">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8D4612-2A18-4F87-8827-461C35F500BC}">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fr-FR" sz="4700" kern="1200"/>
            <a:t>Circonstances exceptionnelles</a:t>
          </a:r>
          <a:endParaRPr lang="en-US" sz="4700" kern="120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6301BE-DF0C-454B-A321-4B7079D6F439}" type="datetimeFigureOut">
              <a:rPr lang="en-GB" smtClean="0"/>
              <a:t>18/11/2024</a:t>
            </a:fld>
            <a:endParaRPr lang="en-GB"/>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5B710A-A972-433B-874A-1FDBA59EFD26}" type="slidenum">
              <a:rPr lang="en-GB" smtClean="0"/>
              <a:t>‹N°›</a:t>
            </a:fld>
            <a:endParaRPr lang="en-GB"/>
          </a:p>
        </p:txBody>
      </p:sp>
    </p:spTree>
    <p:extLst>
      <p:ext uri="{BB962C8B-B14F-4D97-AF65-F5344CB8AC3E}">
        <p14:creationId xmlns:p14="http://schemas.microsoft.com/office/powerpoint/2010/main" val="1471289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L’idée générale des accords OTC et SPS est que des mesures sont nécessaires mais elles ne doivent pas entraver le commerce davantage qu’il n’est nécessaire. Exemples : vaches folles et restrictions; certification de sécurité pour le matériel d’escalade : ok, mais est-ce qu’il ne s’agit pas en réalité de privilégier les produits nationaux ou est-ce qu’on ne fait pas peser une charge qui entrave en fait l’accès au marché ?</a:t>
            </a:r>
            <a:endParaRPr lang="en-GB" dirty="0"/>
          </a:p>
        </p:txBody>
      </p:sp>
      <p:sp>
        <p:nvSpPr>
          <p:cNvPr id="4" name="Espace réservé du numéro de diapositive 3"/>
          <p:cNvSpPr>
            <a:spLocks noGrp="1"/>
          </p:cNvSpPr>
          <p:nvPr>
            <p:ph type="sldNum" sz="quarter" idx="5"/>
          </p:nvPr>
        </p:nvSpPr>
        <p:spPr/>
        <p:txBody>
          <a:bodyPr/>
          <a:lstStyle/>
          <a:p>
            <a:fld id="{6A5B710A-A972-433B-874A-1FDBA59EFD26}" type="slidenum">
              <a:rPr lang="en-GB" smtClean="0"/>
              <a:t>5</a:t>
            </a:fld>
            <a:endParaRPr lang="en-GB"/>
          </a:p>
        </p:txBody>
      </p:sp>
    </p:spTree>
    <p:extLst>
      <p:ext uri="{BB962C8B-B14F-4D97-AF65-F5344CB8AC3E}">
        <p14:creationId xmlns:p14="http://schemas.microsoft.com/office/powerpoint/2010/main" val="1395248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0">
              <a:lnSpc>
                <a:spcPct val="90000"/>
              </a:lnSpc>
            </a:pPr>
            <a:r>
              <a:rPr lang="en-US" sz="1200" dirty="0"/>
              <a:t>Philippines – </a:t>
            </a:r>
            <a:r>
              <a:rPr lang="en-US" sz="1200" dirty="0" err="1"/>
              <a:t>Spiritueux</a:t>
            </a:r>
            <a:r>
              <a:rPr lang="en-US" sz="1200" dirty="0"/>
              <a:t> </a:t>
            </a:r>
            <a:r>
              <a:rPr lang="en-US" sz="1200" dirty="0" err="1"/>
              <a:t>distillés</a:t>
            </a:r>
            <a:r>
              <a:rPr lang="en-US" sz="1200" dirty="0"/>
              <a:t>, WT/DS396/AB/R, rapport de </a:t>
            </a:r>
            <a:r>
              <a:rPr lang="en-US" sz="1200" dirty="0" err="1"/>
              <a:t>l’organe</a:t>
            </a:r>
            <a:r>
              <a:rPr lang="en-US" sz="1200" dirty="0"/>
              <a:t> </a:t>
            </a:r>
            <a:r>
              <a:rPr lang="en-US" sz="1200" dirty="0" err="1"/>
              <a:t>d’appel</a:t>
            </a:r>
            <a:r>
              <a:rPr lang="en-US" sz="1200" dirty="0"/>
              <a:t>, 21 </a:t>
            </a:r>
            <a:r>
              <a:rPr lang="en-US" sz="1200" dirty="0" err="1"/>
              <a:t>décembre</a:t>
            </a:r>
            <a:r>
              <a:rPr lang="en-US" sz="1200" dirty="0"/>
              <a:t> 2011, § 120: « Nous </a:t>
            </a:r>
            <a:r>
              <a:rPr lang="en-US" sz="1200" dirty="0" err="1"/>
              <a:t>estimons</a:t>
            </a:r>
            <a:r>
              <a:rPr lang="en-US" sz="1200" dirty="0"/>
              <a:t> que des </a:t>
            </a:r>
            <a:r>
              <a:rPr lang="en-US" sz="1200" dirty="0" err="1"/>
              <a:t>produits</a:t>
            </a:r>
            <a:r>
              <a:rPr lang="en-US" sz="1200" dirty="0"/>
              <a:t> qui </a:t>
            </a:r>
            <a:r>
              <a:rPr lang="en-US" sz="1200" dirty="0" err="1"/>
              <a:t>ont</a:t>
            </a:r>
            <a:r>
              <a:rPr lang="en-US" sz="1200" dirty="0"/>
              <a:t> des </a:t>
            </a:r>
            <a:r>
              <a:rPr lang="en-US" sz="1200" dirty="0" err="1"/>
              <a:t>caractéristiques</a:t>
            </a:r>
            <a:r>
              <a:rPr lang="en-US" sz="1200" dirty="0"/>
              <a:t> physiques très </a:t>
            </a:r>
            <a:r>
              <a:rPr lang="en-US" sz="1200" dirty="0" err="1"/>
              <a:t>semblables</a:t>
            </a:r>
            <a:r>
              <a:rPr lang="en-US" sz="1200" dirty="0"/>
              <a:t> </a:t>
            </a:r>
            <a:r>
              <a:rPr lang="en-US" sz="1200" dirty="0" err="1"/>
              <a:t>peuvent</a:t>
            </a:r>
            <a:r>
              <a:rPr lang="en-US" sz="1200" dirty="0"/>
              <a:t> ne pas </a:t>
            </a:r>
            <a:r>
              <a:rPr lang="en-US" sz="1200" dirty="0" err="1"/>
              <a:t>être</a:t>
            </a:r>
            <a:r>
              <a:rPr lang="en-US" sz="1200" dirty="0"/>
              <a:t> "</a:t>
            </a:r>
            <a:r>
              <a:rPr lang="en-US" sz="1200" dirty="0" err="1"/>
              <a:t>similaires</a:t>
            </a:r>
            <a:r>
              <a:rPr lang="en-US" sz="1200" dirty="0"/>
              <a:t>", au </a:t>
            </a:r>
            <a:r>
              <a:rPr lang="en-US" sz="1200" dirty="0" err="1"/>
              <a:t>sens</a:t>
            </a:r>
            <a:r>
              <a:rPr lang="en-US" sz="1200" dirty="0"/>
              <a:t> de </a:t>
            </a:r>
            <a:r>
              <a:rPr lang="en-US" sz="1200" dirty="0" err="1"/>
              <a:t>l'article</a:t>
            </a:r>
            <a:r>
              <a:rPr lang="en-US" sz="1200" dirty="0"/>
              <a:t> III:2, </a:t>
            </a:r>
            <a:r>
              <a:rPr lang="en-US" sz="1200" dirty="0" err="1"/>
              <a:t>si</a:t>
            </a:r>
            <a:r>
              <a:rPr lang="en-US" sz="1200" dirty="0"/>
              <a:t> </a:t>
            </a:r>
            <a:r>
              <a:rPr lang="en-US" sz="1200" dirty="0" err="1"/>
              <a:t>leur</a:t>
            </a:r>
            <a:r>
              <a:rPr lang="en-US" sz="1200" dirty="0"/>
              <a:t> concurrence </a:t>
            </a:r>
            <a:r>
              <a:rPr lang="en-US" sz="1200" dirty="0" err="1"/>
              <a:t>ou</a:t>
            </a:r>
            <a:r>
              <a:rPr lang="en-US" sz="1200" dirty="0"/>
              <a:t> </a:t>
            </a:r>
            <a:r>
              <a:rPr lang="en-US" sz="1200" dirty="0" err="1"/>
              <a:t>substituabilité</a:t>
            </a:r>
            <a:r>
              <a:rPr lang="en-US" sz="1200" dirty="0"/>
              <a:t> </a:t>
            </a:r>
            <a:r>
              <a:rPr lang="en-US" sz="1200" dirty="0" err="1"/>
              <a:t>est</a:t>
            </a:r>
            <a:r>
              <a:rPr lang="en-US" sz="1200" dirty="0"/>
              <a:t> </a:t>
            </a:r>
            <a:r>
              <a:rPr lang="en-US" sz="1200" dirty="0" err="1"/>
              <a:t>faible</a:t>
            </a:r>
            <a:r>
              <a:rPr lang="en-US" sz="1200" dirty="0"/>
              <a:t>, </a:t>
            </a:r>
            <a:r>
              <a:rPr lang="en-US" sz="1200" dirty="0" err="1"/>
              <a:t>alors</a:t>
            </a:r>
            <a:r>
              <a:rPr lang="en-US" sz="1200" dirty="0"/>
              <a:t> que des </a:t>
            </a:r>
            <a:r>
              <a:rPr lang="en-US" sz="1200" dirty="0" err="1"/>
              <a:t>produits</a:t>
            </a:r>
            <a:r>
              <a:rPr lang="en-US" sz="1200" dirty="0"/>
              <a:t> qui </a:t>
            </a:r>
            <a:r>
              <a:rPr lang="en-US" sz="1200" dirty="0" err="1"/>
              <a:t>présentent</a:t>
            </a:r>
            <a:r>
              <a:rPr lang="en-US" sz="1200" dirty="0"/>
              <a:t> </a:t>
            </a:r>
            <a:r>
              <a:rPr lang="en-US" sz="1200" dirty="0" err="1"/>
              <a:t>certaines</a:t>
            </a:r>
            <a:r>
              <a:rPr lang="en-US" sz="1200" dirty="0"/>
              <a:t> </a:t>
            </a:r>
            <a:r>
              <a:rPr lang="en-US" sz="1200" dirty="0" err="1"/>
              <a:t>différences</a:t>
            </a:r>
            <a:r>
              <a:rPr lang="en-US" sz="1200" dirty="0"/>
              <a:t> physiques </a:t>
            </a:r>
            <a:r>
              <a:rPr lang="en-US" sz="1200" dirty="0" err="1"/>
              <a:t>peuvent</a:t>
            </a:r>
            <a:r>
              <a:rPr lang="en-US" sz="1200" dirty="0"/>
              <a:t> </a:t>
            </a:r>
            <a:r>
              <a:rPr lang="en-US" sz="1200" dirty="0" err="1"/>
              <a:t>néanmoins</a:t>
            </a:r>
            <a:r>
              <a:rPr lang="en-US" sz="1200" dirty="0"/>
              <a:t> </a:t>
            </a:r>
            <a:r>
              <a:rPr lang="en-US" sz="1200" dirty="0" err="1"/>
              <a:t>être</a:t>
            </a:r>
            <a:r>
              <a:rPr lang="en-US" sz="1200" dirty="0"/>
              <a:t> </a:t>
            </a:r>
            <a:r>
              <a:rPr lang="en-US" sz="1200" dirty="0" err="1"/>
              <a:t>considérés</a:t>
            </a:r>
            <a:r>
              <a:rPr lang="en-US" sz="1200" dirty="0"/>
              <a:t> "</a:t>
            </a:r>
            <a:r>
              <a:rPr lang="en-US" sz="1200" dirty="0" err="1"/>
              <a:t>similaires</a:t>
            </a:r>
            <a:r>
              <a:rPr lang="en-US" sz="1200" dirty="0"/>
              <a:t>" </a:t>
            </a:r>
            <a:r>
              <a:rPr lang="en-US" sz="1200" dirty="0" err="1"/>
              <a:t>si</a:t>
            </a:r>
            <a:r>
              <a:rPr lang="en-US" sz="1200" dirty="0"/>
              <a:t> </a:t>
            </a:r>
            <a:r>
              <a:rPr lang="en-US" sz="1200" dirty="0" err="1"/>
              <a:t>ces</a:t>
            </a:r>
            <a:r>
              <a:rPr lang="en-US" sz="1200" dirty="0"/>
              <a:t> </a:t>
            </a:r>
            <a:r>
              <a:rPr lang="en-US" sz="1200" dirty="0" err="1"/>
              <a:t>différences</a:t>
            </a:r>
            <a:r>
              <a:rPr lang="en-US" sz="1200" dirty="0"/>
              <a:t> physiques </a:t>
            </a:r>
            <a:r>
              <a:rPr lang="en-US" sz="1200" dirty="0" err="1"/>
              <a:t>ont</a:t>
            </a:r>
            <a:r>
              <a:rPr lang="en-US" sz="1200" dirty="0"/>
              <a:t> </a:t>
            </a:r>
            <a:r>
              <a:rPr lang="en-US" sz="1200" dirty="0" err="1"/>
              <a:t>une</a:t>
            </a:r>
            <a:r>
              <a:rPr lang="en-US" sz="1200" dirty="0"/>
              <a:t> incidence </a:t>
            </a:r>
            <a:r>
              <a:rPr lang="en-US" sz="1200" dirty="0" err="1"/>
              <a:t>limitée</a:t>
            </a:r>
            <a:r>
              <a:rPr lang="en-US" sz="1200" dirty="0"/>
              <a:t> sur le rapport de concurrence entre et </a:t>
            </a:r>
            <a:r>
              <a:rPr lang="en-US" sz="1200" dirty="0" err="1"/>
              <a:t>parmi</a:t>
            </a:r>
            <a:r>
              <a:rPr lang="en-US" sz="1200" dirty="0"/>
              <a:t> les </a:t>
            </a:r>
            <a:r>
              <a:rPr lang="en-US" sz="1200" dirty="0" err="1"/>
              <a:t>produits</a:t>
            </a:r>
            <a:r>
              <a:rPr lang="en-US" sz="1200" dirty="0"/>
              <a:t> ».</a:t>
            </a:r>
          </a:p>
          <a:p>
            <a:pPr lvl="0">
              <a:lnSpc>
                <a:spcPct val="90000"/>
              </a:lnSpc>
            </a:pPr>
            <a:r>
              <a:rPr lang="en-US" sz="1200" dirty="0"/>
              <a:t>CE – </a:t>
            </a:r>
            <a:r>
              <a:rPr lang="en-US" sz="1200" dirty="0" err="1"/>
              <a:t>Amiante</a:t>
            </a:r>
            <a:r>
              <a:rPr lang="en-US" sz="1200" dirty="0"/>
              <a:t>, WT/DS135/AB/R, 12 mars 2001: 114. « Les </a:t>
            </a:r>
            <a:r>
              <a:rPr lang="en-US" sz="1200" dirty="0" err="1"/>
              <a:t>groupes</a:t>
            </a:r>
            <a:r>
              <a:rPr lang="en-US" sz="1200" dirty="0"/>
              <a:t> </a:t>
            </a:r>
            <a:r>
              <a:rPr lang="en-US" sz="1200" dirty="0" err="1"/>
              <a:t>spéciaux</a:t>
            </a:r>
            <a:r>
              <a:rPr lang="en-US" sz="1200" dirty="0"/>
              <a:t> </a:t>
            </a:r>
            <a:r>
              <a:rPr lang="en-US" sz="1200" dirty="0" err="1"/>
              <a:t>doivent</a:t>
            </a:r>
            <a:r>
              <a:rPr lang="en-US" sz="1200" dirty="0"/>
              <a:t> examiner </a:t>
            </a:r>
            <a:r>
              <a:rPr lang="en-US" sz="1200" dirty="0" err="1"/>
              <a:t>en</a:t>
            </a:r>
            <a:r>
              <a:rPr lang="en-US" sz="1200" dirty="0"/>
              <a:t> </a:t>
            </a:r>
            <a:r>
              <a:rPr lang="en-US" sz="1200" dirty="0" err="1"/>
              <a:t>détail</a:t>
            </a:r>
            <a:r>
              <a:rPr lang="en-US" sz="1200" dirty="0"/>
              <a:t> les </a:t>
            </a:r>
            <a:r>
              <a:rPr lang="en-US" sz="1200" dirty="0" err="1"/>
              <a:t>propriétés</a:t>
            </a:r>
            <a:r>
              <a:rPr lang="en-US" sz="1200" dirty="0"/>
              <a:t> physiques des </a:t>
            </a:r>
            <a:r>
              <a:rPr lang="en-US" sz="1200" dirty="0" err="1"/>
              <a:t>produits</a:t>
            </a:r>
            <a:r>
              <a:rPr lang="en-US" sz="1200" dirty="0"/>
              <a:t>. </a:t>
            </a:r>
            <a:r>
              <a:rPr lang="en-US" sz="1200" dirty="0" err="1"/>
              <a:t>Ils</a:t>
            </a:r>
            <a:r>
              <a:rPr lang="en-US" sz="1200" dirty="0"/>
              <a:t> </a:t>
            </a:r>
            <a:r>
              <a:rPr lang="en-US" sz="1200" dirty="0" err="1"/>
              <a:t>doivent</a:t>
            </a:r>
            <a:r>
              <a:rPr lang="en-US" sz="1200" dirty="0"/>
              <a:t> </a:t>
            </a:r>
            <a:r>
              <a:rPr lang="en-US" sz="1200" dirty="0" err="1"/>
              <a:t>en</a:t>
            </a:r>
            <a:r>
              <a:rPr lang="en-US" sz="1200" dirty="0"/>
              <a:t> particulier examiner les </a:t>
            </a:r>
            <a:r>
              <a:rPr lang="en-US" sz="1200" dirty="0" err="1"/>
              <a:t>propriétés</a:t>
            </a:r>
            <a:r>
              <a:rPr lang="en-US" sz="1200" dirty="0"/>
              <a:t> physiques des </a:t>
            </a:r>
            <a:r>
              <a:rPr lang="en-US" sz="1200" dirty="0" err="1"/>
              <a:t>produits</a:t>
            </a:r>
            <a:r>
              <a:rPr lang="en-US" sz="1200" dirty="0"/>
              <a:t> qui </a:t>
            </a:r>
            <a:r>
              <a:rPr lang="en-US" sz="1200" dirty="0" err="1"/>
              <a:t>sont</a:t>
            </a:r>
            <a:r>
              <a:rPr lang="en-US" sz="1200" dirty="0"/>
              <a:t> de nature à influencer le rapport de concurrence entre les </a:t>
            </a:r>
            <a:r>
              <a:rPr lang="en-US" sz="1200" dirty="0" err="1"/>
              <a:t>produits</a:t>
            </a:r>
            <a:r>
              <a:rPr lang="en-US" sz="1200" dirty="0"/>
              <a:t> sur le </a:t>
            </a:r>
            <a:r>
              <a:rPr lang="en-US" sz="1200" dirty="0" err="1"/>
              <a:t>marché</a:t>
            </a:r>
            <a:r>
              <a:rPr lang="en-US" sz="1200" dirty="0"/>
              <a:t>. Dans le </a:t>
            </a:r>
            <a:r>
              <a:rPr lang="en-US" sz="1200" dirty="0" err="1"/>
              <a:t>cas</a:t>
            </a:r>
            <a:r>
              <a:rPr lang="en-US" sz="1200" dirty="0"/>
              <a:t> des </a:t>
            </a:r>
            <a:r>
              <a:rPr lang="en-US" sz="1200" dirty="0" err="1"/>
              <a:t>fibres</a:t>
            </a:r>
            <a:r>
              <a:rPr lang="en-US" sz="1200" dirty="0"/>
              <a:t> </a:t>
            </a:r>
            <a:r>
              <a:rPr lang="en-US" sz="1200" dirty="0" err="1"/>
              <a:t>d'amiante</a:t>
            </a:r>
            <a:r>
              <a:rPr lang="en-US" sz="1200" dirty="0"/>
              <a:t> chrysotile, </a:t>
            </a:r>
            <a:r>
              <a:rPr lang="en-US" sz="1200" dirty="0" err="1"/>
              <a:t>leur</a:t>
            </a:r>
            <a:r>
              <a:rPr lang="en-US" sz="1200" dirty="0"/>
              <a:t> structure </a:t>
            </a:r>
            <a:r>
              <a:rPr lang="en-US" sz="1200" dirty="0" err="1"/>
              <a:t>moléculaire</a:t>
            </a:r>
            <a:r>
              <a:rPr lang="en-US" sz="1200" dirty="0"/>
              <a:t>, </a:t>
            </a:r>
            <a:r>
              <a:rPr lang="en-US" sz="1200" dirty="0" err="1"/>
              <a:t>leur</a:t>
            </a:r>
            <a:r>
              <a:rPr lang="en-US" sz="1200" dirty="0"/>
              <a:t> composition </a:t>
            </a:r>
            <a:r>
              <a:rPr lang="en-US" sz="1200" dirty="0" err="1"/>
              <a:t>chimique</a:t>
            </a:r>
            <a:r>
              <a:rPr lang="en-US" sz="1200" dirty="0"/>
              <a:t> et </a:t>
            </a:r>
            <a:r>
              <a:rPr lang="en-US" sz="1200" dirty="0" err="1"/>
              <a:t>leur</a:t>
            </a:r>
            <a:r>
              <a:rPr lang="en-US" sz="1200" dirty="0"/>
              <a:t> propension à se </a:t>
            </a:r>
            <a:r>
              <a:rPr lang="en-US" sz="1200" dirty="0" err="1"/>
              <a:t>fragmenter</a:t>
            </a:r>
            <a:r>
              <a:rPr lang="en-US" sz="1200" dirty="0"/>
              <a:t> </a:t>
            </a:r>
            <a:r>
              <a:rPr lang="en-US" sz="1200" dirty="0" err="1"/>
              <a:t>sont</a:t>
            </a:r>
            <a:r>
              <a:rPr lang="en-US" sz="1200" dirty="0"/>
              <a:t> </a:t>
            </a:r>
            <a:r>
              <a:rPr lang="en-US" sz="1200" dirty="0" err="1"/>
              <a:t>importantes</a:t>
            </a:r>
            <a:r>
              <a:rPr lang="en-US" sz="1200" dirty="0"/>
              <a:t>, car les </a:t>
            </a:r>
            <a:r>
              <a:rPr lang="en-US" sz="1200" dirty="0" err="1"/>
              <a:t>particules</a:t>
            </a:r>
            <a:r>
              <a:rPr lang="en-US" sz="1200" dirty="0"/>
              <a:t> et les filaments </a:t>
            </a:r>
            <a:r>
              <a:rPr lang="en-US" sz="1200" dirty="0" err="1"/>
              <a:t>microscopiques</a:t>
            </a:r>
            <a:r>
              <a:rPr lang="en-US" sz="1200" dirty="0"/>
              <a:t> des </a:t>
            </a:r>
            <a:r>
              <a:rPr lang="en-US" sz="1200" dirty="0" err="1"/>
              <a:t>fibres</a:t>
            </a:r>
            <a:r>
              <a:rPr lang="en-US" sz="1200" dirty="0"/>
              <a:t> </a:t>
            </a:r>
            <a:r>
              <a:rPr lang="en-US" sz="1200" dirty="0" err="1"/>
              <a:t>d'amiante</a:t>
            </a:r>
            <a:r>
              <a:rPr lang="en-US" sz="1200" dirty="0"/>
              <a:t> chrysotile </a:t>
            </a:r>
            <a:r>
              <a:rPr lang="en-US" sz="1200" dirty="0" err="1"/>
              <a:t>sont</a:t>
            </a:r>
            <a:r>
              <a:rPr lang="en-US" sz="1200" dirty="0"/>
              <a:t> </a:t>
            </a:r>
            <a:r>
              <a:rPr lang="en-US" sz="1200" dirty="0" err="1"/>
              <a:t>cancérogènes</a:t>
            </a:r>
            <a:r>
              <a:rPr lang="en-US" sz="1200" dirty="0"/>
              <a:t> chez </a:t>
            </a:r>
            <a:r>
              <a:rPr lang="en-US" sz="1200" dirty="0" err="1"/>
              <a:t>l'être</a:t>
            </a:r>
            <a:r>
              <a:rPr lang="en-US" sz="1200" dirty="0"/>
              <a:t> </a:t>
            </a:r>
            <a:r>
              <a:rPr lang="en-US" sz="1200" dirty="0" err="1"/>
              <a:t>humain</a:t>
            </a:r>
            <a:r>
              <a:rPr lang="en-US" sz="1200" dirty="0"/>
              <a:t> après inhalation. (…) </a:t>
            </a:r>
            <a:r>
              <a:rPr lang="en-US" sz="1200" dirty="0" err="1"/>
              <a:t>Cette</a:t>
            </a:r>
            <a:r>
              <a:rPr lang="en-US" sz="1200" dirty="0"/>
              <a:t> </a:t>
            </a:r>
            <a:r>
              <a:rPr lang="en-US" sz="1200" dirty="0" err="1"/>
              <a:t>carcinogénicité</a:t>
            </a:r>
            <a:r>
              <a:rPr lang="en-US" sz="1200" dirty="0"/>
              <a:t> </a:t>
            </a:r>
            <a:r>
              <a:rPr lang="en-US" sz="1200" dirty="0" err="1"/>
              <a:t>ou</a:t>
            </a:r>
            <a:r>
              <a:rPr lang="en-US" sz="1200" dirty="0"/>
              <a:t> </a:t>
            </a:r>
            <a:r>
              <a:rPr lang="en-US" sz="1200" dirty="0" err="1"/>
              <a:t>toxicité</a:t>
            </a:r>
            <a:r>
              <a:rPr lang="en-US" sz="1200" dirty="0"/>
              <a:t> </a:t>
            </a:r>
            <a:r>
              <a:rPr lang="en-US" sz="1200" dirty="0" err="1"/>
              <a:t>constitue</a:t>
            </a:r>
            <a:r>
              <a:rPr lang="en-US" sz="1200" dirty="0"/>
              <a:t>, </a:t>
            </a:r>
            <a:r>
              <a:rPr lang="en-US" sz="1200" dirty="0" err="1"/>
              <a:t>selon</a:t>
            </a:r>
            <a:r>
              <a:rPr lang="en-US" sz="1200" dirty="0"/>
              <a:t> nous, un aspect </a:t>
            </a:r>
            <a:r>
              <a:rPr lang="en-US" sz="1200" dirty="0" err="1"/>
              <a:t>définissant</a:t>
            </a:r>
            <a:r>
              <a:rPr lang="en-US" sz="1200" dirty="0"/>
              <a:t> les </a:t>
            </a:r>
            <a:r>
              <a:rPr lang="en-US" sz="1200" dirty="0" err="1"/>
              <a:t>propriétés</a:t>
            </a:r>
            <a:r>
              <a:rPr lang="en-US" sz="1200" dirty="0"/>
              <a:t> physiques des </a:t>
            </a:r>
            <a:r>
              <a:rPr lang="en-US" sz="1200" dirty="0" err="1"/>
              <a:t>fibres</a:t>
            </a:r>
            <a:r>
              <a:rPr lang="en-US" sz="1200" dirty="0"/>
              <a:t> </a:t>
            </a:r>
            <a:r>
              <a:rPr lang="en-US" sz="1200" dirty="0" err="1"/>
              <a:t>d'amiante</a:t>
            </a:r>
            <a:r>
              <a:rPr lang="en-US" sz="1200" dirty="0"/>
              <a:t> chrysotile. Les </a:t>
            </a:r>
            <a:r>
              <a:rPr lang="en-US" sz="1200" dirty="0" err="1"/>
              <a:t>éléments</a:t>
            </a:r>
            <a:r>
              <a:rPr lang="en-US" sz="1200" dirty="0"/>
              <a:t> de </a:t>
            </a:r>
            <a:r>
              <a:rPr lang="en-US" sz="1200" dirty="0" err="1"/>
              <a:t>preuve</a:t>
            </a:r>
            <a:r>
              <a:rPr lang="en-US" sz="1200" dirty="0"/>
              <a:t> </a:t>
            </a:r>
            <a:r>
              <a:rPr lang="en-US" sz="1200" dirty="0" err="1"/>
              <a:t>indiquent</a:t>
            </a:r>
            <a:r>
              <a:rPr lang="en-US" sz="1200" dirty="0"/>
              <a:t> </a:t>
            </a:r>
            <a:r>
              <a:rPr lang="en-US" sz="1200" dirty="0" err="1"/>
              <a:t>qu'en</a:t>
            </a:r>
            <a:r>
              <a:rPr lang="en-US" sz="1200" dirty="0"/>
              <a:t> revanche les </a:t>
            </a:r>
            <a:r>
              <a:rPr lang="en-US" sz="1200" dirty="0" err="1"/>
              <a:t>fibres</a:t>
            </a:r>
            <a:r>
              <a:rPr lang="en-US" sz="1200" dirty="0"/>
              <a:t> </a:t>
            </a:r>
            <a:r>
              <a:rPr lang="en-US" sz="1200" dirty="0" err="1"/>
              <a:t>d'ACV</a:t>
            </a:r>
            <a:r>
              <a:rPr lang="en-US" sz="1200" dirty="0"/>
              <a:t> ne </a:t>
            </a:r>
            <a:r>
              <a:rPr lang="en-US" sz="1200" dirty="0" err="1"/>
              <a:t>partagent</a:t>
            </a:r>
            <a:r>
              <a:rPr lang="en-US" sz="1200" dirty="0"/>
              <a:t> pas </a:t>
            </a:r>
            <a:r>
              <a:rPr lang="en-US" sz="1200" dirty="0" err="1"/>
              <a:t>ces</a:t>
            </a:r>
            <a:r>
              <a:rPr lang="en-US" sz="1200" dirty="0"/>
              <a:t> </a:t>
            </a:r>
            <a:r>
              <a:rPr lang="en-US" sz="1200" dirty="0" err="1"/>
              <a:t>propriétés</a:t>
            </a:r>
            <a:r>
              <a:rPr lang="en-US" sz="1200" dirty="0"/>
              <a:t>, du </a:t>
            </a:r>
            <a:r>
              <a:rPr lang="en-US" sz="1200" dirty="0" err="1"/>
              <a:t>moins</a:t>
            </a:r>
            <a:r>
              <a:rPr lang="en-US" sz="1200" dirty="0"/>
              <a:t> pas dans la </a:t>
            </a:r>
            <a:r>
              <a:rPr lang="en-US" sz="1200" dirty="0" err="1"/>
              <a:t>même</a:t>
            </a:r>
            <a:r>
              <a:rPr lang="en-US" sz="1200" dirty="0"/>
              <a:t> </a:t>
            </a:r>
            <a:r>
              <a:rPr lang="en-US" sz="1200" dirty="0" err="1"/>
              <a:t>mesure</a:t>
            </a:r>
            <a:r>
              <a:rPr lang="en-US" sz="1200" dirty="0"/>
              <a:t>. Nous ne </a:t>
            </a:r>
            <a:r>
              <a:rPr lang="en-US" sz="1200" dirty="0" err="1"/>
              <a:t>voyons</a:t>
            </a:r>
            <a:r>
              <a:rPr lang="en-US" sz="1200" dirty="0"/>
              <a:t> pas comment </a:t>
            </a:r>
            <a:r>
              <a:rPr lang="en-US" sz="1200" dirty="0" err="1"/>
              <a:t>cette</a:t>
            </a:r>
            <a:r>
              <a:rPr lang="en-US" sz="1200" dirty="0"/>
              <a:t> </a:t>
            </a:r>
            <a:r>
              <a:rPr lang="en-US" sz="1200" dirty="0" err="1"/>
              <a:t>différence</a:t>
            </a:r>
            <a:r>
              <a:rPr lang="en-US" sz="1200" dirty="0"/>
              <a:t> physique très </a:t>
            </a:r>
            <a:r>
              <a:rPr lang="en-US" sz="1200" dirty="0" err="1"/>
              <a:t>importante</a:t>
            </a:r>
            <a:r>
              <a:rPr lang="en-US" sz="1200" dirty="0"/>
              <a:t> ne </a:t>
            </a:r>
            <a:r>
              <a:rPr lang="en-US" sz="1200" dirty="0" err="1"/>
              <a:t>peut</a:t>
            </a:r>
            <a:r>
              <a:rPr lang="en-US" sz="1200" dirty="0"/>
              <a:t> pas </a:t>
            </a:r>
            <a:r>
              <a:rPr lang="en-US" sz="1200" dirty="0" err="1"/>
              <a:t>être</a:t>
            </a:r>
            <a:r>
              <a:rPr lang="en-US" sz="1200" dirty="0"/>
              <a:t> un </a:t>
            </a:r>
            <a:r>
              <a:rPr lang="en-US" sz="1200" dirty="0" err="1"/>
              <a:t>élément</a:t>
            </a:r>
            <a:r>
              <a:rPr lang="en-US" sz="1200" dirty="0"/>
              <a:t> à </a:t>
            </a:r>
            <a:r>
              <a:rPr lang="en-US" sz="1200" dirty="0" err="1"/>
              <a:t>considérer</a:t>
            </a:r>
            <a:r>
              <a:rPr lang="en-US" sz="1200" dirty="0"/>
              <a:t> dans </a:t>
            </a:r>
            <a:r>
              <a:rPr lang="en-US" sz="1200" dirty="0" err="1"/>
              <a:t>l'examen</a:t>
            </a:r>
            <a:r>
              <a:rPr lang="en-US" sz="1200" dirty="0"/>
              <a:t> des </a:t>
            </a:r>
            <a:r>
              <a:rPr lang="en-US" sz="1200" dirty="0" err="1"/>
              <a:t>propriétés</a:t>
            </a:r>
            <a:r>
              <a:rPr lang="en-US" sz="1200" dirty="0"/>
              <a:t> physiques d'un </a:t>
            </a:r>
            <a:r>
              <a:rPr lang="en-US" sz="1200" dirty="0" err="1"/>
              <a:t>produit</a:t>
            </a:r>
            <a:r>
              <a:rPr lang="en-US" sz="1200" dirty="0"/>
              <a:t> </a:t>
            </a:r>
            <a:r>
              <a:rPr lang="en-US" sz="1200" dirty="0" err="1"/>
              <a:t>effectué</a:t>
            </a:r>
            <a:r>
              <a:rPr lang="en-US" sz="1200" dirty="0"/>
              <a:t> dans le cadre </a:t>
            </a:r>
            <a:r>
              <a:rPr lang="en-US" sz="1200" dirty="0" err="1"/>
              <a:t>d'une</a:t>
            </a:r>
            <a:r>
              <a:rPr lang="en-US" sz="1200" dirty="0"/>
              <a:t> </a:t>
            </a:r>
            <a:r>
              <a:rPr lang="en-US" sz="1200" dirty="0" err="1"/>
              <a:t>détermination</a:t>
            </a:r>
            <a:r>
              <a:rPr lang="en-US" sz="1200" dirty="0"/>
              <a:t> de la "</a:t>
            </a:r>
            <a:r>
              <a:rPr lang="en-US" sz="1200" dirty="0" err="1"/>
              <a:t>similarité</a:t>
            </a:r>
            <a:r>
              <a:rPr lang="en-US" sz="1200" dirty="0"/>
              <a:t>" au </a:t>
            </a:r>
            <a:r>
              <a:rPr lang="en-US" sz="1200" dirty="0" err="1"/>
              <a:t>sens</a:t>
            </a:r>
            <a:r>
              <a:rPr lang="en-US" sz="1200" dirty="0"/>
              <a:t> de </a:t>
            </a:r>
            <a:r>
              <a:rPr lang="en-US" sz="1200" dirty="0" err="1"/>
              <a:t>l'article</a:t>
            </a:r>
            <a:r>
              <a:rPr lang="en-US" sz="1200" dirty="0"/>
              <a:t> III:4 du GATT de 1994 ».</a:t>
            </a:r>
            <a:endParaRPr lang="en-GB" dirty="0"/>
          </a:p>
        </p:txBody>
      </p:sp>
      <p:sp>
        <p:nvSpPr>
          <p:cNvPr id="4" name="Espace réservé du numéro de diapositive 3"/>
          <p:cNvSpPr>
            <a:spLocks noGrp="1"/>
          </p:cNvSpPr>
          <p:nvPr>
            <p:ph type="sldNum" sz="quarter" idx="5"/>
          </p:nvPr>
        </p:nvSpPr>
        <p:spPr/>
        <p:txBody>
          <a:bodyPr/>
          <a:lstStyle/>
          <a:p>
            <a:fld id="{6A5B710A-A972-433B-874A-1FDBA59EFD26}" type="slidenum">
              <a:rPr lang="en-GB" smtClean="0"/>
              <a:t>6</a:t>
            </a:fld>
            <a:endParaRPr lang="en-GB"/>
          </a:p>
        </p:txBody>
      </p:sp>
    </p:spTree>
    <p:extLst>
      <p:ext uri="{BB962C8B-B14F-4D97-AF65-F5344CB8AC3E}">
        <p14:creationId xmlns:p14="http://schemas.microsoft.com/office/powerpoint/2010/main" val="768345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Champ d’applications respectifs : les accords OTC et SPS s’appliquent lorsque les mesures en cause peuvent être qualifiées de normes techniques ou de mesures sanitaires; les exceptions s’appliquent pour les autres mesures (restrictions quantitatives, taxes ou mesures intérieures discriminatoires), les conditions sont ensuite assez proches</a:t>
            </a:r>
            <a:endParaRPr lang="en-GB" dirty="0"/>
          </a:p>
        </p:txBody>
      </p:sp>
      <p:sp>
        <p:nvSpPr>
          <p:cNvPr id="4" name="Espace réservé du numéro de diapositive 3"/>
          <p:cNvSpPr>
            <a:spLocks noGrp="1"/>
          </p:cNvSpPr>
          <p:nvPr>
            <p:ph type="sldNum" sz="quarter" idx="5"/>
          </p:nvPr>
        </p:nvSpPr>
        <p:spPr/>
        <p:txBody>
          <a:bodyPr/>
          <a:lstStyle/>
          <a:p>
            <a:fld id="{6A5B710A-A972-433B-874A-1FDBA59EFD26}" type="slidenum">
              <a:rPr lang="en-GB" smtClean="0"/>
              <a:t>8</a:t>
            </a:fld>
            <a:endParaRPr lang="en-GB"/>
          </a:p>
        </p:txBody>
      </p:sp>
    </p:spTree>
    <p:extLst>
      <p:ext uri="{BB962C8B-B14F-4D97-AF65-F5344CB8AC3E}">
        <p14:creationId xmlns:p14="http://schemas.microsoft.com/office/powerpoint/2010/main" val="372373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5"/>
          </p:nvPr>
        </p:nvSpPr>
        <p:spPr/>
        <p:txBody>
          <a:bodyPr/>
          <a:lstStyle/>
          <a:p>
            <a:fld id="{6A5B710A-A972-433B-874A-1FDBA59EFD26}" type="slidenum">
              <a:rPr lang="en-GB" smtClean="0"/>
              <a:t>13</a:t>
            </a:fld>
            <a:endParaRPr lang="en-GB"/>
          </a:p>
        </p:txBody>
      </p:sp>
    </p:spTree>
    <p:extLst>
      <p:ext uri="{BB962C8B-B14F-4D97-AF65-F5344CB8AC3E}">
        <p14:creationId xmlns:p14="http://schemas.microsoft.com/office/powerpoint/2010/main" val="2142574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555E61-5BAA-43A8-9D3F-E05E341FF55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GB"/>
          </a:p>
        </p:txBody>
      </p:sp>
      <p:sp>
        <p:nvSpPr>
          <p:cNvPr id="3" name="Sous-titre 2">
            <a:extLst>
              <a:ext uri="{FF2B5EF4-FFF2-40B4-BE49-F238E27FC236}">
                <a16:creationId xmlns:a16="http://schemas.microsoft.com/office/drawing/2014/main" id="{E73F06B7-CE7D-4866-9F52-C3604C3AE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GB"/>
          </a:p>
        </p:txBody>
      </p:sp>
      <p:sp>
        <p:nvSpPr>
          <p:cNvPr id="4" name="Espace réservé de la date 3">
            <a:extLst>
              <a:ext uri="{FF2B5EF4-FFF2-40B4-BE49-F238E27FC236}">
                <a16:creationId xmlns:a16="http://schemas.microsoft.com/office/drawing/2014/main" id="{B4482838-3FC1-42F2-81A4-B537C205E055}"/>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ED2010DB-6C9D-4690-849D-D7F3C3B0889C}"/>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EEE7F733-FFDC-4D1C-ABDF-8FDE75D9C03C}"/>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4291410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E805CF-7349-41B2-B5A6-9F0FF25DB33B}"/>
              </a:ext>
            </a:extLst>
          </p:cNvPr>
          <p:cNvSpPr>
            <a:spLocks noGrp="1"/>
          </p:cNvSpPr>
          <p:nvPr>
            <p:ph type="title"/>
          </p:nvPr>
        </p:nvSpPr>
        <p:spPr/>
        <p:txBody>
          <a:bodyPr/>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C3B01B62-EF0E-4379-920D-84772AB131A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1BEDAF86-53A1-4602-AE64-406BEBDEB765}"/>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A36870FE-252B-43B4-8FDF-F019C352F125}"/>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B67BDC17-B820-4F19-8E2F-F19BEEF6AA90}"/>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312952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EEA3160-99BA-4F78-AFB9-7C44B9C2265B}"/>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A1257F79-75BC-4B44-9BD0-338C53C9BA3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5B44CBA6-19E0-42A9-934C-A1915DEFBEFE}"/>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D07EFDC1-E11E-4ECC-A6CA-FEBB884CBFA8}"/>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74E03A4D-4387-44A5-83B8-7A57192A75DC}"/>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92521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C30F68-E3AC-465E-A0FE-D3ECA38381FD}"/>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EDF142D3-484F-4654-A9A7-662A9039C20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7EE833D4-F847-462D-AE6F-7A8A68C85264}"/>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B6503E1F-AFFD-487F-87EF-AC38976176ED}"/>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E2266F13-78F7-45E6-8F80-7C3817589E7A}"/>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226618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BC4BED-C957-45DF-BA7C-9D0D9B1D5CD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GB"/>
          </a:p>
        </p:txBody>
      </p:sp>
      <p:sp>
        <p:nvSpPr>
          <p:cNvPr id="3" name="Espace réservé du texte 2">
            <a:extLst>
              <a:ext uri="{FF2B5EF4-FFF2-40B4-BE49-F238E27FC236}">
                <a16:creationId xmlns:a16="http://schemas.microsoft.com/office/drawing/2014/main" id="{AEE82CB5-964D-473A-8CFA-69EE3F4FFF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CBFD314-5081-4D3E-A027-CC957E24F8FF}"/>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E0DD6262-E16F-407F-8DD2-EDBEBDE075E8}"/>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773317CC-3334-4684-8EF6-9BE47700F3BF}"/>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35362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BEFED1-7133-4959-B79D-7E0FDBDE0E11}"/>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31EDB17A-6592-4F17-A0F7-A4742A07A01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u contenu 3">
            <a:extLst>
              <a:ext uri="{FF2B5EF4-FFF2-40B4-BE49-F238E27FC236}">
                <a16:creationId xmlns:a16="http://schemas.microsoft.com/office/drawing/2014/main" id="{D1DA4759-EA7C-4537-95F8-1CF604A90A8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Espace réservé de la date 4">
            <a:extLst>
              <a:ext uri="{FF2B5EF4-FFF2-40B4-BE49-F238E27FC236}">
                <a16:creationId xmlns:a16="http://schemas.microsoft.com/office/drawing/2014/main" id="{C57EAD49-6D41-40A3-A771-3592025F1352}"/>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6" name="Espace réservé du pied de page 5">
            <a:extLst>
              <a:ext uri="{FF2B5EF4-FFF2-40B4-BE49-F238E27FC236}">
                <a16:creationId xmlns:a16="http://schemas.microsoft.com/office/drawing/2014/main" id="{F336E296-6269-41DE-8B64-E57E2A272891}"/>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9757E13D-6765-43DB-838E-AF8D45284943}"/>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550390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482AF-AD7A-42F0-B7A9-772D12882DD2}"/>
              </a:ext>
            </a:extLst>
          </p:cNvPr>
          <p:cNvSpPr>
            <a:spLocks noGrp="1"/>
          </p:cNvSpPr>
          <p:nvPr>
            <p:ph type="title"/>
          </p:nvPr>
        </p:nvSpPr>
        <p:spPr>
          <a:xfrm>
            <a:off x="839788" y="365125"/>
            <a:ext cx="10515600" cy="1325563"/>
          </a:xfrm>
        </p:spPr>
        <p:txBody>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723E03F0-6C08-4475-A773-140DEF323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A14B723-798C-40B7-871F-7B665F948DB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Espace réservé du texte 4">
            <a:extLst>
              <a:ext uri="{FF2B5EF4-FFF2-40B4-BE49-F238E27FC236}">
                <a16:creationId xmlns:a16="http://schemas.microsoft.com/office/drawing/2014/main" id="{61414D3A-0358-4603-896B-73FCD996AB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DCD6FEB-3213-4FC9-802C-262F7D2D04C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7" name="Espace réservé de la date 6">
            <a:extLst>
              <a:ext uri="{FF2B5EF4-FFF2-40B4-BE49-F238E27FC236}">
                <a16:creationId xmlns:a16="http://schemas.microsoft.com/office/drawing/2014/main" id="{73F9EF78-E6A9-4542-92AD-78DE5DF5095E}"/>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8" name="Espace réservé du pied de page 7">
            <a:extLst>
              <a:ext uri="{FF2B5EF4-FFF2-40B4-BE49-F238E27FC236}">
                <a16:creationId xmlns:a16="http://schemas.microsoft.com/office/drawing/2014/main" id="{54212BF0-8547-416B-82F4-4BE319FAB711}"/>
              </a:ext>
            </a:extLst>
          </p:cNvPr>
          <p:cNvSpPr>
            <a:spLocks noGrp="1"/>
          </p:cNvSpPr>
          <p:nvPr>
            <p:ph type="ftr" sz="quarter" idx="11"/>
          </p:nvPr>
        </p:nvSpPr>
        <p:spPr/>
        <p:txBody>
          <a:bodyPr/>
          <a:lstStyle/>
          <a:p>
            <a:endParaRPr lang="en-GB"/>
          </a:p>
        </p:txBody>
      </p:sp>
      <p:sp>
        <p:nvSpPr>
          <p:cNvPr id="9" name="Espace réservé du numéro de diapositive 8">
            <a:extLst>
              <a:ext uri="{FF2B5EF4-FFF2-40B4-BE49-F238E27FC236}">
                <a16:creationId xmlns:a16="http://schemas.microsoft.com/office/drawing/2014/main" id="{91FD8546-E322-4B6F-8306-7520699DDC6B}"/>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527420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95228B-6F7D-4CAA-AC0C-CF9DFBB72E52}"/>
              </a:ext>
            </a:extLst>
          </p:cNvPr>
          <p:cNvSpPr>
            <a:spLocks noGrp="1"/>
          </p:cNvSpPr>
          <p:nvPr>
            <p:ph type="title"/>
          </p:nvPr>
        </p:nvSpPr>
        <p:spPr/>
        <p:txBody>
          <a:bodyPr/>
          <a:lstStyle/>
          <a:p>
            <a:r>
              <a:rPr lang="fr-FR"/>
              <a:t>Modifiez le style du titre</a:t>
            </a:r>
            <a:endParaRPr lang="en-GB"/>
          </a:p>
        </p:txBody>
      </p:sp>
      <p:sp>
        <p:nvSpPr>
          <p:cNvPr id="3" name="Espace réservé de la date 2">
            <a:extLst>
              <a:ext uri="{FF2B5EF4-FFF2-40B4-BE49-F238E27FC236}">
                <a16:creationId xmlns:a16="http://schemas.microsoft.com/office/drawing/2014/main" id="{DC7D0B98-8CEC-4866-B12E-C350D73CD221}"/>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4" name="Espace réservé du pied de page 3">
            <a:extLst>
              <a:ext uri="{FF2B5EF4-FFF2-40B4-BE49-F238E27FC236}">
                <a16:creationId xmlns:a16="http://schemas.microsoft.com/office/drawing/2014/main" id="{0C85FF9E-6216-4F98-9965-56C0486B111E}"/>
              </a:ext>
            </a:extLst>
          </p:cNvPr>
          <p:cNvSpPr>
            <a:spLocks noGrp="1"/>
          </p:cNvSpPr>
          <p:nvPr>
            <p:ph type="ftr" sz="quarter" idx="11"/>
          </p:nvPr>
        </p:nvSpPr>
        <p:spPr/>
        <p:txBody>
          <a:bodyPr/>
          <a:lstStyle/>
          <a:p>
            <a:endParaRPr lang="en-GB"/>
          </a:p>
        </p:txBody>
      </p:sp>
      <p:sp>
        <p:nvSpPr>
          <p:cNvPr id="5" name="Espace réservé du numéro de diapositive 4">
            <a:extLst>
              <a:ext uri="{FF2B5EF4-FFF2-40B4-BE49-F238E27FC236}">
                <a16:creationId xmlns:a16="http://schemas.microsoft.com/office/drawing/2014/main" id="{4A311B9E-4573-447E-AB6C-D6C64029F3A5}"/>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763381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39045FC-0940-4374-BC9D-B68953573CFC}"/>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3" name="Espace réservé du pied de page 2">
            <a:extLst>
              <a:ext uri="{FF2B5EF4-FFF2-40B4-BE49-F238E27FC236}">
                <a16:creationId xmlns:a16="http://schemas.microsoft.com/office/drawing/2014/main" id="{2FEEB5BC-A565-4263-9E4B-AAAE041EE55F}"/>
              </a:ext>
            </a:extLst>
          </p:cNvPr>
          <p:cNvSpPr>
            <a:spLocks noGrp="1"/>
          </p:cNvSpPr>
          <p:nvPr>
            <p:ph type="ftr" sz="quarter" idx="11"/>
          </p:nvPr>
        </p:nvSpPr>
        <p:spPr/>
        <p:txBody>
          <a:bodyPr/>
          <a:lstStyle/>
          <a:p>
            <a:endParaRPr lang="en-GB"/>
          </a:p>
        </p:txBody>
      </p:sp>
      <p:sp>
        <p:nvSpPr>
          <p:cNvPr id="4" name="Espace réservé du numéro de diapositive 3">
            <a:extLst>
              <a:ext uri="{FF2B5EF4-FFF2-40B4-BE49-F238E27FC236}">
                <a16:creationId xmlns:a16="http://schemas.microsoft.com/office/drawing/2014/main" id="{279DDF96-D85F-4D9F-8844-D25972C1C39F}"/>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96740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A6353A-D1C1-47F6-9FB5-518E68205D2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du contenu 2">
            <a:extLst>
              <a:ext uri="{FF2B5EF4-FFF2-40B4-BE49-F238E27FC236}">
                <a16:creationId xmlns:a16="http://schemas.microsoft.com/office/drawing/2014/main" id="{9425ED56-2FF7-4B85-927B-1B04BB6D6E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u texte 3">
            <a:extLst>
              <a:ext uri="{FF2B5EF4-FFF2-40B4-BE49-F238E27FC236}">
                <a16:creationId xmlns:a16="http://schemas.microsoft.com/office/drawing/2014/main" id="{7A84B1CA-0FA5-4E2C-AF9A-7F2C65496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B6339E6-A8D7-407D-A68A-F6A3F03DD75C}"/>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6" name="Espace réservé du pied de page 5">
            <a:extLst>
              <a:ext uri="{FF2B5EF4-FFF2-40B4-BE49-F238E27FC236}">
                <a16:creationId xmlns:a16="http://schemas.microsoft.com/office/drawing/2014/main" id="{40AAE401-7499-4F05-AA8D-0D9C94FCDB9E}"/>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0E4BF199-F61A-4A9F-AD97-AAB17AAB36D4}"/>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120897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A43C52-8CB9-4E97-B899-895092C04D8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pour une image  2">
            <a:extLst>
              <a:ext uri="{FF2B5EF4-FFF2-40B4-BE49-F238E27FC236}">
                <a16:creationId xmlns:a16="http://schemas.microsoft.com/office/drawing/2014/main" id="{6FB6A5C2-488B-4BF9-9235-D557EDFAA7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a:extLst>
              <a:ext uri="{FF2B5EF4-FFF2-40B4-BE49-F238E27FC236}">
                <a16:creationId xmlns:a16="http://schemas.microsoft.com/office/drawing/2014/main" id="{A438ADC2-440C-49BA-81E3-9504542B0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94F7074-8201-411E-AC23-DC68E2724531}"/>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6" name="Espace réservé du pied de page 5">
            <a:extLst>
              <a:ext uri="{FF2B5EF4-FFF2-40B4-BE49-F238E27FC236}">
                <a16:creationId xmlns:a16="http://schemas.microsoft.com/office/drawing/2014/main" id="{2C894560-B795-4394-9592-87A4F56BA72C}"/>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60E86502-BDA5-451F-9963-DB6DFE6095F0}"/>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319684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A4E5945-845F-42F2-9671-2E3C66E5C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2D7ABEFA-BF32-4476-907B-9EB25675D1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C5D72A22-7585-44C8-8786-36DC06BE9D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0BDCAE20-23D2-49B3-82B1-D0C3EF6B0E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a:extLst>
              <a:ext uri="{FF2B5EF4-FFF2-40B4-BE49-F238E27FC236}">
                <a16:creationId xmlns:a16="http://schemas.microsoft.com/office/drawing/2014/main" id="{C98EE061-A3AC-4C60-9F12-3C2521CD86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CDE22D-89F3-4BE9-8E75-0D87A3430BA8}" type="slidenum">
              <a:rPr lang="en-GB" smtClean="0"/>
              <a:t>‹N°›</a:t>
            </a:fld>
            <a:endParaRPr lang="en-GB"/>
          </a:p>
        </p:txBody>
      </p:sp>
    </p:spTree>
    <p:extLst>
      <p:ext uri="{BB962C8B-B14F-4D97-AF65-F5344CB8AC3E}">
        <p14:creationId xmlns:p14="http://schemas.microsoft.com/office/powerpoint/2010/main" val="1679985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p:cNvSpPr>
            <a:spLocks noGrp="1"/>
          </p:cNvSpPr>
          <p:nvPr>
            <p:ph type="ctrTitle"/>
          </p:nvPr>
        </p:nvSpPr>
        <p:spPr>
          <a:xfrm>
            <a:off x="838199" y="4525347"/>
            <a:ext cx="6801321" cy="1737360"/>
          </a:xfrm>
        </p:spPr>
        <p:txBody>
          <a:bodyPr anchor="ctr">
            <a:normAutofit/>
          </a:bodyPr>
          <a:lstStyle/>
          <a:p>
            <a:pPr algn="r"/>
            <a:r>
              <a:rPr lang="fr-FR" noProof="1"/>
              <a:t>Droit international économique</a:t>
            </a:r>
          </a:p>
        </p:txBody>
      </p:sp>
      <p:sp>
        <p:nvSpPr>
          <p:cNvPr id="3" name="Sous-titre 2"/>
          <p:cNvSpPr>
            <a:spLocks noGrp="1"/>
          </p:cNvSpPr>
          <p:nvPr>
            <p:ph type="subTitle" idx="1"/>
          </p:nvPr>
        </p:nvSpPr>
        <p:spPr>
          <a:xfrm>
            <a:off x="7961258" y="4525347"/>
            <a:ext cx="3258675" cy="1737360"/>
          </a:xfrm>
        </p:spPr>
        <p:txBody>
          <a:bodyPr anchor="ctr">
            <a:normAutofit/>
          </a:bodyPr>
          <a:lstStyle/>
          <a:p>
            <a:pPr algn="l"/>
            <a:r>
              <a:rPr lang="fr-FR" noProof="1"/>
              <a:t>Patrick Jacob, UVSQ (</a:t>
            </a:r>
            <a:r>
              <a:rPr lang="fr-FR" cap="none" noProof="1"/>
              <a:t>patrick.jacob@uvsq.fr</a:t>
            </a:r>
            <a:r>
              <a:rPr lang="fr-FR" noProof="1"/>
              <a:t>)</a:t>
            </a:r>
          </a:p>
        </p:txBody>
      </p:sp>
      <p:sp>
        <p:nvSpPr>
          <p:cNvPr id="9"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245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6708FAB-3898-47A9-B05A-AB9ECBD9E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BB2AB19-D9AB-46D8-8466-B484FEE3A0FD}"/>
              </a:ext>
            </a:extLst>
          </p:cNvPr>
          <p:cNvSpPr>
            <a:spLocks noGrp="1"/>
          </p:cNvSpPr>
          <p:nvPr>
            <p:ph type="title"/>
          </p:nvPr>
        </p:nvSpPr>
        <p:spPr>
          <a:xfrm>
            <a:off x="1136398" y="457201"/>
            <a:ext cx="10117810" cy="1150470"/>
          </a:xfrm>
        </p:spPr>
        <p:txBody>
          <a:bodyPr vert="horz" lIns="91440" tIns="45720" rIns="91440" bIns="45720" rtlCol="0" anchor="b">
            <a:normAutofit/>
          </a:bodyPr>
          <a:lstStyle/>
          <a:p>
            <a:r>
              <a:rPr lang="en-US" sz="4000" b="0" i="0"/>
              <a:t>Exception de sécurité</a:t>
            </a:r>
          </a:p>
        </p:txBody>
      </p:sp>
      <p:sp>
        <p:nvSpPr>
          <p:cNvPr id="3" name="Espace réservé du contenu 2">
            <a:extLst>
              <a:ext uri="{FF2B5EF4-FFF2-40B4-BE49-F238E27FC236}">
                <a16:creationId xmlns:a16="http://schemas.microsoft.com/office/drawing/2014/main" id="{D4592713-7522-415C-952D-C568F6C99D90}"/>
              </a:ext>
            </a:extLst>
          </p:cNvPr>
          <p:cNvSpPr>
            <a:spLocks noGrp="1"/>
          </p:cNvSpPr>
          <p:nvPr>
            <p:ph sz="half" idx="1"/>
          </p:nvPr>
        </p:nvSpPr>
        <p:spPr>
          <a:xfrm>
            <a:off x="1150286" y="1980775"/>
            <a:ext cx="6001836" cy="3632824"/>
          </a:xfrm>
        </p:spPr>
        <p:txBody>
          <a:bodyPr vert="horz" lIns="91440" tIns="45720" rIns="91440" bIns="45720" rtlCol="0" anchor="t">
            <a:normAutofit/>
          </a:bodyPr>
          <a:lstStyle/>
          <a:p>
            <a:r>
              <a:rPr lang="fr-FR" sz="1400" dirty="0"/>
              <a:t>GATT, article XXI: exceptions concernant la sécurité: « Aucune disposition du présent Accord ne sera interprétée (…) b) comme empêchant une partie contractante de prendre toutes mesures qu'elle estimera nécessaires à la protection des intérêts essentiels de sa sécurité:    i) se rapportant aux matières fissiles ou aux matières qui servent à leur fabrication;    ii) se rapportant au trafic d'armes, de munitions et de matériel de guerre et à tout commerce d'autres articles et matériel destinés directement ou indirectement à assurer l'approvisionnement des forces armées;    iii) appliquées en temps de guerre ou en cas de grave tension internationale</a:t>
            </a:r>
          </a:p>
          <a:p>
            <a:r>
              <a:rPr lang="fr-FR" sz="1400" dirty="0"/>
              <a:t>Russie – Mesures concernant le trafic en transit, WT/DS512/R, rapport du 5 avril 2019, § 7.102:  « Il découle de l'interprétation donnée par le Groupe spécial de l'article XXI b), selon laquelle cet article confère aux groupes spéciaux le pouvoir d'examiner s'il est satisfait aux prescriptions des sous-alinéas énumérés, et ne laisse pas cette question à la discrétion absolue du Membre invoquant la disposition, que l'article XXI b) iii) du GATT de 1994 n'est pas totalement "fondé sur une autonomie de jugement" comme l'affirme la Russie. » </a:t>
            </a:r>
          </a:p>
        </p:txBody>
      </p:sp>
      <p:pic>
        <p:nvPicPr>
          <p:cNvPr id="6" name="Espace réservé du contenu 5" descr="Une image contenant extérieur, route, camion, rue&#10;&#10;Description générée automatiquement">
            <a:extLst>
              <a:ext uri="{FF2B5EF4-FFF2-40B4-BE49-F238E27FC236}">
                <a16:creationId xmlns:a16="http://schemas.microsoft.com/office/drawing/2014/main" id="{2DA54014-84DA-4052-B336-B23AA1982D9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l="12696" r="18880" b="-3"/>
          <a:stretch/>
        </p:blipFill>
        <p:spPr>
          <a:xfrm>
            <a:off x="7646838" y="1980775"/>
            <a:ext cx="3748858" cy="3632824"/>
          </a:xfrm>
          <a:prstGeom prst="rect">
            <a:avLst/>
          </a:prstGeom>
        </p:spPr>
      </p:pic>
      <p:sp>
        <p:nvSpPr>
          <p:cNvPr id="22" name="Rectangle 21">
            <a:extLst>
              <a:ext uri="{FF2B5EF4-FFF2-40B4-BE49-F238E27FC236}">
                <a16:creationId xmlns:a16="http://schemas.microsoft.com/office/drawing/2014/main" id="{2E438CA0-CB4D-4C94-8C39-9C7FC9BBE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B2C05E3-84E7-4957-95EF-B471CBF71C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8567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0C869F-F8ED-6174-EE09-F622C729427E}"/>
              </a:ext>
            </a:extLst>
          </p:cNvPr>
          <p:cNvSpPr>
            <a:spLocks noGrp="1"/>
          </p:cNvSpPr>
          <p:nvPr>
            <p:ph type="title"/>
          </p:nvPr>
        </p:nvSpPr>
        <p:spPr>
          <a:xfrm>
            <a:off x="1154954" y="973668"/>
            <a:ext cx="8761413" cy="706964"/>
          </a:xfrm>
        </p:spPr>
        <p:txBody>
          <a:bodyPr vert="horz" lIns="91440" tIns="45720" rIns="91440" bIns="45720" rtlCol="0" anchor="ctr">
            <a:normAutofit/>
          </a:bodyPr>
          <a:lstStyle/>
          <a:p>
            <a:r>
              <a:rPr lang="en-US" dirty="0"/>
              <a:t>Exception de </a:t>
            </a:r>
            <a:r>
              <a:rPr lang="en-US" dirty="0" err="1"/>
              <a:t>sécurité</a:t>
            </a:r>
            <a:r>
              <a:rPr lang="en-US" dirty="0"/>
              <a:t> </a:t>
            </a:r>
          </a:p>
        </p:txBody>
      </p:sp>
      <p:sp>
        <p:nvSpPr>
          <p:cNvPr id="3" name="Espace réservé du contenu 2">
            <a:extLst>
              <a:ext uri="{FF2B5EF4-FFF2-40B4-BE49-F238E27FC236}">
                <a16:creationId xmlns:a16="http://schemas.microsoft.com/office/drawing/2014/main" id="{87646539-4B76-CFED-40D0-B3C56D0E23EC}"/>
              </a:ext>
            </a:extLst>
          </p:cNvPr>
          <p:cNvSpPr>
            <a:spLocks noGrp="1"/>
          </p:cNvSpPr>
          <p:nvPr>
            <p:ph sz="half" idx="1"/>
          </p:nvPr>
        </p:nvSpPr>
        <p:spPr>
          <a:xfrm>
            <a:off x="1154954" y="2603500"/>
            <a:ext cx="6397313" cy="3416300"/>
          </a:xfrm>
        </p:spPr>
        <p:txBody>
          <a:bodyPr vert="horz" lIns="91440" tIns="45720" rIns="91440" bIns="45720" rtlCol="0" anchor="ctr">
            <a:normAutofit/>
          </a:bodyPr>
          <a:lstStyle/>
          <a:p>
            <a:pPr>
              <a:lnSpc>
                <a:spcPct val="90000"/>
              </a:lnSpc>
            </a:pPr>
            <a:r>
              <a:rPr lang="fr-FR" sz="1100" dirty="0"/>
              <a:t>Les « sanctions » prises contre la Russie</a:t>
            </a:r>
          </a:p>
          <a:p>
            <a:pPr lvl="1">
              <a:lnSpc>
                <a:spcPct val="90000"/>
              </a:lnSpc>
            </a:pPr>
            <a:r>
              <a:rPr lang="fr-FR" sz="1100" dirty="0"/>
              <a:t>Objet</a:t>
            </a:r>
          </a:p>
          <a:p>
            <a:pPr lvl="1">
              <a:lnSpc>
                <a:spcPct val="90000"/>
              </a:lnSpc>
            </a:pPr>
            <a:r>
              <a:rPr lang="fr-FR" sz="1100" dirty="0"/>
              <a:t>Qualification</a:t>
            </a:r>
          </a:p>
          <a:p>
            <a:pPr>
              <a:lnSpc>
                <a:spcPct val="90000"/>
              </a:lnSpc>
            </a:pPr>
            <a:r>
              <a:rPr lang="fr-FR" sz="1100" dirty="0">
                <a:effectLst/>
              </a:rPr>
              <a:t>CJUE, </a:t>
            </a:r>
            <a:r>
              <a:rPr lang="fr-FR" sz="1100" dirty="0" err="1">
                <a:effectLst/>
              </a:rPr>
              <a:t>Rosneft</a:t>
            </a:r>
            <a:r>
              <a:rPr lang="fr-FR" sz="1100" dirty="0">
                <a:effectLst/>
              </a:rPr>
              <a:t> c. Conseil, C-732/18, § 134: « il ressort (…) de l’article XXI du GATT qu’aucune disposition de ces accords n’empêche une partie de prendre les mesures qu’elle estimera nécessaires pour la protection des intérêts essentiels de sa sécurité. Il incombe donc à chaque partie de déterminer les mesures qu’elle estime nécessaires à la protection des intérêts essentiels de sa sécurité en tenant compte de ses propres règles internes. Par conséquent, le Tribunal n’a pas commis d’erreur de droit en considérant que le Conseil, en tant qu’institution de l’Union, partie à ces accords, pouvait exercer son large pouvoir d’appréciation pour juger de la nécessité d’adopter certaines mesures ».</a:t>
            </a:r>
            <a:endParaRPr lang="fr-FR" sz="1100" dirty="0"/>
          </a:p>
        </p:txBody>
      </p:sp>
      <p:pic>
        <p:nvPicPr>
          <p:cNvPr id="2050" name="Picture 2" descr="Ukraine : Moscou promet une réplique &quot;sévère&quot; aux sanctions européennes  prises à l'encontre de la Russie">
            <a:extLst>
              <a:ext uri="{FF2B5EF4-FFF2-40B4-BE49-F238E27FC236}">
                <a16:creationId xmlns:a16="http://schemas.microsoft.com/office/drawing/2014/main" id="{F478D814-1AFC-CCE8-679A-7131ECD656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95" r="10375" b="-1"/>
          <a:stretch/>
        </p:blipFill>
        <p:spPr bwMode="auto">
          <a:xfrm>
            <a:off x="8020571" y="2775951"/>
            <a:ext cx="3080048" cy="3067163"/>
          </a:xfrm>
          <a:prstGeom prst="roundRect">
            <a:avLst>
              <a:gd name="adj" fmla="val 1858"/>
            </a:avLst>
          </a:prstGeom>
          <a:noFill/>
          <a:effectLst>
            <a:outerShdw blurRad="50800" dist="50800" dir="54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513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47EA340-947C-AD7C-182A-8ACF56E956BD}"/>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a:solidFill>
                  <a:schemeClr val="tx1"/>
                </a:solidFill>
                <a:latin typeface="+mj-lt"/>
                <a:ea typeface="+mj-ea"/>
                <a:cs typeface="+mj-cs"/>
              </a:rPr>
              <a:t>Les circonstances exceptionnelles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015F6BC9-B865-65AF-F71D-A789C6ACF677}"/>
              </a:ext>
            </a:extLst>
          </p:cNvPr>
          <p:cNvSpPr>
            <a:spLocks noGrp="1"/>
          </p:cNvSpPr>
          <p:nvPr>
            <p:ph sz="half" idx="1"/>
          </p:nvPr>
        </p:nvSpPr>
        <p:spPr>
          <a:xfrm>
            <a:off x="793660" y="2599509"/>
            <a:ext cx="10143668" cy="3435531"/>
          </a:xfrm>
        </p:spPr>
        <p:txBody>
          <a:bodyPr vert="horz" lIns="91440" tIns="45720" rIns="91440" bIns="45720" rtlCol="0" anchor="ctr">
            <a:normAutofit/>
          </a:bodyPr>
          <a:lstStyle/>
          <a:p>
            <a:r>
              <a:rPr lang="fr-FR" sz="2400" dirty="0"/>
              <a:t>Dans les traités:</a:t>
            </a:r>
          </a:p>
          <a:p>
            <a:pPr lvl="1"/>
            <a:r>
              <a:rPr lang="fr-FR" dirty="0"/>
              <a:t>Les dérogations : multilatérales</a:t>
            </a:r>
          </a:p>
          <a:p>
            <a:pPr lvl="1"/>
            <a:r>
              <a:rPr lang="fr-FR" dirty="0"/>
              <a:t>Les sauvegardes : unilatérales </a:t>
            </a:r>
          </a:p>
          <a:p>
            <a:r>
              <a:rPr lang="fr-FR" sz="2400" dirty="0"/>
              <a:t>Dans le droit coutumier : l’état de nécessité</a:t>
            </a:r>
          </a:p>
        </p:txBody>
      </p:sp>
    </p:spTree>
    <p:extLst>
      <p:ext uri="{BB962C8B-B14F-4D97-AF65-F5344CB8AC3E}">
        <p14:creationId xmlns:p14="http://schemas.microsoft.com/office/powerpoint/2010/main" val="260824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3" name="Rectangle 1052">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4C293A8-815F-7F2E-F4A6-1494BA36C77E}"/>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a:t>Les sauvegardes</a:t>
            </a:r>
          </a:p>
        </p:txBody>
      </p:sp>
      <p:sp>
        <p:nvSpPr>
          <p:cNvPr id="1055" name="Rectangle 105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7" name="Rectangle 105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9279E98E-1B3C-6303-0104-79DFAF61255C}"/>
              </a:ext>
            </a:extLst>
          </p:cNvPr>
          <p:cNvSpPr>
            <a:spLocks noGrp="1"/>
          </p:cNvSpPr>
          <p:nvPr>
            <p:ph sz="half" idx="1"/>
          </p:nvPr>
        </p:nvSpPr>
        <p:spPr>
          <a:xfrm>
            <a:off x="793661" y="2599509"/>
            <a:ext cx="4530898" cy="3639450"/>
          </a:xfrm>
        </p:spPr>
        <p:txBody>
          <a:bodyPr vert="horz" lIns="91440" tIns="45720" rIns="91440" bIns="45720" rtlCol="0" anchor="ctr">
            <a:normAutofit/>
          </a:bodyPr>
          <a:lstStyle/>
          <a:p>
            <a:r>
              <a:rPr lang="fr-FR" sz="1100" dirty="0"/>
              <a:t>Principe – GATT, article XIX: </a:t>
            </a:r>
            <a:r>
              <a:rPr lang="fr-FR" sz="1100" dirty="0">
                <a:effectLst/>
              </a:rPr>
              <a:t>Article XIX: Mesures d'urgence concernant l'importation de produits particuliers. Si, par suite de l'évolution imprévue des circonstances et par l'effet des engagements, y compris les concessions tarifaires, qu'une partie contractante a assumés en vertu du présent Accord, un produit est importé sur le territoire de cette partie contractante en quantités tellement accrues et à des conditions telles qu'il cause ou menace de causer un dommage grave aux producteurs nationaux de produits similaires ou de produits directement concurrents, cette partie contractante aura la faculté, en ce qui concerne ce produit, dans la mesure et pendant le temps qui pourront être nécessaires pour prévenir ou réparer ce dommage, de suspendre l'engagement en totalité ou en partie, de retirer ou de modifier la concession.</a:t>
            </a:r>
          </a:p>
          <a:p>
            <a:pPr lvl="1"/>
            <a:r>
              <a:rPr lang="fr-FR" sz="700" dirty="0"/>
              <a:t>Des mesures provisoires</a:t>
            </a:r>
          </a:p>
          <a:p>
            <a:pPr lvl="1"/>
            <a:r>
              <a:rPr lang="fr-FR" sz="700" dirty="0">
                <a:effectLst/>
              </a:rPr>
              <a:t>Pour prévenir ou corriger un dommage grave</a:t>
            </a:r>
          </a:p>
          <a:p>
            <a:pPr lvl="1"/>
            <a:r>
              <a:rPr lang="fr-FR" sz="700" dirty="0">
                <a:effectLst/>
              </a:rPr>
              <a:t>En ra</a:t>
            </a:r>
            <a:r>
              <a:rPr lang="fr-FR" sz="700" dirty="0"/>
              <a:t>ison de l’évolution imprévue des circonstances</a:t>
            </a:r>
            <a:endParaRPr lang="fr-FR" sz="700" dirty="0">
              <a:effectLst/>
            </a:endParaRPr>
          </a:p>
          <a:p>
            <a:r>
              <a:rPr lang="fr-FR" sz="1100" dirty="0"/>
              <a:t>Pratique: </a:t>
            </a:r>
          </a:p>
          <a:p>
            <a:pPr lvl="1"/>
            <a:r>
              <a:rPr lang="fr-FR" sz="1100" dirty="0"/>
              <a:t>Ex. Les sauvegardes européennes sur l’acier</a:t>
            </a:r>
          </a:p>
        </p:txBody>
      </p:sp>
      <p:pic>
        <p:nvPicPr>
          <p:cNvPr id="1026" name="Picture 2" descr="L'UE impose des mesures de sauvegarde pour limiter les importations d'acier">
            <a:extLst>
              <a:ext uri="{FF2B5EF4-FFF2-40B4-BE49-F238E27FC236}">
                <a16:creationId xmlns:a16="http://schemas.microsoft.com/office/drawing/2014/main" id="{70D401B4-46F6-7E14-ED4D-FF2AF05B066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1507" r="11314" b="-1"/>
          <a:stretch/>
        </p:blipFill>
        <p:spPr bwMode="auto">
          <a:xfrm>
            <a:off x="5911532" y="2484255"/>
            <a:ext cx="5150277" cy="3714244"/>
          </a:xfrm>
          <a:prstGeom prst="rect">
            <a:avLst/>
          </a:prstGeom>
          <a:noFill/>
          <a:extLst>
            <a:ext uri="{909E8E84-426E-40DD-AFC4-6F175D3DCCD1}">
              <a14:hiddenFill xmlns:a14="http://schemas.microsoft.com/office/drawing/2010/main">
                <a:solidFill>
                  <a:srgbClr val="FFFFFF"/>
                </a:solidFill>
              </a14:hiddenFill>
            </a:ext>
          </a:extLst>
        </p:spPr>
      </p:pic>
      <p:sp>
        <p:nvSpPr>
          <p:cNvPr id="1059" name="Rectangle 1058">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1938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A691085-618D-56DC-0EAD-82652043577B}"/>
            </a:ext>
          </a:extLst>
        </p:cNvPr>
        <p:cNvGrpSpPr/>
        <p:nvPr/>
      </p:nvGrpSpPr>
      <p:grpSpPr>
        <a:xfrm>
          <a:off x="0" y="0"/>
          <a:ext cx="0" cy="0"/>
          <a:chOff x="0" y="0"/>
          <a:chExt cx="0" cy="0"/>
        </a:xfrm>
      </p:grpSpPr>
      <p:sp useBgFill="1">
        <p:nvSpPr>
          <p:cNvPr id="1056"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Revolutionizing global trade through TradeTech | World Economic Forum">
            <a:extLst>
              <a:ext uri="{FF2B5EF4-FFF2-40B4-BE49-F238E27FC236}">
                <a16:creationId xmlns:a16="http://schemas.microsoft.com/office/drawing/2014/main" id="{62E49750-01B6-B898-871E-83E14E4A75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3862" r="20131" b="1"/>
          <a:stretch/>
        </p:blipFill>
        <p:spPr bwMode="auto">
          <a:xfrm>
            <a:off x="6781799" y="1714500"/>
            <a:ext cx="5410201" cy="5143500"/>
          </a:xfrm>
          <a:prstGeom prst="rect">
            <a:avLst/>
          </a:prstGeom>
          <a:noFill/>
          <a:extLst>
            <a:ext uri="{909E8E84-426E-40DD-AFC4-6F175D3DCCD1}">
              <a14:hiddenFill xmlns:a14="http://schemas.microsoft.com/office/drawing/2010/main">
                <a:solidFill>
                  <a:srgbClr val="FFFFFF"/>
                </a:solidFill>
              </a14:hiddenFill>
            </a:ext>
          </a:extLst>
        </p:spPr>
      </p:pic>
      <p:sp useBgFill="1">
        <p:nvSpPr>
          <p:cNvPr id="1050" name="Rectangle 1049">
            <a:extLst>
              <a:ext uri="{FF2B5EF4-FFF2-40B4-BE49-F238E27FC236}">
                <a16:creationId xmlns:a16="http://schemas.microsoft.com/office/drawing/2014/main" id="{E1ED8A68-A582-AC62-104E-E319E9DB34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729117"/>
          </a:xfrm>
          <a:prstGeom prst="rect">
            <a:avLst/>
          </a:prstGeom>
          <a:ln>
            <a:noFill/>
          </a:ln>
          <a:effectLst>
            <a:outerShdw blurRad="368300" dist="101600" dir="546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FD4E5BB-EB45-43F3-99C3-C7E539E36618}"/>
              </a:ext>
            </a:extLst>
          </p:cNvPr>
          <p:cNvSpPr>
            <a:spLocks noGrp="1"/>
          </p:cNvSpPr>
          <p:nvPr>
            <p:ph type="title"/>
          </p:nvPr>
        </p:nvSpPr>
        <p:spPr>
          <a:xfrm>
            <a:off x="761801" y="250409"/>
            <a:ext cx="10222952" cy="1228299"/>
          </a:xfrm>
        </p:spPr>
        <p:txBody>
          <a:bodyPr>
            <a:normAutofit/>
          </a:bodyPr>
          <a:lstStyle/>
          <a:p>
            <a:r>
              <a:rPr lang="fr-FR" sz="4000"/>
              <a:t>II. Aspects substantiels</a:t>
            </a:r>
            <a:br>
              <a:rPr lang="fr-FR" sz="4000"/>
            </a:br>
            <a:r>
              <a:rPr lang="fr-FR" sz="4000"/>
              <a:t>1. La limitation des obstacles aux échanges</a:t>
            </a:r>
          </a:p>
        </p:txBody>
      </p:sp>
      <p:sp>
        <p:nvSpPr>
          <p:cNvPr id="3" name="Espace réservé du contenu 2">
            <a:extLst>
              <a:ext uri="{FF2B5EF4-FFF2-40B4-BE49-F238E27FC236}">
                <a16:creationId xmlns:a16="http://schemas.microsoft.com/office/drawing/2014/main" id="{25835C2E-C0FE-A764-D4CE-49338696D74A}"/>
              </a:ext>
            </a:extLst>
          </p:cNvPr>
          <p:cNvSpPr>
            <a:spLocks noGrp="1"/>
          </p:cNvSpPr>
          <p:nvPr>
            <p:ph idx="1"/>
          </p:nvPr>
        </p:nvSpPr>
        <p:spPr>
          <a:xfrm>
            <a:off x="761801" y="2183642"/>
            <a:ext cx="5334199" cy="4115018"/>
          </a:xfrm>
        </p:spPr>
        <p:txBody>
          <a:bodyPr anchor="ctr">
            <a:normAutofit/>
          </a:bodyPr>
          <a:lstStyle/>
          <a:p>
            <a:r>
              <a:rPr lang="fr-FR" sz="2000" dirty="0"/>
              <a:t>Principes</a:t>
            </a:r>
          </a:p>
          <a:p>
            <a:r>
              <a:rPr lang="fr-FR" sz="2000" dirty="0"/>
              <a:t>Limites</a:t>
            </a:r>
          </a:p>
        </p:txBody>
      </p:sp>
    </p:spTree>
    <p:extLst>
      <p:ext uri="{BB962C8B-B14F-4D97-AF65-F5344CB8AC3E}">
        <p14:creationId xmlns:p14="http://schemas.microsoft.com/office/powerpoint/2010/main" val="3162673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D80F197-5980-4918-9676-3633A143B948}"/>
              </a:ext>
            </a:extLst>
          </p:cNvPr>
          <p:cNvSpPr>
            <a:spLocks noGrp="1"/>
          </p:cNvSpPr>
          <p:nvPr>
            <p:ph type="title"/>
          </p:nvPr>
        </p:nvSpPr>
        <p:spPr>
          <a:xfrm>
            <a:off x="761800" y="762001"/>
            <a:ext cx="5334197" cy="1708242"/>
          </a:xfrm>
        </p:spPr>
        <p:txBody>
          <a:bodyPr anchor="ctr">
            <a:normAutofit/>
          </a:bodyPr>
          <a:lstStyle/>
          <a:p>
            <a:r>
              <a:rPr lang="fr-FR" sz="4000"/>
              <a:t>Principes</a:t>
            </a:r>
            <a:endParaRPr lang="en-GB" sz="4000"/>
          </a:p>
        </p:txBody>
      </p:sp>
      <p:sp>
        <p:nvSpPr>
          <p:cNvPr id="3" name="Espace réservé du contenu 2">
            <a:extLst>
              <a:ext uri="{FF2B5EF4-FFF2-40B4-BE49-F238E27FC236}">
                <a16:creationId xmlns:a16="http://schemas.microsoft.com/office/drawing/2014/main" id="{9B8CAE32-243B-4118-A182-FC9105DC0E43}"/>
              </a:ext>
            </a:extLst>
          </p:cNvPr>
          <p:cNvSpPr>
            <a:spLocks noGrp="1"/>
          </p:cNvSpPr>
          <p:nvPr>
            <p:ph idx="1"/>
          </p:nvPr>
        </p:nvSpPr>
        <p:spPr>
          <a:xfrm>
            <a:off x="761800" y="2470244"/>
            <a:ext cx="5334197" cy="3769835"/>
          </a:xfrm>
        </p:spPr>
        <p:txBody>
          <a:bodyPr anchor="ctr">
            <a:normAutofit/>
          </a:bodyPr>
          <a:lstStyle/>
          <a:p>
            <a:r>
              <a:rPr lang="fr-FR" sz="2000" dirty="0"/>
              <a:t>L’accès au marché</a:t>
            </a:r>
          </a:p>
          <a:p>
            <a:r>
              <a:rPr lang="fr-FR" sz="2000" dirty="0"/>
              <a:t>Le traitement sur le marché</a:t>
            </a:r>
            <a:endParaRPr lang="en-GB" sz="2000" dirty="0"/>
          </a:p>
        </p:txBody>
      </p:sp>
      <p:pic>
        <p:nvPicPr>
          <p:cNvPr id="66" name="Picture 65">
            <a:extLst>
              <a:ext uri="{FF2B5EF4-FFF2-40B4-BE49-F238E27FC236}">
                <a16:creationId xmlns:a16="http://schemas.microsoft.com/office/drawing/2014/main" id="{0FB187AD-35DC-4B71-B30F-0D01BE5BD9B8}"/>
              </a:ext>
            </a:extLst>
          </p:cNvPr>
          <p:cNvPicPr>
            <a:picLocks noChangeAspect="1"/>
          </p:cNvPicPr>
          <p:nvPr/>
        </p:nvPicPr>
        <p:blipFill>
          <a:blip r:embed="rId2"/>
          <a:srcRect l="18996" r="37321"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24724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4" name="Slide Background">
            <a:extLst>
              <a:ext uri="{FF2B5EF4-FFF2-40B4-BE49-F238E27FC236}">
                <a16:creationId xmlns:a16="http://schemas.microsoft.com/office/drawing/2014/main" id="{FE1EC756-41E9-4FD6-AD48-EF46A2813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2066" name="Rectangle 2065">
            <a:extLst>
              <a:ext uri="{FF2B5EF4-FFF2-40B4-BE49-F238E27FC236}">
                <a16:creationId xmlns:a16="http://schemas.microsoft.com/office/drawing/2014/main" id="{E66F6371-9EA5-9354-29DC-1D07B921F7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1F8C65B-34E3-406A-A2F4-EEAE4BD65C78}"/>
              </a:ext>
            </a:extLst>
          </p:cNvPr>
          <p:cNvSpPr>
            <a:spLocks noGrp="1"/>
          </p:cNvSpPr>
          <p:nvPr>
            <p:ph type="title"/>
          </p:nvPr>
        </p:nvSpPr>
        <p:spPr>
          <a:xfrm>
            <a:off x="761995" y="307447"/>
            <a:ext cx="10693884" cy="1109932"/>
          </a:xfrm>
        </p:spPr>
        <p:txBody>
          <a:bodyPr>
            <a:normAutofit/>
          </a:bodyPr>
          <a:lstStyle/>
          <a:p>
            <a:r>
              <a:rPr lang="fr-FR" sz="4000"/>
              <a:t>La frontière : l’accès au marché</a:t>
            </a:r>
          </a:p>
        </p:txBody>
      </p:sp>
      <p:pic>
        <p:nvPicPr>
          <p:cNvPr id="2054" name="Picture 6" descr="Protection de vos droits de propriété intellectuelle : pensez aux douanes !  | Weblex">
            <a:extLst>
              <a:ext uri="{FF2B5EF4-FFF2-40B4-BE49-F238E27FC236}">
                <a16:creationId xmlns:a16="http://schemas.microsoft.com/office/drawing/2014/main" id="{807F033D-F0ED-0F56-AF2E-B4DC8C25E21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1821" y="2357888"/>
            <a:ext cx="5673556" cy="3775494"/>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2A6425E2-3102-42ED-82F6-E02A23574004}"/>
              </a:ext>
            </a:extLst>
          </p:cNvPr>
          <p:cNvSpPr>
            <a:spLocks noGrp="1"/>
          </p:cNvSpPr>
          <p:nvPr>
            <p:ph idx="1"/>
          </p:nvPr>
        </p:nvSpPr>
        <p:spPr>
          <a:xfrm>
            <a:off x="7190509" y="2357888"/>
            <a:ext cx="4265370" cy="3902635"/>
          </a:xfrm>
        </p:spPr>
        <p:txBody>
          <a:bodyPr anchor="ctr">
            <a:normAutofit/>
          </a:bodyPr>
          <a:lstStyle/>
          <a:p>
            <a:r>
              <a:rPr lang="fr-FR" sz="1700"/>
              <a:t>Diversité des secteurs</a:t>
            </a:r>
          </a:p>
          <a:p>
            <a:pPr lvl="1"/>
            <a:r>
              <a:rPr lang="fr-FR" sz="1700"/>
              <a:t>Commerce des marchandises</a:t>
            </a:r>
          </a:p>
          <a:p>
            <a:pPr lvl="1"/>
            <a:r>
              <a:rPr lang="fr-FR" sz="1700"/>
              <a:t>Autres secteurs</a:t>
            </a:r>
          </a:p>
          <a:p>
            <a:pPr lvl="2"/>
            <a:r>
              <a:rPr lang="fr-FR" sz="1700"/>
              <a:t>Investissements</a:t>
            </a:r>
          </a:p>
          <a:p>
            <a:pPr lvl="2"/>
            <a:r>
              <a:rPr lang="fr-FR" sz="1700"/>
              <a:t>Commerce des services</a:t>
            </a:r>
          </a:p>
          <a:p>
            <a:r>
              <a:rPr lang="fr-FR" sz="1700"/>
              <a:t>La protection douanière exclusive</a:t>
            </a:r>
          </a:p>
          <a:p>
            <a:pPr lvl="1"/>
            <a:r>
              <a:rPr lang="fr-FR" sz="1700"/>
              <a:t>Interdiction des restrictions quantitatives</a:t>
            </a:r>
          </a:p>
          <a:p>
            <a:pPr lvl="1"/>
            <a:r>
              <a:rPr lang="fr-FR" sz="1700"/>
              <a:t>Encadrement des droits de douane</a:t>
            </a:r>
          </a:p>
          <a:p>
            <a:pPr lvl="2"/>
            <a:r>
              <a:rPr lang="fr-FR" sz="1700"/>
              <a:t>Possibilité de mesures douanières</a:t>
            </a:r>
          </a:p>
          <a:p>
            <a:pPr lvl="2"/>
            <a:r>
              <a:rPr lang="fr-FR" sz="1700"/>
              <a:t>Limitation des droits de douanes</a:t>
            </a:r>
          </a:p>
          <a:p>
            <a:pPr lvl="1"/>
            <a:r>
              <a:rPr lang="fr-FR" sz="1700"/>
              <a:t>Facilitation des échanges</a:t>
            </a:r>
          </a:p>
        </p:txBody>
      </p:sp>
    </p:spTree>
    <p:extLst>
      <p:ext uri="{BB962C8B-B14F-4D97-AF65-F5344CB8AC3E}">
        <p14:creationId xmlns:p14="http://schemas.microsoft.com/office/powerpoint/2010/main" val="310809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7" name="Rectangle 7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Shape 8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Rectangle 8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255DED5-9172-4716-BB2C-DCCBEEA597B0}"/>
              </a:ext>
            </a:extLst>
          </p:cNvPr>
          <p:cNvSpPr>
            <a:spLocks noGrp="1"/>
          </p:cNvSpPr>
          <p:nvPr>
            <p:ph type="title"/>
          </p:nvPr>
        </p:nvSpPr>
        <p:spPr>
          <a:xfrm>
            <a:off x="466722" y="586855"/>
            <a:ext cx="3201366" cy="3387497"/>
          </a:xfrm>
          <a:prstGeom prst="ellipse">
            <a:avLst/>
          </a:prstGeom>
        </p:spPr>
        <p:txBody>
          <a:bodyPr anchor="b">
            <a:normAutofit/>
          </a:bodyPr>
          <a:lstStyle/>
          <a:p>
            <a:pPr algn="r"/>
            <a:r>
              <a:rPr lang="fr-FR" sz="3100">
                <a:solidFill>
                  <a:srgbClr val="FFFFFF"/>
                </a:solidFill>
              </a:rPr>
              <a:t>Par-delà la frontière : le traitement sur le marché</a:t>
            </a:r>
            <a:endParaRPr lang="en-GB" sz="3100">
              <a:solidFill>
                <a:srgbClr val="FFFFFF"/>
              </a:solidFill>
            </a:endParaRPr>
          </a:p>
        </p:txBody>
      </p:sp>
      <p:sp>
        <p:nvSpPr>
          <p:cNvPr id="7" name="Espace réservé du contenu 6">
            <a:extLst>
              <a:ext uri="{FF2B5EF4-FFF2-40B4-BE49-F238E27FC236}">
                <a16:creationId xmlns:a16="http://schemas.microsoft.com/office/drawing/2014/main" id="{9333BA0D-EB32-46C1-AC1C-992A9C4790A5}"/>
              </a:ext>
            </a:extLst>
          </p:cNvPr>
          <p:cNvSpPr>
            <a:spLocks noGrp="1"/>
          </p:cNvSpPr>
          <p:nvPr>
            <p:ph idx="1"/>
          </p:nvPr>
        </p:nvSpPr>
        <p:spPr>
          <a:xfrm>
            <a:off x="4810259" y="649480"/>
            <a:ext cx="6555347" cy="5546047"/>
          </a:xfrm>
        </p:spPr>
        <p:txBody>
          <a:bodyPr anchor="ctr">
            <a:normAutofit/>
          </a:bodyPr>
          <a:lstStyle/>
          <a:p>
            <a:r>
              <a:rPr lang="fr-FR" sz="1600"/>
              <a:t>Diversité des secteurs</a:t>
            </a:r>
          </a:p>
          <a:p>
            <a:pPr lvl="1"/>
            <a:r>
              <a:rPr lang="fr-FR" sz="1600"/>
              <a:t>Commerce des marchandises</a:t>
            </a:r>
          </a:p>
          <a:p>
            <a:pPr lvl="1"/>
            <a:r>
              <a:rPr lang="fr-FR" sz="1600"/>
              <a:t>Autres secteurs</a:t>
            </a:r>
          </a:p>
          <a:p>
            <a:pPr lvl="2"/>
            <a:r>
              <a:rPr lang="fr-FR" sz="1600"/>
              <a:t>Investissements</a:t>
            </a:r>
          </a:p>
          <a:p>
            <a:pPr lvl="2"/>
            <a:r>
              <a:rPr lang="fr-FR" sz="1600"/>
              <a:t>Commerce des services</a:t>
            </a:r>
          </a:p>
          <a:p>
            <a:r>
              <a:rPr lang="fr-FR" sz="1600"/>
              <a:t>Principes : non-discrimination et rationalité</a:t>
            </a:r>
          </a:p>
          <a:p>
            <a:pPr lvl="1"/>
            <a:r>
              <a:rPr lang="en-US" sz="1600"/>
              <a:t>Traitement national - GATT, article III : « Les parties contractantes reconnaissent que les taxes et autres impositions intérieures, ainsi que les lois, règlements et prescriptions affectant la vente, la mise en vente, l'achat, le transport, la distribution ou l'utilisation de produits sur le marché intérieur et les réglementations quantitatives intérieures prescrivant le mélange, la transformation ou l'utilisation en quantités ou en proportions déterminées de certains produits ne devront pas être appliqués aux produits importés ou nationaux de manière à protéger la production nationale ».</a:t>
            </a:r>
          </a:p>
          <a:p>
            <a:pPr lvl="1"/>
            <a:r>
              <a:rPr lang="en-US" sz="1600"/>
              <a:t>Les accords OTC et SPS : encadrement des obstacles au commerce</a:t>
            </a:r>
          </a:p>
          <a:p>
            <a:pPr lvl="2"/>
            <a:r>
              <a:rPr lang="en-US" sz="1600"/>
              <a:t>Transparence</a:t>
            </a:r>
          </a:p>
          <a:p>
            <a:pPr lvl="2"/>
            <a:r>
              <a:rPr lang="en-US" sz="1600"/>
              <a:t>Nécessité (quoi qu’il en soit du caractère discriminatoire)</a:t>
            </a:r>
          </a:p>
          <a:p>
            <a:pPr lvl="2"/>
            <a:r>
              <a:rPr lang="en-US" sz="1600"/>
              <a:t>Présomption de nécessité des normes basées sur des standards internationaux</a:t>
            </a:r>
          </a:p>
        </p:txBody>
      </p:sp>
    </p:spTree>
    <p:extLst>
      <p:ext uri="{BB962C8B-B14F-4D97-AF65-F5344CB8AC3E}">
        <p14:creationId xmlns:p14="http://schemas.microsoft.com/office/powerpoint/2010/main" val="2697044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DECD834-4F5F-CEC6-0B3F-6815CD1B589E}"/>
              </a:ext>
            </a:extLst>
          </p:cNvPr>
          <p:cNvSpPr>
            <a:spLocks noGrp="1"/>
          </p:cNvSpPr>
          <p:nvPr>
            <p:ph type="title"/>
          </p:nvPr>
        </p:nvSpPr>
        <p:spPr>
          <a:xfrm>
            <a:off x="1144506" y="457201"/>
            <a:ext cx="6743698" cy="1556870"/>
          </a:xfrm>
        </p:spPr>
        <p:txBody>
          <a:bodyPr anchor="b">
            <a:normAutofit/>
          </a:bodyPr>
          <a:lstStyle/>
          <a:p>
            <a:r>
              <a:rPr lang="fr-FR" dirty="0"/>
              <a:t>Le traitement national</a:t>
            </a:r>
            <a:endParaRPr lang="en-GB" dirty="0"/>
          </a:p>
        </p:txBody>
      </p:sp>
      <p:sp>
        <p:nvSpPr>
          <p:cNvPr id="3" name="Espace réservé du contenu 2">
            <a:extLst>
              <a:ext uri="{FF2B5EF4-FFF2-40B4-BE49-F238E27FC236}">
                <a16:creationId xmlns:a16="http://schemas.microsoft.com/office/drawing/2014/main" id="{1172AE99-2AF8-F5EA-F0C1-B2362D7C6E1E}"/>
              </a:ext>
            </a:extLst>
          </p:cNvPr>
          <p:cNvSpPr>
            <a:spLocks noGrp="1"/>
          </p:cNvSpPr>
          <p:nvPr>
            <p:ph idx="1"/>
          </p:nvPr>
        </p:nvSpPr>
        <p:spPr>
          <a:xfrm>
            <a:off x="1144505" y="2277036"/>
            <a:ext cx="6743700" cy="3461155"/>
          </a:xfrm>
        </p:spPr>
        <p:txBody>
          <a:bodyPr>
            <a:normAutofit/>
          </a:bodyPr>
          <a:lstStyle/>
          <a:p>
            <a:r>
              <a:rPr lang="fr-FR" sz="1700" dirty="0"/>
              <a:t>Une différence de traitement (</a:t>
            </a:r>
            <a:r>
              <a:rPr lang="fr-FR" sz="1700" i="1" dirty="0"/>
              <a:t>de jure</a:t>
            </a:r>
            <a:r>
              <a:rPr lang="fr-FR" sz="1700" dirty="0"/>
              <a:t> ou </a:t>
            </a:r>
            <a:r>
              <a:rPr lang="fr-FR" sz="1700" i="1" dirty="0"/>
              <a:t>de facto</a:t>
            </a:r>
            <a:r>
              <a:rPr lang="fr-FR" sz="1700" dirty="0"/>
              <a:t>)</a:t>
            </a:r>
          </a:p>
          <a:p>
            <a:r>
              <a:rPr lang="fr-FR" sz="1700" dirty="0"/>
              <a:t>Un traitement moins favorable (</a:t>
            </a:r>
            <a:r>
              <a:rPr lang="fr-FR" sz="1700" i="1" dirty="0"/>
              <a:t>de jure </a:t>
            </a:r>
            <a:r>
              <a:rPr lang="fr-FR" sz="1700" dirty="0"/>
              <a:t>ou </a:t>
            </a:r>
            <a:r>
              <a:rPr lang="fr-FR" sz="1700" i="1" dirty="0"/>
              <a:t>de facto</a:t>
            </a:r>
            <a:r>
              <a:rPr lang="fr-FR" sz="1700" dirty="0"/>
              <a:t>)</a:t>
            </a:r>
          </a:p>
          <a:p>
            <a:r>
              <a:rPr lang="fr-FR" sz="1700" dirty="0"/>
              <a:t>Entre produits similaires</a:t>
            </a:r>
          </a:p>
          <a:p>
            <a:pPr lvl="1"/>
            <a:r>
              <a:rPr lang="fr-FR" sz="1700" dirty="0"/>
              <a:t>Contextes d’appréciation de la similarité</a:t>
            </a:r>
          </a:p>
          <a:p>
            <a:pPr lvl="1"/>
            <a:r>
              <a:rPr lang="fr-FR" sz="1700" dirty="0"/>
              <a:t>Eléments d’appréciation de la similarité</a:t>
            </a:r>
          </a:p>
          <a:p>
            <a:pPr lvl="2"/>
            <a:r>
              <a:rPr lang="fr-FR" sz="1700" dirty="0"/>
              <a:t>Indices : caractéristiques physiques, classification tarifaire, utilisation finale, perception par le consommateur</a:t>
            </a:r>
          </a:p>
          <a:p>
            <a:pPr lvl="2"/>
            <a:r>
              <a:rPr lang="fr-FR" sz="1700" dirty="0"/>
              <a:t>Combinaison des indices</a:t>
            </a:r>
          </a:p>
          <a:p>
            <a:pPr lvl="2"/>
            <a:r>
              <a:rPr lang="fr-FR" sz="1700" dirty="0"/>
              <a:t>Les procédés et méthodes de production</a:t>
            </a:r>
          </a:p>
          <a:p>
            <a:pPr lvl="3"/>
            <a:r>
              <a:rPr lang="fr-FR" sz="1700" dirty="0"/>
              <a:t>Non-prise en compte en tant </a:t>
            </a:r>
            <a:r>
              <a:rPr lang="fr-FR" sz="1700"/>
              <a:t>qu’indice autonome</a:t>
            </a:r>
          </a:p>
          <a:p>
            <a:pPr lvl="3"/>
            <a:r>
              <a:rPr lang="fr-FR" sz="1700" dirty="0"/>
              <a:t>Intégration aux autres indices</a:t>
            </a:r>
            <a:endParaRPr lang="en-GB" sz="1700" dirty="0"/>
          </a:p>
        </p:txBody>
      </p:sp>
      <p:pic>
        <p:nvPicPr>
          <p:cNvPr id="5" name="Espace réservé du contenu 5" descr="Une image contenant bouteille, alimentation, alcool, boisson&#10;&#10;Description générée avec un niveau de confiance très élevé">
            <a:extLst>
              <a:ext uri="{FF2B5EF4-FFF2-40B4-BE49-F238E27FC236}">
                <a16:creationId xmlns:a16="http://schemas.microsoft.com/office/drawing/2014/main" id="{FE90208F-2EA9-8E18-3976-11A488CFEDF2}"/>
              </a:ext>
            </a:extLst>
          </p:cNvPr>
          <p:cNvPicPr>
            <a:picLocks noChangeAspect="1"/>
          </p:cNvPicPr>
          <p:nvPr/>
        </p:nvPicPr>
        <p:blipFill rotWithShape="1">
          <a:blip r:embed="rId3">
            <a:extLst>
              <a:ext uri="{28A0092B-C50C-407E-A947-70E740481C1C}">
                <a14:useLocalDpi xmlns:a14="http://schemas.microsoft.com/office/drawing/2010/main" val="0"/>
              </a:ext>
            </a:extLst>
          </a:blip>
          <a:srcRect r="-5" b="-5"/>
          <a:stretch/>
        </p:blipFill>
        <p:spPr>
          <a:xfrm>
            <a:off x="8878294" y="516835"/>
            <a:ext cx="2592126" cy="2592126"/>
          </a:xfrm>
          <a:custGeom>
            <a:avLst/>
            <a:gdLst/>
            <a:ahLst/>
            <a:cxnLst/>
            <a:rect l="l" t="t" r="r" b="b"/>
            <a:pathLst>
              <a:path w="2592126" h="2592126">
                <a:moveTo>
                  <a:pt x="1296063" y="0"/>
                </a:moveTo>
                <a:cubicBezTo>
                  <a:pt x="2011859" y="0"/>
                  <a:pt x="2592126" y="580267"/>
                  <a:pt x="2592126" y="1296063"/>
                </a:cubicBezTo>
                <a:cubicBezTo>
                  <a:pt x="2592126" y="2011859"/>
                  <a:pt x="2011859" y="2592126"/>
                  <a:pt x="1296063" y="2592126"/>
                </a:cubicBezTo>
                <a:cubicBezTo>
                  <a:pt x="580267" y="2592126"/>
                  <a:pt x="0" y="2011859"/>
                  <a:pt x="0" y="1296063"/>
                </a:cubicBezTo>
                <a:cubicBezTo>
                  <a:pt x="0" y="580267"/>
                  <a:pt x="580267" y="0"/>
                  <a:pt x="1296063" y="0"/>
                </a:cubicBezTo>
                <a:close/>
              </a:path>
            </a:pathLst>
          </a:custGeom>
        </p:spPr>
      </p:pic>
      <p:pic>
        <p:nvPicPr>
          <p:cNvPr id="4" name="Image 3" descr="Une image contenant extérieur, bâtiment, toit, rue&#10;&#10;Description générée automatiquement">
            <a:extLst>
              <a:ext uri="{FF2B5EF4-FFF2-40B4-BE49-F238E27FC236}">
                <a16:creationId xmlns:a16="http://schemas.microsoft.com/office/drawing/2014/main" id="{FA7A5506-6089-2268-8F86-D04D0949954D}"/>
              </a:ext>
            </a:extLst>
          </p:cNvPr>
          <p:cNvPicPr>
            <a:picLocks noChangeAspect="1"/>
          </p:cNvPicPr>
          <p:nvPr/>
        </p:nvPicPr>
        <p:blipFill>
          <a:blip r:embed="rId4">
            <a:extLst>
              <a:ext uri="{28A0092B-C50C-407E-A947-70E740481C1C}">
                <a14:useLocalDpi xmlns:a14="http://schemas.microsoft.com/office/drawing/2010/main" val="0"/>
              </a:ext>
            </a:extLst>
          </a:blip>
          <a:srcRect l="13240" r="20458" b="3"/>
          <a:stretch/>
        </p:blipFill>
        <p:spPr>
          <a:xfrm>
            <a:off x="8878294" y="3383860"/>
            <a:ext cx="2592126" cy="2592126"/>
          </a:xfrm>
          <a:custGeom>
            <a:avLst/>
            <a:gdLst/>
            <a:ahLst/>
            <a:cxnLst/>
            <a:rect l="l" t="t" r="r" b="b"/>
            <a:pathLst>
              <a:path w="2592126" h="2592126">
                <a:moveTo>
                  <a:pt x="1296063" y="0"/>
                </a:moveTo>
                <a:cubicBezTo>
                  <a:pt x="2011859" y="0"/>
                  <a:pt x="2592126" y="580267"/>
                  <a:pt x="2592126" y="1296063"/>
                </a:cubicBezTo>
                <a:cubicBezTo>
                  <a:pt x="2592126" y="2011859"/>
                  <a:pt x="2011859" y="2592126"/>
                  <a:pt x="1296063" y="2592126"/>
                </a:cubicBezTo>
                <a:cubicBezTo>
                  <a:pt x="580267" y="2592126"/>
                  <a:pt x="0" y="2011859"/>
                  <a:pt x="0" y="1296063"/>
                </a:cubicBezTo>
                <a:cubicBezTo>
                  <a:pt x="0" y="580267"/>
                  <a:pt x="580267" y="0"/>
                  <a:pt x="1296063" y="0"/>
                </a:cubicBezTo>
                <a:close/>
              </a:path>
            </a:pathLst>
          </a:custGeom>
        </p:spPr>
      </p:pic>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011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CC0788-35FA-05EA-49B2-3A0443C7B2ED}"/>
              </a:ext>
            </a:extLst>
          </p:cNvPr>
          <p:cNvSpPr>
            <a:spLocks noGrp="1"/>
          </p:cNvSpPr>
          <p:nvPr>
            <p:ph type="title"/>
          </p:nvPr>
        </p:nvSpPr>
        <p:spPr>
          <a:xfrm>
            <a:off x="1043631" y="809898"/>
            <a:ext cx="10173010" cy="1554480"/>
          </a:xfrm>
        </p:spPr>
        <p:txBody>
          <a:bodyPr anchor="ctr">
            <a:normAutofit/>
          </a:bodyPr>
          <a:lstStyle/>
          <a:p>
            <a:r>
              <a:rPr lang="fr-FR" sz="4800"/>
              <a:t>Limites</a:t>
            </a:r>
            <a:endParaRPr lang="en-GB"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Espace réservé du contenu 2">
            <a:extLst>
              <a:ext uri="{FF2B5EF4-FFF2-40B4-BE49-F238E27FC236}">
                <a16:creationId xmlns:a16="http://schemas.microsoft.com/office/drawing/2014/main" id="{1666CDDC-F719-5217-ACE5-8A7B2DD0DF3B}"/>
              </a:ext>
            </a:extLst>
          </p:cNvPr>
          <p:cNvGraphicFramePr>
            <a:graphicFrameLocks noGrp="1"/>
          </p:cNvGraphicFramePr>
          <p:nvPr>
            <p:ph idx="1"/>
            <p:extLst>
              <p:ext uri="{D42A27DB-BD31-4B8C-83A1-F6EECF244321}">
                <p14:modId xmlns:p14="http://schemas.microsoft.com/office/powerpoint/2010/main" val="2234729603"/>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2670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6" name="Rectangle 1055">
            <a:extLst>
              <a:ext uri="{FF2B5EF4-FFF2-40B4-BE49-F238E27FC236}">
                <a16:creationId xmlns:a16="http://schemas.microsoft.com/office/drawing/2014/main" id="{6ECA6DCB-B7E1-40A9-9524-540C6DA40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1AEB0EA-4F3E-6767-051F-03A0DA64EB9B}"/>
              </a:ext>
            </a:extLst>
          </p:cNvPr>
          <p:cNvSpPr>
            <a:spLocks noGrp="1"/>
          </p:cNvSpPr>
          <p:nvPr>
            <p:ph type="title"/>
          </p:nvPr>
        </p:nvSpPr>
        <p:spPr>
          <a:xfrm>
            <a:off x="589560" y="856180"/>
            <a:ext cx="5279408" cy="1128068"/>
          </a:xfrm>
        </p:spPr>
        <p:txBody>
          <a:bodyPr anchor="ctr">
            <a:normAutofit/>
          </a:bodyPr>
          <a:lstStyle/>
          <a:p>
            <a:r>
              <a:rPr lang="fr-FR" sz="4000"/>
              <a:t>Limites générales</a:t>
            </a:r>
            <a:endParaRPr lang="en-GB" sz="4000"/>
          </a:p>
        </p:txBody>
      </p:sp>
      <p:grpSp>
        <p:nvGrpSpPr>
          <p:cNvPr id="1058" name="Group 1057">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059" name="Rectangle 105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0" name="Rectangle 105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62" name="Rectangle 1061">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123821"/>
            <a:ext cx="4975066"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1038097E-D013-CB19-6582-39D69F3EC6E5}"/>
              </a:ext>
            </a:extLst>
          </p:cNvPr>
          <p:cNvSpPr>
            <a:spLocks noGrp="1"/>
          </p:cNvSpPr>
          <p:nvPr>
            <p:ph idx="1"/>
          </p:nvPr>
        </p:nvSpPr>
        <p:spPr>
          <a:xfrm>
            <a:off x="590719" y="2330505"/>
            <a:ext cx="5278066" cy="3979585"/>
          </a:xfrm>
        </p:spPr>
        <p:txBody>
          <a:bodyPr anchor="ctr">
            <a:normAutofit/>
          </a:bodyPr>
          <a:lstStyle/>
          <a:p>
            <a:r>
              <a:rPr lang="fr-FR" sz="800"/>
              <a:t>Le droit de réglementer </a:t>
            </a:r>
          </a:p>
          <a:p>
            <a:r>
              <a:rPr lang="fr-FR" sz="800"/>
              <a:t>Les mesures restrictives nécessaires</a:t>
            </a:r>
          </a:p>
          <a:p>
            <a:pPr lvl="1"/>
            <a:r>
              <a:rPr lang="en-US" sz="800"/>
              <a:t>Accord OTC, article 2.2 : “Les Membres feront en sorte que l'élaboration, l'adoption ou l'application des règlements techniques n'aient ni pour objet ni pour effet de créer des obstacles non nécessaires au commerce international”.</a:t>
            </a:r>
          </a:p>
          <a:p>
            <a:pPr lvl="2"/>
            <a:r>
              <a:rPr lang="en-US" sz="800"/>
              <a:t>Ex. Paquet neutre, </a:t>
            </a:r>
          </a:p>
          <a:p>
            <a:pPr lvl="1"/>
            <a:r>
              <a:rPr lang="en-US" sz="800"/>
              <a:t>Accord SPS, article 2.2 : “</a:t>
            </a:r>
            <a:r>
              <a:rPr lang="en-US" sz="800">
                <a:effectLst/>
              </a:rPr>
              <a:t>Les Membres feront en sorte qu'une mesure sanitaire ou phytosanitaire ne soit appliquée que dans la mesure nécessaire pour protéger la santé et la vie des personnes et des animaux ou préserver les végétaux, qu'elle soit fondée sur des principes scientifiques et qu'elle ne soit pas maintenue sans preuves scientifiques suffisantes” </a:t>
            </a:r>
          </a:p>
          <a:p>
            <a:pPr lvl="2"/>
            <a:r>
              <a:rPr lang="en-US" sz="800"/>
              <a:t>Ex. Boeuf aux hormones, OGM…</a:t>
            </a:r>
            <a:endParaRPr lang="en-US" sz="800">
              <a:effectLst/>
            </a:endParaRPr>
          </a:p>
          <a:p>
            <a:pPr lvl="1"/>
            <a:r>
              <a:rPr lang="en-US" sz="800">
                <a:effectLst/>
              </a:rPr>
              <a:t>Architecture </a:t>
            </a:r>
            <a:r>
              <a:rPr lang="en-US" sz="800"/>
              <a:t>g</a:t>
            </a:r>
            <a:r>
              <a:rPr lang="en-US" sz="800">
                <a:effectLst/>
              </a:rPr>
              <a:t>énérale: </a:t>
            </a:r>
          </a:p>
          <a:p>
            <a:pPr lvl="2"/>
            <a:r>
              <a:rPr lang="en-US" sz="800">
                <a:effectLst/>
              </a:rPr>
              <a:t>Champ d’application</a:t>
            </a:r>
          </a:p>
          <a:p>
            <a:pPr lvl="2"/>
            <a:r>
              <a:rPr lang="en-US" sz="800"/>
              <a:t>Conditions:</a:t>
            </a:r>
          </a:p>
          <a:p>
            <a:pPr lvl="3"/>
            <a:r>
              <a:rPr lang="en-US" sz="800">
                <a:effectLst/>
              </a:rPr>
              <a:t>Des mesures nécessaires pour réaliser un objectif légitime</a:t>
            </a:r>
          </a:p>
          <a:p>
            <a:pPr lvl="3"/>
            <a:r>
              <a:rPr lang="en-US" sz="800"/>
              <a:t>Des mesures basées sur des données scientifiques et techniques</a:t>
            </a:r>
          </a:p>
          <a:p>
            <a:pPr lvl="4"/>
            <a:r>
              <a:rPr lang="en-US" sz="800">
                <a:effectLst/>
              </a:rPr>
              <a:t>L’influence de la normalisation internationale – Commission du codex alimentarius, ISO</a:t>
            </a:r>
          </a:p>
          <a:p>
            <a:pPr lvl="4"/>
            <a:r>
              <a:rPr lang="en-US" sz="800">
                <a:effectLst/>
              </a:rPr>
              <a:t>La possibilité d’adopter des mesures autonomes</a:t>
            </a:r>
          </a:p>
          <a:p>
            <a:r>
              <a:rPr lang="fr-FR" sz="800"/>
              <a:t>Les exceptions</a:t>
            </a:r>
          </a:p>
          <a:p>
            <a:pPr lvl="1"/>
            <a:r>
              <a:rPr lang="fr-FR" sz="800"/>
              <a:t>L’exception générale – GATT, article XX</a:t>
            </a:r>
          </a:p>
          <a:p>
            <a:pPr lvl="1"/>
            <a:r>
              <a:rPr lang="fr-FR" sz="800"/>
              <a:t>L’exception de sécurité – GATT, article XXI</a:t>
            </a:r>
            <a:endParaRPr lang="en-GB" sz="800"/>
          </a:p>
        </p:txBody>
      </p:sp>
      <p:sp>
        <p:nvSpPr>
          <p:cNvPr id="1064" name="Rectangle 1063">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6" name="Rectangle 106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7447"/>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ardina pilchardus (Walbaum, 1792)">
            <a:extLst>
              <a:ext uri="{FF2B5EF4-FFF2-40B4-BE49-F238E27FC236}">
                <a16:creationId xmlns:a16="http://schemas.microsoft.com/office/drawing/2014/main" id="{0345D38C-4716-DFD9-C01D-C463A8ADC4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4" b="11200"/>
          <a:stretch/>
        </p:blipFill>
        <p:spPr bwMode="auto">
          <a:xfrm>
            <a:off x="7083423" y="581892"/>
            <a:ext cx="4397433" cy="2518756"/>
          </a:xfrm>
          <a:prstGeom prst="rect">
            <a:avLst/>
          </a:prstGeom>
          <a:noFill/>
          <a:extLst>
            <a:ext uri="{909E8E84-426E-40DD-AFC4-6F175D3DCCD1}">
              <a14:hiddenFill xmlns:a14="http://schemas.microsoft.com/office/drawing/2010/main">
                <a:solidFill>
                  <a:srgbClr val="FFFFFF"/>
                </a:solidFill>
              </a14:hiddenFill>
            </a:ext>
          </a:extLst>
        </p:spPr>
      </p:pic>
      <p:sp>
        <p:nvSpPr>
          <p:cNvPr id="1068" name="Rectangle 1067">
            <a:extLst>
              <a:ext uri="{FF2B5EF4-FFF2-40B4-BE49-F238E27FC236}">
                <a16:creationId xmlns:a16="http://schemas.microsoft.com/office/drawing/2014/main" id="{8CB5D2D7-DF65-4E86-BFBA-FFB9B5AC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05479"/>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L'OMC confirme en appel la conformité des paquets neutres australiens">
            <a:extLst>
              <a:ext uri="{FF2B5EF4-FFF2-40B4-BE49-F238E27FC236}">
                <a16:creationId xmlns:a16="http://schemas.microsoft.com/office/drawing/2014/main" id="{69DAF51F-CD35-30B3-4585-248FE47BF0C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4496" r="-1" b="-1"/>
          <a:stretch/>
        </p:blipFill>
        <p:spPr bwMode="auto">
          <a:xfrm>
            <a:off x="7083423" y="3707894"/>
            <a:ext cx="4395569" cy="2518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62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69F7055-598F-1508-FB92-F2AC4529CEA9}"/>
            </a:ext>
          </a:extLst>
        </p:cNvPr>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0D1C5B3-B60D-4696-AE60-100D5EC8A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1608B4-571A-E267-F774-9D9C6317E0D2}"/>
              </a:ext>
            </a:extLst>
          </p:cNvPr>
          <p:cNvSpPr>
            <a:spLocks noGrp="1"/>
          </p:cNvSpPr>
          <p:nvPr>
            <p:ph type="title"/>
          </p:nvPr>
        </p:nvSpPr>
        <p:spPr>
          <a:xfrm>
            <a:off x="4853487" y="456346"/>
            <a:ext cx="6688728" cy="1556870"/>
          </a:xfrm>
        </p:spPr>
        <p:txBody>
          <a:bodyPr anchor="b">
            <a:normAutofit/>
          </a:bodyPr>
          <a:lstStyle/>
          <a:p>
            <a:r>
              <a:rPr lang="fr-FR" sz="4000"/>
              <a:t>Les exceptions générales</a:t>
            </a:r>
            <a:endParaRPr lang="en-GB" sz="4000"/>
          </a:p>
        </p:txBody>
      </p:sp>
      <p:pic>
        <p:nvPicPr>
          <p:cNvPr id="7" name="Picture 2" descr="La Chine et les Etats-Unis concluent une trêve dans leur guerre commerciale">
            <a:extLst>
              <a:ext uri="{FF2B5EF4-FFF2-40B4-BE49-F238E27FC236}">
                <a16:creationId xmlns:a16="http://schemas.microsoft.com/office/drawing/2014/main" id="{B9F736EC-CCAE-F96F-8B5F-26B42D599E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104" r="2425"/>
          <a:stretch/>
        </p:blipFill>
        <p:spPr bwMode="auto">
          <a:xfrm>
            <a:off x="20" y="10"/>
            <a:ext cx="4038580" cy="214515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New Hollywood Film Dramatizes Battle to Save Sea Turtles at the World Trade  Organization in Seattle | Turtle Island Restoration Network">
            <a:extLst>
              <a:ext uri="{FF2B5EF4-FFF2-40B4-BE49-F238E27FC236}">
                <a16:creationId xmlns:a16="http://schemas.microsoft.com/office/drawing/2014/main" id="{BDB339C5-DE5A-0536-2A93-2A9A06585C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8402" b="11349"/>
          <a:stretch/>
        </p:blipFill>
        <p:spPr bwMode="auto">
          <a:xfrm>
            <a:off x="20" y="2145165"/>
            <a:ext cx="4038580" cy="21250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European Union ban on seal products - Wikipedia">
            <a:extLst>
              <a:ext uri="{FF2B5EF4-FFF2-40B4-BE49-F238E27FC236}">
                <a16:creationId xmlns:a16="http://schemas.microsoft.com/office/drawing/2014/main" id="{573930D3-48F3-2AAF-7193-73754EAF77F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4607" r="2" b="4552"/>
          <a:stretch/>
        </p:blipFill>
        <p:spPr bwMode="auto">
          <a:xfrm>
            <a:off x="20" y="4257004"/>
            <a:ext cx="4038580" cy="2145165"/>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97ED0B24-7FF0-685C-01F7-0B9CB59A8066}"/>
              </a:ext>
            </a:extLst>
          </p:cNvPr>
          <p:cNvSpPr>
            <a:spLocks noGrp="1"/>
          </p:cNvSpPr>
          <p:nvPr>
            <p:ph idx="1"/>
          </p:nvPr>
        </p:nvSpPr>
        <p:spPr>
          <a:xfrm>
            <a:off x="4826000" y="2276179"/>
            <a:ext cx="6716214" cy="3461155"/>
          </a:xfrm>
        </p:spPr>
        <p:txBody>
          <a:bodyPr>
            <a:normAutofit/>
          </a:bodyPr>
          <a:lstStyle/>
          <a:p>
            <a:r>
              <a:rPr lang="fr-FR" sz="1400" dirty="0"/>
              <a:t>GATT, article XX: exceptions générales: « Sous réserve que ces mesures ne soient pas appliquées de façon à constituer soit un moyen de discrimination arbitraire ou injustifiable entre les pays où les mêmes conditions existent, soit une restriction déguisée au commerce international, rien dans le présent Accord ne sera interprété comme empêchant l'adoption ou l'application par toute partie contractante des mesures : a) nécessaires à la protection de la moralité publique; b) nécessaires à la protection de la santé et de la vie des personnes et des animaux ou à la préservation des végétaux (…); </a:t>
            </a:r>
            <a:r>
              <a:rPr lang="fr-FR" sz="1400" b="0" i="0" dirty="0">
                <a:effectLst/>
                <a:latin typeface="Museo Sans 300 Italic"/>
              </a:rPr>
              <a:t>g)</a:t>
            </a:r>
            <a:r>
              <a:rPr lang="fr-FR" sz="1400" dirty="0">
                <a:latin typeface="Museo Sans 300"/>
              </a:rPr>
              <a:t> </a:t>
            </a:r>
            <a:r>
              <a:rPr lang="fr-FR" sz="1400" b="0" i="0" dirty="0">
                <a:effectLst/>
                <a:latin typeface="Museo Sans 300"/>
              </a:rPr>
              <a:t>se rapportant à la conservation des ressources naturelles épuisables, si de telles mesures sont appliquées conjointement avec des restrictions à la production ou à la consommation nationales »</a:t>
            </a:r>
          </a:p>
          <a:p>
            <a:r>
              <a:rPr lang="fr-FR" sz="1400" dirty="0"/>
              <a:t>Champ d’application</a:t>
            </a:r>
          </a:p>
          <a:p>
            <a:r>
              <a:rPr lang="fr-FR" sz="1400" dirty="0"/>
              <a:t>Conditions: </a:t>
            </a:r>
          </a:p>
          <a:p>
            <a:pPr lvl="1"/>
            <a:r>
              <a:rPr lang="fr-FR" sz="1400" dirty="0"/>
              <a:t>Les objectifs légitimes</a:t>
            </a:r>
          </a:p>
          <a:p>
            <a:pPr lvl="1"/>
            <a:r>
              <a:rPr lang="fr-FR" sz="1400" dirty="0"/>
              <a:t>La nécessité</a:t>
            </a:r>
          </a:p>
          <a:p>
            <a:pPr lvl="1"/>
            <a:r>
              <a:rPr lang="fr-FR" sz="1400" dirty="0"/>
              <a:t>Le test du chapeau</a:t>
            </a:r>
          </a:p>
        </p:txBody>
      </p:sp>
      <p:sp>
        <p:nvSpPr>
          <p:cNvPr id="36" name="Rectangle 35">
            <a:extLst>
              <a:ext uri="{FF2B5EF4-FFF2-40B4-BE49-F238E27FC236}">
                <a16:creationId xmlns:a16="http://schemas.microsoft.com/office/drawing/2014/main" id="{FA169C72-4010-413C-A913-4BD6E2D129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758C3C99-2F64-46DC-9F81-BAA40930E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11973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1597</Words>
  <Application>Microsoft Office PowerPoint</Application>
  <PresentationFormat>Grand écran</PresentationFormat>
  <Paragraphs>98</Paragraphs>
  <Slides>13</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Museo Sans 300</vt:lpstr>
      <vt:lpstr>Museo Sans 300 Italic</vt:lpstr>
      <vt:lpstr>Thème Office</vt:lpstr>
      <vt:lpstr>Droit international économique</vt:lpstr>
      <vt:lpstr>II. Aspects substantiels 1. La limitation des obstacles aux échanges</vt:lpstr>
      <vt:lpstr>Principes</vt:lpstr>
      <vt:lpstr>La frontière : l’accès au marché</vt:lpstr>
      <vt:lpstr>Par-delà la frontière : le traitement sur le marché</vt:lpstr>
      <vt:lpstr>Le traitement national</vt:lpstr>
      <vt:lpstr>Limites</vt:lpstr>
      <vt:lpstr>Limites générales</vt:lpstr>
      <vt:lpstr>Les exceptions générales</vt:lpstr>
      <vt:lpstr>Exception de sécurité</vt:lpstr>
      <vt:lpstr>Exception de sécurité </vt:lpstr>
      <vt:lpstr>Les circonstances exceptionnelles</vt:lpstr>
      <vt:lpstr>Les sauvegardes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international économique</dc:title>
  <dc:creator>Patrick Jacob</dc:creator>
  <cp:lastModifiedBy>Patrick Jacob</cp:lastModifiedBy>
  <cp:revision>25</cp:revision>
  <dcterms:created xsi:type="dcterms:W3CDTF">2020-11-02T09:40:45Z</dcterms:created>
  <dcterms:modified xsi:type="dcterms:W3CDTF">2024-11-18T11:44:29Z</dcterms:modified>
</cp:coreProperties>
</file>