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367" r:id="rId2"/>
    <p:sldId id="717" r:id="rId3"/>
    <p:sldId id="571" r:id="rId4"/>
    <p:sldId id="1037" r:id="rId5"/>
    <p:sldId id="1038" r:id="rId6"/>
    <p:sldId id="716" r:id="rId7"/>
    <p:sldId id="728" r:id="rId8"/>
    <p:sldId id="589" r:id="rId9"/>
    <p:sldId id="724" r:id="rId10"/>
    <p:sldId id="1039" r:id="rId11"/>
    <p:sldId id="736" r:id="rId12"/>
    <p:sldId id="737" r:id="rId13"/>
    <p:sldId id="1040" r:id="rId14"/>
    <p:sldId id="273" r:id="rId15"/>
    <p:sldId id="1032" r:id="rId16"/>
    <p:sldId id="1024" r:id="rId17"/>
    <p:sldId id="738" r:id="rId18"/>
    <p:sldId id="1035" r:id="rId19"/>
    <p:sldId id="1036" r:id="rId20"/>
    <p:sldId id="1041" r:id="rId21"/>
    <p:sldId id="741" r:id="rId22"/>
    <p:sldId id="711" r:id="rId23"/>
    <p:sldId id="1014" r:id="rId24"/>
    <p:sldId id="1042" r:id="rId25"/>
    <p:sldId id="712" r:id="rId26"/>
    <p:sldId id="438" r:id="rId27"/>
    <p:sldId id="739" r:id="rId28"/>
    <p:sldId id="603" r:id="rId29"/>
    <p:sldId id="1043" r:id="rId30"/>
    <p:sldId id="1033" r:id="rId31"/>
    <p:sldId id="1044" r:id="rId32"/>
    <p:sldId id="733" r:id="rId33"/>
    <p:sldId id="734" r:id="rId34"/>
    <p:sldId id="735" r:id="rId35"/>
    <p:sldId id="662" r:id="rId36"/>
    <p:sldId id="742" r:id="rId37"/>
  </p:sldIdLst>
  <p:sldSz cx="9144000" cy="6858000" type="screen4x3"/>
  <p:notesSz cx="7099300" cy="10234613"/>
  <p:defaultTextStyle>
    <a:defPPr>
      <a:defRPr lang="fr-FR"/>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2"/>
  </p:normalViewPr>
  <p:slideViewPr>
    <p:cSldViewPr snapToGrid="0">
      <p:cViewPr varScale="1">
        <p:scale>
          <a:sx n="115" d="100"/>
          <a:sy n="115" d="100"/>
        </p:scale>
        <p:origin x="146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4806530-1642-E483-D6F0-327F166D3951}"/>
              </a:ext>
            </a:extLst>
          </p:cNvPr>
          <p:cNvSpPr>
            <a:spLocks noGrp="1" noChangeArrowheads="1"/>
          </p:cNvSpPr>
          <p:nvPr>
            <p:ph type="hdr" sz="quarter"/>
          </p:nvPr>
        </p:nvSpPr>
        <p:spPr bwMode="auto">
          <a:xfrm>
            <a:off x="0" y="0"/>
            <a:ext cx="3076575" cy="511175"/>
          </a:xfrm>
          <a:prstGeom prst="rect">
            <a:avLst/>
          </a:prstGeom>
          <a:noFill/>
          <a:ln>
            <a:noFill/>
          </a:ln>
          <a:effectLst/>
        </p:spPr>
        <p:txBody>
          <a:bodyPr vert="horz" wrap="square" lIns="99038" tIns="49520" rIns="99038" bIns="49520" numCol="1" anchor="t" anchorCtr="0" compatLnSpc="1">
            <a:prstTxWarp prst="textNoShape">
              <a:avLst/>
            </a:prstTxWarp>
          </a:bodyPr>
          <a:lstStyle>
            <a:lvl1pPr defTabSz="990600" eaLnBrk="1" hangingPunct="1">
              <a:defRPr sz="1300">
                <a:latin typeface="Arial" panose="020B0604020202020204" pitchFamily="34" charset="0"/>
              </a:defRPr>
            </a:lvl1pPr>
          </a:lstStyle>
          <a:p>
            <a:pPr>
              <a:defRPr/>
            </a:pPr>
            <a:endParaRPr lang="fr-FR" altLang="fr-FR"/>
          </a:p>
        </p:txBody>
      </p:sp>
      <p:sp>
        <p:nvSpPr>
          <p:cNvPr id="17411" name="Rectangle 3">
            <a:extLst>
              <a:ext uri="{FF2B5EF4-FFF2-40B4-BE49-F238E27FC236}">
                <a16:creationId xmlns:a16="http://schemas.microsoft.com/office/drawing/2014/main" id="{F9E3C731-A331-8CE1-4108-AF907F69A3C7}"/>
              </a:ext>
            </a:extLst>
          </p:cNvPr>
          <p:cNvSpPr>
            <a:spLocks noGrp="1" noChangeArrowheads="1"/>
          </p:cNvSpPr>
          <p:nvPr>
            <p:ph type="dt" idx="1"/>
          </p:nvPr>
        </p:nvSpPr>
        <p:spPr bwMode="auto">
          <a:xfrm>
            <a:off x="4021138" y="0"/>
            <a:ext cx="3076575" cy="511175"/>
          </a:xfrm>
          <a:prstGeom prst="rect">
            <a:avLst/>
          </a:prstGeom>
          <a:noFill/>
          <a:ln>
            <a:noFill/>
          </a:ln>
          <a:effectLst/>
        </p:spPr>
        <p:txBody>
          <a:bodyPr vert="horz" wrap="square" lIns="99038" tIns="49520" rIns="99038" bIns="49520" numCol="1" anchor="t" anchorCtr="0" compatLnSpc="1">
            <a:prstTxWarp prst="textNoShape">
              <a:avLst/>
            </a:prstTxWarp>
          </a:bodyPr>
          <a:lstStyle>
            <a:lvl1pPr algn="r" defTabSz="990600" eaLnBrk="1" hangingPunct="1">
              <a:defRPr sz="1300">
                <a:latin typeface="Arial" panose="020B0604020202020204" pitchFamily="34" charset="0"/>
              </a:defRPr>
            </a:lvl1pPr>
          </a:lstStyle>
          <a:p>
            <a:pPr>
              <a:defRPr/>
            </a:pPr>
            <a:endParaRPr lang="fr-FR" altLang="fr-FR"/>
          </a:p>
        </p:txBody>
      </p:sp>
      <p:sp>
        <p:nvSpPr>
          <p:cNvPr id="2052" name="Rectangle 4">
            <a:extLst>
              <a:ext uri="{FF2B5EF4-FFF2-40B4-BE49-F238E27FC236}">
                <a16:creationId xmlns:a16="http://schemas.microsoft.com/office/drawing/2014/main" id="{27CE5562-6C4E-F646-B0EE-D20C634ECB1B}"/>
              </a:ext>
            </a:extLst>
          </p:cNvPr>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CA580FEB-26AE-D1F5-3D6C-D2001B92939F}"/>
              </a:ext>
            </a:extLst>
          </p:cNvPr>
          <p:cNvSpPr>
            <a:spLocks noGrp="1" noChangeArrowheads="1"/>
          </p:cNvSpPr>
          <p:nvPr>
            <p:ph type="body" sz="quarter" idx="3"/>
          </p:nvPr>
        </p:nvSpPr>
        <p:spPr bwMode="auto">
          <a:xfrm>
            <a:off x="709613" y="4860925"/>
            <a:ext cx="5680075" cy="4605338"/>
          </a:xfrm>
          <a:prstGeom prst="rect">
            <a:avLst/>
          </a:prstGeom>
          <a:noFill/>
          <a:ln>
            <a:noFill/>
          </a:ln>
          <a:effectLst/>
        </p:spPr>
        <p:txBody>
          <a:bodyPr vert="horz" wrap="square" lIns="99038" tIns="49520" rIns="99038" bIns="495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17414" name="Rectangle 6">
            <a:extLst>
              <a:ext uri="{FF2B5EF4-FFF2-40B4-BE49-F238E27FC236}">
                <a16:creationId xmlns:a16="http://schemas.microsoft.com/office/drawing/2014/main" id="{84BA45AD-59C2-2B89-8460-B630DBD255B5}"/>
              </a:ext>
            </a:extLst>
          </p:cNvPr>
          <p:cNvSpPr>
            <a:spLocks noGrp="1" noChangeArrowheads="1"/>
          </p:cNvSpPr>
          <p:nvPr>
            <p:ph type="ftr" sz="quarter" idx="4"/>
          </p:nvPr>
        </p:nvSpPr>
        <p:spPr bwMode="auto">
          <a:xfrm>
            <a:off x="0" y="9721850"/>
            <a:ext cx="3076575" cy="511175"/>
          </a:xfrm>
          <a:prstGeom prst="rect">
            <a:avLst/>
          </a:prstGeom>
          <a:noFill/>
          <a:ln>
            <a:noFill/>
          </a:ln>
          <a:effectLst/>
        </p:spPr>
        <p:txBody>
          <a:bodyPr vert="horz" wrap="square" lIns="99038" tIns="49520" rIns="99038" bIns="49520" numCol="1" anchor="b" anchorCtr="0" compatLnSpc="1">
            <a:prstTxWarp prst="textNoShape">
              <a:avLst/>
            </a:prstTxWarp>
          </a:bodyPr>
          <a:lstStyle>
            <a:lvl1pPr defTabSz="990600" eaLnBrk="1" hangingPunct="1">
              <a:defRPr sz="1300">
                <a:latin typeface="Arial" panose="020B0604020202020204" pitchFamily="34" charset="0"/>
              </a:defRPr>
            </a:lvl1pPr>
          </a:lstStyle>
          <a:p>
            <a:pPr>
              <a:defRPr/>
            </a:pPr>
            <a:endParaRPr lang="fr-FR" altLang="fr-FR"/>
          </a:p>
        </p:txBody>
      </p:sp>
      <p:sp>
        <p:nvSpPr>
          <p:cNvPr id="17415" name="Rectangle 7">
            <a:extLst>
              <a:ext uri="{FF2B5EF4-FFF2-40B4-BE49-F238E27FC236}">
                <a16:creationId xmlns:a16="http://schemas.microsoft.com/office/drawing/2014/main" id="{2DC3D1D5-10C6-5B81-62BC-1A1AC437EDFD}"/>
              </a:ext>
            </a:extLst>
          </p:cNvPr>
          <p:cNvSpPr>
            <a:spLocks noGrp="1" noChangeArrowheads="1"/>
          </p:cNvSpPr>
          <p:nvPr>
            <p:ph type="sldNum" sz="quarter" idx="5"/>
          </p:nvPr>
        </p:nvSpPr>
        <p:spPr bwMode="auto">
          <a:xfrm>
            <a:off x="4021138" y="9721850"/>
            <a:ext cx="3076575" cy="511175"/>
          </a:xfrm>
          <a:prstGeom prst="rect">
            <a:avLst/>
          </a:prstGeom>
          <a:noFill/>
          <a:ln>
            <a:noFill/>
          </a:ln>
          <a:effectLst/>
        </p:spPr>
        <p:txBody>
          <a:bodyPr vert="horz" wrap="square" lIns="99038" tIns="49520" rIns="99038" bIns="49520" numCol="1" anchor="b" anchorCtr="0" compatLnSpc="1">
            <a:prstTxWarp prst="textNoShape">
              <a:avLst/>
            </a:prstTxWarp>
          </a:bodyPr>
          <a:lstStyle>
            <a:lvl1pPr algn="r" defTabSz="990600" eaLnBrk="1" hangingPunct="1">
              <a:defRPr sz="1300" smtClean="0">
                <a:latin typeface="Arial" panose="020B0604020202020204" pitchFamily="34" charset="0"/>
              </a:defRPr>
            </a:lvl1pPr>
          </a:lstStyle>
          <a:p>
            <a:pPr>
              <a:defRPr/>
            </a:pPr>
            <a:fld id="{DDF2142C-FE11-4F8E-A523-FB021EEE1C2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3C409691-F185-C2C4-5495-FEBF6940A8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53282F36-27FB-4764-AD3A-5EF64545586F}" type="slidenum">
              <a:rPr lang="fr-FR" altLang="fr-FR">
                <a:latin typeface="Arial" panose="020B0604020202020204" pitchFamily="34" charset="0"/>
              </a:rPr>
              <a:pPr/>
              <a:t>1</a:t>
            </a:fld>
            <a:endParaRPr lang="fr-FR" altLang="fr-FR">
              <a:latin typeface="Arial" panose="020B0604020202020204" pitchFamily="34" charset="0"/>
            </a:endParaRPr>
          </a:p>
        </p:txBody>
      </p:sp>
      <p:sp>
        <p:nvSpPr>
          <p:cNvPr id="4099" name="Rectangle 2">
            <a:extLst>
              <a:ext uri="{FF2B5EF4-FFF2-40B4-BE49-F238E27FC236}">
                <a16:creationId xmlns:a16="http://schemas.microsoft.com/office/drawing/2014/main" id="{1C7345D5-F913-EB67-926E-A413D42814DA}"/>
              </a:ext>
            </a:extLst>
          </p:cNvPr>
          <p:cNvSpPr>
            <a:spLocks noGrp="1" noRot="1" noChangeAspect="1" noChangeArrowheads="1" noTextEdit="1"/>
          </p:cNvSpPr>
          <p:nvPr>
            <p:ph type="sldImg"/>
          </p:nvPr>
        </p:nvSpPr>
        <p:spPr>
          <a:xfrm>
            <a:off x="992188" y="768350"/>
            <a:ext cx="5114925" cy="3836988"/>
          </a:xfrm>
          <a:ln/>
        </p:spPr>
      </p:sp>
      <p:sp>
        <p:nvSpPr>
          <p:cNvPr id="4100" name="Rectangle 3">
            <a:extLst>
              <a:ext uri="{FF2B5EF4-FFF2-40B4-BE49-F238E27FC236}">
                <a16:creationId xmlns:a16="http://schemas.microsoft.com/office/drawing/2014/main" id="{39BB46C7-B1DB-897F-A9AA-D5499EEBFE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954108A-98FA-6C39-F679-8D63157473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26C0E3E4-0BDC-4ADE-81D4-D34C2CADE228}" type="slidenum">
              <a:rPr lang="fr-FR" altLang="fr-FR">
                <a:latin typeface="Arial" panose="020B0604020202020204" pitchFamily="34" charset="0"/>
              </a:rPr>
              <a:pPr/>
              <a:t>24</a:t>
            </a:fld>
            <a:endParaRPr lang="fr-FR" altLang="fr-FR">
              <a:latin typeface="Arial" panose="020B0604020202020204" pitchFamily="34" charset="0"/>
            </a:endParaRPr>
          </a:p>
        </p:txBody>
      </p:sp>
      <p:sp>
        <p:nvSpPr>
          <p:cNvPr id="54275" name="Rectangle 2">
            <a:extLst>
              <a:ext uri="{FF2B5EF4-FFF2-40B4-BE49-F238E27FC236}">
                <a16:creationId xmlns:a16="http://schemas.microsoft.com/office/drawing/2014/main" id="{89290DF0-A68C-A571-B211-0443D6B9664D}"/>
              </a:ext>
            </a:extLst>
          </p:cNvPr>
          <p:cNvSpPr>
            <a:spLocks noGrp="1" noRot="1" noChangeAspect="1" noChangeArrowheads="1" noTextEdit="1"/>
          </p:cNvSpPr>
          <p:nvPr>
            <p:ph type="sldImg"/>
          </p:nvPr>
        </p:nvSpPr>
        <p:spPr>
          <a:xfrm>
            <a:off x="992188" y="768350"/>
            <a:ext cx="5114925" cy="3836988"/>
          </a:xfrm>
          <a:ln/>
        </p:spPr>
      </p:sp>
      <p:sp>
        <p:nvSpPr>
          <p:cNvPr id="54276" name="Rectangle 3">
            <a:extLst>
              <a:ext uri="{FF2B5EF4-FFF2-40B4-BE49-F238E27FC236}">
                <a16:creationId xmlns:a16="http://schemas.microsoft.com/office/drawing/2014/main" id="{10F595A5-1DA3-2F84-6B62-98DF97C676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a:extLst>
              <a:ext uri="{FF2B5EF4-FFF2-40B4-BE49-F238E27FC236}">
                <a16:creationId xmlns:a16="http://schemas.microsoft.com/office/drawing/2014/main" id="{F39F0CEC-B5B2-9D3F-C59D-823CA8AB26E7}"/>
              </a:ext>
            </a:extLst>
          </p:cNvPr>
          <p:cNvSpPr>
            <a:spLocks noGrp="1" noRot="1" noChangeAspect="1" noChangeArrowheads="1" noTextEdit="1"/>
          </p:cNvSpPr>
          <p:nvPr>
            <p:ph type="sldImg"/>
          </p:nvPr>
        </p:nvSpPr>
        <p:spPr>
          <a:xfrm>
            <a:off x="992188" y="768350"/>
            <a:ext cx="5114925" cy="3836988"/>
          </a:xfrm>
          <a:ln/>
        </p:spPr>
      </p:sp>
      <p:sp>
        <p:nvSpPr>
          <p:cNvPr id="57347" name="Espace réservé des commentaires 2">
            <a:extLst>
              <a:ext uri="{FF2B5EF4-FFF2-40B4-BE49-F238E27FC236}">
                <a16:creationId xmlns:a16="http://schemas.microsoft.com/office/drawing/2014/main" id="{B99852FD-7604-4278-425E-7DE1732613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
        <p:nvSpPr>
          <p:cNvPr id="57348" name="Espace réservé du numéro de diapositive 3">
            <a:extLst>
              <a:ext uri="{FF2B5EF4-FFF2-40B4-BE49-F238E27FC236}">
                <a16:creationId xmlns:a16="http://schemas.microsoft.com/office/drawing/2014/main" id="{45BF2B54-348B-AADF-E2C1-FA5496976A4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6D56A126-66B5-4784-9D91-F75AF4DFC530}" type="slidenum">
              <a:rPr lang="fr-FR" altLang="fr-FR">
                <a:latin typeface="Arial" panose="020B0604020202020204" pitchFamily="34" charset="0"/>
              </a:rPr>
              <a:pPr/>
              <a:t>26</a:t>
            </a:fld>
            <a:endParaRPr lang="fr-FR" altLang="fr-FR">
              <a:latin typeface="Arial" panose="020B0604020202020204" pitchFamily="34" charset="0"/>
            </a:endParaRPr>
          </a:p>
        </p:txBody>
      </p:sp>
      <p:sp>
        <p:nvSpPr>
          <p:cNvPr id="57349" name="Espace réservé de la date 4">
            <a:extLst>
              <a:ext uri="{FF2B5EF4-FFF2-40B4-BE49-F238E27FC236}">
                <a16:creationId xmlns:a16="http://schemas.microsoft.com/office/drawing/2014/main" id="{41C6A9C8-D5D3-2518-2E02-79B63C9F3D86}"/>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endParaRPr lang="fr-FR" altLang="fr-FR">
              <a:latin typeface="Arial" panose="020B0604020202020204" pitchFamily="34" charset="0"/>
            </a:endParaRPr>
          </a:p>
        </p:txBody>
      </p:sp>
      <p:sp>
        <p:nvSpPr>
          <p:cNvPr id="57350" name="Espace réservé de l'en-tête 5">
            <a:extLst>
              <a:ext uri="{FF2B5EF4-FFF2-40B4-BE49-F238E27FC236}">
                <a16:creationId xmlns:a16="http://schemas.microsoft.com/office/drawing/2014/main" id="{E1456688-ABEF-FFC1-8230-96F9EB37AA20}"/>
              </a:ext>
            </a:extLst>
          </p:cNvPr>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endParaRPr lang="fr-FR" altLang="fr-FR">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a:extLst>
              <a:ext uri="{FF2B5EF4-FFF2-40B4-BE49-F238E27FC236}">
                <a16:creationId xmlns:a16="http://schemas.microsoft.com/office/drawing/2014/main" id="{64FE4E4B-9D53-43E3-83F3-789D5582D196}"/>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r>
              <a:rPr lang="fr-FR" altLang="fr-FR">
                <a:latin typeface="Arial" panose="020B0604020202020204" pitchFamily="34" charset="0"/>
              </a:rPr>
              <a:t>T</a:t>
            </a:r>
          </a:p>
        </p:txBody>
      </p:sp>
      <p:sp>
        <p:nvSpPr>
          <p:cNvPr id="59395" name="Rectangle 7">
            <a:extLst>
              <a:ext uri="{FF2B5EF4-FFF2-40B4-BE49-F238E27FC236}">
                <a16:creationId xmlns:a16="http://schemas.microsoft.com/office/drawing/2014/main" id="{91779750-BFA1-CCAD-1356-DBE523F327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BFF83D70-9A45-43D6-9A34-445833A1FBBF}" type="slidenum">
              <a:rPr lang="fr-FR" altLang="fr-FR">
                <a:latin typeface="Arial" panose="020B0604020202020204" pitchFamily="34" charset="0"/>
              </a:rPr>
              <a:pPr/>
              <a:t>27</a:t>
            </a:fld>
            <a:endParaRPr lang="fr-FR" altLang="fr-FR">
              <a:latin typeface="Arial" panose="020B0604020202020204" pitchFamily="34" charset="0"/>
            </a:endParaRPr>
          </a:p>
        </p:txBody>
      </p:sp>
      <p:sp>
        <p:nvSpPr>
          <p:cNvPr id="59396" name="Rectangle 2">
            <a:extLst>
              <a:ext uri="{FF2B5EF4-FFF2-40B4-BE49-F238E27FC236}">
                <a16:creationId xmlns:a16="http://schemas.microsoft.com/office/drawing/2014/main" id="{0DEE53AA-26F9-CF61-C3E1-71398765C562}"/>
              </a:ext>
            </a:extLst>
          </p:cNvPr>
          <p:cNvSpPr>
            <a:spLocks noGrp="1" noRot="1" noChangeAspect="1" noChangeArrowheads="1" noTextEdit="1"/>
          </p:cNvSpPr>
          <p:nvPr>
            <p:ph type="sldImg"/>
          </p:nvPr>
        </p:nvSpPr>
        <p:spPr>
          <a:xfrm>
            <a:off x="992188" y="768350"/>
            <a:ext cx="5114925" cy="3836988"/>
          </a:xfrm>
          <a:ln/>
        </p:spPr>
      </p:sp>
      <p:sp>
        <p:nvSpPr>
          <p:cNvPr id="59397" name="Rectangle 3">
            <a:extLst>
              <a:ext uri="{FF2B5EF4-FFF2-40B4-BE49-F238E27FC236}">
                <a16:creationId xmlns:a16="http://schemas.microsoft.com/office/drawing/2014/main" id="{3CBA1868-9795-D701-FE48-9926A3D4ADE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B1EAE2D4-CCEA-DDC2-B08B-0DA9FB4B87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CD901FDE-CD85-4F12-956D-FB07710065C8}" type="slidenum">
              <a:rPr lang="fr-FR" altLang="fr-FR">
                <a:latin typeface="Arial" panose="020B0604020202020204" pitchFamily="34" charset="0"/>
              </a:rPr>
              <a:pPr/>
              <a:t>28</a:t>
            </a:fld>
            <a:endParaRPr lang="fr-FR" altLang="fr-FR">
              <a:latin typeface="Arial" panose="020B0604020202020204" pitchFamily="34" charset="0"/>
            </a:endParaRPr>
          </a:p>
        </p:txBody>
      </p:sp>
      <p:sp>
        <p:nvSpPr>
          <p:cNvPr id="61443" name="Rectangle 2">
            <a:extLst>
              <a:ext uri="{FF2B5EF4-FFF2-40B4-BE49-F238E27FC236}">
                <a16:creationId xmlns:a16="http://schemas.microsoft.com/office/drawing/2014/main" id="{5A5E08FA-F0C9-21C7-6DD1-798FC2523484}"/>
              </a:ext>
            </a:extLst>
          </p:cNvPr>
          <p:cNvSpPr>
            <a:spLocks noGrp="1" noRot="1" noChangeAspect="1" noChangeArrowheads="1" noTextEdit="1"/>
          </p:cNvSpPr>
          <p:nvPr>
            <p:ph type="sldImg"/>
          </p:nvPr>
        </p:nvSpPr>
        <p:spPr>
          <a:xfrm>
            <a:off x="992188" y="768350"/>
            <a:ext cx="5114925" cy="3836988"/>
          </a:xfrm>
          <a:ln/>
        </p:spPr>
      </p:sp>
      <p:sp>
        <p:nvSpPr>
          <p:cNvPr id="61444" name="Rectangle 3">
            <a:extLst>
              <a:ext uri="{FF2B5EF4-FFF2-40B4-BE49-F238E27FC236}">
                <a16:creationId xmlns:a16="http://schemas.microsoft.com/office/drawing/2014/main" id="{162BB53B-324E-692F-D809-128F3621F5E7}"/>
              </a:ext>
            </a:extLst>
          </p:cNvPr>
          <p:cNvSpPr>
            <a:spLocks noGrp="1" noChangeArrowheads="1"/>
          </p:cNvSpPr>
          <p:nvPr>
            <p:ph type="body" idx="1"/>
          </p:nvPr>
        </p:nvSpPr>
        <p:spPr>
          <a:xfrm>
            <a:off x="946150" y="4860925"/>
            <a:ext cx="5207000" cy="4605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9938B24F-F13E-4931-E666-A7CD7422DCA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674F494B-CD2E-4D2F-A855-48D3C1028907}" type="slidenum">
              <a:rPr lang="fr-FR" altLang="fr-FR">
                <a:latin typeface="Arial" panose="020B0604020202020204" pitchFamily="34" charset="0"/>
              </a:rPr>
              <a:pPr/>
              <a:t>29</a:t>
            </a:fld>
            <a:endParaRPr lang="fr-FR" altLang="fr-FR">
              <a:latin typeface="Arial" panose="020B0604020202020204" pitchFamily="34" charset="0"/>
            </a:endParaRPr>
          </a:p>
        </p:txBody>
      </p:sp>
      <p:sp>
        <p:nvSpPr>
          <p:cNvPr id="63491" name="Rectangle 2">
            <a:extLst>
              <a:ext uri="{FF2B5EF4-FFF2-40B4-BE49-F238E27FC236}">
                <a16:creationId xmlns:a16="http://schemas.microsoft.com/office/drawing/2014/main" id="{18E0E889-08EC-41D1-A4DB-CC67968823B3}"/>
              </a:ext>
            </a:extLst>
          </p:cNvPr>
          <p:cNvSpPr>
            <a:spLocks noGrp="1" noRot="1" noChangeAspect="1" noChangeArrowheads="1" noTextEdit="1"/>
          </p:cNvSpPr>
          <p:nvPr>
            <p:ph type="sldImg"/>
          </p:nvPr>
        </p:nvSpPr>
        <p:spPr>
          <a:xfrm>
            <a:off x="992188" y="768350"/>
            <a:ext cx="5114925" cy="3836988"/>
          </a:xfrm>
          <a:ln/>
        </p:spPr>
      </p:sp>
      <p:sp>
        <p:nvSpPr>
          <p:cNvPr id="63492" name="Rectangle 3">
            <a:extLst>
              <a:ext uri="{FF2B5EF4-FFF2-40B4-BE49-F238E27FC236}">
                <a16:creationId xmlns:a16="http://schemas.microsoft.com/office/drawing/2014/main" id="{261B744E-7943-754F-74E8-FF10C85657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72D9C89-56C5-EE19-7FB5-7FF94FF1AB3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AC7F126A-141C-4299-A8CA-E1F56CD85294}" type="slidenum">
              <a:rPr lang="fr-FR" altLang="fr-FR">
                <a:latin typeface="Arial" panose="020B0604020202020204" pitchFamily="34" charset="0"/>
              </a:rPr>
              <a:pPr/>
              <a:t>31</a:t>
            </a:fld>
            <a:endParaRPr lang="fr-FR" altLang="fr-FR">
              <a:latin typeface="Arial" panose="020B0604020202020204" pitchFamily="34" charset="0"/>
            </a:endParaRPr>
          </a:p>
        </p:txBody>
      </p:sp>
      <p:sp>
        <p:nvSpPr>
          <p:cNvPr id="65539" name="Rectangle 2">
            <a:extLst>
              <a:ext uri="{FF2B5EF4-FFF2-40B4-BE49-F238E27FC236}">
                <a16:creationId xmlns:a16="http://schemas.microsoft.com/office/drawing/2014/main" id="{65CC8ECB-E663-D6BF-C25D-F3276EBE1F82}"/>
              </a:ext>
            </a:extLst>
          </p:cNvPr>
          <p:cNvSpPr>
            <a:spLocks noGrp="1" noRot="1" noChangeAspect="1" noChangeArrowheads="1" noTextEdit="1"/>
          </p:cNvSpPr>
          <p:nvPr>
            <p:ph type="sldImg"/>
          </p:nvPr>
        </p:nvSpPr>
        <p:spPr>
          <a:xfrm>
            <a:off x="992188" y="768350"/>
            <a:ext cx="5114925" cy="3836988"/>
          </a:xfrm>
          <a:ln/>
        </p:spPr>
      </p:sp>
      <p:sp>
        <p:nvSpPr>
          <p:cNvPr id="65540" name="Rectangle 3">
            <a:extLst>
              <a:ext uri="{FF2B5EF4-FFF2-40B4-BE49-F238E27FC236}">
                <a16:creationId xmlns:a16="http://schemas.microsoft.com/office/drawing/2014/main" id="{E4E9F87F-0C01-6D03-CE92-42193B7031C7}"/>
              </a:ext>
            </a:extLst>
          </p:cNvPr>
          <p:cNvSpPr>
            <a:spLocks noGrp="1" noChangeArrowheads="1"/>
          </p:cNvSpPr>
          <p:nvPr>
            <p:ph type="body" idx="1"/>
          </p:nvPr>
        </p:nvSpPr>
        <p:spPr>
          <a:xfrm>
            <a:off x="946150" y="4860925"/>
            <a:ext cx="5207000" cy="4605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a:extLst>
              <a:ext uri="{FF2B5EF4-FFF2-40B4-BE49-F238E27FC236}">
                <a16:creationId xmlns:a16="http://schemas.microsoft.com/office/drawing/2014/main" id="{7033AE91-77C5-2B83-AFC3-E0B280DDC815}"/>
              </a:ext>
            </a:extLst>
          </p:cNvPr>
          <p:cNvSpPr>
            <a:spLocks noGrp="1" noRot="1" noChangeAspect="1" noChangeArrowheads="1" noTextEdit="1"/>
          </p:cNvSpPr>
          <p:nvPr>
            <p:ph type="sldImg"/>
          </p:nvPr>
        </p:nvSpPr>
        <p:spPr>
          <a:xfrm>
            <a:off x="992188" y="768350"/>
            <a:ext cx="5114925" cy="3836988"/>
          </a:xfrm>
          <a:ln/>
        </p:spPr>
      </p:sp>
      <p:sp>
        <p:nvSpPr>
          <p:cNvPr id="68611" name="Espace réservé des notes 2">
            <a:extLst>
              <a:ext uri="{FF2B5EF4-FFF2-40B4-BE49-F238E27FC236}">
                <a16:creationId xmlns:a16="http://schemas.microsoft.com/office/drawing/2014/main" id="{7D969D16-5665-A050-7BE7-2D1ECB5A6F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fr-FR"/>
          </a:p>
        </p:txBody>
      </p:sp>
      <p:sp>
        <p:nvSpPr>
          <p:cNvPr id="68612" name="Espace réservé du numéro de diapositive 3">
            <a:extLst>
              <a:ext uri="{FF2B5EF4-FFF2-40B4-BE49-F238E27FC236}">
                <a16:creationId xmlns:a16="http://schemas.microsoft.com/office/drawing/2014/main" id="{A0CA34DC-8D6F-E0C5-E9B7-8D9D50A70DB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6C02B049-7381-4CF8-9C90-295C36E1C36E}" type="slidenum">
              <a:rPr lang="fr-FR" altLang="fr-FR">
                <a:latin typeface="Arial" panose="020B0604020202020204" pitchFamily="34" charset="0"/>
              </a:rPr>
              <a:pPr/>
              <a:t>33</a:t>
            </a:fld>
            <a:endParaRPr lang="fr-FR" altLang="fr-FR">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a:extLst>
              <a:ext uri="{FF2B5EF4-FFF2-40B4-BE49-F238E27FC236}">
                <a16:creationId xmlns:a16="http://schemas.microsoft.com/office/drawing/2014/main" id="{EF28CE74-6052-8D07-DC73-A8E02EDCC164}"/>
              </a:ext>
            </a:extLst>
          </p:cNvPr>
          <p:cNvSpPr>
            <a:spLocks noGrp="1" noRot="1" noChangeAspect="1" noChangeArrowheads="1" noTextEdit="1"/>
          </p:cNvSpPr>
          <p:nvPr>
            <p:ph type="sldImg"/>
          </p:nvPr>
        </p:nvSpPr>
        <p:spPr>
          <a:xfrm>
            <a:off x="992188" y="768350"/>
            <a:ext cx="5114925" cy="3836988"/>
          </a:xfrm>
          <a:ln/>
        </p:spPr>
      </p:sp>
      <p:sp>
        <p:nvSpPr>
          <p:cNvPr id="71683" name="Espace réservé des notes 2">
            <a:extLst>
              <a:ext uri="{FF2B5EF4-FFF2-40B4-BE49-F238E27FC236}">
                <a16:creationId xmlns:a16="http://schemas.microsoft.com/office/drawing/2014/main" id="{AB891CE3-DECC-13D5-D6DD-5346B6F0CB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
        <p:nvSpPr>
          <p:cNvPr id="71684" name="Espace réservé du numéro de diapositive 3">
            <a:extLst>
              <a:ext uri="{FF2B5EF4-FFF2-40B4-BE49-F238E27FC236}">
                <a16:creationId xmlns:a16="http://schemas.microsoft.com/office/drawing/2014/main" id="{C0962DA7-AA1A-5DCB-930E-E2D44635B38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061DEAFE-8A72-4F85-95DF-15AFDDE546CE}" type="slidenum">
              <a:rPr lang="fr-FR" altLang="fr-FR">
                <a:latin typeface="Arial" panose="020B0604020202020204" pitchFamily="34" charset="0"/>
              </a:rPr>
              <a:pPr/>
              <a:t>35</a:t>
            </a:fld>
            <a:endParaRPr lang="fr-FR" altLang="fr-F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id="{E509DF5F-37AD-A196-FD80-17344E3FEE06}"/>
              </a:ext>
            </a:extLst>
          </p:cNvPr>
          <p:cNvSpPr>
            <a:spLocks noGrp="1" noRot="1" noChangeAspect="1" noChangeArrowheads="1" noTextEdit="1"/>
          </p:cNvSpPr>
          <p:nvPr>
            <p:ph type="sldImg"/>
          </p:nvPr>
        </p:nvSpPr>
        <p:spPr>
          <a:xfrm>
            <a:off x="992188" y="768350"/>
            <a:ext cx="5114925" cy="3836988"/>
          </a:xfrm>
          <a:ln/>
        </p:spPr>
      </p:sp>
      <p:sp>
        <p:nvSpPr>
          <p:cNvPr id="30723" name="Espace réservé des notes 2">
            <a:extLst>
              <a:ext uri="{FF2B5EF4-FFF2-40B4-BE49-F238E27FC236}">
                <a16:creationId xmlns:a16="http://schemas.microsoft.com/office/drawing/2014/main" id="{B13ED9BC-ED49-3F3F-32AB-EB0E6C4AFF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fr-FR"/>
          </a:p>
        </p:txBody>
      </p:sp>
      <p:sp>
        <p:nvSpPr>
          <p:cNvPr id="30724" name="Espace réservé du numéro de diapositive 3">
            <a:extLst>
              <a:ext uri="{FF2B5EF4-FFF2-40B4-BE49-F238E27FC236}">
                <a16:creationId xmlns:a16="http://schemas.microsoft.com/office/drawing/2014/main" id="{C7D11E5B-F3C9-C5C4-FAE0-845696B8E57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47E74811-464C-438D-8C6B-6B1F8EDDE38C}" type="slidenum">
              <a:rPr lang="fr-FR" altLang="fr-FR">
                <a:latin typeface="Arial" panose="020B0604020202020204" pitchFamily="34" charset="0"/>
              </a:rPr>
              <a:pPr/>
              <a:t>4</a:t>
            </a:fld>
            <a:endParaRPr lang="fr-FR" altLang="fr-F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id="{F83B92B7-1F85-A948-9EB2-5C78E0F8A8B7}"/>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r>
              <a:rPr lang="fr-FR" altLang="fr-FR">
                <a:latin typeface="Arial" panose="020B0604020202020204" pitchFamily="34" charset="0"/>
              </a:rPr>
              <a:t>T</a:t>
            </a:r>
          </a:p>
        </p:txBody>
      </p:sp>
      <p:sp>
        <p:nvSpPr>
          <p:cNvPr id="36867" name="Rectangle 7">
            <a:extLst>
              <a:ext uri="{FF2B5EF4-FFF2-40B4-BE49-F238E27FC236}">
                <a16:creationId xmlns:a16="http://schemas.microsoft.com/office/drawing/2014/main" id="{300BAD96-CE00-1997-68B7-B65B1FAB97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F09E7C02-292C-499F-AECA-0DF26D2F03C7}" type="slidenum">
              <a:rPr lang="fr-FR" altLang="fr-FR">
                <a:latin typeface="Arial" panose="020B0604020202020204" pitchFamily="34" charset="0"/>
              </a:rPr>
              <a:pPr/>
              <a:t>9</a:t>
            </a:fld>
            <a:endParaRPr lang="fr-FR" altLang="fr-FR">
              <a:latin typeface="Arial" panose="020B0604020202020204" pitchFamily="34" charset="0"/>
            </a:endParaRPr>
          </a:p>
        </p:txBody>
      </p:sp>
      <p:sp>
        <p:nvSpPr>
          <p:cNvPr id="36868" name="Rectangle 2">
            <a:extLst>
              <a:ext uri="{FF2B5EF4-FFF2-40B4-BE49-F238E27FC236}">
                <a16:creationId xmlns:a16="http://schemas.microsoft.com/office/drawing/2014/main" id="{9FBE2507-D5CB-FA46-A5FE-7DE019D2ACE5}"/>
              </a:ext>
            </a:extLst>
          </p:cNvPr>
          <p:cNvSpPr>
            <a:spLocks noGrp="1" noRot="1" noChangeAspect="1" noChangeArrowheads="1" noTextEdit="1"/>
          </p:cNvSpPr>
          <p:nvPr>
            <p:ph type="sldImg"/>
          </p:nvPr>
        </p:nvSpPr>
        <p:spPr>
          <a:xfrm>
            <a:off x="992188" y="768350"/>
            <a:ext cx="5114925" cy="3836988"/>
          </a:xfrm>
          <a:ln/>
        </p:spPr>
      </p:sp>
      <p:sp>
        <p:nvSpPr>
          <p:cNvPr id="36869" name="Rectangle 3">
            <a:extLst>
              <a:ext uri="{FF2B5EF4-FFF2-40B4-BE49-F238E27FC236}">
                <a16:creationId xmlns:a16="http://schemas.microsoft.com/office/drawing/2014/main" id="{F1154EA7-C194-3FFA-1249-60A639758C6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a:extLst>
              <a:ext uri="{FF2B5EF4-FFF2-40B4-BE49-F238E27FC236}">
                <a16:creationId xmlns:a16="http://schemas.microsoft.com/office/drawing/2014/main" id="{31320046-CE22-3C5A-0030-423EFDC21A1B}"/>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r>
              <a:rPr lang="fr-FR" altLang="fr-FR">
                <a:latin typeface="Arial" panose="020B0604020202020204" pitchFamily="34" charset="0"/>
              </a:rPr>
              <a:t>T</a:t>
            </a:r>
          </a:p>
        </p:txBody>
      </p:sp>
      <p:sp>
        <p:nvSpPr>
          <p:cNvPr id="40963" name="Rectangle 7">
            <a:extLst>
              <a:ext uri="{FF2B5EF4-FFF2-40B4-BE49-F238E27FC236}">
                <a16:creationId xmlns:a16="http://schemas.microsoft.com/office/drawing/2014/main" id="{0A1DF802-0A6C-3BB8-8130-7152C3A7B2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FDC87DE6-F4DA-43DA-AFC4-0D6B55020333}" type="slidenum">
              <a:rPr lang="fr-FR" altLang="fr-FR">
                <a:latin typeface="Arial" panose="020B0604020202020204" pitchFamily="34" charset="0"/>
              </a:rPr>
              <a:pPr/>
              <a:t>10</a:t>
            </a:fld>
            <a:endParaRPr lang="fr-FR" altLang="fr-FR">
              <a:latin typeface="Arial" panose="020B0604020202020204" pitchFamily="34" charset="0"/>
            </a:endParaRPr>
          </a:p>
        </p:txBody>
      </p:sp>
      <p:sp>
        <p:nvSpPr>
          <p:cNvPr id="40964" name="Rectangle 2">
            <a:extLst>
              <a:ext uri="{FF2B5EF4-FFF2-40B4-BE49-F238E27FC236}">
                <a16:creationId xmlns:a16="http://schemas.microsoft.com/office/drawing/2014/main" id="{11BBB3BC-C770-E8D9-2964-F5185917DA45}"/>
              </a:ext>
            </a:extLst>
          </p:cNvPr>
          <p:cNvSpPr>
            <a:spLocks noGrp="1" noRot="1" noChangeAspect="1" noChangeArrowheads="1" noTextEdit="1"/>
          </p:cNvSpPr>
          <p:nvPr>
            <p:ph type="sldImg"/>
          </p:nvPr>
        </p:nvSpPr>
        <p:spPr>
          <a:xfrm>
            <a:off x="992188" y="768350"/>
            <a:ext cx="5114925" cy="3836988"/>
          </a:xfrm>
          <a:ln/>
        </p:spPr>
      </p:sp>
      <p:sp>
        <p:nvSpPr>
          <p:cNvPr id="40965" name="Rectangle 3">
            <a:extLst>
              <a:ext uri="{FF2B5EF4-FFF2-40B4-BE49-F238E27FC236}">
                <a16:creationId xmlns:a16="http://schemas.microsoft.com/office/drawing/2014/main" id="{A71F4FE4-A335-69A1-BAB3-B3738519AD5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a:extLst>
              <a:ext uri="{FF2B5EF4-FFF2-40B4-BE49-F238E27FC236}">
                <a16:creationId xmlns:a16="http://schemas.microsoft.com/office/drawing/2014/main" id="{2BAFA477-00E2-4A32-719A-5DDC3A5F2D07}"/>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r>
              <a:rPr lang="fr-FR" altLang="fr-FR">
                <a:latin typeface="Arial" panose="020B0604020202020204" pitchFamily="34" charset="0"/>
              </a:rPr>
              <a:t>T</a:t>
            </a:r>
          </a:p>
        </p:txBody>
      </p:sp>
      <p:sp>
        <p:nvSpPr>
          <p:cNvPr id="38915" name="Rectangle 7">
            <a:extLst>
              <a:ext uri="{FF2B5EF4-FFF2-40B4-BE49-F238E27FC236}">
                <a16:creationId xmlns:a16="http://schemas.microsoft.com/office/drawing/2014/main" id="{957BA7AC-ABF0-0740-C6B1-BC88D2CA8F7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A5670021-812B-49FA-8519-FEBBA20C7C7E}" type="slidenum">
              <a:rPr lang="fr-FR" altLang="fr-FR">
                <a:latin typeface="Arial" panose="020B0604020202020204" pitchFamily="34" charset="0"/>
              </a:rPr>
              <a:pPr/>
              <a:t>11</a:t>
            </a:fld>
            <a:endParaRPr lang="fr-FR" altLang="fr-FR">
              <a:latin typeface="Arial" panose="020B0604020202020204" pitchFamily="34" charset="0"/>
            </a:endParaRPr>
          </a:p>
        </p:txBody>
      </p:sp>
      <p:sp>
        <p:nvSpPr>
          <p:cNvPr id="38916" name="Rectangle 2">
            <a:extLst>
              <a:ext uri="{FF2B5EF4-FFF2-40B4-BE49-F238E27FC236}">
                <a16:creationId xmlns:a16="http://schemas.microsoft.com/office/drawing/2014/main" id="{C32D3157-44B1-07A0-2744-4C758A24A6EF}"/>
              </a:ext>
            </a:extLst>
          </p:cNvPr>
          <p:cNvSpPr>
            <a:spLocks noGrp="1" noRot="1" noChangeAspect="1" noChangeArrowheads="1" noTextEdit="1"/>
          </p:cNvSpPr>
          <p:nvPr>
            <p:ph type="sldImg"/>
          </p:nvPr>
        </p:nvSpPr>
        <p:spPr>
          <a:xfrm>
            <a:off x="992188" y="768350"/>
            <a:ext cx="5114925" cy="3836988"/>
          </a:xfrm>
          <a:ln/>
        </p:spPr>
      </p:sp>
      <p:sp>
        <p:nvSpPr>
          <p:cNvPr id="38917" name="Rectangle 3">
            <a:extLst>
              <a:ext uri="{FF2B5EF4-FFF2-40B4-BE49-F238E27FC236}">
                <a16:creationId xmlns:a16="http://schemas.microsoft.com/office/drawing/2014/main" id="{F64773C6-904A-F80B-7BB7-B6B5579B4D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a:extLst>
              <a:ext uri="{FF2B5EF4-FFF2-40B4-BE49-F238E27FC236}">
                <a16:creationId xmlns:a16="http://schemas.microsoft.com/office/drawing/2014/main" id="{FCEC54A9-A35E-30C3-6E04-A3C799489060}"/>
              </a:ext>
            </a:extLst>
          </p:cNvPr>
          <p:cNvSpPr>
            <a:spLocks noGrp="1" noRot="1" noChangeAspect="1" noChangeArrowheads="1" noTextEdit="1"/>
          </p:cNvSpPr>
          <p:nvPr>
            <p:ph type="sldImg"/>
          </p:nvPr>
        </p:nvSpPr>
        <p:spPr>
          <a:xfrm>
            <a:off x="992188" y="768350"/>
            <a:ext cx="5114925" cy="3836988"/>
          </a:xfrm>
          <a:ln/>
        </p:spPr>
      </p:sp>
      <p:sp>
        <p:nvSpPr>
          <p:cNvPr id="43011" name="Espace réservé des notes 2">
            <a:extLst>
              <a:ext uri="{FF2B5EF4-FFF2-40B4-BE49-F238E27FC236}">
                <a16:creationId xmlns:a16="http://schemas.microsoft.com/office/drawing/2014/main" id="{83110F1A-5352-61A5-C721-49DC8A5EB31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
        <p:nvSpPr>
          <p:cNvPr id="43012" name="Espace réservé du numéro de diapositive 3">
            <a:extLst>
              <a:ext uri="{FF2B5EF4-FFF2-40B4-BE49-F238E27FC236}">
                <a16:creationId xmlns:a16="http://schemas.microsoft.com/office/drawing/2014/main" id="{C7996987-E202-75CE-CECD-CF7EA369888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EBCE7603-67A0-46A8-B81B-44107F3474DA}" type="slidenum">
              <a:rPr lang="fr-FR" altLang="fr-FR">
                <a:latin typeface="Arial" panose="020B0604020202020204" pitchFamily="34" charset="0"/>
              </a:rPr>
              <a:pPr/>
              <a:t>12</a:t>
            </a:fld>
            <a:endParaRPr lang="fr-FR" altLang="fr-F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a:extLst>
              <a:ext uri="{FF2B5EF4-FFF2-40B4-BE49-F238E27FC236}">
                <a16:creationId xmlns:a16="http://schemas.microsoft.com/office/drawing/2014/main" id="{9B1F1BC6-217F-AA17-3F94-B01F722D8BB0}"/>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r>
              <a:rPr lang="fr-FR" altLang="fr-FR">
                <a:latin typeface="Arial" panose="020B0604020202020204" pitchFamily="34" charset="0"/>
              </a:rPr>
              <a:t>T</a:t>
            </a:r>
          </a:p>
        </p:txBody>
      </p:sp>
      <p:sp>
        <p:nvSpPr>
          <p:cNvPr id="45059" name="Rectangle 7">
            <a:extLst>
              <a:ext uri="{FF2B5EF4-FFF2-40B4-BE49-F238E27FC236}">
                <a16:creationId xmlns:a16="http://schemas.microsoft.com/office/drawing/2014/main" id="{FD6813C6-EB3E-59AE-F1C1-DCFE31CB2C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8C964589-E44D-439B-AFD8-5822ACE1249F}" type="slidenum">
              <a:rPr lang="fr-FR" altLang="fr-FR">
                <a:latin typeface="Arial" panose="020B0604020202020204" pitchFamily="34" charset="0"/>
              </a:rPr>
              <a:pPr/>
              <a:t>13</a:t>
            </a:fld>
            <a:endParaRPr lang="fr-FR" altLang="fr-FR">
              <a:latin typeface="Arial" panose="020B0604020202020204" pitchFamily="34" charset="0"/>
            </a:endParaRPr>
          </a:p>
        </p:txBody>
      </p:sp>
      <p:sp>
        <p:nvSpPr>
          <p:cNvPr id="45060" name="Rectangle 2">
            <a:extLst>
              <a:ext uri="{FF2B5EF4-FFF2-40B4-BE49-F238E27FC236}">
                <a16:creationId xmlns:a16="http://schemas.microsoft.com/office/drawing/2014/main" id="{3A9029E4-731C-2D5C-4888-2D899D0E3DF7}"/>
              </a:ext>
            </a:extLst>
          </p:cNvPr>
          <p:cNvSpPr>
            <a:spLocks noGrp="1" noRot="1" noChangeAspect="1" noChangeArrowheads="1" noTextEdit="1"/>
          </p:cNvSpPr>
          <p:nvPr>
            <p:ph type="sldImg"/>
          </p:nvPr>
        </p:nvSpPr>
        <p:spPr>
          <a:xfrm>
            <a:off x="992188" y="768350"/>
            <a:ext cx="5114925" cy="3836988"/>
          </a:xfrm>
          <a:ln/>
        </p:spPr>
      </p:sp>
      <p:sp>
        <p:nvSpPr>
          <p:cNvPr id="45061" name="Rectangle 3">
            <a:extLst>
              <a:ext uri="{FF2B5EF4-FFF2-40B4-BE49-F238E27FC236}">
                <a16:creationId xmlns:a16="http://schemas.microsoft.com/office/drawing/2014/main" id="{E0FE12A3-759F-53CB-6AC2-A75D8764AB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a:extLst>
              <a:ext uri="{FF2B5EF4-FFF2-40B4-BE49-F238E27FC236}">
                <a16:creationId xmlns:a16="http://schemas.microsoft.com/office/drawing/2014/main" id="{97D62914-A6EB-AC1E-5537-765AEFF70888}"/>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r>
              <a:rPr lang="fr-FR" altLang="fr-FR">
                <a:latin typeface="Arial" panose="020B0604020202020204" pitchFamily="34" charset="0"/>
              </a:rPr>
              <a:t>T</a:t>
            </a:r>
          </a:p>
        </p:txBody>
      </p:sp>
      <p:sp>
        <p:nvSpPr>
          <p:cNvPr id="47107" name="Rectangle 7">
            <a:extLst>
              <a:ext uri="{FF2B5EF4-FFF2-40B4-BE49-F238E27FC236}">
                <a16:creationId xmlns:a16="http://schemas.microsoft.com/office/drawing/2014/main" id="{C0241384-79E7-A59E-69B4-8F6A63B24E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5F6C4DF0-AF70-48E9-8D11-6F7060016E6D}" type="slidenum">
              <a:rPr lang="fr-FR" altLang="fr-FR">
                <a:latin typeface="Arial" panose="020B0604020202020204" pitchFamily="34" charset="0"/>
              </a:rPr>
              <a:pPr/>
              <a:t>14</a:t>
            </a:fld>
            <a:endParaRPr lang="fr-FR" altLang="fr-FR">
              <a:latin typeface="Arial" panose="020B0604020202020204" pitchFamily="34" charset="0"/>
            </a:endParaRPr>
          </a:p>
        </p:txBody>
      </p:sp>
      <p:sp>
        <p:nvSpPr>
          <p:cNvPr id="47108" name="Rectangle 2">
            <a:extLst>
              <a:ext uri="{FF2B5EF4-FFF2-40B4-BE49-F238E27FC236}">
                <a16:creationId xmlns:a16="http://schemas.microsoft.com/office/drawing/2014/main" id="{BE9F2789-4C94-4D55-CD72-DD00457813A7}"/>
              </a:ext>
            </a:extLst>
          </p:cNvPr>
          <p:cNvSpPr>
            <a:spLocks noGrp="1" noRot="1" noChangeAspect="1" noChangeArrowheads="1" noTextEdit="1"/>
          </p:cNvSpPr>
          <p:nvPr>
            <p:ph type="sldImg"/>
          </p:nvPr>
        </p:nvSpPr>
        <p:spPr>
          <a:xfrm>
            <a:off x="992188" y="768350"/>
            <a:ext cx="5114925" cy="3836988"/>
          </a:xfrm>
          <a:solidFill>
            <a:srgbClr val="FFFFFF"/>
          </a:solidFill>
          <a:ln/>
        </p:spPr>
      </p:sp>
      <p:sp>
        <p:nvSpPr>
          <p:cNvPr id="47109" name="Rectangle 3">
            <a:extLst>
              <a:ext uri="{FF2B5EF4-FFF2-40B4-BE49-F238E27FC236}">
                <a16:creationId xmlns:a16="http://schemas.microsoft.com/office/drawing/2014/main" id="{720EE1D0-8E07-3487-5AEB-4E77400F350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66383AEA-B547-6A9F-34F5-666422B01A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FF3B119B-AB6A-4C75-B48D-3F6370ADCFD8}" type="slidenum">
              <a:rPr lang="fr-FR" altLang="fr-FR">
                <a:latin typeface="Arial" panose="020B0604020202020204" pitchFamily="34" charset="0"/>
              </a:rPr>
              <a:pPr/>
              <a:t>20</a:t>
            </a:fld>
            <a:endParaRPr lang="fr-FR" altLang="fr-FR">
              <a:latin typeface="Arial" panose="020B0604020202020204" pitchFamily="34" charset="0"/>
            </a:endParaRPr>
          </a:p>
        </p:txBody>
      </p:sp>
      <p:sp>
        <p:nvSpPr>
          <p:cNvPr id="50179" name="Rectangle 2">
            <a:extLst>
              <a:ext uri="{FF2B5EF4-FFF2-40B4-BE49-F238E27FC236}">
                <a16:creationId xmlns:a16="http://schemas.microsoft.com/office/drawing/2014/main" id="{30693D95-6249-0D41-BD83-A6C2F67E7A39}"/>
              </a:ext>
            </a:extLst>
          </p:cNvPr>
          <p:cNvSpPr>
            <a:spLocks noGrp="1" noRot="1" noChangeAspect="1" noChangeArrowheads="1" noTextEdit="1"/>
          </p:cNvSpPr>
          <p:nvPr>
            <p:ph type="sldImg"/>
          </p:nvPr>
        </p:nvSpPr>
        <p:spPr>
          <a:xfrm>
            <a:off x="992188" y="768350"/>
            <a:ext cx="5114925" cy="3836988"/>
          </a:xfrm>
          <a:ln/>
        </p:spPr>
      </p:sp>
      <p:sp>
        <p:nvSpPr>
          <p:cNvPr id="50180" name="Rectangle 3">
            <a:extLst>
              <a:ext uri="{FF2B5EF4-FFF2-40B4-BE49-F238E27FC236}">
                <a16:creationId xmlns:a16="http://schemas.microsoft.com/office/drawing/2014/main" id="{0447EE58-9398-6FD3-7E0F-7E88BAE2CC81}"/>
              </a:ext>
            </a:extLst>
          </p:cNvPr>
          <p:cNvSpPr>
            <a:spLocks noGrp="1" noChangeArrowheads="1"/>
          </p:cNvSpPr>
          <p:nvPr>
            <p:ph type="body" idx="1"/>
          </p:nvPr>
        </p:nvSpPr>
        <p:spPr>
          <a:xfrm>
            <a:off x="946150" y="4860925"/>
            <a:ext cx="5207000" cy="4605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a:extLst>
              <a:ext uri="{FF2B5EF4-FFF2-40B4-BE49-F238E27FC236}">
                <a16:creationId xmlns:a16="http://schemas.microsoft.com/office/drawing/2014/main" id="{B537CCDD-8710-BD56-E995-A8AAF74200F0}"/>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3877DA79-0A0A-6973-37E8-992A2612A368}"/>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A485517D-FE9F-7062-F835-2229B728E030}"/>
              </a:ext>
            </a:extLst>
          </p:cNvPr>
          <p:cNvSpPr>
            <a:spLocks noGrp="1" noChangeArrowheads="1"/>
          </p:cNvSpPr>
          <p:nvPr>
            <p:ph type="sldNum" sz="quarter" idx="12"/>
          </p:nvPr>
        </p:nvSpPr>
        <p:spPr>
          <a:ln/>
        </p:spPr>
        <p:txBody>
          <a:bodyPr/>
          <a:lstStyle>
            <a:lvl1pPr>
              <a:defRPr/>
            </a:lvl1pPr>
          </a:lstStyle>
          <a:p>
            <a:pPr>
              <a:defRPr/>
            </a:pPr>
            <a:fld id="{8F6EBC84-7BFF-4FC5-AD85-CFC2AA18ACD6}" type="slidenum">
              <a:rPr lang="fr-FR" altLang="fr-FR"/>
              <a:pPr>
                <a:defRPr/>
              </a:pPr>
              <a:t>‹N°›</a:t>
            </a:fld>
            <a:endParaRPr lang="fr-FR" altLang="fr-FR"/>
          </a:p>
        </p:txBody>
      </p:sp>
    </p:spTree>
    <p:extLst>
      <p:ext uri="{BB962C8B-B14F-4D97-AF65-F5344CB8AC3E}">
        <p14:creationId xmlns:p14="http://schemas.microsoft.com/office/powerpoint/2010/main" val="408453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Rectangle 4">
            <a:extLst>
              <a:ext uri="{FF2B5EF4-FFF2-40B4-BE49-F238E27FC236}">
                <a16:creationId xmlns:a16="http://schemas.microsoft.com/office/drawing/2014/main" id="{DD1029DA-2ECA-FCE8-95D7-087EC16D58C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24B52D91-43D7-D96F-288A-C4EE69D25993}"/>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F3DCC2E9-D7ED-1119-0484-131DEF85C215}"/>
              </a:ext>
            </a:extLst>
          </p:cNvPr>
          <p:cNvSpPr>
            <a:spLocks noGrp="1" noChangeArrowheads="1"/>
          </p:cNvSpPr>
          <p:nvPr>
            <p:ph type="sldNum" sz="quarter" idx="12"/>
          </p:nvPr>
        </p:nvSpPr>
        <p:spPr>
          <a:ln/>
        </p:spPr>
        <p:txBody>
          <a:bodyPr/>
          <a:lstStyle>
            <a:lvl1pPr>
              <a:defRPr/>
            </a:lvl1pPr>
          </a:lstStyle>
          <a:p>
            <a:pPr>
              <a:defRPr/>
            </a:pPr>
            <a:fld id="{E3168DDC-0C6C-47C5-B12F-6B79D366A637}" type="slidenum">
              <a:rPr lang="fr-FR" altLang="fr-FR"/>
              <a:pPr>
                <a:defRPr/>
              </a:pPr>
              <a:t>‹N°›</a:t>
            </a:fld>
            <a:endParaRPr lang="fr-FR" altLang="fr-FR"/>
          </a:p>
        </p:txBody>
      </p:sp>
    </p:spTree>
    <p:extLst>
      <p:ext uri="{BB962C8B-B14F-4D97-AF65-F5344CB8AC3E}">
        <p14:creationId xmlns:p14="http://schemas.microsoft.com/office/powerpoint/2010/main" val="247171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r>
              <a:rPr lang="fr-FR"/>
              <a:t>Modifier les styles du texte du masque
Deuxième niveau
Troisième niveau
Quatrième niveau
Cinquième niveau</a:t>
            </a:r>
          </a:p>
        </p:txBody>
      </p:sp>
      <p:sp>
        <p:nvSpPr>
          <p:cNvPr id="4" name="Rectangle 4">
            <a:extLst>
              <a:ext uri="{FF2B5EF4-FFF2-40B4-BE49-F238E27FC236}">
                <a16:creationId xmlns:a16="http://schemas.microsoft.com/office/drawing/2014/main" id="{1D2E66F2-22FC-1434-4AF9-0EF17587B6C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EE53C1CA-25E4-9A7A-90DB-6252FE96A50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266A73D8-2370-2194-75F1-C43BE7753138}"/>
              </a:ext>
            </a:extLst>
          </p:cNvPr>
          <p:cNvSpPr>
            <a:spLocks noGrp="1" noChangeArrowheads="1"/>
          </p:cNvSpPr>
          <p:nvPr>
            <p:ph type="sldNum" sz="quarter" idx="12"/>
          </p:nvPr>
        </p:nvSpPr>
        <p:spPr>
          <a:ln/>
        </p:spPr>
        <p:txBody>
          <a:bodyPr/>
          <a:lstStyle>
            <a:lvl1pPr>
              <a:defRPr/>
            </a:lvl1pPr>
          </a:lstStyle>
          <a:p>
            <a:pPr>
              <a:defRPr/>
            </a:pPr>
            <a:fld id="{F3CA463E-2579-4EF9-B84C-7D088BDC09B7}" type="slidenum">
              <a:rPr lang="fr-FR" altLang="fr-FR"/>
              <a:pPr>
                <a:defRPr/>
              </a:pPr>
              <a:t>‹N°›</a:t>
            </a:fld>
            <a:endParaRPr lang="fr-FR" altLang="fr-FR"/>
          </a:p>
        </p:txBody>
      </p:sp>
    </p:spTree>
    <p:extLst>
      <p:ext uri="{BB962C8B-B14F-4D97-AF65-F5344CB8AC3E}">
        <p14:creationId xmlns:p14="http://schemas.microsoft.com/office/powerpoint/2010/main" val="313729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r>
              <a:rPr lang="fr-FR"/>
              <a:t>Modifier les styles du texte du masque
Deuxième niveau
Troisième niveau
Quatrième niveau
Cinquième niveau</a:t>
            </a:r>
          </a:p>
        </p:txBody>
      </p:sp>
      <p:sp>
        <p:nvSpPr>
          <p:cNvPr id="4" name="Rectangle 4">
            <a:extLst>
              <a:ext uri="{FF2B5EF4-FFF2-40B4-BE49-F238E27FC236}">
                <a16:creationId xmlns:a16="http://schemas.microsoft.com/office/drawing/2014/main" id="{E2E62C3D-01C1-F50A-D356-6EF5DAEE127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71ADA973-35C0-08D8-49A1-83994B2B46E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3A85AD37-F5DB-B32D-36CB-3D045756F71C}"/>
              </a:ext>
            </a:extLst>
          </p:cNvPr>
          <p:cNvSpPr>
            <a:spLocks noGrp="1" noChangeArrowheads="1"/>
          </p:cNvSpPr>
          <p:nvPr>
            <p:ph type="sldNum" sz="quarter" idx="12"/>
          </p:nvPr>
        </p:nvSpPr>
        <p:spPr>
          <a:ln/>
        </p:spPr>
        <p:txBody>
          <a:bodyPr/>
          <a:lstStyle>
            <a:lvl1pPr>
              <a:defRPr/>
            </a:lvl1pPr>
          </a:lstStyle>
          <a:p>
            <a:pPr>
              <a:defRPr/>
            </a:pPr>
            <a:fld id="{6EB79BCC-8199-4E8A-9009-969D12D222F2}" type="slidenum">
              <a:rPr lang="fr-FR" altLang="fr-FR"/>
              <a:pPr>
                <a:defRPr/>
              </a:pPr>
              <a:t>‹N°›</a:t>
            </a:fld>
            <a:endParaRPr lang="fr-FR" altLang="fr-FR"/>
          </a:p>
        </p:txBody>
      </p:sp>
    </p:spTree>
    <p:extLst>
      <p:ext uri="{BB962C8B-B14F-4D97-AF65-F5344CB8AC3E}">
        <p14:creationId xmlns:p14="http://schemas.microsoft.com/office/powerpoint/2010/main" val="561587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Modifier les styles du texte du masque
Deuxième niveau
Troisième niveau
Quatrième niveau
Cinquième niveau</a:t>
            </a:r>
          </a:p>
        </p:txBody>
      </p:sp>
      <p:sp>
        <p:nvSpPr>
          <p:cNvPr id="4" name="Rectangle 4">
            <a:extLst>
              <a:ext uri="{FF2B5EF4-FFF2-40B4-BE49-F238E27FC236}">
                <a16:creationId xmlns:a16="http://schemas.microsoft.com/office/drawing/2014/main" id="{055D4528-C542-D12F-0BC9-918597A087F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3A64A155-FC05-7F41-3EB2-F7B151E01F8B}"/>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045E7253-7072-8420-0982-608C077989A5}"/>
              </a:ext>
            </a:extLst>
          </p:cNvPr>
          <p:cNvSpPr>
            <a:spLocks noGrp="1" noChangeArrowheads="1"/>
          </p:cNvSpPr>
          <p:nvPr>
            <p:ph type="sldNum" sz="quarter" idx="12"/>
          </p:nvPr>
        </p:nvSpPr>
        <p:spPr>
          <a:ln/>
        </p:spPr>
        <p:txBody>
          <a:bodyPr/>
          <a:lstStyle>
            <a:lvl1pPr>
              <a:defRPr/>
            </a:lvl1pPr>
          </a:lstStyle>
          <a:p>
            <a:pPr>
              <a:defRPr/>
            </a:pPr>
            <a:fld id="{BE5982FA-A218-4D0F-A870-710BF90BC9B4}" type="slidenum">
              <a:rPr lang="fr-FR" altLang="fr-FR"/>
              <a:pPr>
                <a:defRPr/>
              </a:pPr>
              <a:t>‹N°›</a:t>
            </a:fld>
            <a:endParaRPr lang="fr-FR" altLang="fr-FR"/>
          </a:p>
        </p:txBody>
      </p:sp>
    </p:spTree>
    <p:extLst>
      <p:ext uri="{BB962C8B-B14F-4D97-AF65-F5344CB8AC3E}">
        <p14:creationId xmlns:p14="http://schemas.microsoft.com/office/powerpoint/2010/main" val="427519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p>
            <a:r>
              <a:rPr lang="fr-FR"/>
              <a:t>Modifier les styles du texte du masque
Deuxième niveau
Troisième niveau
Quatrième niveau
Cinquième niveau</a:t>
            </a:r>
          </a:p>
        </p:txBody>
      </p:sp>
      <p:sp>
        <p:nvSpPr>
          <p:cNvPr id="4" name="Espace réservé du contenu 3"/>
          <p:cNvSpPr>
            <a:spLocks noGrp="1"/>
          </p:cNvSpPr>
          <p:nvPr>
            <p:ph sz="half" idx="2"/>
          </p:nvPr>
        </p:nvSpPr>
        <p:spPr>
          <a:xfrm>
            <a:off x="4648200" y="1600200"/>
            <a:ext cx="4038600" cy="4525963"/>
          </a:xfrm>
        </p:spPr>
        <p:txBody>
          <a:bodyPr/>
          <a:lstStyle/>
          <a:p>
            <a:r>
              <a:rPr lang="fr-FR"/>
              <a:t>Modifier les styles du texte du masque
Deuxième niveau
Troisième niveau
Quatrième niveau
Cinquième niveau</a:t>
            </a:r>
          </a:p>
        </p:txBody>
      </p:sp>
      <p:sp>
        <p:nvSpPr>
          <p:cNvPr id="5" name="Rectangle 4">
            <a:extLst>
              <a:ext uri="{FF2B5EF4-FFF2-40B4-BE49-F238E27FC236}">
                <a16:creationId xmlns:a16="http://schemas.microsoft.com/office/drawing/2014/main" id="{B2E0D96A-16B4-5278-E888-7A5C1AA6061B}"/>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B99C5689-A039-A238-A6A5-A4060C7ED85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D6147267-2FEA-9233-AF78-CD7524C1FAA3}"/>
              </a:ext>
            </a:extLst>
          </p:cNvPr>
          <p:cNvSpPr>
            <a:spLocks noGrp="1" noChangeArrowheads="1"/>
          </p:cNvSpPr>
          <p:nvPr>
            <p:ph type="sldNum" sz="quarter" idx="12"/>
          </p:nvPr>
        </p:nvSpPr>
        <p:spPr>
          <a:ln/>
        </p:spPr>
        <p:txBody>
          <a:bodyPr/>
          <a:lstStyle>
            <a:lvl1pPr>
              <a:defRPr/>
            </a:lvl1pPr>
          </a:lstStyle>
          <a:p>
            <a:pPr>
              <a:defRPr/>
            </a:pPr>
            <a:fld id="{3EE9691A-F64B-4EB5-B588-55D4B92FD351}" type="slidenum">
              <a:rPr lang="fr-FR" altLang="fr-FR"/>
              <a:pPr>
                <a:defRPr/>
              </a:pPr>
              <a:t>‹N°›</a:t>
            </a:fld>
            <a:endParaRPr lang="fr-FR" altLang="fr-FR"/>
          </a:p>
        </p:txBody>
      </p:sp>
    </p:spTree>
    <p:extLst>
      <p:ext uri="{BB962C8B-B14F-4D97-AF65-F5344CB8AC3E}">
        <p14:creationId xmlns:p14="http://schemas.microsoft.com/office/powerpoint/2010/main" val="317839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p:cNvSpPr>
            <a:spLocks noGrp="1"/>
          </p:cNvSpPr>
          <p:nvPr>
            <p:ph sz="half" idx="2"/>
          </p:nvPr>
        </p:nvSpPr>
        <p:spPr>
          <a:xfrm>
            <a:off x="630238" y="2505075"/>
            <a:ext cx="3868737" cy="3684588"/>
          </a:xfrm>
        </p:spPr>
        <p:txBody>
          <a:bodyPr/>
          <a:lstStyle/>
          <a:p>
            <a:r>
              <a:rPr lang="fr-FR"/>
              <a:t>Modifier les styles du texte du masque
Deuxième niveau
Troisième niveau
Quatrième niveau
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p:cNvSpPr>
            <a:spLocks noGrp="1"/>
          </p:cNvSpPr>
          <p:nvPr>
            <p:ph sz="quarter" idx="4"/>
          </p:nvPr>
        </p:nvSpPr>
        <p:spPr>
          <a:xfrm>
            <a:off x="4629150" y="2505075"/>
            <a:ext cx="3887788" cy="3684588"/>
          </a:xfrm>
        </p:spPr>
        <p:txBody>
          <a:bodyPr/>
          <a:lstStyle/>
          <a:p>
            <a:r>
              <a:rPr lang="fr-FR"/>
              <a:t>Modifier les styles du texte du masque
Deuxième niveau
Troisième niveau
Quatrième niveau
Cinquième niveau</a:t>
            </a:r>
          </a:p>
        </p:txBody>
      </p:sp>
      <p:sp>
        <p:nvSpPr>
          <p:cNvPr id="7" name="Rectangle 4">
            <a:extLst>
              <a:ext uri="{FF2B5EF4-FFF2-40B4-BE49-F238E27FC236}">
                <a16:creationId xmlns:a16="http://schemas.microsoft.com/office/drawing/2014/main" id="{B9B6397E-150A-0CF8-4F7B-B551830D4734}"/>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E7306B7C-532B-C393-6FA3-99701AAF503C}"/>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A661217F-1A87-DBF9-9E7E-C833AAB8F88D}"/>
              </a:ext>
            </a:extLst>
          </p:cNvPr>
          <p:cNvSpPr>
            <a:spLocks noGrp="1" noChangeArrowheads="1"/>
          </p:cNvSpPr>
          <p:nvPr>
            <p:ph type="sldNum" sz="quarter" idx="12"/>
          </p:nvPr>
        </p:nvSpPr>
        <p:spPr>
          <a:ln/>
        </p:spPr>
        <p:txBody>
          <a:bodyPr/>
          <a:lstStyle>
            <a:lvl1pPr>
              <a:defRPr/>
            </a:lvl1pPr>
          </a:lstStyle>
          <a:p>
            <a:pPr>
              <a:defRPr/>
            </a:pPr>
            <a:fld id="{CA7719B3-4998-4FB2-A27A-203826F63CCA}" type="slidenum">
              <a:rPr lang="fr-FR" altLang="fr-FR"/>
              <a:pPr>
                <a:defRPr/>
              </a:pPr>
              <a:t>‹N°›</a:t>
            </a:fld>
            <a:endParaRPr lang="fr-FR" altLang="fr-FR"/>
          </a:p>
        </p:txBody>
      </p:sp>
    </p:spTree>
    <p:extLst>
      <p:ext uri="{BB962C8B-B14F-4D97-AF65-F5344CB8AC3E}">
        <p14:creationId xmlns:p14="http://schemas.microsoft.com/office/powerpoint/2010/main" val="103754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55981ADD-EE88-10C9-51E0-77DFC81185EA}"/>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1519BB27-000E-ABFF-AA58-9F66CE1D93A1}"/>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98B17C61-6826-BD4E-392F-464D50969399}"/>
              </a:ext>
            </a:extLst>
          </p:cNvPr>
          <p:cNvSpPr>
            <a:spLocks noGrp="1" noChangeArrowheads="1"/>
          </p:cNvSpPr>
          <p:nvPr>
            <p:ph type="sldNum" sz="quarter" idx="12"/>
          </p:nvPr>
        </p:nvSpPr>
        <p:spPr>
          <a:ln/>
        </p:spPr>
        <p:txBody>
          <a:bodyPr/>
          <a:lstStyle>
            <a:lvl1pPr>
              <a:defRPr/>
            </a:lvl1pPr>
          </a:lstStyle>
          <a:p>
            <a:pPr>
              <a:defRPr/>
            </a:pPr>
            <a:fld id="{E83CE40A-D50B-4C04-B543-9F04F22502BC}" type="slidenum">
              <a:rPr lang="fr-FR" altLang="fr-FR"/>
              <a:pPr>
                <a:defRPr/>
              </a:pPr>
              <a:t>‹N°›</a:t>
            </a:fld>
            <a:endParaRPr lang="fr-FR" altLang="fr-FR"/>
          </a:p>
        </p:txBody>
      </p:sp>
    </p:spTree>
    <p:extLst>
      <p:ext uri="{BB962C8B-B14F-4D97-AF65-F5344CB8AC3E}">
        <p14:creationId xmlns:p14="http://schemas.microsoft.com/office/powerpoint/2010/main" val="29501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CDC027-2278-908B-9AFD-0AB5D00E269E}"/>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2E6AC78B-598E-9138-B91C-54EE23B95B6B}"/>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FEAF4CE1-DBF3-E3F2-858B-385ED14B98E1}"/>
              </a:ext>
            </a:extLst>
          </p:cNvPr>
          <p:cNvSpPr>
            <a:spLocks noGrp="1" noChangeArrowheads="1"/>
          </p:cNvSpPr>
          <p:nvPr>
            <p:ph type="sldNum" sz="quarter" idx="12"/>
          </p:nvPr>
        </p:nvSpPr>
        <p:spPr>
          <a:ln/>
        </p:spPr>
        <p:txBody>
          <a:bodyPr/>
          <a:lstStyle>
            <a:lvl1pPr>
              <a:defRPr/>
            </a:lvl1pPr>
          </a:lstStyle>
          <a:p>
            <a:pPr>
              <a:defRPr/>
            </a:pPr>
            <a:fld id="{C9440840-EDB6-49EA-AA56-A2340C49C1B1}" type="slidenum">
              <a:rPr lang="fr-FR" altLang="fr-FR"/>
              <a:pPr>
                <a:defRPr/>
              </a:pPr>
              <a:t>‹N°›</a:t>
            </a:fld>
            <a:endParaRPr lang="fr-FR" altLang="fr-FR"/>
          </a:p>
        </p:txBody>
      </p:sp>
    </p:spTree>
    <p:extLst>
      <p:ext uri="{BB962C8B-B14F-4D97-AF65-F5344CB8AC3E}">
        <p14:creationId xmlns:p14="http://schemas.microsoft.com/office/powerpoint/2010/main" val="354925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Rectangle 4">
            <a:extLst>
              <a:ext uri="{FF2B5EF4-FFF2-40B4-BE49-F238E27FC236}">
                <a16:creationId xmlns:a16="http://schemas.microsoft.com/office/drawing/2014/main" id="{765550B4-6C53-9152-7DA4-130256716011}"/>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7874C26B-8DB8-81CE-DA95-1F2D9DE94E1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397A0CDD-59F0-73EA-F2A9-9CEC071C9893}"/>
              </a:ext>
            </a:extLst>
          </p:cNvPr>
          <p:cNvSpPr>
            <a:spLocks noGrp="1" noChangeArrowheads="1"/>
          </p:cNvSpPr>
          <p:nvPr>
            <p:ph type="sldNum" sz="quarter" idx="12"/>
          </p:nvPr>
        </p:nvSpPr>
        <p:spPr>
          <a:ln/>
        </p:spPr>
        <p:txBody>
          <a:bodyPr/>
          <a:lstStyle>
            <a:lvl1pPr>
              <a:defRPr/>
            </a:lvl1pPr>
          </a:lstStyle>
          <a:p>
            <a:pPr>
              <a:defRPr/>
            </a:pPr>
            <a:fld id="{5184D4DF-8EEA-4230-B410-7BE68988DB0C}" type="slidenum">
              <a:rPr lang="fr-FR" altLang="fr-FR"/>
              <a:pPr>
                <a:defRPr/>
              </a:pPr>
              <a:t>‹N°›</a:t>
            </a:fld>
            <a:endParaRPr lang="fr-FR" altLang="fr-FR"/>
          </a:p>
        </p:txBody>
      </p:sp>
    </p:spTree>
    <p:extLst>
      <p:ext uri="{BB962C8B-B14F-4D97-AF65-F5344CB8AC3E}">
        <p14:creationId xmlns:p14="http://schemas.microsoft.com/office/powerpoint/2010/main" val="231453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Rectangle 4">
            <a:extLst>
              <a:ext uri="{FF2B5EF4-FFF2-40B4-BE49-F238E27FC236}">
                <a16:creationId xmlns:a16="http://schemas.microsoft.com/office/drawing/2014/main" id="{25B868ED-3256-9A65-3F46-597B55399B81}"/>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6376A234-68A9-76BE-1D90-7CFFEB054EB0}"/>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6C39E12C-D0F1-0735-D7AE-CF7349EFBD9D}"/>
              </a:ext>
            </a:extLst>
          </p:cNvPr>
          <p:cNvSpPr>
            <a:spLocks noGrp="1" noChangeArrowheads="1"/>
          </p:cNvSpPr>
          <p:nvPr>
            <p:ph type="sldNum" sz="quarter" idx="12"/>
          </p:nvPr>
        </p:nvSpPr>
        <p:spPr>
          <a:ln/>
        </p:spPr>
        <p:txBody>
          <a:bodyPr/>
          <a:lstStyle>
            <a:lvl1pPr>
              <a:defRPr/>
            </a:lvl1pPr>
          </a:lstStyle>
          <a:p>
            <a:pPr>
              <a:defRPr/>
            </a:pPr>
            <a:fld id="{4174E6CE-CC9C-4E0A-931C-3D95A0AA2647}" type="slidenum">
              <a:rPr lang="fr-FR" altLang="fr-FR"/>
              <a:pPr>
                <a:defRPr/>
              </a:pPr>
              <a:t>‹N°›</a:t>
            </a:fld>
            <a:endParaRPr lang="fr-FR" altLang="fr-FR"/>
          </a:p>
        </p:txBody>
      </p:sp>
    </p:spTree>
    <p:extLst>
      <p:ext uri="{BB962C8B-B14F-4D97-AF65-F5344CB8AC3E}">
        <p14:creationId xmlns:p14="http://schemas.microsoft.com/office/powerpoint/2010/main" val="170240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FC1CCE-A25D-EE0A-109A-2C6E1982E66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A7CA140C-3DB7-5D52-38B1-B375A8D693B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95682C8D-4327-5D76-D843-39E43C8CBC6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fr-FR" altLang="fr-FR"/>
          </a:p>
        </p:txBody>
      </p:sp>
      <p:sp>
        <p:nvSpPr>
          <p:cNvPr id="1029" name="Rectangle 5">
            <a:extLst>
              <a:ext uri="{FF2B5EF4-FFF2-40B4-BE49-F238E27FC236}">
                <a16:creationId xmlns:a16="http://schemas.microsoft.com/office/drawing/2014/main" id="{AA9FEE31-6FE7-B50C-17E7-0D3732C07C2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fr-FR" altLang="fr-FR"/>
          </a:p>
        </p:txBody>
      </p:sp>
      <p:sp>
        <p:nvSpPr>
          <p:cNvPr id="1030" name="Rectangle 6">
            <a:extLst>
              <a:ext uri="{FF2B5EF4-FFF2-40B4-BE49-F238E27FC236}">
                <a16:creationId xmlns:a16="http://schemas.microsoft.com/office/drawing/2014/main" id="{182EE4FD-5751-E7F3-E528-AB8736732DE2}"/>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2EA54BF8-3964-4942-99FF-CDA6D2777CD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youtube.com/watch?v=wvTv8TqWC48"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6">
            <a:extLst>
              <a:ext uri="{FF2B5EF4-FFF2-40B4-BE49-F238E27FC236}">
                <a16:creationId xmlns:a16="http://schemas.microsoft.com/office/drawing/2014/main" id="{E9A3BF0C-52D5-03F4-FE88-D3A60FA451C2}"/>
              </a:ext>
            </a:extLst>
          </p:cNvPr>
          <p:cNvSpPr txBox="1">
            <a:spLocks noChangeArrowheads="1"/>
          </p:cNvSpPr>
          <p:nvPr/>
        </p:nvSpPr>
        <p:spPr bwMode="auto">
          <a:xfrm>
            <a:off x="107504" y="5910371"/>
            <a:ext cx="29049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dirty="0">
                <a:latin typeface="Comic Sans MS" panose="030F0702030302020204" pitchFamily="66" charset="0"/>
              </a:rPr>
              <a:t>Ludivine Royer</a:t>
            </a:r>
          </a:p>
          <a:p>
            <a:pPr eaLnBrk="1" hangingPunct="1">
              <a:spcBef>
                <a:spcPct val="0"/>
              </a:spcBef>
              <a:buFontTx/>
              <a:buNone/>
            </a:pPr>
            <a:r>
              <a:rPr lang="fr-FR" altLang="fr-FR" sz="2400" dirty="0">
                <a:latin typeface="Comic Sans MS" panose="030F0702030302020204" pitchFamily="66" charset="0"/>
              </a:rPr>
              <a:t>21 Novembre 2024</a:t>
            </a:r>
          </a:p>
        </p:txBody>
      </p:sp>
      <p:sp>
        <p:nvSpPr>
          <p:cNvPr id="2" name="Rectangle 1">
            <a:extLst>
              <a:ext uri="{FF2B5EF4-FFF2-40B4-BE49-F238E27FC236}">
                <a16:creationId xmlns:a16="http://schemas.microsoft.com/office/drawing/2014/main" id="{5121676E-C07B-4A35-1BB0-54215D31D247}"/>
              </a:ext>
            </a:extLst>
          </p:cNvPr>
          <p:cNvSpPr/>
          <p:nvPr/>
        </p:nvSpPr>
        <p:spPr>
          <a:xfrm>
            <a:off x="0" y="0"/>
            <a:ext cx="9144000" cy="206533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50000"/>
              </a:spcBef>
              <a:buFontTx/>
              <a:buNone/>
            </a:pPr>
            <a:r>
              <a:rPr lang="fr-FR" altLang="fr-FR" sz="3600" b="1" dirty="0">
                <a:latin typeface="Comic Sans MS" panose="030F0702030302020204" pitchFamily="66" charset="0"/>
              </a:rPr>
              <a:t>De la macromolécule à la cellule : lien entre la structure moléculaire et la fonction biologique</a:t>
            </a:r>
          </a:p>
        </p:txBody>
      </p:sp>
      <p:sp>
        <p:nvSpPr>
          <p:cNvPr id="3" name="ZoneTexte 2">
            <a:extLst>
              <a:ext uri="{FF2B5EF4-FFF2-40B4-BE49-F238E27FC236}">
                <a16:creationId xmlns:a16="http://schemas.microsoft.com/office/drawing/2014/main" id="{2E7666A2-44D3-CBFE-965B-CD58CAF5AEF4}"/>
              </a:ext>
            </a:extLst>
          </p:cNvPr>
          <p:cNvSpPr txBox="1"/>
          <p:nvPr/>
        </p:nvSpPr>
        <p:spPr>
          <a:xfrm>
            <a:off x="1475656" y="2276872"/>
            <a:ext cx="6408712" cy="646331"/>
          </a:xfrm>
          <a:prstGeom prst="rect">
            <a:avLst/>
          </a:prstGeom>
          <a:noFill/>
        </p:spPr>
        <p:txBody>
          <a:bodyPr wrap="square" rtlCol="0">
            <a:spAutoFit/>
          </a:bodyPr>
          <a:lstStyle/>
          <a:p>
            <a:r>
              <a:rPr lang="fr-FR" sz="3600" dirty="0" err="1"/>
              <a:t>ludivine.royer@inserm.fr</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6" descr="reaction">
            <a:extLst>
              <a:ext uri="{FF2B5EF4-FFF2-40B4-BE49-F238E27FC236}">
                <a16:creationId xmlns:a16="http://schemas.microsoft.com/office/drawing/2014/main" id="{D1994296-6A47-AFFE-E17C-0C94C3E23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473200"/>
            <a:ext cx="5346700" cy="3756025"/>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grpSp>
        <p:nvGrpSpPr>
          <p:cNvPr id="39939" name="Group 48">
            <a:extLst>
              <a:ext uri="{FF2B5EF4-FFF2-40B4-BE49-F238E27FC236}">
                <a16:creationId xmlns:a16="http://schemas.microsoft.com/office/drawing/2014/main" id="{262CCBE6-02E7-56B6-8B58-2406DB3FB3A2}"/>
              </a:ext>
            </a:extLst>
          </p:cNvPr>
          <p:cNvGrpSpPr>
            <a:grpSpLocks/>
          </p:cNvGrpSpPr>
          <p:nvPr/>
        </p:nvGrpSpPr>
        <p:grpSpPr bwMode="auto">
          <a:xfrm>
            <a:off x="957263" y="3582988"/>
            <a:ext cx="3024187" cy="693737"/>
            <a:chOff x="384" y="2544"/>
            <a:chExt cx="2064" cy="473"/>
          </a:xfrm>
        </p:grpSpPr>
        <p:sp>
          <p:nvSpPr>
            <p:cNvPr id="39955" name="Text Box 49">
              <a:extLst>
                <a:ext uri="{FF2B5EF4-FFF2-40B4-BE49-F238E27FC236}">
                  <a16:creationId xmlns:a16="http://schemas.microsoft.com/office/drawing/2014/main" id="{7219BD24-B599-A5A0-C8F2-FB21918CC367}"/>
                </a:ext>
              </a:extLst>
            </p:cNvPr>
            <p:cNvSpPr txBox="1">
              <a:spLocks noChangeArrowheads="1"/>
            </p:cNvSpPr>
            <p:nvPr/>
          </p:nvSpPr>
          <p:spPr bwMode="auto">
            <a:xfrm>
              <a:off x="384" y="2765"/>
              <a:ext cx="1806" cy="252"/>
            </a:xfrm>
            <a:prstGeom prst="rect">
              <a:avLst/>
            </a:prstGeom>
            <a:solidFill>
              <a:srgbClr val="FF3300"/>
            </a:solidFill>
            <a:ln w="9525">
              <a:solidFill>
                <a:srgbClr val="FF33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fr-CA" altLang="fr-FR" sz="1800" b="1">
                  <a:solidFill>
                    <a:schemeClr val="bg1"/>
                  </a:solidFill>
                </a:rPr>
                <a:t>Réaction avec enzyme</a:t>
              </a:r>
              <a:endParaRPr lang="fr-CA" altLang="fr-FR" sz="1800">
                <a:solidFill>
                  <a:srgbClr val="003399"/>
                </a:solidFill>
              </a:endParaRPr>
            </a:p>
          </p:txBody>
        </p:sp>
        <p:sp>
          <p:nvSpPr>
            <p:cNvPr id="39956" name="Line 50">
              <a:extLst>
                <a:ext uri="{FF2B5EF4-FFF2-40B4-BE49-F238E27FC236}">
                  <a16:creationId xmlns:a16="http://schemas.microsoft.com/office/drawing/2014/main" id="{3F38577B-04A7-97CE-3B5F-A7945DE742BB}"/>
                </a:ext>
              </a:extLst>
            </p:cNvPr>
            <p:cNvSpPr>
              <a:spLocks noChangeShapeType="1"/>
            </p:cNvSpPr>
            <p:nvPr/>
          </p:nvSpPr>
          <p:spPr bwMode="auto">
            <a:xfrm flipV="1">
              <a:off x="2016" y="2544"/>
              <a:ext cx="432" cy="33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39940" name="Group 51">
            <a:extLst>
              <a:ext uri="{FF2B5EF4-FFF2-40B4-BE49-F238E27FC236}">
                <a16:creationId xmlns:a16="http://schemas.microsoft.com/office/drawing/2014/main" id="{E7DAD81D-153F-6FB7-1C73-B7052F32ED49}"/>
              </a:ext>
            </a:extLst>
          </p:cNvPr>
          <p:cNvGrpSpPr>
            <a:grpSpLocks/>
          </p:cNvGrpSpPr>
          <p:nvPr/>
        </p:nvGrpSpPr>
        <p:grpSpPr bwMode="auto">
          <a:xfrm>
            <a:off x="5810250" y="1825625"/>
            <a:ext cx="3081338" cy="922338"/>
            <a:chOff x="3696" y="1344"/>
            <a:chExt cx="2103" cy="630"/>
          </a:xfrm>
        </p:grpSpPr>
        <p:sp>
          <p:nvSpPr>
            <p:cNvPr id="39953" name="Text Box 52">
              <a:extLst>
                <a:ext uri="{FF2B5EF4-FFF2-40B4-BE49-F238E27FC236}">
                  <a16:creationId xmlns:a16="http://schemas.microsoft.com/office/drawing/2014/main" id="{139280AD-8F89-5B5C-1AC1-8CE02FBF07E7}"/>
                </a:ext>
              </a:extLst>
            </p:cNvPr>
            <p:cNvSpPr txBox="1">
              <a:spLocks noChangeArrowheads="1"/>
            </p:cNvSpPr>
            <p:nvPr/>
          </p:nvSpPr>
          <p:spPr bwMode="auto">
            <a:xfrm>
              <a:off x="3888" y="1344"/>
              <a:ext cx="1911" cy="630"/>
            </a:xfrm>
            <a:prstGeom prst="rect">
              <a:avLst/>
            </a:prstGeom>
            <a:solidFill>
              <a:srgbClr val="003399"/>
            </a:solidFill>
            <a:ln w="9525">
              <a:solidFill>
                <a:srgbClr val="003399"/>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fr-CA" altLang="fr-FR" sz="1800" b="1">
                  <a:solidFill>
                    <a:schemeClr val="bg1"/>
                  </a:solidFill>
                </a:rPr>
                <a:t>Énergie d'activation de la réaction sans enzyme</a:t>
              </a:r>
              <a:endParaRPr lang="fr-CA" altLang="fr-FR" sz="1800">
                <a:solidFill>
                  <a:srgbClr val="003399"/>
                </a:solidFill>
              </a:endParaRPr>
            </a:p>
          </p:txBody>
        </p:sp>
        <p:sp>
          <p:nvSpPr>
            <p:cNvPr id="39954" name="Line 53">
              <a:extLst>
                <a:ext uri="{FF2B5EF4-FFF2-40B4-BE49-F238E27FC236}">
                  <a16:creationId xmlns:a16="http://schemas.microsoft.com/office/drawing/2014/main" id="{CF7159DB-F473-A068-E310-133407002E51}"/>
                </a:ext>
              </a:extLst>
            </p:cNvPr>
            <p:cNvSpPr>
              <a:spLocks noChangeShapeType="1"/>
            </p:cNvSpPr>
            <p:nvPr/>
          </p:nvSpPr>
          <p:spPr bwMode="auto">
            <a:xfrm flipH="1">
              <a:off x="3696" y="1536"/>
              <a:ext cx="192" cy="0"/>
            </a:xfrm>
            <a:prstGeom prst="line">
              <a:avLst/>
            </a:prstGeom>
            <a:noFill/>
            <a:ln w="38100">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39941" name="Group 54">
            <a:extLst>
              <a:ext uri="{FF2B5EF4-FFF2-40B4-BE49-F238E27FC236}">
                <a16:creationId xmlns:a16="http://schemas.microsoft.com/office/drawing/2014/main" id="{BFE5E3E3-B679-5206-7FD5-2308DFF1FBDD}"/>
              </a:ext>
            </a:extLst>
          </p:cNvPr>
          <p:cNvGrpSpPr>
            <a:grpSpLocks/>
          </p:cNvGrpSpPr>
          <p:nvPr/>
        </p:nvGrpSpPr>
        <p:grpSpPr bwMode="auto">
          <a:xfrm>
            <a:off x="5810250" y="3794125"/>
            <a:ext cx="2320925" cy="646113"/>
            <a:chOff x="3696" y="2688"/>
            <a:chExt cx="1584" cy="441"/>
          </a:xfrm>
        </p:grpSpPr>
        <p:sp>
          <p:nvSpPr>
            <p:cNvPr id="39951" name="Text Box 55">
              <a:extLst>
                <a:ext uri="{FF2B5EF4-FFF2-40B4-BE49-F238E27FC236}">
                  <a16:creationId xmlns:a16="http://schemas.microsoft.com/office/drawing/2014/main" id="{8FE9C417-4DDA-27ED-FB1D-14240A993718}"/>
                </a:ext>
              </a:extLst>
            </p:cNvPr>
            <p:cNvSpPr txBox="1">
              <a:spLocks noChangeArrowheads="1"/>
            </p:cNvSpPr>
            <p:nvPr/>
          </p:nvSpPr>
          <p:spPr bwMode="auto">
            <a:xfrm>
              <a:off x="3888" y="2688"/>
              <a:ext cx="1392" cy="441"/>
            </a:xfrm>
            <a:prstGeom prst="rect">
              <a:avLst/>
            </a:prstGeom>
            <a:solidFill>
              <a:srgbClr val="FFFF00"/>
            </a:solidFill>
            <a:ln w="9525">
              <a:solidFill>
                <a:srgbClr val="003399"/>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fr-CA" altLang="fr-FR" sz="1800" b="1"/>
                <a:t>Énergie dégagée par la réaction</a:t>
              </a:r>
              <a:endParaRPr lang="fr-CA" altLang="fr-FR" sz="1800"/>
            </a:p>
          </p:txBody>
        </p:sp>
        <p:sp>
          <p:nvSpPr>
            <p:cNvPr id="39952" name="Line 56">
              <a:extLst>
                <a:ext uri="{FF2B5EF4-FFF2-40B4-BE49-F238E27FC236}">
                  <a16:creationId xmlns:a16="http://schemas.microsoft.com/office/drawing/2014/main" id="{BE9FA193-D983-3171-2189-C6E293565471}"/>
                </a:ext>
              </a:extLst>
            </p:cNvPr>
            <p:cNvSpPr>
              <a:spLocks noChangeShapeType="1"/>
            </p:cNvSpPr>
            <p:nvPr/>
          </p:nvSpPr>
          <p:spPr bwMode="auto">
            <a:xfrm flipH="1">
              <a:off x="3696" y="2880"/>
              <a:ext cx="19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39942" name="Group 57">
            <a:extLst>
              <a:ext uri="{FF2B5EF4-FFF2-40B4-BE49-F238E27FC236}">
                <a16:creationId xmlns:a16="http://schemas.microsoft.com/office/drawing/2014/main" id="{6997CF2A-27E7-491D-4CBA-E2678D8F02BB}"/>
              </a:ext>
            </a:extLst>
          </p:cNvPr>
          <p:cNvGrpSpPr>
            <a:grpSpLocks/>
          </p:cNvGrpSpPr>
          <p:nvPr/>
        </p:nvGrpSpPr>
        <p:grpSpPr bwMode="auto">
          <a:xfrm>
            <a:off x="3278188" y="1023938"/>
            <a:ext cx="2659062" cy="1293812"/>
            <a:chOff x="1968" y="797"/>
            <a:chExt cx="1815" cy="883"/>
          </a:xfrm>
        </p:grpSpPr>
        <p:sp>
          <p:nvSpPr>
            <p:cNvPr id="39949" name="Text Box 58">
              <a:extLst>
                <a:ext uri="{FF2B5EF4-FFF2-40B4-BE49-F238E27FC236}">
                  <a16:creationId xmlns:a16="http://schemas.microsoft.com/office/drawing/2014/main" id="{D25E454B-5043-4EA9-F25A-D757DC3F9A04}"/>
                </a:ext>
              </a:extLst>
            </p:cNvPr>
            <p:cNvSpPr txBox="1">
              <a:spLocks noChangeArrowheads="1"/>
            </p:cNvSpPr>
            <p:nvPr/>
          </p:nvSpPr>
          <p:spPr bwMode="auto">
            <a:xfrm>
              <a:off x="1968" y="797"/>
              <a:ext cx="1815" cy="252"/>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fr-CA" altLang="fr-FR" sz="1800" b="1">
                  <a:solidFill>
                    <a:schemeClr val="bg1"/>
                  </a:solidFill>
                </a:rPr>
                <a:t>Réaction sans enzyme</a:t>
              </a:r>
              <a:endParaRPr lang="fr-CA" altLang="fr-FR" sz="1800">
                <a:solidFill>
                  <a:srgbClr val="003399"/>
                </a:solidFill>
              </a:endParaRPr>
            </a:p>
          </p:txBody>
        </p:sp>
        <p:sp>
          <p:nvSpPr>
            <p:cNvPr id="39950" name="Line 59">
              <a:extLst>
                <a:ext uri="{FF2B5EF4-FFF2-40B4-BE49-F238E27FC236}">
                  <a16:creationId xmlns:a16="http://schemas.microsoft.com/office/drawing/2014/main" id="{2AA2F522-5EE1-F01E-9A1C-12CDB2C3ACD4}"/>
                </a:ext>
              </a:extLst>
            </p:cNvPr>
            <p:cNvSpPr>
              <a:spLocks noChangeShapeType="1"/>
            </p:cNvSpPr>
            <p:nvPr/>
          </p:nvSpPr>
          <p:spPr bwMode="auto">
            <a:xfrm flipH="1">
              <a:off x="2352" y="1008"/>
              <a:ext cx="768" cy="672"/>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39943" name="Group 60">
            <a:extLst>
              <a:ext uri="{FF2B5EF4-FFF2-40B4-BE49-F238E27FC236}">
                <a16:creationId xmlns:a16="http://schemas.microsoft.com/office/drawing/2014/main" id="{FEBBBB07-4ABE-9D30-C4FC-D9D44B3AF5B9}"/>
              </a:ext>
            </a:extLst>
          </p:cNvPr>
          <p:cNvGrpSpPr>
            <a:grpSpLocks/>
          </p:cNvGrpSpPr>
          <p:nvPr/>
        </p:nvGrpSpPr>
        <p:grpSpPr bwMode="auto">
          <a:xfrm>
            <a:off x="5457825" y="2668588"/>
            <a:ext cx="2970213" cy="1200150"/>
            <a:chOff x="3456" y="1920"/>
            <a:chExt cx="2026" cy="819"/>
          </a:xfrm>
        </p:grpSpPr>
        <p:sp>
          <p:nvSpPr>
            <p:cNvPr id="39947" name="Text Box 61">
              <a:extLst>
                <a:ext uri="{FF2B5EF4-FFF2-40B4-BE49-F238E27FC236}">
                  <a16:creationId xmlns:a16="http://schemas.microsoft.com/office/drawing/2014/main" id="{2F6C5D50-0B9B-521D-7A3A-5030570E07FE}"/>
                </a:ext>
              </a:extLst>
            </p:cNvPr>
            <p:cNvSpPr txBox="1">
              <a:spLocks noChangeArrowheads="1"/>
            </p:cNvSpPr>
            <p:nvPr/>
          </p:nvSpPr>
          <p:spPr bwMode="auto">
            <a:xfrm>
              <a:off x="3888" y="1920"/>
              <a:ext cx="1594" cy="819"/>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fr-CA" altLang="fr-FR" sz="1800" b="1">
                  <a:solidFill>
                    <a:schemeClr val="bg1"/>
                  </a:solidFill>
                </a:rPr>
                <a:t>Énergie d'activation de la réaction avec enzyme</a:t>
              </a:r>
              <a:endParaRPr lang="fr-CA" altLang="fr-FR" sz="1800">
                <a:solidFill>
                  <a:srgbClr val="003399"/>
                </a:solidFill>
              </a:endParaRPr>
            </a:p>
          </p:txBody>
        </p:sp>
        <p:sp>
          <p:nvSpPr>
            <p:cNvPr id="39948" name="Line 62">
              <a:extLst>
                <a:ext uri="{FF2B5EF4-FFF2-40B4-BE49-F238E27FC236}">
                  <a16:creationId xmlns:a16="http://schemas.microsoft.com/office/drawing/2014/main" id="{EEB943E4-D3D5-D814-C5D0-2B9AB7B4E167}"/>
                </a:ext>
              </a:extLst>
            </p:cNvPr>
            <p:cNvSpPr>
              <a:spLocks noChangeShapeType="1"/>
            </p:cNvSpPr>
            <p:nvPr/>
          </p:nvSpPr>
          <p:spPr bwMode="auto">
            <a:xfrm flipH="1">
              <a:off x="3456" y="2112"/>
              <a:ext cx="432"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39944" name="Text Box 6">
            <a:extLst>
              <a:ext uri="{FF2B5EF4-FFF2-40B4-BE49-F238E27FC236}">
                <a16:creationId xmlns:a16="http://schemas.microsoft.com/office/drawing/2014/main" id="{5D1B996B-B5D6-1C9E-59A1-A8A45C3FAA7C}"/>
              </a:ext>
            </a:extLst>
          </p:cNvPr>
          <p:cNvSpPr txBox="1">
            <a:spLocks noChangeArrowheads="1"/>
          </p:cNvSpPr>
          <p:nvPr/>
        </p:nvSpPr>
        <p:spPr bwMode="auto">
          <a:xfrm>
            <a:off x="2357438" y="5510213"/>
            <a:ext cx="38322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CA" altLang="fr-FR" sz="2800">
                <a:solidFill>
                  <a:srgbClr val="FF0000"/>
                </a:solidFill>
                <a:latin typeface="Comic Sans MS" panose="030F0702030302020204" pitchFamily="66" charset="0"/>
              </a:rPr>
              <a:t>Enzyme = catalyseur</a:t>
            </a:r>
          </a:p>
        </p:txBody>
      </p:sp>
      <p:sp>
        <p:nvSpPr>
          <p:cNvPr id="39945" name="Rectangle 2">
            <a:extLst>
              <a:ext uri="{FF2B5EF4-FFF2-40B4-BE49-F238E27FC236}">
                <a16:creationId xmlns:a16="http://schemas.microsoft.com/office/drawing/2014/main" id="{138B9BE2-44CC-157A-56A0-F02914FC1375}"/>
              </a:ext>
            </a:extLst>
          </p:cNvPr>
          <p:cNvSpPr>
            <a:spLocks noChangeArrowheads="1"/>
          </p:cNvSpPr>
          <p:nvPr/>
        </p:nvSpPr>
        <p:spPr bwMode="auto">
          <a:xfrm>
            <a:off x="1665288" y="5934075"/>
            <a:ext cx="5446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latin typeface="Times New Roman" panose="02020603050405020304" pitchFamily="18" charset="0"/>
                <a:cs typeface="Times New Roman" panose="02020603050405020304" pitchFamily="18" charset="0"/>
              </a:rPr>
              <a:t>abaisse l’énergie d’activation requise pour la r</a:t>
            </a:r>
            <a:r>
              <a:rPr lang="en-US" altLang="fr-FR" sz="1800" b="1">
                <a:latin typeface="Times New Roman" panose="02020603050405020304" pitchFamily="18" charset="0"/>
                <a:cs typeface="Times New Roman" panose="02020603050405020304" pitchFamily="18" charset="0"/>
              </a:rPr>
              <a:t>é</a:t>
            </a:r>
            <a:r>
              <a:rPr lang="fr-FR" altLang="fr-FR" sz="1800" b="1">
                <a:latin typeface="Times New Roman" panose="02020603050405020304" pitchFamily="18" charset="0"/>
                <a:cs typeface="Times New Roman" panose="02020603050405020304" pitchFamily="18" charset="0"/>
              </a:rPr>
              <a:t>action</a:t>
            </a:r>
            <a:endParaRPr lang="fr-FR" altLang="fr-FR" sz="1800">
              <a:latin typeface="Comic Sans MS" panose="030F0702030302020204" pitchFamily="66" charset="0"/>
            </a:endParaRPr>
          </a:p>
        </p:txBody>
      </p:sp>
      <p:sp>
        <p:nvSpPr>
          <p:cNvPr id="2" name="Rectangle 1">
            <a:extLst>
              <a:ext uri="{FF2B5EF4-FFF2-40B4-BE49-F238E27FC236}">
                <a16:creationId xmlns:a16="http://schemas.microsoft.com/office/drawing/2014/main" id="{84E63633-74ED-2A55-5F36-646BDB5B0808}"/>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Rôle des enzymes</a:t>
            </a:r>
            <a:endParaRPr lang="fr-FR" altLang="fr-FR" sz="2400" b="1" dirty="0">
              <a:solidFill>
                <a:schemeClr val="bg1"/>
              </a:solidFill>
              <a:latin typeface="+mn-lt"/>
              <a:ea typeface="SimSun" panose="02010600030101010101" pitchFamily="2" charset="-122"/>
            </a:endParaRPr>
          </a:p>
        </p:txBody>
      </p:sp>
      <p:sp>
        <p:nvSpPr>
          <p:cNvPr id="3" name="ZoneTexte 2">
            <a:extLst>
              <a:ext uri="{FF2B5EF4-FFF2-40B4-BE49-F238E27FC236}">
                <a16:creationId xmlns:a16="http://schemas.microsoft.com/office/drawing/2014/main" id="{4CBB1778-DB51-F7B9-098B-45D950EE08A4}"/>
              </a:ext>
            </a:extLst>
          </p:cNvPr>
          <p:cNvSpPr txBox="1"/>
          <p:nvPr/>
        </p:nvSpPr>
        <p:spPr>
          <a:xfrm>
            <a:off x="1980423" y="2731103"/>
            <a:ext cx="630301" cy="369332"/>
          </a:xfrm>
          <a:prstGeom prst="rect">
            <a:avLst/>
          </a:prstGeom>
          <a:noFill/>
        </p:spPr>
        <p:txBody>
          <a:bodyPr wrap="none" rtlCol="0">
            <a:spAutoFit/>
          </a:bodyPr>
          <a:lstStyle/>
          <a:p>
            <a:r>
              <a:rPr lang="fr-FR" b="1" dirty="0"/>
              <a:t>E+S</a:t>
            </a:r>
            <a:endParaRPr lang="en-US" b="1" dirty="0"/>
          </a:p>
        </p:txBody>
      </p:sp>
      <p:sp>
        <p:nvSpPr>
          <p:cNvPr id="4" name="ZoneTexte 3">
            <a:extLst>
              <a:ext uri="{FF2B5EF4-FFF2-40B4-BE49-F238E27FC236}">
                <a16:creationId xmlns:a16="http://schemas.microsoft.com/office/drawing/2014/main" id="{67D31EE8-7F32-644D-D866-163BD21601EA}"/>
              </a:ext>
            </a:extLst>
          </p:cNvPr>
          <p:cNvSpPr txBox="1"/>
          <p:nvPr/>
        </p:nvSpPr>
        <p:spPr>
          <a:xfrm>
            <a:off x="2929176" y="2181361"/>
            <a:ext cx="489236" cy="369332"/>
          </a:xfrm>
          <a:prstGeom prst="rect">
            <a:avLst/>
          </a:prstGeom>
          <a:noFill/>
        </p:spPr>
        <p:txBody>
          <a:bodyPr wrap="none" rtlCol="0">
            <a:spAutoFit/>
          </a:bodyPr>
          <a:lstStyle/>
          <a:p>
            <a:r>
              <a:rPr lang="fr-FR" b="1" dirty="0"/>
              <a:t>ES</a:t>
            </a:r>
            <a:endParaRPr lang="en-US" b="1" dirty="0"/>
          </a:p>
        </p:txBody>
      </p:sp>
      <p:sp>
        <p:nvSpPr>
          <p:cNvPr id="5" name="ZoneTexte 4">
            <a:extLst>
              <a:ext uri="{FF2B5EF4-FFF2-40B4-BE49-F238E27FC236}">
                <a16:creationId xmlns:a16="http://schemas.microsoft.com/office/drawing/2014/main" id="{D2A1F307-0900-BD80-CCF6-C01F79D07A93}"/>
              </a:ext>
            </a:extLst>
          </p:cNvPr>
          <p:cNvSpPr txBox="1"/>
          <p:nvPr/>
        </p:nvSpPr>
        <p:spPr>
          <a:xfrm>
            <a:off x="4354496" y="4290290"/>
            <a:ext cx="593432" cy="369332"/>
          </a:xfrm>
          <a:prstGeom prst="rect">
            <a:avLst/>
          </a:prstGeom>
          <a:noFill/>
        </p:spPr>
        <p:txBody>
          <a:bodyPr wrap="none" rtlCol="0">
            <a:spAutoFit/>
          </a:bodyPr>
          <a:lstStyle/>
          <a:p>
            <a:r>
              <a:rPr lang="fr-FR" b="1" dirty="0"/>
              <a:t>E+P</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85">
            <a:extLst>
              <a:ext uri="{FF2B5EF4-FFF2-40B4-BE49-F238E27FC236}">
                <a16:creationId xmlns:a16="http://schemas.microsoft.com/office/drawing/2014/main" id="{F7130691-D397-9F32-1188-3D4861F59B98}"/>
              </a:ext>
            </a:extLst>
          </p:cNvPr>
          <p:cNvGrpSpPr>
            <a:grpSpLocks/>
          </p:cNvGrpSpPr>
          <p:nvPr/>
        </p:nvGrpSpPr>
        <p:grpSpPr bwMode="auto">
          <a:xfrm>
            <a:off x="2165350" y="1155700"/>
            <a:ext cx="4665663" cy="200025"/>
            <a:chOff x="798" y="757"/>
            <a:chExt cx="1373" cy="93"/>
          </a:xfrm>
        </p:grpSpPr>
        <p:sp>
          <p:nvSpPr>
            <p:cNvPr id="37931" name="Line 59">
              <a:extLst>
                <a:ext uri="{FF2B5EF4-FFF2-40B4-BE49-F238E27FC236}">
                  <a16:creationId xmlns:a16="http://schemas.microsoft.com/office/drawing/2014/main" id="{DDCEA525-DE41-DB67-4988-D19C2902B165}"/>
                </a:ext>
              </a:extLst>
            </p:cNvPr>
            <p:cNvSpPr>
              <a:spLocks noChangeAspect="1" noChangeShapeType="1"/>
            </p:cNvSpPr>
            <p:nvPr/>
          </p:nvSpPr>
          <p:spPr bwMode="auto">
            <a:xfrm>
              <a:off x="799" y="757"/>
              <a:ext cx="1372" cy="1"/>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7932" name="Line 60">
              <a:extLst>
                <a:ext uri="{FF2B5EF4-FFF2-40B4-BE49-F238E27FC236}">
                  <a16:creationId xmlns:a16="http://schemas.microsoft.com/office/drawing/2014/main" id="{3D5E6A45-51EA-DFFD-5AB7-759F75DAB5A8}"/>
                </a:ext>
              </a:extLst>
            </p:cNvPr>
            <p:cNvSpPr>
              <a:spLocks noChangeShapeType="1"/>
            </p:cNvSpPr>
            <p:nvPr/>
          </p:nvSpPr>
          <p:spPr bwMode="auto">
            <a:xfrm>
              <a:off x="2167" y="760"/>
              <a:ext cx="0" cy="9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37933" name="Line 61">
              <a:extLst>
                <a:ext uri="{FF2B5EF4-FFF2-40B4-BE49-F238E27FC236}">
                  <a16:creationId xmlns:a16="http://schemas.microsoft.com/office/drawing/2014/main" id="{2B300516-F38C-254B-0EDB-68420EAB11C7}"/>
                </a:ext>
              </a:extLst>
            </p:cNvPr>
            <p:cNvSpPr>
              <a:spLocks noChangeShapeType="1"/>
            </p:cNvSpPr>
            <p:nvPr/>
          </p:nvSpPr>
          <p:spPr bwMode="auto">
            <a:xfrm>
              <a:off x="798" y="757"/>
              <a:ext cx="0" cy="72"/>
            </a:xfrm>
            <a:prstGeom prst="line">
              <a:avLst/>
            </a:prstGeom>
            <a:noFill/>
            <a:ln w="12700">
              <a:solidFill>
                <a:srgbClr val="000000"/>
              </a:solidFill>
              <a:round/>
              <a:headEnd type="triangle" w="lg" len="med"/>
              <a:tailEnd type="none" w="lg" len="med"/>
            </a:ln>
            <a:extLst>
              <a:ext uri="{909E8E84-426E-40DD-AFC4-6F175D3DCCD1}">
                <a14:hiddenFill xmlns:a14="http://schemas.microsoft.com/office/drawing/2010/main">
                  <a:noFill/>
                </a14:hiddenFill>
              </a:ext>
            </a:extLst>
          </p:spPr>
          <p:txBody>
            <a:bodyPr anchor="ctr"/>
            <a:lstStyle/>
            <a:p>
              <a:endParaRPr lang="en-US"/>
            </a:p>
          </p:txBody>
        </p:sp>
      </p:grpSp>
      <p:sp>
        <p:nvSpPr>
          <p:cNvPr id="37891" name="Line 62">
            <a:extLst>
              <a:ext uri="{FF2B5EF4-FFF2-40B4-BE49-F238E27FC236}">
                <a16:creationId xmlns:a16="http://schemas.microsoft.com/office/drawing/2014/main" id="{8A555175-3E52-52B9-0CA6-8C736238D7DC}"/>
              </a:ext>
            </a:extLst>
          </p:cNvPr>
          <p:cNvSpPr>
            <a:spLocks noChangeShapeType="1"/>
          </p:cNvSpPr>
          <p:nvPr/>
        </p:nvSpPr>
        <p:spPr bwMode="auto">
          <a:xfrm rot="-5400000">
            <a:off x="2710657" y="1288256"/>
            <a:ext cx="0" cy="398463"/>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37892" name="Line 63">
            <a:extLst>
              <a:ext uri="{FF2B5EF4-FFF2-40B4-BE49-F238E27FC236}">
                <a16:creationId xmlns:a16="http://schemas.microsoft.com/office/drawing/2014/main" id="{41B8C0AD-401B-1499-63B9-4359F0DC220F}"/>
              </a:ext>
            </a:extLst>
          </p:cNvPr>
          <p:cNvSpPr>
            <a:spLocks noChangeShapeType="1"/>
          </p:cNvSpPr>
          <p:nvPr/>
        </p:nvSpPr>
        <p:spPr bwMode="auto">
          <a:xfrm rot="-5400000">
            <a:off x="4406107" y="1254919"/>
            <a:ext cx="0" cy="465137"/>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37893" name="Text Box 80">
            <a:extLst>
              <a:ext uri="{FF2B5EF4-FFF2-40B4-BE49-F238E27FC236}">
                <a16:creationId xmlns:a16="http://schemas.microsoft.com/office/drawing/2014/main" id="{64C4A544-1692-1B00-B7AE-CCF449FE8350}"/>
              </a:ext>
            </a:extLst>
          </p:cNvPr>
          <p:cNvSpPr txBox="1">
            <a:spLocks noChangeArrowheads="1"/>
          </p:cNvSpPr>
          <p:nvPr/>
        </p:nvSpPr>
        <p:spPr bwMode="auto">
          <a:xfrm>
            <a:off x="384175" y="1303338"/>
            <a:ext cx="101171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dirty="0">
                <a:cs typeface="Times New Roman" panose="02020603050405020304" pitchFamily="18" charset="0"/>
              </a:rPr>
              <a:t>Substrat + Enzyme       Complexe            </a:t>
            </a:r>
            <a:r>
              <a:rPr lang="fr-FR" altLang="fr-FR" sz="1800" b="1" dirty="0" err="1">
                <a:cs typeface="Times New Roman" panose="02020603050405020304" pitchFamily="18" charset="0"/>
              </a:rPr>
              <a:t>Complexe</a:t>
            </a:r>
            <a:r>
              <a:rPr lang="fr-FR" altLang="fr-FR" sz="1800" b="1" dirty="0">
                <a:cs typeface="Times New Roman" panose="02020603050405020304" pitchFamily="18" charset="0"/>
              </a:rPr>
              <a:t>             </a:t>
            </a:r>
            <a:r>
              <a:rPr lang="fr-FR" altLang="fr-FR" sz="1800" b="1" dirty="0"/>
              <a:t>Enzyme +  Produit</a:t>
            </a:r>
            <a:endParaRPr lang="fr-FR" altLang="fr-FR" sz="1800" b="1" dirty="0">
              <a:cs typeface="Times New Roman" panose="02020603050405020304" pitchFamily="18" charset="0"/>
            </a:endParaRPr>
          </a:p>
          <a:p>
            <a:pPr eaLnBrk="1" hangingPunct="1">
              <a:spcBef>
                <a:spcPct val="0"/>
              </a:spcBef>
              <a:buFontTx/>
              <a:buNone/>
            </a:pPr>
            <a:r>
              <a:rPr lang="fr-FR" altLang="fr-FR" sz="1800" b="1" dirty="0">
                <a:cs typeface="Times New Roman" panose="02020603050405020304" pitchFamily="18" charset="0"/>
              </a:rPr>
              <a:t>                                Enzyme - Substrat  Enzyme - Produit</a:t>
            </a:r>
          </a:p>
        </p:txBody>
      </p:sp>
      <p:grpSp>
        <p:nvGrpSpPr>
          <p:cNvPr id="37894" name="Group 45">
            <a:extLst>
              <a:ext uri="{FF2B5EF4-FFF2-40B4-BE49-F238E27FC236}">
                <a16:creationId xmlns:a16="http://schemas.microsoft.com/office/drawing/2014/main" id="{EB93EDA7-791D-F079-063E-5327846D4F68}"/>
              </a:ext>
            </a:extLst>
          </p:cNvPr>
          <p:cNvGrpSpPr>
            <a:grpSpLocks/>
          </p:cNvGrpSpPr>
          <p:nvPr/>
        </p:nvGrpSpPr>
        <p:grpSpPr bwMode="auto">
          <a:xfrm>
            <a:off x="3251200" y="2406650"/>
            <a:ext cx="711200" cy="542925"/>
            <a:chOff x="1230" y="1020"/>
            <a:chExt cx="216" cy="156"/>
          </a:xfrm>
        </p:grpSpPr>
        <p:sp>
          <p:nvSpPr>
            <p:cNvPr id="37928" name="Oval 46">
              <a:extLst>
                <a:ext uri="{FF2B5EF4-FFF2-40B4-BE49-F238E27FC236}">
                  <a16:creationId xmlns:a16="http://schemas.microsoft.com/office/drawing/2014/main" id="{9B874FE1-90AF-5F21-0C46-CC906AA6D78C}"/>
                </a:ext>
              </a:extLst>
            </p:cNvPr>
            <p:cNvSpPr>
              <a:spLocks noChangeAspect="1" noChangeArrowheads="1"/>
            </p:cNvSpPr>
            <p:nvPr/>
          </p:nvSpPr>
          <p:spPr bwMode="auto">
            <a:xfrm>
              <a:off x="1230" y="1042"/>
              <a:ext cx="216" cy="134"/>
            </a:xfrm>
            <a:prstGeom prst="ellipse">
              <a:avLst/>
            </a:prstGeom>
            <a:solidFill>
              <a:srgbClr val="969696"/>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7929" name="Oval 47">
              <a:extLst>
                <a:ext uri="{FF2B5EF4-FFF2-40B4-BE49-F238E27FC236}">
                  <a16:creationId xmlns:a16="http://schemas.microsoft.com/office/drawing/2014/main" id="{D854D4A7-744C-68AD-26AF-8BF264B79A9A}"/>
                </a:ext>
              </a:extLst>
            </p:cNvPr>
            <p:cNvSpPr>
              <a:spLocks noChangeAspect="1" noChangeArrowheads="1"/>
            </p:cNvSpPr>
            <p:nvPr/>
          </p:nvSpPr>
          <p:spPr bwMode="auto">
            <a:xfrm>
              <a:off x="1259" y="1020"/>
              <a:ext cx="62" cy="61"/>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7930" name="Rectangle 48">
              <a:extLst>
                <a:ext uri="{FF2B5EF4-FFF2-40B4-BE49-F238E27FC236}">
                  <a16:creationId xmlns:a16="http://schemas.microsoft.com/office/drawing/2014/main" id="{9AFD0992-66C5-5EC0-51AD-2155F3DFE519}"/>
                </a:ext>
              </a:extLst>
            </p:cNvPr>
            <p:cNvSpPr>
              <a:spLocks noChangeAspect="1" noChangeArrowheads="1"/>
            </p:cNvSpPr>
            <p:nvPr/>
          </p:nvSpPr>
          <p:spPr bwMode="auto">
            <a:xfrm>
              <a:off x="1349" y="1024"/>
              <a:ext cx="68" cy="61"/>
            </a:xfrm>
            <a:prstGeom prst="rect">
              <a:avLst/>
            </a:prstGeom>
            <a:solidFill>
              <a:srgbClr val="FFFFFF"/>
            </a:solidFill>
            <a:ln w="11113">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grpSp>
      <p:sp>
        <p:nvSpPr>
          <p:cNvPr id="37895" name="Rectangle 49">
            <a:extLst>
              <a:ext uri="{FF2B5EF4-FFF2-40B4-BE49-F238E27FC236}">
                <a16:creationId xmlns:a16="http://schemas.microsoft.com/office/drawing/2014/main" id="{40648881-2EBA-5822-8CE8-5816923368CD}"/>
              </a:ext>
            </a:extLst>
          </p:cNvPr>
          <p:cNvSpPr>
            <a:spLocks noChangeAspect="1" noChangeArrowheads="1"/>
          </p:cNvSpPr>
          <p:nvPr/>
        </p:nvSpPr>
        <p:spPr bwMode="auto">
          <a:xfrm>
            <a:off x="1597025" y="2039938"/>
            <a:ext cx="757238" cy="274637"/>
          </a:xfrm>
          <a:prstGeom prst="rect">
            <a:avLst/>
          </a:prstGeom>
          <a:solidFill>
            <a:srgbClr val="FFFFFF"/>
          </a:solidFill>
          <a:ln w="11113">
            <a:solidFill>
              <a:srgbClr val="FFFF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7896" name="Oval 50">
            <a:extLst>
              <a:ext uri="{FF2B5EF4-FFF2-40B4-BE49-F238E27FC236}">
                <a16:creationId xmlns:a16="http://schemas.microsoft.com/office/drawing/2014/main" id="{A9F61167-974E-D2F4-BDBD-AD3CC3CB97BE}"/>
              </a:ext>
            </a:extLst>
          </p:cNvPr>
          <p:cNvSpPr>
            <a:spLocks noChangeAspect="1" noChangeArrowheads="1"/>
          </p:cNvSpPr>
          <p:nvPr/>
        </p:nvSpPr>
        <p:spPr bwMode="auto">
          <a:xfrm>
            <a:off x="1300163" y="1741488"/>
            <a:ext cx="201612" cy="211137"/>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7897" name="Rectangle 51">
            <a:extLst>
              <a:ext uri="{FF2B5EF4-FFF2-40B4-BE49-F238E27FC236}">
                <a16:creationId xmlns:a16="http://schemas.microsoft.com/office/drawing/2014/main" id="{D189BCE4-1EC2-1BB0-B763-CF4C81F1C968}"/>
              </a:ext>
            </a:extLst>
          </p:cNvPr>
          <p:cNvSpPr>
            <a:spLocks noChangeAspect="1" noChangeArrowheads="1"/>
          </p:cNvSpPr>
          <p:nvPr/>
        </p:nvSpPr>
        <p:spPr bwMode="auto">
          <a:xfrm>
            <a:off x="1266825" y="2065338"/>
            <a:ext cx="222250" cy="209550"/>
          </a:xfrm>
          <a:prstGeom prst="rect">
            <a:avLst/>
          </a:prstGeom>
          <a:solidFill>
            <a:srgbClr val="FFFFFF"/>
          </a:solidFill>
          <a:ln w="11113">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7898" name="Oval 53">
            <a:extLst>
              <a:ext uri="{FF2B5EF4-FFF2-40B4-BE49-F238E27FC236}">
                <a16:creationId xmlns:a16="http://schemas.microsoft.com/office/drawing/2014/main" id="{BFEF263C-29D0-614D-DE2D-E4CE14348D9E}"/>
              </a:ext>
            </a:extLst>
          </p:cNvPr>
          <p:cNvSpPr>
            <a:spLocks noChangeAspect="1" noChangeArrowheads="1"/>
          </p:cNvSpPr>
          <p:nvPr/>
        </p:nvSpPr>
        <p:spPr bwMode="auto">
          <a:xfrm>
            <a:off x="1597025" y="2476500"/>
            <a:ext cx="717550" cy="466725"/>
          </a:xfrm>
          <a:prstGeom prst="ellipse">
            <a:avLst/>
          </a:prstGeom>
          <a:solidFill>
            <a:srgbClr val="969696"/>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grpSp>
        <p:nvGrpSpPr>
          <p:cNvPr id="37899" name="Group 54">
            <a:extLst>
              <a:ext uri="{FF2B5EF4-FFF2-40B4-BE49-F238E27FC236}">
                <a16:creationId xmlns:a16="http://schemas.microsoft.com/office/drawing/2014/main" id="{4F9A5B1E-A984-2EFA-959D-33EE3CD1C5F7}"/>
              </a:ext>
            </a:extLst>
          </p:cNvPr>
          <p:cNvGrpSpPr>
            <a:grpSpLocks noChangeAspect="1"/>
          </p:cNvGrpSpPr>
          <p:nvPr/>
        </p:nvGrpSpPr>
        <p:grpSpPr bwMode="auto">
          <a:xfrm>
            <a:off x="1735138" y="2417763"/>
            <a:ext cx="442912" cy="212725"/>
            <a:chOff x="1433" y="2257"/>
            <a:chExt cx="244" cy="111"/>
          </a:xfrm>
        </p:grpSpPr>
        <p:sp>
          <p:nvSpPr>
            <p:cNvPr id="37926" name="Oval 55">
              <a:extLst>
                <a:ext uri="{FF2B5EF4-FFF2-40B4-BE49-F238E27FC236}">
                  <a16:creationId xmlns:a16="http://schemas.microsoft.com/office/drawing/2014/main" id="{263E9376-87C0-4664-83C5-CF068B53C4AD}"/>
                </a:ext>
              </a:extLst>
            </p:cNvPr>
            <p:cNvSpPr>
              <a:spLocks noChangeAspect="1" noChangeArrowheads="1"/>
            </p:cNvSpPr>
            <p:nvPr/>
          </p:nvSpPr>
          <p:spPr bwMode="auto">
            <a:xfrm>
              <a:off x="1433" y="2257"/>
              <a:ext cx="112" cy="111"/>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7927" name="Rectangle 56">
              <a:extLst>
                <a:ext uri="{FF2B5EF4-FFF2-40B4-BE49-F238E27FC236}">
                  <a16:creationId xmlns:a16="http://schemas.microsoft.com/office/drawing/2014/main" id="{42300316-A45E-EDEA-F2EB-798D6486F9C0}"/>
                </a:ext>
              </a:extLst>
            </p:cNvPr>
            <p:cNvSpPr>
              <a:spLocks noChangeAspect="1" noChangeArrowheads="1"/>
            </p:cNvSpPr>
            <p:nvPr/>
          </p:nvSpPr>
          <p:spPr bwMode="auto">
            <a:xfrm>
              <a:off x="1554" y="2257"/>
              <a:ext cx="123" cy="111"/>
            </a:xfrm>
            <a:prstGeom prst="rect">
              <a:avLst/>
            </a:prstGeom>
            <a:solidFill>
              <a:srgbClr val="FFFFFF"/>
            </a:solidFill>
            <a:ln w="11113">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grpSp>
      <p:sp>
        <p:nvSpPr>
          <p:cNvPr id="37900" name="Rectangle 57">
            <a:extLst>
              <a:ext uri="{FF2B5EF4-FFF2-40B4-BE49-F238E27FC236}">
                <a16:creationId xmlns:a16="http://schemas.microsoft.com/office/drawing/2014/main" id="{9DE5E2ED-B5AA-8D05-A2F9-030A7EC3C665}"/>
              </a:ext>
            </a:extLst>
          </p:cNvPr>
          <p:cNvSpPr>
            <a:spLocks noChangeArrowheads="1"/>
          </p:cNvSpPr>
          <p:nvPr/>
        </p:nvSpPr>
        <p:spPr bwMode="auto">
          <a:xfrm>
            <a:off x="1722438" y="2371725"/>
            <a:ext cx="474662" cy="163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7901" name="Line 58">
            <a:extLst>
              <a:ext uri="{FF2B5EF4-FFF2-40B4-BE49-F238E27FC236}">
                <a16:creationId xmlns:a16="http://schemas.microsoft.com/office/drawing/2014/main" id="{17711970-38F6-5170-51DE-FE03DF7936B1}"/>
              </a:ext>
            </a:extLst>
          </p:cNvPr>
          <p:cNvSpPr>
            <a:spLocks noChangeShapeType="1"/>
          </p:cNvSpPr>
          <p:nvPr/>
        </p:nvSpPr>
        <p:spPr bwMode="auto">
          <a:xfrm flipV="1">
            <a:off x="4075113" y="2701925"/>
            <a:ext cx="735012" cy="14288"/>
          </a:xfrm>
          <a:prstGeom prst="line">
            <a:avLst/>
          </a:prstGeom>
          <a:noFill/>
          <a:ln w="19050">
            <a:solidFill>
              <a:srgbClr val="000000"/>
            </a:solidFill>
            <a:round/>
            <a:headEnd type="none" w="med" len="me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37902" name="Line 64">
            <a:extLst>
              <a:ext uri="{FF2B5EF4-FFF2-40B4-BE49-F238E27FC236}">
                <a16:creationId xmlns:a16="http://schemas.microsoft.com/office/drawing/2014/main" id="{E94BD5D7-4060-446B-46B9-372F73C4B6D4}"/>
              </a:ext>
            </a:extLst>
          </p:cNvPr>
          <p:cNvSpPr>
            <a:spLocks noChangeAspect="1" noChangeShapeType="1"/>
          </p:cNvSpPr>
          <p:nvPr/>
        </p:nvSpPr>
        <p:spPr bwMode="auto">
          <a:xfrm flipH="1" flipV="1">
            <a:off x="2143125" y="2079625"/>
            <a:ext cx="4489450" cy="9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Oval 65">
            <a:extLst>
              <a:ext uri="{FF2B5EF4-FFF2-40B4-BE49-F238E27FC236}">
                <a16:creationId xmlns:a16="http://schemas.microsoft.com/office/drawing/2014/main" id="{7E549FFD-EA40-16FA-E87C-44D71FAE422B}"/>
              </a:ext>
            </a:extLst>
          </p:cNvPr>
          <p:cNvSpPr>
            <a:spLocks noChangeAspect="1" noChangeArrowheads="1"/>
          </p:cNvSpPr>
          <p:nvPr/>
        </p:nvSpPr>
        <p:spPr bwMode="auto">
          <a:xfrm>
            <a:off x="7356475" y="1905000"/>
            <a:ext cx="204788" cy="207963"/>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7904" name="Rectangle 66">
            <a:extLst>
              <a:ext uri="{FF2B5EF4-FFF2-40B4-BE49-F238E27FC236}">
                <a16:creationId xmlns:a16="http://schemas.microsoft.com/office/drawing/2014/main" id="{84C98463-FDD8-08A9-4C68-7265DCB767A8}"/>
              </a:ext>
            </a:extLst>
          </p:cNvPr>
          <p:cNvSpPr>
            <a:spLocks noChangeAspect="1" noChangeArrowheads="1"/>
          </p:cNvSpPr>
          <p:nvPr/>
        </p:nvSpPr>
        <p:spPr bwMode="auto">
          <a:xfrm>
            <a:off x="7537450" y="1917700"/>
            <a:ext cx="225425" cy="209550"/>
          </a:xfrm>
          <a:prstGeom prst="rect">
            <a:avLst/>
          </a:prstGeom>
          <a:solidFill>
            <a:srgbClr val="FFFFFF"/>
          </a:solidFill>
          <a:ln w="11113">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7905" name="Oval 67">
            <a:extLst>
              <a:ext uri="{FF2B5EF4-FFF2-40B4-BE49-F238E27FC236}">
                <a16:creationId xmlns:a16="http://schemas.microsoft.com/office/drawing/2014/main" id="{D88AC865-5AC8-E94F-1256-E30E62091CD3}"/>
              </a:ext>
            </a:extLst>
          </p:cNvPr>
          <p:cNvSpPr>
            <a:spLocks noChangeAspect="1" noChangeArrowheads="1"/>
          </p:cNvSpPr>
          <p:nvPr/>
        </p:nvSpPr>
        <p:spPr bwMode="auto">
          <a:xfrm>
            <a:off x="6477000" y="2476500"/>
            <a:ext cx="712788" cy="466725"/>
          </a:xfrm>
          <a:prstGeom prst="ellipse">
            <a:avLst/>
          </a:prstGeom>
          <a:solidFill>
            <a:srgbClr val="969696"/>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grpSp>
        <p:nvGrpSpPr>
          <p:cNvPr id="37906" name="Group 68">
            <a:extLst>
              <a:ext uri="{FF2B5EF4-FFF2-40B4-BE49-F238E27FC236}">
                <a16:creationId xmlns:a16="http://schemas.microsoft.com/office/drawing/2014/main" id="{607C8272-0941-BB90-FEF3-0D59742B10CD}"/>
              </a:ext>
            </a:extLst>
          </p:cNvPr>
          <p:cNvGrpSpPr>
            <a:grpSpLocks noChangeAspect="1"/>
          </p:cNvGrpSpPr>
          <p:nvPr/>
        </p:nvGrpSpPr>
        <p:grpSpPr bwMode="auto">
          <a:xfrm>
            <a:off x="6621463" y="2395538"/>
            <a:ext cx="446087" cy="215900"/>
            <a:chOff x="4116" y="2251"/>
            <a:chExt cx="243" cy="112"/>
          </a:xfrm>
        </p:grpSpPr>
        <p:sp>
          <p:nvSpPr>
            <p:cNvPr id="37924" name="Oval 69">
              <a:extLst>
                <a:ext uri="{FF2B5EF4-FFF2-40B4-BE49-F238E27FC236}">
                  <a16:creationId xmlns:a16="http://schemas.microsoft.com/office/drawing/2014/main" id="{36EC31E1-BC4A-C800-11C2-7B433DAF979D}"/>
                </a:ext>
              </a:extLst>
            </p:cNvPr>
            <p:cNvSpPr>
              <a:spLocks noChangeAspect="1" noChangeArrowheads="1"/>
            </p:cNvSpPr>
            <p:nvPr/>
          </p:nvSpPr>
          <p:spPr bwMode="auto">
            <a:xfrm>
              <a:off x="4116" y="2251"/>
              <a:ext cx="111" cy="112"/>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7925" name="Rectangle 70">
              <a:extLst>
                <a:ext uri="{FF2B5EF4-FFF2-40B4-BE49-F238E27FC236}">
                  <a16:creationId xmlns:a16="http://schemas.microsoft.com/office/drawing/2014/main" id="{E56A080A-552E-62B5-895B-DE2BACC27A17}"/>
                </a:ext>
              </a:extLst>
            </p:cNvPr>
            <p:cNvSpPr>
              <a:spLocks noChangeAspect="1" noChangeArrowheads="1"/>
            </p:cNvSpPr>
            <p:nvPr/>
          </p:nvSpPr>
          <p:spPr bwMode="auto">
            <a:xfrm>
              <a:off x="4237" y="2251"/>
              <a:ext cx="122" cy="112"/>
            </a:xfrm>
            <a:prstGeom prst="rect">
              <a:avLst/>
            </a:prstGeom>
            <a:solidFill>
              <a:srgbClr val="FFFFFF"/>
            </a:solidFill>
            <a:ln w="11113">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grpSp>
      <p:sp>
        <p:nvSpPr>
          <p:cNvPr id="37907" name="Rectangle 71">
            <a:extLst>
              <a:ext uri="{FF2B5EF4-FFF2-40B4-BE49-F238E27FC236}">
                <a16:creationId xmlns:a16="http://schemas.microsoft.com/office/drawing/2014/main" id="{A8CB8FAE-4AEF-3F3F-9AE8-2C3C38F5D3F7}"/>
              </a:ext>
            </a:extLst>
          </p:cNvPr>
          <p:cNvSpPr>
            <a:spLocks noChangeAspect="1" noChangeArrowheads="1"/>
          </p:cNvSpPr>
          <p:nvPr/>
        </p:nvSpPr>
        <p:spPr bwMode="auto">
          <a:xfrm>
            <a:off x="6477000" y="2319338"/>
            <a:ext cx="622300" cy="149225"/>
          </a:xfrm>
          <a:prstGeom prst="rect">
            <a:avLst/>
          </a:prstGeom>
          <a:solidFill>
            <a:srgbClr val="FFFFFF"/>
          </a:solidFill>
          <a:ln w="11113">
            <a:solidFill>
              <a:srgbClr val="FFFF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7908" name="Arc 72">
            <a:extLst>
              <a:ext uri="{FF2B5EF4-FFF2-40B4-BE49-F238E27FC236}">
                <a16:creationId xmlns:a16="http://schemas.microsoft.com/office/drawing/2014/main" id="{FD3C7908-B771-2571-D7E9-7A7A54065E67}"/>
              </a:ext>
            </a:extLst>
          </p:cNvPr>
          <p:cNvSpPr>
            <a:spLocks noChangeAspect="1"/>
          </p:cNvSpPr>
          <p:nvPr/>
        </p:nvSpPr>
        <p:spPr bwMode="auto">
          <a:xfrm>
            <a:off x="6908800" y="2036763"/>
            <a:ext cx="280988" cy="334962"/>
          </a:xfrm>
          <a:custGeom>
            <a:avLst/>
            <a:gdLst>
              <a:gd name="T0" fmla="*/ 0 w 21600"/>
              <a:gd name="T1" fmla="*/ 2147483646 h 21600"/>
              <a:gd name="T2" fmla="*/ 2147483646 w 21600"/>
              <a:gd name="T3" fmla="*/ 0 h 21600"/>
              <a:gd name="T4" fmla="*/ 2147483646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19050">
            <a:solidFill>
              <a:srgbClr val="0000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9" name="Rectangle 73">
            <a:extLst>
              <a:ext uri="{FF2B5EF4-FFF2-40B4-BE49-F238E27FC236}">
                <a16:creationId xmlns:a16="http://schemas.microsoft.com/office/drawing/2014/main" id="{BACBE984-AEA2-7B97-8D13-D3789EFBA74E}"/>
              </a:ext>
            </a:extLst>
          </p:cNvPr>
          <p:cNvSpPr>
            <a:spLocks noChangeArrowheads="1"/>
          </p:cNvSpPr>
          <p:nvPr/>
        </p:nvSpPr>
        <p:spPr bwMode="auto">
          <a:xfrm>
            <a:off x="6526213" y="2339975"/>
            <a:ext cx="627062"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7910" name="Line 74">
            <a:extLst>
              <a:ext uri="{FF2B5EF4-FFF2-40B4-BE49-F238E27FC236}">
                <a16:creationId xmlns:a16="http://schemas.microsoft.com/office/drawing/2014/main" id="{5997BEE8-C962-883B-46F6-1832665F95F7}"/>
              </a:ext>
            </a:extLst>
          </p:cNvPr>
          <p:cNvSpPr>
            <a:spLocks noChangeShapeType="1"/>
          </p:cNvSpPr>
          <p:nvPr/>
        </p:nvSpPr>
        <p:spPr bwMode="auto">
          <a:xfrm>
            <a:off x="6632575" y="2085975"/>
            <a:ext cx="0" cy="358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7911" name="Line 75">
            <a:extLst>
              <a:ext uri="{FF2B5EF4-FFF2-40B4-BE49-F238E27FC236}">
                <a16:creationId xmlns:a16="http://schemas.microsoft.com/office/drawing/2014/main" id="{8E46FDFF-91A7-CC94-B475-F94391E20FD6}"/>
              </a:ext>
            </a:extLst>
          </p:cNvPr>
          <p:cNvSpPr>
            <a:spLocks noChangeShapeType="1"/>
          </p:cNvSpPr>
          <p:nvPr/>
        </p:nvSpPr>
        <p:spPr bwMode="auto">
          <a:xfrm>
            <a:off x="2179638" y="2085975"/>
            <a:ext cx="0" cy="249238"/>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grpSp>
        <p:nvGrpSpPr>
          <p:cNvPr id="37912" name="Group 76">
            <a:extLst>
              <a:ext uri="{FF2B5EF4-FFF2-40B4-BE49-F238E27FC236}">
                <a16:creationId xmlns:a16="http://schemas.microsoft.com/office/drawing/2014/main" id="{7729E08E-99EE-A036-1FB8-3DA4842C94CC}"/>
              </a:ext>
            </a:extLst>
          </p:cNvPr>
          <p:cNvGrpSpPr>
            <a:grpSpLocks/>
          </p:cNvGrpSpPr>
          <p:nvPr/>
        </p:nvGrpSpPr>
        <p:grpSpPr bwMode="auto">
          <a:xfrm>
            <a:off x="4868863" y="2386013"/>
            <a:ext cx="711200" cy="557212"/>
            <a:chOff x="1968" y="1078"/>
            <a:chExt cx="216" cy="160"/>
          </a:xfrm>
        </p:grpSpPr>
        <p:sp>
          <p:nvSpPr>
            <p:cNvPr id="37921" name="Oval 77">
              <a:extLst>
                <a:ext uri="{FF2B5EF4-FFF2-40B4-BE49-F238E27FC236}">
                  <a16:creationId xmlns:a16="http://schemas.microsoft.com/office/drawing/2014/main" id="{1184A326-026F-342D-B1A3-9F7FE3072DB5}"/>
                </a:ext>
              </a:extLst>
            </p:cNvPr>
            <p:cNvSpPr>
              <a:spLocks noChangeAspect="1" noChangeArrowheads="1"/>
            </p:cNvSpPr>
            <p:nvPr/>
          </p:nvSpPr>
          <p:spPr bwMode="auto">
            <a:xfrm>
              <a:off x="1968" y="1104"/>
              <a:ext cx="216" cy="134"/>
            </a:xfrm>
            <a:prstGeom prst="ellipse">
              <a:avLst/>
            </a:prstGeom>
            <a:solidFill>
              <a:srgbClr val="969696"/>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7922" name="Oval 78">
              <a:extLst>
                <a:ext uri="{FF2B5EF4-FFF2-40B4-BE49-F238E27FC236}">
                  <a16:creationId xmlns:a16="http://schemas.microsoft.com/office/drawing/2014/main" id="{A89C1675-082E-31FC-8216-265C3A72ABA7}"/>
                </a:ext>
              </a:extLst>
            </p:cNvPr>
            <p:cNvSpPr>
              <a:spLocks noChangeAspect="1" noChangeArrowheads="1"/>
            </p:cNvSpPr>
            <p:nvPr/>
          </p:nvSpPr>
          <p:spPr bwMode="auto">
            <a:xfrm>
              <a:off x="2013" y="1078"/>
              <a:ext cx="62" cy="61"/>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7923" name="Rectangle 79">
              <a:extLst>
                <a:ext uri="{FF2B5EF4-FFF2-40B4-BE49-F238E27FC236}">
                  <a16:creationId xmlns:a16="http://schemas.microsoft.com/office/drawing/2014/main" id="{28203154-C573-BE77-ADEA-1A2A69CBF6BB}"/>
                </a:ext>
              </a:extLst>
            </p:cNvPr>
            <p:cNvSpPr>
              <a:spLocks noChangeAspect="1" noChangeArrowheads="1"/>
            </p:cNvSpPr>
            <p:nvPr/>
          </p:nvSpPr>
          <p:spPr bwMode="auto">
            <a:xfrm>
              <a:off x="2071" y="1078"/>
              <a:ext cx="68" cy="61"/>
            </a:xfrm>
            <a:prstGeom prst="rect">
              <a:avLst/>
            </a:prstGeom>
            <a:solidFill>
              <a:srgbClr val="FFFFFF"/>
            </a:solidFill>
            <a:ln w="11113">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grpSp>
      <p:sp>
        <p:nvSpPr>
          <p:cNvPr id="37913" name="Line 81">
            <a:extLst>
              <a:ext uri="{FF2B5EF4-FFF2-40B4-BE49-F238E27FC236}">
                <a16:creationId xmlns:a16="http://schemas.microsoft.com/office/drawing/2014/main" id="{A099C767-787A-3338-3741-05B690FD4F53}"/>
              </a:ext>
            </a:extLst>
          </p:cNvPr>
          <p:cNvSpPr>
            <a:spLocks noChangeShapeType="1"/>
          </p:cNvSpPr>
          <p:nvPr/>
        </p:nvSpPr>
        <p:spPr bwMode="auto">
          <a:xfrm flipV="1">
            <a:off x="2466975" y="2701925"/>
            <a:ext cx="731838" cy="14288"/>
          </a:xfrm>
          <a:prstGeom prst="line">
            <a:avLst/>
          </a:prstGeom>
          <a:noFill/>
          <a:ln w="19050">
            <a:solidFill>
              <a:srgbClr val="000000"/>
            </a:solidFill>
            <a:round/>
            <a:headEnd type="none" w="med" len="me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37914" name="Line 82">
            <a:extLst>
              <a:ext uri="{FF2B5EF4-FFF2-40B4-BE49-F238E27FC236}">
                <a16:creationId xmlns:a16="http://schemas.microsoft.com/office/drawing/2014/main" id="{AAAEE58A-1E1C-C01C-CE90-9BF99B560AC8}"/>
              </a:ext>
            </a:extLst>
          </p:cNvPr>
          <p:cNvSpPr>
            <a:spLocks noChangeShapeType="1"/>
          </p:cNvSpPr>
          <p:nvPr/>
        </p:nvSpPr>
        <p:spPr bwMode="auto">
          <a:xfrm flipV="1">
            <a:off x="5672138" y="2701925"/>
            <a:ext cx="733425" cy="14288"/>
          </a:xfrm>
          <a:prstGeom prst="line">
            <a:avLst/>
          </a:prstGeom>
          <a:noFill/>
          <a:ln w="19050">
            <a:solidFill>
              <a:srgbClr val="000000"/>
            </a:solidFill>
            <a:round/>
            <a:headEnd type="none" w="med" len="me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37915" name="Line 83">
            <a:extLst>
              <a:ext uri="{FF2B5EF4-FFF2-40B4-BE49-F238E27FC236}">
                <a16:creationId xmlns:a16="http://schemas.microsoft.com/office/drawing/2014/main" id="{713CA800-58F4-F471-A60A-4DFFE1808B90}"/>
              </a:ext>
            </a:extLst>
          </p:cNvPr>
          <p:cNvSpPr>
            <a:spLocks noChangeShapeType="1"/>
          </p:cNvSpPr>
          <p:nvPr/>
        </p:nvSpPr>
        <p:spPr bwMode="auto">
          <a:xfrm rot="-5400000">
            <a:off x="6167438" y="1287463"/>
            <a:ext cx="0" cy="40005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37916" name="Arc 87">
            <a:extLst>
              <a:ext uri="{FF2B5EF4-FFF2-40B4-BE49-F238E27FC236}">
                <a16:creationId xmlns:a16="http://schemas.microsoft.com/office/drawing/2014/main" id="{D649EF5B-2B61-007E-DC3D-4E3A18595DA6}"/>
              </a:ext>
            </a:extLst>
          </p:cNvPr>
          <p:cNvSpPr>
            <a:spLocks noChangeAspect="1"/>
          </p:cNvSpPr>
          <p:nvPr/>
        </p:nvSpPr>
        <p:spPr bwMode="auto">
          <a:xfrm rot="5400000">
            <a:off x="1738313" y="2044700"/>
            <a:ext cx="280987" cy="334963"/>
          </a:xfrm>
          <a:custGeom>
            <a:avLst/>
            <a:gdLst>
              <a:gd name="T0" fmla="*/ 0 w 21600"/>
              <a:gd name="T1" fmla="*/ 2147483646 h 21600"/>
              <a:gd name="T2" fmla="*/ 2147483646 w 21600"/>
              <a:gd name="T3" fmla="*/ 0 h 21600"/>
              <a:gd name="T4" fmla="*/ 2147483646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19050">
            <a:solidFill>
              <a:srgbClr val="0000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8" name="Text Box 88">
            <a:extLst>
              <a:ext uri="{FF2B5EF4-FFF2-40B4-BE49-F238E27FC236}">
                <a16:creationId xmlns:a16="http://schemas.microsoft.com/office/drawing/2014/main" id="{1A987705-3D5B-37D8-2200-262409E23BC6}"/>
              </a:ext>
            </a:extLst>
          </p:cNvPr>
          <p:cNvSpPr txBox="1">
            <a:spLocks noChangeArrowheads="1"/>
          </p:cNvSpPr>
          <p:nvPr/>
        </p:nvSpPr>
        <p:spPr bwMode="auto">
          <a:xfrm>
            <a:off x="2330450" y="544513"/>
            <a:ext cx="4549775" cy="392112"/>
          </a:xfrm>
          <a:prstGeom prst="rect">
            <a:avLst/>
          </a:prstGeom>
          <a:no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fr-FR" altLang="fr-FR" sz="1846" b="1">
                <a:latin typeface="Times New Roman" panose="02020603050405020304" pitchFamily="18" charset="0"/>
                <a:cs typeface="Times New Roman" panose="02020603050405020304" pitchFamily="18" charset="0"/>
              </a:rPr>
              <a:t>        </a:t>
            </a:r>
            <a:r>
              <a:rPr lang="fr-FR" altLang="fr-FR" sz="2215" b="1">
                <a:latin typeface="Times New Roman" panose="02020603050405020304" pitchFamily="18" charset="0"/>
                <a:cs typeface="Times New Roman" panose="02020603050405020304" pitchFamily="18" charset="0"/>
              </a:rPr>
              <a:t>R</a:t>
            </a:r>
            <a:r>
              <a:rPr lang="en-US" altLang="fr-FR" sz="2215" b="1">
                <a:latin typeface="Times New Roman" panose="02020603050405020304" pitchFamily="18" charset="0"/>
                <a:cs typeface="Times New Roman" panose="02020603050405020304" pitchFamily="18" charset="0"/>
              </a:rPr>
              <a:t>é</a:t>
            </a:r>
            <a:r>
              <a:rPr lang="fr-FR" altLang="fr-FR" sz="2215" b="1">
                <a:latin typeface="Times New Roman" panose="02020603050405020304" pitchFamily="18" charset="0"/>
                <a:cs typeface="Times New Roman" panose="02020603050405020304" pitchFamily="18" charset="0"/>
              </a:rPr>
              <a:t>actions enzymatiques</a:t>
            </a:r>
            <a:endParaRPr lang="fr-FR" altLang="fr-FR" sz="2215">
              <a:latin typeface="Times New Roman" panose="02020603050405020304" pitchFamily="18" charset="0"/>
              <a:cs typeface="Times New Roman" panose="02020603050405020304" pitchFamily="18" charset="0"/>
            </a:endParaRPr>
          </a:p>
        </p:txBody>
      </p:sp>
      <p:sp>
        <p:nvSpPr>
          <p:cNvPr id="7199" name="Text Box 90">
            <a:extLst>
              <a:ext uri="{FF2B5EF4-FFF2-40B4-BE49-F238E27FC236}">
                <a16:creationId xmlns:a16="http://schemas.microsoft.com/office/drawing/2014/main" id="{F373355B-B4EC-D87E-65BA-BCDA651F35D4}"/>
              </a:ext>
            </a:extLst>
          </p:cNvPr>
          <p:cNvSpPr txBox="1">
            <a:spLocks noChangeArrowheads="1"/>
          </p:cNvSpPr>
          <p:nvPr/>
        </p:nvSpPr>
        <p:spPr bwMode="auto">
          <a:xfrm>
            <a:off x="817563" y="3657600"/>
            <a:ext cx="7570787" cy="2292350"/>
          </a:xfrm>
          <a:prstGeom prst="rect">
            <a:avLst/>
          </a:prstGeom>
          <a:no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fr-FR" altLang="fr-FR" sz="1846" b="1" dirty="0">
                <a:cs typeface="Times New Roman" panose="02020603050405020304" pitchFamily="18" charset="0"/>
              </a:rPr>
              <a:t>        </a:t>
            </a:r>
            <a:r>
              <a:rPr lang="fr-FR" altLang="fr-FR" sz="2215" b="1" dirty="0">
                <a:cs typeface="Times New Roman" panose="02020603050405020304" pitchFamily="18" charset="0"/>
              </a:rPr>
              <a:t>Vitesse de r</a:t>
            </a:r>
            <a:r>
              <a:rPr lang="en-US" altLang="fr-FR" sz="2215" b="1" dirty="0" err="1">
                <a:cs typeface="Times New Roman" panose="02020603050405020304" pitchFamily="18" charset="0"/>
              </a:rPr>
              <a:t>é</a:t>
            </a:r>
            <a:r>
              <a:rPr lang="fr-FR" altLang="fr-FR" sz="2215" b="1" dirty="0">
                <a:cs typeface="Times New Roman" panose="02020603050405020304" pitchFamily="18" charset="0"/>
              </a:rPr>
              <a:t>actions enzymatiques</a:t>
            </a:r>
          </a:p>
          <a:p>
            <a:pPr eaLnBrk="1" hangingPunct="1">
              <a:defRPr/>
            </a:pPr>
            <a:r>
              <a:rPr lang="en-US" altLang="fr-FR" b="1" dirty="0" err="1">
                <a:cs typeface="Times New Roman" panose="02020603050405020304" pitchFamily="18" charset="0"/>
              </a:rPr>
              <a:t>en</a:t>
            </a:r>
            <a:r>
              <a:rPr lang="en-US" altLang="fr-FR" b="1" dirty="0">
                <a:cs typeface="Times New Roman" panose="02020603050405020304" pitchFamily="18" charset="0"/>
              </a:rPr>
              <a:t> </a:t>
            </a:r>
            <a:r>
              <a:rPr lang="en-US" altLang="fr-FR" b="1" dirty="0" err="1">
                <a:cs typeface="Times New Roman" panose="02020603050405020304" pitchFamily="18" charset="0"/>
              </a:rPr>
              <a:t>molécules</a:t>
            </a:r>
            <a:r>
              <a:rPr lang="en-US" altLang="fr-FR" b="1" dirty="0">
                <a:cs typeface="Times New Roman" panose="02020603050405020304" pitchFamily="18" charset="0"/>
              </a:rPr>
              <a:t> de </a:t>
            </a:r>
            <a:r>
              <a:rPr lang="en-US" altLang="fr-FR" b="1" dirty="0" err="1">
                <a:cs typeface="Times New Roman" panose="02020603050405020304" pitchFamily="18" charset="0"/>
              </a:rPr>
              <a:t>substrat</a:t>
            </a:r>
            <a:r>
              <a:rPr lang="en-US" altLang="fr-FR" b="1" dirty="0">
                <a:cs typeface="Times New Roman" panose="02020603050405020304" pitchFamily="18" charset="0"/>
              </a:rPr>
              <a:t> par </a:t>
            </a:r>
            <a:r>
              <a:rPr lang="en-US" altLang="fr-FR" b="1" dirty="0" err="1">
                <a:cs typeface="Times New Roman" panose="02020603050405020304" pitchFamily="18" charset="0"/>
              </a:rPr>
              <a:t>molécule</a:t>
            </a:r>
            <a:r>
              <a:rPr lang="en-US" altLang="fr-FR" b="1" dirty="0">
                <a:cs typeface="Times New Roman" panose="02020603050405020304" pitchFamily="18" charset="0"/>
              </a:rPr>
              <a:t> </a:t>
            </a:r>
            <a:r>
              <a:rPr lang="en-US" altLang="fr-FR" b="1" dirty="0" err="1">
                <a:cs typeface="Times New Roman" panose="02020603050405020304" pitchFamily="18" charset="0"/>
              </a:rPr>
              <a:t>d’enzyme</a:t>
            </a:r>
            <a:r>
              <a:rPr lang="en-US" altLang="fr-FR" b="1" dirty="0">
                <a:cs typeface="Times New Roman" panose="02020603050405020304" pitchFamily="18" charset="0"/>
              </a:rPr>
              <a:t> par </a:t>
            </a:r>
            <a:r>
              <a:rPr lang="en-US" altLang="fr-FR" b="1" dirty="0" err="1">
                <a:cs typeface="Times New Roman" panose="02020603050405020304" pitchFamily="18" charset="0"/>
              </a:rPr>
              <a:t>seconde</a:t>
            </a:r>
            <a:endParaRPr lang="en-US" altLang="fr-FR" b="1" dirty="0">
              <a:cs typeface="Times New Roman" panose="02020603050405020304" pitchFamily="18" charset="0"/>
            </a:endParaRPr>
          </a:p>
          <a:p>
            <a:pPr eaLnBrk="1" hangingPunct="1">
              <a:defRPr/>
            </a:pPr>
            <a:endParaRPr lang="en-US" altLang="fr-FR" b="1" dirty="0">
              <a:cs typeface="Times New Roman" panose="02020603050405020304" pitchFamily="18" charset="0"/>
            </a:endParaRPr>
          </a:p>
          <a:p>
            <a:pPr eaLnBrk="1" hangingPunct="1">
              <a:defRPr/>
            </a:pPr>
            <a:r>
              <a:rPr lang="en-US" altLang="fr-FR" b="1" dirty="0">
                <a:cs typeface="Times New Roman" panose="02020603050405020304" pitchFamily="18" charset="0"/>
              </a:rPr>
              <a:t>Anhydrase </a:t>
            </a:r>
            <a:r>
              <a:rPr lang="en-US" altLang="fr-FR" b="1" dirty="0" err="1">
                <a:cs typeface="Times New Roman" panose="02020603050405020304" pitchFamily="18" charset="0"/>
              </a:rPr>
              <a:t>carbonique</a:t>
            </a:r>
            <a:r>
              <a:rPr lang="en-US" altLang="fr-FR" b="1" dirty="0">
                <a:cs typeface="Times New Roman" panose="02020603050405020304" pitchFamily="18" charset="0"/>
              </a:rPr>
              <a:t>  :  600 000</a:t>
            </a:r>
          </a:p>
          <a:p>
            <a:pPr eaLnBrk="1" hangingPunct="1">
              <a:defRPr/>
            </a:pPr>
            <a:r>
              <a:rPr lang="en-US" altLang="fr-FR" b="1" dirty="0" err="1">
                <a:cs typeface="Times New Roman" panose="02020603050405020304" pitchFamily="18" charset="0"/>
              </a:rPr>
              <a:t>Chymotrypsine</a:t>
            </a:r>
            <a:r>
              <a:rPr lang="en-US" altLang="fr-FR" b="1" dirty="0">
                <a:cs typeface="Times New Roman" panose="02020603050405020304" pitchFamily="18" charset="0"/>
              </a:rPr>
              <a:t>               :        100</a:t>
            </a:r>
          </a:p>
          <a:p>
            <a:pPr eaLnBrk="1" hangingPunct="1">
              <a:defRPr/>
            </a:pPr>
            <a:r>
              <a:rPr lang="en-US" altLang="fr-FR" b="1" dirty="0">
                <a:cs typeface="Times New Roman" panose="02020603050405020304" pitchFamily="18" charset="0"/>
              </a:rPr>
              <a:t>Lysozyme                        :         0,5</a:t>
            </a:r>
            <a:endParaRPr lang="fr-FR" altLang="fr-FR" b="1" dirty="0">
              <a:cs typeface="Times New Roman" panose="02020603050405020304" pitchFamily="18" charset="0"/>
            </a:endParaRPr>
          </a:p>
        </p:txBody>
      </p:sp>
      <p:sp>
        <p:nvSpPr>
          <p:cNvPr id="2" name="Rectangle 1">
            <a:extLst>
              <a:ext uri="{FF2B5EF4-FFF2-40B4-BE49-F238E27FC236}">
                <a16:creationId xmlns:a16="http://schemas.microsoft.com/office/drawing/2014/main" id="{D4AD61FF-3ADE-299D-4ED3-81AD5642F813}"/>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Rôle des enzymes</a:t>
            </a:r>
            <a:endParaRPr lang="fr-FR" altLang="fr-FR" sz="2400" b="1" dirty="0">
              <a:solidFill>
                <a:schemeClr val="bg1"/>
              </a:solidFill>
              <a:latin typeface="+mn-lt"/>
              <a:ea typeface="SimSun" panose="02010600030101010101" pitchFamily="2" charset="-122"/>
            </a:endParaRPr>
          </a:p>
        </p:txBody>
      </p:sp>
      <p:sp>
        <p:nvSpPr>
          <p:cNvPr id="3" name="ZoneTexte 2">
            <a:extLst>
              <a:ext uri="{FF2B5EF4-FFF2-40B4-BE49-F238E27FC236}">
                <a16:creationId xmlns:a16="http://schemas.microsoft.com/office/drawing/2014/main" id="{EBC2CBAD-05B4-9BFA-7919-55B6BD454068}"/>
              </a:ext>
            </a:extLst>
          </p:cNvPr>
          <p:cNvSpPr txBox="1"/>
          <p:nvPr/>
        </p:nvSpPr>
        <p:spPr>
          <a:xfrm>
            <a:off x="467544" y="3124431"/>
            <a:ext cx="1887855" cy="400110"/>
          </a:xfrm>
          <a:prstGeom prst="rect">
            <a:avLst/>
          </a:prstGeom>
          <a:noFill/>
        </p:spPr>
        <p:txBody>
          <a:bodyPr wrap="square" rtlCol="0">
            <a:spAutoFit/>
          </a:bodyPr>
          <a:lstStyle/>
          <a:p>
            <a:r>
              <a:rPr lang="fr-FR" sz="2000" b="1" dirty="0"/>
              <a:t>E + S</a:t>
            </a:r>
            <a:r>
              <a:rPr lang="fr-FR" sz="2000" b="1" baseline="-25000" dirty="0"/>
              <a:t>1</a:t>
            </a:r>
            <a:r>
              <a:rPr lang="fr-FR" sz="2000" b="1" dirty="0"/>
              <a:t> + S</a:t>
            </a:r>
            <a:r>
              <a:rPr lang="fr-FR" sz="2000" b="1" baseline="-25000" dirty="0"/>
              <a:t>2</a:t>
            </a:r>
            <a:endParaRPr lang="en-US" sz="2000" b="1" baseline="-25000" dirty="0"/>
          </a:p>
        </p:txBody>
      </p:sp>
      <p:sp>
        <p:nvSpPr>
          <p:cNvPr id="4" name="ZoneTexte 3">
            <a:extLst>
              <a:ext uri="{FF2B5EF4-FFF2-40B4-BE49-F238E27FC236}">
                <a16:creationId xmlns:a16="http://schemas.microsoft.com/office/drawing/2014/main" id="{52FDB73A-8CF5-D11B-D429-617FF2476C8A}"/>
              </a:ext>
            </a:extLst>
          </p:cNvPr>
          <p:cNvSpPr txBox="1"/>
          <p:nvPr/>
        </p:nvSpPr>
        <p:spPr>
          <a:xfrm>
            <a:off x="3151772" y="3124431"/>
            <a:ext cx="982494" cy="400110"/>
          </a:xfrm>
          <a:prstGeom prst="rect">
            <a:avLst/>
          </a:prstGeom>
          <a:noFill/>
        </p:spPr>
        <p:txBody>
          <a:bodyPr wrap="square" rtlCol="0">
            <a:spAutoFit/>
          </a:bodyPr>
          <a:lstStyle/>
          <a:p>
            <a:r>
              <a:rPr lang="fr-FR" sz="2000" b="1" dirty="0"/>
              <a:t>ES</a:t>
            </a:r>
            <a:r>
              <a:rPr lang="fr-FR" sz="2000" b="1" baseline="-25000" dirty="0"/>
              <a:t>1</a:t>
            </a:r>
            <a:r>
              <a:rPr lang="fr-FR" sz="2000" b="1" dirty="0"/>
              <a:t>S</a:t>
            </a:r>
            <a:r>
              <a:rPr lang="fr-FR" sz="2000" b="1" baseline="-25000" dirty="0"/>
              <a:t>2</a:t>
            </a:r>
            <a:endParaRPr lang="en-US" sz="2000" b="1" baseline="-25000" dirty="0"/>
          </a:p>
        </p:txBody>
      </p:sp>
      <p:sp>
        <p:nvSpPr>
          <p:cNvPr id="5" name="ZoneTexte 4">
            <a:extLst>
              <a:ext uri="{FF2B5EF4-FFF2-40B4-BE49-F238E27FC236}">
                <a16:creationId xmlns:a16="http://schemas.microsoft.com/office/drawing/2014/main" id="{03652A97-06A7-D960-571F-7080376AE206}"/>
              </a:ext>
            </a:extLst>
          </p:cNvPr>
          <p:cNvSpPr txBox="1"/>
          <p:nvPr/>
        </p:nvSpPr>
        <p:spPr>
          <a:xfrm>
            <a:off x="4930639" y="3124431"/>
            <a:ext cx="491247" cy="400110"/>
          </a:xfrm>
          <a:prstGeom prst="rect">
            <a:avLst/>
          </a:prstGeom>
          <a:noFill/>
        </p:spPr>
        <p:txBody>
          <a:bodyPr wrap="square" rtlCol="0">
            <a:spAutoFit/>
          </a:bodyPr>
          <a:lstStyle/>
          <a:p>
            <a:r>
              <a:rPr lang="fr-FR" sz="2000" b="1" dirty="0"/>
              <a:t>EP</a:t>
            </a:r>
            <a:endParaRPr lang="en-US" sz="2000" b="1" baseline="-25000" dirty="0"/>
          </a:p>
        </p:txBody>
      </p:sp>
      <p:sp>
        <p:nvSpPr>
          <p:cNvPr id="6" name="ZoneTexte 5">
            <a:extLst>
              <a:ext uri="{FF2B5EF4-FFF2-40B4-BE49-F238E27FC236}">
                <a16:creationId xmlns:a16="http://schemas.microsoft.com/office/drawing/2014/main" id="{D97027A6-3D24-DB4F-BA02-366FCEB8FA8A}"/>
              </a:ext>
            </a:extLst>
          </p:cNvPr>
          <p:cNvSpPr txBox="1"/>
          <p:nvPr/>
        </p:nvSpPr>
        <p:spPr>
          <a:xfrm>
            <a:off x="6709506" y="3124431"/>
            <a:ext cx="851757" cy="400110"/>
          </a:xfrm>
          <a:prstGeom prst="rect">
            <a:avLst/>
          </a:prstGeom>
          <a:noFill/>
        </p:spPr>
        <p:txBody>
          <a:bodyPr wrap="square" rtlCol="0">
            <a:spAutoFit/>
          </a:bodyPr>
          <a:lstStyle/>
          <a:p>
            <a:r>
              <a:rPr lang="fr-FR" sz="2000" b="1" dirty="0"/>
              <a:t>E + P</a:t>
            </a:r>
            <a:endParaRPr lang="en-US" sz="2000" b="1" baseline="-25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a:extLst>
              <a:ext uri="{FF2B5EF4-FFF2-40B4-BE49-F238E27FC236}">
                <a16:creationId xmlns:a16="http://schemas.microsoft.com/office/drawing/2014/main" id="{1DECB65B-D429-7D0D-68A6-A7FA239FAB06}"/>
              </a:ext>
            </a:extLst>
          </p:cNvPr>
          <p:cNvCxnSpPr/>
          <p:nvPr/>
        </p:nvCxnSpPr>
        <p:spPr>
          <a:xfrm>
            <a:off x="3478213" y="3158249"/>
            <a:ext cx="2241550" cy="0"/>
          </a:xfrm>
          <a:prstGeom prst="straightConnector1">
            <a:avLst/>
          </a:prstGeom>
          <a:ln w="762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 name="Text Box 5">
            <a:extLst>
              <a:ext uri="{FF2B5EF4-FFF2-40B4-BE49-F238E27FC236}">
                <a16:creationId xmlns:a16="http://schemas.microsoft.com/office/drawing/2014/main" id="{5507D9E6-8E80-A8DE-FA77-7BBABE82AC86}"/>
              </a:ext>
            </a:extLst>
          </p:cNvPr>
          <p:cNvSpPr txBox="1">
            <a:spLocks noChangeArrowheads="1"/>
          </p:cNvSpPr>
          <p:nvPr/>
        </p:nvSpPr>
        <p:spPr bwMode="auto">
          <a:xfrm>
            <a:off x="6227763" y="3007436"/>
            <a:ext cx="2413000" cy="660400"/>
          </a:xfrm>
          <a:prstGeom prst="rect">
            <a:avLst/>
          </a:prstGeom>
          <a:noFill/>
          <a:ln>
            <a:noFill/>
          </a:ln>
          <a:effectLst/>
        </p:spPr>
        <p:txBody>
          <a:bodyPr>
            <a:spAutoFit/>
          </a:bodyPr>
          <a:lstStyle/>
          <a:p>
            <a:pPr algn="ctr" eaLnBrk="1" hangingPunct="1">
              <a:spcBef>
                <a:spcPct val="50000"/>
              </a:spcBef>
              <a:defRPr/>
            </a:pPr>
            <a:r>
              <a:rPr lang="fr-FR" altLang="fr-FR" sz="3692" dirty="0">
                <a:latin typeface="Comic Sans MS" panose="030F0902030302020204" pitchFamily="66" charset="0"/>
              </a:rPr>
              <a:t>CO2+H2O</a:t>
            </a:r>
          </a:p>
        </p:txBody>
      </p:sp>
      <p:cxnSp>
        <p:nvCxnSpPr>
          <p:cNvPr id="5" name="Connecteur droit avec flèche 4">
            <a:extLst>
              <a:ext uri="{FF2B5EF4-FFF2-40B4-BE49-F238E27FC236}">
                <a16:creationId xmlns:a16="http://schemas.microsoft.com/office/drawing/2014/main" id="{F56D4B4C-F693-3C05-4FE8-ECC569C3F87D}"/>
              </a:ext>
            </a:extLst>
          </p:cNvPr>
          <p:cNvCxnSpPr>
            <a:cxnSpLocks/>
          </p:cNvCxnSpPr>
          <p:nvPr/>
        </p:nvCxnSpPr>
        <p:spPr>
          <a:xfrm flipH="1">
            <a:off x="3406775" y="3632911"/>
            <a:ext cx="2241550" cy="0"/>
          </a:xfrm>
          <a:prstGeom prst="straightConnector1">
            <a:avLst/>
          </a:prstGeom>
          <a:ln w="762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Text Box 5">
            <a:extLst>
              <a:ext uri="{FF2B5EF4-FFF2-40B4-BE49-F238E27FC236}">
                <a16:creationId xmlns:a16="http://schemas.microsoft.com/office/drawing/2014/main" id="{74EB7E8B-1F75-52CE-A3E0-4083D7D4B046}"/>
              </a:ext>
            </a:extLst>
          </p:cNvPr>
          <p:cNvSpPr txBox="1">
            <a:spLocks noChangeArrowheads="1"/>
          </p:cNvSpPr>
          <p:nvPr/>
        </p:nvSpPr>
        <p:spPr bwMode="auto">
          <a:xfrm>
            <a:off x="579438" y="3737686"/>
            <a:ext cx="2413000" cy="660400"/>
          </a:xfrm>
          <a:prstGeom prst="rect">
            <a:avLst/>
          </a:prstGeom>
          <a:noFill/>
          <a:ln>
            <a:noFill/>
          </a:ln>
          <a:effectLst/>
        </p:spPr>
        <p:txBody>
          <a:bodyPr>
            <a:spAutoFit/>
          </a:bodyPr>
          <a:lstStyle/>
          <a:p>
            <a:pPr algn="ctr" eaLnBrk="1" hangingPunct="1">
              <a:spcBef>
                <a:spcPct val="50000"/>
              </a:spcBef>
              <a:defRPr/>
            </a:pPr>
            <a:r>
              <a:rPr lang="fr-FR" altLang="fr-FR" sz="3692" dirty="0">
                <a:latin typeface="Comic Sans MS" panose="030F0902030302020204" pitchFamily="66" charset="0"/>
              </a:rPr>
              <a:t>C</a:t>
            </a:r>
            <a:r>
              <a:rPr lang="fr-FR" altLang="fr-FR" sz="3692" baseline="-25000" dirty="0">
                <a:latin typeface="Comic Sans MS" panose="030F0902030302020204" pitchFamily="66" charset="0"/>
              </a:rPr>
              <a:t>6</a:t>
            </a:r>
            <a:r>
              <a:rPr lang="fr-FR" altLang="fr-FR" sz="3692" dirty="0">
                <a:latin typeface="Comic Sans MS" panose="030F0902030302020204" pitchFamily="66" charset="0"/>
              </a:rPr>
              <a:t>H</a:t>
            </a:r>
            <a:r>
              <a:rPr lang="fr-FR" altLang="fr-FR" sz="3692" baseline="-25000" dirty="0">
                <a:latin typeface="Comic Sans MS" panose="030F0902030302020204" pitchFamily="66" charset="0"/>
              </a:rPr>
              <a:t>12</a:t>
            </a:r>
            <a:r>
              <a:rPr lang="fr-FR" altLang="fr-FR" sz="3692" dirty="0">
                <a:latin typeface="Comic Sans MS" panose="030F0902030302020204" pitchFamily="66" charset="0"/>
              </a:rPr>
              <a:t>O</a:t>
            </a:r>
            <a:r>
              <a:rPr lang="fr-FR" altLang="fr-FR" sz="3692" baseline="-25000" dirty="0">
                <a:latin typeface="Comic Sans MS" panose="030F0902030302020204" pitchFamily="66" charset="0"/>
              </a:rPr>
              <a:t>6</a:t>
            </a:r>
          </a:p>
        </p:txBody>
      </p:sp>
      <p:sp>
        <p:nvSpPr>
          <p:cNvPr id="6" name="Rectangle 5">
            <a:extLst>
              <a:ext uri="{FF2B5EF4-FFF2-40B4-BE49-F238E27FC236}">
                <a16:creationId xmlns:a16="http://schemas.microsoft.com/office/drawing/2014/main" id="{C96DB729-E7CE-6711-0A36-147B9C95F8CF}"/>
              </a:ext>
            </a:extLst>
          </p:cNvPr>
          <p:cNvSpPr/>
          <p:nvPr/>
        </p:nvSpPr>
        <p:spPr>
          <a:xfrm>
            <a:off x="12700" y="2926474"/>
            <a:ext cx="984250" cy="660400"/>
          </a:xfrm>
          <a:prstGeom prst="rect">
            <a:avLst/>
          </a:prstGeom>
        </p:spPr>
        <p:txBody>
          <a:bodyPr wrap="none">
            <a:spAutoFit/>
          </a:bodyPr>
          <a:lstStyle/>
          <a:p>
            <a:pPr eaLnBrk="1" hangingPunct="1">
              <a:defRPr/>
            </a:pPr>
            <a:r>
              <a:rPr lang="fr-FR" altLang="fr-FR" sz="3692" dirty="0">
                <a:solidFill>
                  <a:srgbClr val="000000"/>
                </a:solidFill>
                <a:latin typeface="Comic Sans MS" panose="030F0902030302020204" pitchFamily="66" charset="0"/>
              </a:rPr>
              <a:t>O</a:t>
            </a:r>
            <a:r>
              <a:rPr lang="fr-FR" altLang="fr-FR" sz="3692" baseline="-25000" dirty="0">
                <a:solidFill>
                  <a:srgbClr val="000000"/>
                </a:solidFill>
                <a:latin typeface="Comic Sans MS" panose="030F0902030302020204" pitchFamily="66" charset="0"/>
              </a:rPr>
              <a:t>2</a:t>
            </a:r>
            <a:r>
              <a:rPr lang="fr-FR" altLang="fr-FR" sz="3692" dirty="0">
                <a:solidFill>
                  <a:srgbClr val="000000"/>
                </a:solidFill>
                <a:latin typeface="Comic Sans MS" panose="030F0902030302020204" pitchFamily="66" charset="0"/>
              </a:rPr>
              <a:t>+</a:t>
            </a:r>
            <a:endParaRPr lang="fr-FR" dirty="0">
              <a:latin typeface="Comic Sans MS" panose="030F0902030302020204" pitchFamily="66" charset="0"/>
            </a:endParaRPr>
          </a:p>
        </p:txBody>
      </p:sp>
      <p:sp>
        <p:nvSpPr>
          <p:cNvPr id="41992" name="Rectangle 7">
            <a:extLst>
              <a:ext uri="{FF2B5EF4-FFF2-40B4-BE49-F238E27FC236}">
                <a16:creationId xmlns:a16="http://schemas.microsoft.com/office/drawing/2014/main" id="{ABA5D852-8A71-2B92-BD6B-DA08C56CBD4D}"/>
              </a:ext>
            </a:extLst>
          </p:cNvPr>
          <p:cNvSpPr>
            <a:spLocks noChangeArrowheads="1"/>
          </p:cNvSpPr>
          <p:nvPr/>
        </p:nvSpPr>
        <p:spPr bwMode="auto">
          <a:xfrm>
            <a:off x="2813050" y="2442286"/>
            <a:ext cx="3784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latin typeface="Comic Sans MS" panose="030F0702030302020204" pitchFamily="66" charset="0"/>
                <a:cs typeface="Times New Roman" panose="02020603050405020304" pitchFamily="18" charset="0"/>
              </a:rPr>
              <a:t>Sans vie : Temps très long, énergie d’activation importante</a:t>
            </a:r>
          </a:p>
          <a:p>
            <a:pPr eaLnBrk="1" hangingPunct="1">
              <a:spcBef>
                <a:spcPct val="0"/>
              </a:spcBef>
              <a:buFontTx/>
              <a:buNone/>
            </a:pPr>
            <a:endParaRPr lang="fr-FR" altLang="fr-FR" sz="1800">
              <a:latin typeface="Comic Sans MS" panose="030F0702030302020204" pitchFamily="66" charset="0"/>
            </a:endParaRPr>
          </a:p>
        </p:txBody>
      </p:sp>
      <p:sp>
        <p:nvSpPr>
          <p:cNvPr id="41993" name="Rectangle 8">
            <a:extLst>
              <a:ext uri="{FF2B5EF4-FFF2-40B4-BE49-F238E27FC236}">
                <a16:creationId xmlns:a16="http://schemas.microsoft.com/office/drawing/2014/main" id="{5F7982C4-EAB0-F3E4-0A88-B2CE06F6673C}"/>
              </a:ext>
            </a:extLst>
          </p:cNvPr>
          <p:cNvSpPr>
            <a:spLocks noChangeArrowheads="1"/>
          </p:cNvSpPr>
          <p:nvPr/>
        </p:nvSpPr>
        <p:spPr bwMode="auto">
          <a:xfrm>
            <a:off x="3201988" y="3737686"/>
            <a:ext cx="3079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latin typeface="Comic Sans MS" panose="030F0702030302020204" pitchFamily="66" charset="0"/>
                <a:cs typeface="Times New Roman" panose="02020603050405020304" pitchFamily="18" charset="0"/>
              </a:rPr>
              <a:t>Sans vie : peu probable</a:t>
            </a:r>
            <a:endParaRPr lang="fr-FR" altLang="fr-FR" sz="1800">
              <a:latin typeface="Comic Sans MS" panose="030F0702030302020204" pitchFamily="66" charset="0"/>
            </a:endParaRPr>
          </a:p>
        </p:txBody>
      </p:sp>
      <p:sp>
        <p:nvSpPr>
          <p:cNvPr id="41994" name="Rectangle 6">
            <a:extLst>
              <a:ext uri="{FF2B5EF4-FFF2-40B4-BE49-F238E27FC236}">
                <a16:creationId xmlns:a16="http://schemas.microsoft.com/office/drawing/2014/main" id="{2E5712DD-6535-30A4-A71F-E1E34D0F2FF4}"/>
              </a:ext>
            </a:extLst>
          </p:cNvPr>
          <p:cNvSpPr>
            <a:spLocks noChangeArrowheads="1"/>
          </p:cNvSpPr>
          <p:nvPr/>
        </p:nvSpPr>
        <p:spPr bwMode="auto">
          <a:xfrm>
            <a:off x="3182938" y="1746961"/>
            <a:ext cx="3044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solidFill>
                  <a:srgbClr val="FF0000"/>
                </a:solidFill>
                <a:latin typeface="Comic Sans MS" panose="030F0702030302020204" pitchFamily="66" charset="0"/>
                <a:cs typeface="Times New Roman" panose="02020603050405020304" pitchFamily="18" charset="0"/>
              </a:rPr>
              <a:t>Dans votre organisme : </a:t>
            </a:r>
          </a:p>
          <a:p>
            <a:pPr eaLnBrk="1" hangingPunct="1">
              <a:spcBef>
                <a:spcPct val="0"/>
              </a:spcBef>
              <a:buFontTx/>
              <a:buNone/>
            </a:pPr>
            <a:r>
              <a:rPr lang="fr-FR" altLang="fr-FR" sz="1800" b="1">
                <a:solidFill>
                  <a:srgbClr val="FF0000"/>
                </a:solidFill>
                <a:latin typeface="Comic Sans MS" panose="030F0702030302020204" pitchFamily="66" charset="0"/>
                <a:cs typeface="Times New Roman" panose="02020603050405020304" pitchFamily="18" charset="0"/>
              </a:rPr>
              <a:t>Qq minutes</a:t>
            </a:r>
          </a:p>
        </p:txBody>
      </p:sp>
      <p:sp>
        <p:nvSpPr>
          <p:cNvPr id="41995" name="Rectangle 10">
            <a:extLst>
              <a:ext uri="{FF2B5EF4-FFF2-40B4-BE49-F238E27FC236}">
                <a16:creationId xmlns:a16="http://schemas.microsoft.com/office/drawing/2014/main" id="{D72DF8BB-CF32-BE81-AFAB-47CAD53E8DA1}"/>
              </a:ext>
            </a:extLst>
          </p:cNvPr>
          <p:cNvSpPr>
            <a:spLocks noChangeArrowheads="1"/>
          </p:cNvSpPr>
          <p:nvPr/>
        </p:nvSpPr>
        <p:spPr bwMode="auto">
          <a:xfrm>
            <a:off x="2756066" y="4179694"/>
            <a:ext cx="4387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dirty="0">
                <a:solidFill>
                  <a:srgbClr val="FF0000"/>
                </a:solidFill>
                <a:latin typeface="Comic Sans MS" panose="030F0702030302020204" pitchFamily="66" charset="0"/>
                <a:cs typeface="Times New Roman" panose="02020603050405020304" pitchFamily="18" charset="0"/>
              </a:rPr>
              <a:t>Chez un organisme photosynthétique : Qq minutes</a:t>
            </a:r>
          </a:p>
        </p:txBody>
      </p:sp>
      <p:sp>
        <p:nvSpPr>
          <p:cNvPr id="2" name="Rectangle 1">
            <a:extLst>
              <a:ext uri="{FF2B5EF4-FFF2-40B4-BE49-F238E27FC236}">
                <a16:creationId xmlns:a16="http://schemas.microsoft.com/office/drawing/2014/main" id="{9514FC9E-A32A-FFA2-18B5-5EBECD7D5476}"/>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Enzymes et vie sur Terre</a:t>
            </a:r>
            <a:endParaRPr lang="fr-FR" altLang="fr-FR" sz="2400" b="1" dirty="0">
              <a:solidFill>
                <a:schemeClr val="bg1"/>
              </a:solidFill>
              <a:latin typeface="+mn-lt"/>
              <a:ea typeface="SimSun" panose="02010600030101010101" pitchFamily="2" charset="-122"/>
            </a:endParaRPr>
          </a:p>
        </p:txBody>
      </p:sp>
      <p:pic>
        <p:nvPicPr>
          <p:cNvPr id="8" name="Picture 10">
            <a:extLst>
              <a:ext uri="{FF2B5EF4-FFF2-40B4-BE49-F238E27FC236}">
                <a16:creationId xmlns:a16="http://schemas.microsoft.com/office/drawing/2014/main" id="{0E7565D9-762D-94D6-7106-A503B400B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2541395"/>
            <a:ext cx="1692275"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3">
            <a:extLst>
              <a:ext uri="{FF2B5EF4-FFF2-40B4-BE49-F238E27FC236}">
                <a16:creationId xmlns:a16="http://schemas.microsoft.com/office/drawing/2014/main" id="{686DABE0-17B9-0FA2-9038-44C3557418B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702030302020204" pitchFamily="66" charset="0"/>
              </a:defRPr>
            </a:lvl1pPr>
            <a:lvl2pPr marL="685800" indent="-263525">
              <a:defRPr>
                <a:solidFill>
                  <a:schemeClr val="tx1"/>
                </a:solidFill>
                <a:latin typeface="Comic Sans MS" panose="030F0702030302020204" pitchFamily="66" charset="0"/>
              </a:defRPr>
            </a:lvl2pPr>
            <a:lvl3pPr marL="1054100" indent="-209550">
              <a:defRPr>
                <a:solidFill>
                  <a:schemeClr val="tx1"/>
                </a:solidFill>
                <a:latin typeface="Comic Sans MS" panose="030F0702030302020204" pitchFamily="66" charset="0"/>
              </a:defRPr>
            </a:lvl3pPr>
            <a:lvl4pPr marL="1476375" indent="-209550">
              <a:defRPr>
                <a:solidFill>
                  <a:schemeClr val="tx1"/>
                </a:solidFill>
                <a:latin typeface="Comic Sans MS" panose="030F0702030302020204" pitchFamily="66" charset="0"/>
              </a:defRPr>
            </a:lvl4pPr>
            <a:lvl5pPr marL="1898650" indent="-209550">
              <a:defRPr>
                <a:solidFill>
                  <a:schemeClr val="tx1"/>
                </a:solidFill>
                <a:latin typeface="Comic Sans MS" panose="030F0702030302020204" pitchFamily="66" charset="0"/>
              </a:defRPr>
            </a:lvl5pPr>
            <a:lvl6pPr marL="2355850" indent="-209550" eaLnBrk="0" fontAlgn="base" hangingPunct="0">
              <a:spcBef>
                <a:spcPct val="0"/>
              </a:spcBef>
              <a:spcAft>
                <a:spcPct val="0"/>
              </a:spcAft>
              <a:defRPr>
                <a:solidFill>
                  <a:schemeClr val="tx1"/>
                </a:solidFill>
                <a:latin typeface="Comic Sans MS" panose="030F0702030302020204" pitchFamily="66" charset="0"/>
              </a:defRPr>
            </a:lvl6pPr>
            <a:lvl7pPr marL="2813050" indent="-209550" eaLnBrk="0" fontAlgn="base" hangingPunct="0">
              <a:spcBef>
                <a:spcPct val="0"/>
              </a:spcBef>
              <a:spcAft>
                <a:spcPct val="0"/>
              </a:spcAft>
              <a:defRPr>
                <a:solidFill>
                  <a:schemeClr val="tx1"/>
                </a:solidFill>
                <a:latin typeface="Comic Sans MS" panose="030F0702030302020204" pitchFamily="66" charset="0"/>
              </a:defRPr>
            </a:lvl7pPr>
            <a:lvl8pPr marL="3270250" indent="-209550" eaLnBrk="0" fontAlgn="base" hangingPunct="0">
              <a:spcBef>
                <a:spcPct val="0"/>
              </a:spcBef>
              <a:spcAft>
                <a:spcPct val="0"/>
              </a:spcAft>
              <a:defRPr>
                <a:solidFill>
                  <a:schemeClr val="tx1"/>
                </a:solidFill>
                <a:latin typeface="Comic Sans MS" panose="030F0702030302020204" pitchFamily="66" charset="0"/>
              </a:defRPr>
            </a:lvl8pPr>
            <a:lvl9pPr marL="3727450" indent="-209550" eaLnBrk="0" fontAlgn="base" hangingPunct="0">
              <a:spcBef>
                <a:spcPct val="0"/>
              </a:spcBef>
              <a:spcAft>
                <a:spcPct val="0"/>
              </a:spcAft>
              <a:defRPr>
                <a:solidFill>
                  <a:schemeClr val="tx1"/>
                </a:solidFill>
                <a:latin typeface="Comic Sans MS" panose="030F0702030302020204" pitchFamily="66" charset="0"/>
              </a:defRPr>
            </a:lvl9pPr>
          </a:lstStyle>
          <a:p>
            <a:fld id="{C1FA2571-D9C4-4F09-90B1-B6CCFE7363F6}" type="slidenum">
              <a:rPr lang="fr-FR" altLang="fr-FR">
                <a:latin typeface="Arial" panose="020B0604020202020204" pitchFamily="34" charset="0"/>
              </a:rPr>
              <a:pPr/>
              <a:t>13</a:t>
            </a:fld>
            <a:endParaRPr lang="fr-FR" altLang="fr-FR">
              <a:latin typeface="Arial" panose="020B0604020202020204" pitchFamily="34" charset="0"/>
            </a:endParaRPr>
          </a:p>
        </p:txBody>
      </p:sp>
      <p:grpSp>
        <p:nvGrpSpPr>
          <p:cNvPr id="44035" name="Group 34">
            <a:extLst>
              <a:ext uri="{FF2B5EF4-FFF2-40B4-BE49-F238E27FC236}">
                <a16:creationId xmlns:a16="http://schemas.microsoft.com/office/drawing/2014/main" id="{4706D827-02F2-779D-93A1-733060ED5E5E}"/>
              </a:ext>
            </a:extLst>
          </p:cNvPr>
          <p:cNvGrpSpPr>
            <a:grpSpLocks/>
          </p:cNvGrpSpPr>
          <p:nvPr/>
        </p:nvGrpSpPr>
        <p:grpSpPr bwMode="auto">
          <a:xfrm>
            <a:off x="3851275" y="896938"/>
            <a:ext cx="5303838" cy="5824537"/>
            <a:chOff x="3034" y="432"/>
            <a:chExt cx="3254" cy="3744"/>
          </a:xfrm>
        </p:grpSpPr>
        <p:pic>
          <p:nvPicPr>
            <p:cNvPr id="44044" name="Picture 27">
              <a:extLst>
                <a:ext uri="{FF2B5EF4-FFF2-40B4-BE49-F238E27FC236}">
                  <a16:creationId xmlns:a16="http://schemas.microsoft.com/office/drawing/2014/main" id="{2C79877B-479C-3934-3148-62E51C53C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 y="432"/>
              <a:ext cx="2918"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Line 30">
              <a:extLst>
                <a:ext uri="{FF2B5EF4-FFF2-40B4-BE49-F238E27FC236}">
                  <a16:creationId xmlns:a16="http://schemas.microsoft.com/office/drawing/2014/main" id="{772A6EE4-ED75-89EC-5936-F6E2957A92CC}"/>
                </a:ext>
              </a:extLst>
            </p:cNvPr>
            <p:cNvSpPr>
              <a:spLocks noChangeShapeType="1"/>
            </p:cNvSpPr>
            <p:nvPr/>
          </p:nvSpPr>
          <p:spPr bwMode="auto">
            <a:xfrm flipH="1">
              <a:off x="5520" y="1104"/>
              <a:ext cx="14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6" name="Line 31">
              <a:extLst>
                <a:ext uri="{FF2B5EF4-FFF2-40B4-BE49-F238E27FC236}">
                  <a16:creationId xmlns:a16="http://schemas.microsoft.com/office/drawing/2014/main" id="{D45E37E1-795B-09B9-6D96-395B23D908D3}"/>
                </a:ext>
              </a:extLst>
            </p:cNvPr>
            <p:cNvSpPr>
              <a:spLocks noChangeShapeType="1"/>
            </p:cNvSpPr>
            <p:nvPr/>
          </p:nvSpPr>
          <p:spPr bwMode="auto">
            <a:xfrm>
              <a:off x="5520" y="1056"/>
              <a:ext cx="0" cy="9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7" name="Text Box 32">
              <a:extLst>
                <a:ext uri="{FF2B5EF4-FFF2-40B4-BE49-F238E27FC236}">
                  <a16:creationId xmlns:a16="http://schemas.microsoft.com/office/drawing/2014/main" id="{A946054A-74AD-B05E-59AC-EA8A497ED010}"/>
                </a:ext>
              </a:extLst>
            </p:cNvPr>
            <p:cNvSpPr txBox="1">
              <a:spLocks noChangeArrowheads="1"/>
            </p:cNvSpPr>
            <p:nvPr/>
          </p:nvSpPr>
          <p:spPr bwMode="auto">
            <a:xfrm>
              <a:off x="5619" y="967"/>
              <a:ext cx="66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solidFill>
                    <a:srgbClr val="FF0000"/>
                  </a:solidFill>
                </a:rPr>
                <a:t>statines</a:t>
              </a:r>
            </a:p>
          </p:txBody>
        </p:sp>
      </p:grpSp>
      <p:pic>
        <p:nvPicPr>
          <p:cNvPr id="44036" name="Picture 35" descr="metabo">
            <a:extLst>
              <a:ext uri="{FF2B5EF4-FFF2-40B4-BE49-F238E27FC236}">
                <a16:creationId xmlns:a16="http://schemas.microsoft.com/office/drawing/2014/main" id="{D2C21901-25D2-A63B-F117-2BEDDE3580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2775"/>
            <a:ext cx="4249738"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3" name="Text Box 29">
            <a:extLst>
              <a:ext uri="{FF2B5EF4-FFF2-40B4-BE49-F238E27FC236}">
                <a16:creationId xmlns:a16="http://schemas.microsoft.com/office/drawing/2014/main" id="{B2A604F5-DC79-6B7C-6F23-3C02C92F76D0}"/>
              </a:ext>
            </a:extLst>
          </p:cNvPr>
          <p:cNvSpPr txBox="1">
            <a:spLocks noChangeArrowheads="1"/>
          </p:cNvSpPr>
          <p:nvPr/>
        </p:nvSpPr>
        <p:spPr bwMode="auto">
          <a:xfrm>
            <a:off x="5076825" y="1006475"/>
            <a:ext cx="1687513" cy="1011238"/>
          </a:xfrm>
          <a:prstGeom prst="rect">
            <a:avLst/>
          </a:prstGeom>
          <a:noFill/>
          <a:ln w="9525">
            <a:noFill/>
            <a:miter lim="800000"/>
            <a:headEnd/>
            <a:tailEnd/>
          </a:ln>
        </p:spPr>
        <p:txBody>
          <a:bodyPr/>
          <a:lstStyle/>
          <a:p>
            <a:pPr algn="ctr" eaLnBrk="1" hangingPunct="1">
              <a:defRPr/>
            </a:pPr>
            <a:r>
              <a:rPr lang="fr-FR" b="1" dirty="0">
                <a:latin typeface="+mn-lt"/>
                <a:cs typeface="Times New Roman" pitchFamily="18" charset="0"/>
              </a:rPr>
              <a:t>Exemple de la </a:t>
            </a:r>
          </a:p>
          <a:p>
            <a:pPr algn="ctr" eaLnBrk="1" hangingPunct="1">
              <a:defRPr/>
            </a:pPr>
            <a:r>
              <a:rPr lang="fr-FR" b="1" dirty="0">
                <a:latin typeface="+mn-lt"/>
                <a:cs typeface="Times New Roman" pitchFamily="18" charset="0"/>
              </a:rPr>
              <a:t>synthèse cholestérol</a:t>
            </a:r>
          </a:p>
        </p:txBody>
      </p:sp>
      <p:sp>
        <p:nvSpPr>
          <p:cNvPr id="11268" name="Text Box 11">
            <a:extLst>
              <a:ext uri="{FF2B5EF4-FFF2-40B4-BE49-F238E27FC236}">
                <a16:creationId xmlns:a16="http://schemas.microsoft.com/office/drawing/2014/main" id="{406C3413-6A36-5867-2936-22E4FF5DCEA8}"/>
              </a:ext>
            </a:extLst>
          </p:cNvPr>
          <p:cNvSpPr txBox="1">
            <a:spLocks noChangeArrowheads="1"/>
          </p:cNvSpPr>
          <p:nvPr/>
        </p:nvSpPr>
        <p:spPr bwMode="auto">
          <a:xfrm>
            <a:off x="-38100" y="6092825"/>
            <a:ext cx="4022725" cy="390525"/>
          </a:xfrm>
          <a:prstGeom prst="rect">
            <a:avLst/>
          </a:prstGeom>
          <a:no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fr-FR" altLang="fr-FR" sz="2031" b="1" dirty="0">
                <a:latin typeface="Times New Roman" panose="02020603050405020304" pitchFamily="18" charset="0"/>
                <a:cs typeface="Times New Roman" panose="02020603050405020304" pitchFamily="18" charset="0"/>
              </a:rPr>
              <a:t>        </a:t>
            </a:r>
            <a:r>
              <a:rPr lang="fr-FR" altLang="fr-FR" sz="2031" b="1" dirty="0" err="1">
                <a:latin typeface="Times New Roman" panose="02020603050405020304" pitchFamily="18" charset="0"/>
                <a:cs typeface="Times New Roman" panose="02020603050405020304" pitchFamily="18" charset="0"/>
              </a:rPr>
              <a:t>Repr</a:t>
            </a:r>
            <a:r>
              <a:rPr lang="en-US" altLang="fr-FR" sz="2031" b="1" dirty="0" err="1">
                <a:latin typeface="Times New Roman" panose="02020603050405020304" pitchFamily="18" charset="0"/>
                <a:cs typeface="Times New Roman" panose="02020603050405020304" pitchFamily="18" charset="0"/>
              </a:rPr>
              <a:t>ésentation</a:t>
            </a:r>
            <a:r>
              <a:rPr lang="en-US" altLang="fr-FR" sz="2031" b="1" dirty="0">
                <a:latin typeface="Times New Roman" panose="02020603050405020304" pitchFamily="18" charset="0"/>
                <a:cs typeface="Times New Roman" panose="02020603050405020304" pitchFamily="18" charset="0"/>
              </a:rPr>
              <a:t> </a:t>
            </a:r>
            <a:r>
              <a:rPr lang="en-US" altLang="fr-FR" sz="2031" b="1" dirty="0" err="1">
                <a:latin typeface="Times New Roman" panose="02020603050405020304" pitchFamily="18" charset="0"/>
                <a:cs typeface="Times New Roman" panose="02020603050405020304" pitchFamily="18" charset="0"/>
              </a:rPr>
              <a:t>simplifiée</a:t>
            </a:r>
            <a:r>
              <a:rPr lang="en-US" altLang="fr-FR" sz="2031" b="1" dirty="0">
                <a:latin typeface="Times New Roman" panose="02020603050405020304" pitchFamily="18" charset="0"/>
                <a:cs typeface="Times New Roman" panose="02020603050405020304" pitchFamily="18" charset="0"/>
              </a:rPr>
              <a:t> des </a:t>
            </a:r>
            <a:r>
              <a:rPr lang="en-US" altLang="fr-FR" sz="2031" b="1" dirty="0" err="1">
                <a:latin typeface="Times New Roman" panose="02020603050405020304" pitchFamily="18" charset="0"/>
                <a:cs typeface="Times New Roman" panose="02020603050405020304" pitchFamily="18" charset="0"/>
              </a:rPr>
              <a:t>chaînes</a:t>
            </a:r>
            <a:r>
              <a:rPr lang="en-US" altLang="fr-FR" sz="2031" b="1" dirty="0">
                <a:latin typeface="Times New Roman" panose="02020603050405020304" pitchFamily="18" charset="0"/>
                <a:cs typeface="Times New Roman" panose="02020603050405020304" pitchFamily="18" charset="0"/>
              </a:rPr>
              <a:t> </a:t>
            </a:r>
            <a:r>
              <a:rPr lang="en-US" altLang="fr-FR" sz="2031" b="1" dirty="0" err="1">
                <a:latin typeface="Times New Roman" panose="02020603050405020304" pitchFamily="18" charset="0"/>
                <a:cs typeface="Times New Roman" panose="02020603050405020304" pitchFamily="18" charset="0"/>
              </a:rPr>
              <a:t>métaboliques</a:t>
            </a:r>
            <a:r>
              <a:rPr lang="en-US" altLang="fr-FR" sz="2031" b="1" dirty="0">
                <a:latin typeface="Times New Roman" panose="02020603050405020304" pitchFamily="18" charset="0"/>
                <a:cs typeface="Times New Roman" panose="02020603050405020304" pitchFamily="18" charset="0"/>
              </a:rPr>
              <a:t> de la cellule</a:t>
            </a:r>
            <a:endParaRPr lang="fr-FR" altLang="fr-FR" sz="2031" b="1" dirty="0">
              <a:latin typeface="Times New Roman" panose="02020603050405020304" pitchFamily="18" charset="0"/>
              <a:cs typeface="Times New Roman" panose="02020603050405020304" pitchFamily="18" charset="0"/>
            </a:endParaRPr>
          </a:p>
        </p:txBody>
      </p:sp>
      <p:sp>
        <p:nvSpPr>
          <p:cNvPr id="2" name="Ellipse 1">
            <a:extLst>
              <a:ext uri="{FF2B5EF4-FFF2-40B4-BE49-F238E27FC236}">
                <a16:creationId xmlns:a16="http://schemas.microsoft.com/office/drawing/2014/main" id="{5D214458-B375-9087-EDEB-040BC191E178}"/>
              </a:ext>
            </a:extLst>
          </p:cNvPr>
          <p:cNvSpPr/>
          <p:nvPr/>
        </p:nvSpPr>
        <p:spPr>
          <a:xfrm>
            <a:off x="1427163" y="1104777"/>
            <a:ext cx="265112" cy="230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44040" name="Picture 10">
            <a:extLst>
              <a:ext uri="{FF2B5EF4-FFF2-40B4-BE49-F238E27FC236}">
                <a16:creationId xmlns:a16="http://schemas.microsoft.com/office/drawing/2014/main" id="{A5858639-A52A-8E42-091F-0A872D0FCA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0" y="549300"/>
            <a:ext cx="83185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rme libre 2">
            <a:extLst>
              <a:ext uri="{FF2B5EF4-FFF2-40B4-BE49-F238E27FC236}">
                <a16:creationId xmlns:a16="http://schemas.microsoft.com/office/drawing/2014/main" id="{A7762F29-7E06-3855-656C-4E8E47996999}"/>
              </a:ext>
            </a:extLst>
          </p:cNvPr>
          <p:cNvSpPr/>
          <p:nvPr/>
        </p:nvSpPr>
        <p:spPr>
          <a:xfrm>
            <a:off x="1427163" y="4924450"/>
            <a:ext cx="292100" cy="952500"/>
          </a:xfrm>
          <a:custGeom>
            <a:avLst/>
            <a:gdLst>
              <a:gd name="connsiteX0" fmla="*/ 207523 w 207523"/>
              <a:gd name="connsiteY0" fmla="*/ 0 h 719847"/>
              <a:gd name="connsiteX1" fmla="*/ 0 w 207523"/>
              <a:gd name="connsiteY1" fmla="*/ 719847 h 719847"/>
            </a:gdLst>
            <a:ahLst/>
            <a:cxnLst>
              <a:cxn ang="0">
                <a:pos x="connsiteX0" y="connsiteY0"/>
              </a:cxn>
              <a:cxn ang="0">
                <a:pos x="connsiteX1" y="connsiteY1"/>
              </a:cxn>
            </a:cxnLst>
            <a:rect l="l" t="t" r="r" b="b"/>
            <a:pathLst>
              <a:path w="207523" h="719847">
                <a:moveTo>
                  <a:pt x="207523" y="0"/>
                </a:moveTo>
                <a:lnTo>
                  <a:pt x="0" y="719847"/>
                </a:ln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5" name="Text Box 11">
            <a:extLst>
              <a:ext uri="{FF2B5EF4-FFF2-40B4-BE49-F238E27FC236}">
                <a16:creationId xmlns:a16="http://schemas.microsoft.com/office/drawing/2014/main" id="{0B086FAA-72BE-0108-D7C3-FD5A40AE67F7}"/>
              </a:ext>
            </a:extLst>
          </p:cNvPr>
          <p:cNvSpPr txBox="1">
            <a:spLocks noChangeArrowheads="1"/>
          </p:cNvSpPr>
          <p:nvPr/>
        </p:nvSpPr>
        <p:spPr bwMode="auto">
          <a:xfrm>
            <a:off x="1127125" y="5897711"/>
            <a:ext cx="768350" cy="555625"/>
          </a:xfrm>
          <a:prstGeom prst="rect">
            <a:avLst/>
          </a:prstGeom>
          <a:no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fr-FR" altLang="fr-FR" sz="2031" b="1" dirty="0">
                <a:solidFill>
                  <a:srgbClr val="FF0000"/>
                </a:solidFill>
                <a:latin typeface="Times New Roman" panose="02020603050405020304" pitchFamily="18" charset="0"/>
                <a:cs typeface="Times New Roman" panose="02020603050405020304" pitchFamily="18" charset="0"/>
              </a:rPr>
              <a:t>CO2</a:t>
            </a:r>
          </a:p>
        </p:txBody>
      </p:sp>
      <p:sp>
        <p:nvSpPr>
          <p:cNvPr id="4" name="Rectangle 3">
            <a:extLst>
              <a:ext uri="{FF2B5EF4-FFF2-40B4-BE49-F238E27FC236}">
                <a16:creationId xmlns:a16="http://schemas.microsoft.com/office/drawing/2014/main" id="{9D17059A-A912-97D0-3277-C86C0A285D50}"/>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latin typeface="+mn-lt"/>
                <a:ea typeface="SimSun" panose="02010600030101010101" pitchFamily="2" charset="-122"/>
              </a:rPr>
              <a:t>Réseaux enzymatiques complexes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a:extLst>
              <a:ext uri="{FF2B5EF4-FFF2-40B4-BE49-F238E27FC236}">
                <a16:creationId xmlns:a16="http://schemas.microsoft.com/office/drawing/2014/main" id="{429C1B0F-EECF-8B71-5CD5-C57774CC35B6}"/>
              </a:ext>
            </a:extLst>
          </p:cNvPr>
          <p:cNvSpPr>
            <a:spLocks noChangeArrowheads="1"/>
          </p:cNvSpPr>
          <p:nvPr/>
        </p:nvSpPr>
        <p:spPr bwMode="auto">
          <a:xfrm>
            <a:off x="-12700" y="1844675"/>
            <a:ext cx="88931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fr-FR" altLang="fr-FR" sz="2400" dirty="0">
                <a:latin typeface="Comic Sans MS" panose="030F0702030302020204" pitchFamily="66" charset="0"/>
                <a:ea typeface="ＭＳ Ｐゴシック" panose="020B0600070205080204" pitchFamily="34" charset="-128"/>
              </a:rPr>
              <a:t>Sont presque toujours des protéines</a:t>
            </a:r>
          </a:p>
          <a:p>
            <a:pPr eaLnBrk="1" hangingPunct="1">
              <a:spcBef>
                <a:spcPct val="0"/>
              </a:spcBef>
            </a:pPr>
            <a:endParaRPr lang="fr-FR" altLang="fr-FR" sz="2400" dirty="0">
              <a:latin typeface="Comic Sans MS" panose="030F0702030302020204" pitchFamily="66" charset="0"/>
              <a:ea typeface="ＭＳ Ｐゴシック" panose="020B0600070205080204" pitchFamily="34" charset="-128"/>
            </a:endParaRPr>
          </a:p>
          <a:p>
            <a:pPr eaLnBrk="1" hangingPunct="1">
              <a:spcBef>
                <a:spcPct val="0"/>
              </a:spcBef>
            </a:pPr>
            <a:r>
              <a:rPr lang="fr-FR" altLang="fr-FR" sz="2400" dirty="0">
                <a:latin typeface="Comic Sans MS" panose="030F0702030302020204" pitchFamily="66" charset="0"/>
                <a:ea typeface="ＭＳ Ｐゴシック" panose="020B0600070205080204" pitchFamily="34" charset="-128"/>
              </a:rPr>
              <a:t>Sont biocatalyseurs (</a:t>
            </a:r>
            <a:r>
              <a:rPr lang="fr-FR" altLang="ja-JP" sz="2400" dirty="0">
                <a:latin typeface="Comic Sans MS" panose="030F0702030302020204" pitchFamily="66" charset="0"/>
                <a:ea typeface="ＭＳ Ｐゴシック" panose="020B0600070205080204" pitchFamily="34" charset="-128"/>
              </a:rPr>
              <a:t>régénérées à la fin de la réaction)</a:t>
            </a:r>
            <a:endParaRPr lang="fr-FR" altLang="fr-FR" sz="2400" dirty="0">
              <a:latin typeface="Comic Sans MS" panose="030F0702030302020204" pitchFamily="66" charset="0"/>
              <a:ea typeface="ＭＳ Ｐゴシック" panose="020B0600070205080204" pitchFamily="34" charset="-128"/>
            </a:endParaRPr>
          </a:p>
          <a:p>
            <a:pPr eaLnBrk="1" hangingPunct="1">
              <a:spcBef>
                <a:spcPct val="0"/>
              </a:spcBef>
            </a:pPr>
            <a:endParaRPr lang="fr-FR" altLang="fr-FR" sz="2400" dirty="0">
              <a:latin typeface="Comic Sans MS" panose="030F0702030302020204" pitchFamily="66" charset="0"/>
              <a:ea typeface="ＭＳ Ｐゴシック" panose="020B0600070205080204" pitchFamily="34" charset="-128"/>
            </a:endParaRPr>
          </a:p>
          <a:p>
            <a:pPr eaLnBrk="1" hangingPunct="1">
              <a:spcBef>
                <a:spcPct val="0"/>
              </a:spcBef>
            </a:pPr>
            <a:r>
              <a:rPr lang="fr-FR" altLang="fr-FR" sz="2400" dirty="0">
                <a:latin typeface="Comic Sans MS" panose="030F0702030302020204" pitchFamily="66" charset="0"/>
                <a:ea typeface="ＭＳ Ｐゴシック" panose="020B0600070205080204" pitchFamily="34" charset="-128"/>
              </a:rPr>
              <a:t>Sont spécifiques d’une réaction et d’un substrat</a:t>
            </a:r>
          </a:p>
          <a:p>
            <a:pPr eaLnBrk="1" hangingPunct="1">
              <a:spcBef>
                <a:spcPct val="0"/>
              </a:spcBef>
            </a:pPr>
            <a:endParaRPr lang="fr-FR" altLang="fr-FR" sz="2400" dirty="0">
              <a:latin typeface="Comic Sans MS" panose="030F0702030302020204" pitchFamily="66" charset="0"/>
              <a:ea typeface="ＭＳ Ｐゴシック" panose="020B0600070205080204" pitchFamily="34" charset="-128"/>
            </a:endParaRPr>
          </a:p>
          <a:p>
            <a:pPr eaLnBrk="1" hangingPunct="1">
              <a:spcBef>
                <a:spcPct val="0"/>
              </a:spcBef>
            </a:pPr>
            <a:r>
              <a:rPr lang="fr-FR" altLang="fr-FR" sz="2400" dirty="0">
                <a:latin typeface="Comic Sans MS" panose="030F0702030302020204" pitchFamily="66" charset="0"/>
                <a:ea typeface="ＭＳ Ｐゴシック" panose="020B0600070205080204" pitchFamily="34" charset="-128"/>
              </a:rPr>
              <a:t>Agissent à des concentrations très faibles</a:t>
            </a:r>
          </a:p>
          <a:p>
            <a:pPr eaLnBrk="1" hangingPunct="1">
              <a:spcBef>
                <a:spcPct val="0"/>
              </a:spcBef>
              <a:buNone/>
            </a:pPr>
            <a:endParaRPr lang="fr-FR" altLang="fr-FR" sz="2400" dirty="0">
              <a:latin typeface="Comic Sans MS" panose="030F0702030302020204" pitchFamily="66" charset="0"/>
              <a:ea typeface="ＭＳ Ｐゴシック" panose="020B0600070205080204" pitchFamily="34" charset="-128"/>
            </a:endParaRPr>
          </a:p>
        </p:txBody>
      </p:sp>
      <p:sp>
        <p:nvSpPr>
          <p:cNvPr id="46084" name="Rectangle 6">
            <a:extLst>
              <a:ext uri="{FF2B5EF4-FFF2-40B4-BE49-F238E27FC236}">
                <a16:creationId xmlns:a16="http://schemas.microsoft.com/office/drawing/2014/main" id="{824379B1-C75D-7210-E1DC-D07669530FA1}"/>
              </a:ext>
            </a:extLst>
          </p:cNvPr>
          <p:cNvSpPr>
            <a:spLocks noChangeArrowheads="1"/>
          </p:cNvSpPr>
          <p:nvPr/>
        </p:nvSpPr>
        <p:spPr bwMode="auto">
          <a:xfrm>
            <a:off x="42863" y="1074738"/>
            <a:ext cx="2814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b="1">
                <a:solidFill>
                  <a:srgbClr val="FF0000"/>
                </a:solidFill>
                <a:latin typeface="Comic Sans MS" panose="030F0702030302020204" pitchFamily="66" charset="0"/>
              </a:rPr>
              <a:t>Les enzymes : </a:t>
            </a:r>
          </a:p>
        </p:txBody>
      </p:sp>
      <p:sp>
        <p:nvSpPr>
          <p:cNvPr id="2" name="Rectangle 1">
            <a:extLst>
              <a:ext uri="{FF2B5EF4-FFF2-40B4-BE49-F238E27FC236}">
                <a16:creationId xmlns:a16="http://schemas.microsoft.com/office/drawing/2014/main" id="{EE392E72-E6E3-AB63-44CF-CCD1A56F7E5F}"/>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Définitions</a:t>
            </a:r>
            <a:endParaRPr lang="fr-FR" altLang="fr-FR" sz="2400" b="1" dirty="0">
              <a:solidFill>
                <a:schemeClr val="bg1"/>
              </a:solidFill>
              <a:latin typeface="+mn-lt"/>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78CA91-9188-432F-8EA8-26A5609DE403}"/>
              </a:ext>
            </a:extLst>
          </p:cNvPr>
          <p:cNvSpPr txBox="1"/>
          <p:nvPr/>
        </p:nvSpPr>
        <p:spPr>
          <a:xfrm>
            <a:off x="23812" y="764704"/>
            <a:ext cx="9156700" cy="369332"/>
          </a:xfrm>
          <a:prstGeom prst="rect">
            <a:avLst/>
          </a:prstGeom>
          <a:noFill/>
        </p:spPr>
        <p:txBody>
          <a:bodyPr wrap="square">
            <a:spAutoFit/>
          </a:bodyPr>
          <a:lstStyle/>
          <a:p>
            <a:r>
              <a:rPr lang="fr-FR" dirty="0">
                <a:solidFill>
                  <a:srgbClr val="FF0000"/>
                </a:solidFill>
              </a:rPr>
              <a:t>Enzyme</a:t>
            </a:r>
            <a:r>
              <a:rPr lang="fr-FR" dirty="0"/>
              <a:t> : </a:t>
            </a:r>
            <a:r>
              <a:rPr lang="fr-FR" b="1" u="sng" dirty="0"/>
              <a:t>protéine</a:t>
            </a:r>
            <a:r>
              <a:rPr lang="fr-FR" dirty="0"/>
              <a:t> ayant une </a:t>
            </a:r>
            <a:r>
              <a:rPr lang="fr-FR" b="1" u="sng" dirty="0">
                <a:solidFill>
                  <a:srgbClr val="0070C0"/>
                </a:solidFill>
              </a:rPr>
              <a:t>activité catalytique</a:t>
            </a:r>
            <a:r>
              <a:rPr lang="fr-FR" b="1" u="sng" dirty="0"/>
              <a:t> </a:t>
            </a:r>
            <a:r>
              <a:rPr lang="fr-FR" b="1" u="sng" dirty="0">
                <a:solidFill>
                  <a:srgbClr val="00B050"/>
                </a:solidFill>
              </a:rPr>
              <a:t>régulée</a:t>
            </a:r>
            <a:r>
              <a:rPr lang="fr-FR" dirty="0"/>
              <a:t> et douée de </a:t>
            </a:r>
            <a:r>
              <a:rPr lang="fr-FR" b="1" u="sng" dirty="0">
                <a:solidFill>
                  <a:srgbClr val="7030A0"/>
                </a:solidFill>
              </a:rPr>
              <a:t>spécificité</a:t>
            </a:r>
          </a:p>
        </p:txBody>
      </p:sp>
      <p:sp>
        <p:nvSpPr>
          <p:cNvPr id="3" name="Rectangle 2">
            <a:extLst>
              <a:ext uri="{FF2B5EF4-FFF2-40B4-BE49-F238E27FC236}">
                <a16:creationId xmlns:a16="http://schemas.microsoft.com/office/drawing/2014/main" id="{BB30FCB8-8B89-E573-EBBB-50623324F720}"/>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Définitions</a:t>
            </a:r>
            <a:endParaRPr lang="fr-FR" altLang="fr-FR" sz="2400" b="1" dirty="0">
              <a:solidFill>
                <a:schemeClr val="bg1"/>
              </a:solidFill>
              <a:latin typeface="+mn-lt"/>
              <a:ea typeface="SimSun" panose="02010600030101010101" pitchFamily="2" charset="-122"/>
            </a:endParaRPr>
          </a:p>
        </p:txBody>
      </p:sp>
      <p:sp>
        <p:nvSpPr>
          <p:cNvPr id="5" name="ZoneTexte 4">
            <a:extLst>
              <a:ext uri="{FF2B5EF4-FFF2-40B4-BE49-F238E27FC236}">
                <a16:creationId xmlns:a16="http://schemas.microsoft.com/office/drawing/2014/main" id="{5104C559-98B5-843C-EC02-1195DE926809}"/>
              </a:ext>
            </a:extLst>
          </p:cNvPr>
          <p:cNvSpPr txBox="1"/>
          <p:nvPr/>
        </p:nvSpPr>
        <p:spPr>
          <a:xfrm>
            <a:off x="8460" y="2021486"/>
            <a:ext cx="4640316" cy="1754326"/>
          </a:xfrm>
          <a:prstGeom prst="rect">
            <a:avLst/>
          </a:prstGeom>
          <a:noFill/>
        </p:spPr>
        <p:txBody>
          <a:bodyPr wrap="square">
            <a:spAutoFit/>
          </a:bodyPr>
          <a:lstStyle/>
          <a:p>
            <a:pPr marL="285750" indent="-285750">
              <a:buFontTx/>
              <a:buChar char="-"/>
            </a:pPr>
            <a:r>
              <a:rPr lang="fr-FR" dirty="0">
                <a:solidFill>
                  <a:srgbClr val="0070C0"/>
                </a:solidFill>
              </a:rPr>
              <a:t>Catalyseur </a:t>
            </a:r>
          </a:p>
          <a:p>
            <a:pPr marL="285750" indent="-285750">
              <a:buFontTx/>
              <a:buChar char="-"/>
            </a:pPr>
            <a:r>
              <a:rPr lang="fr-FR" dirty="0">
                <a:solidFill>
                  <a:srgbClr val="0070C0"/>
                </a:solidFill>
              </a:rPr>
              <a:t>Augmente la vitesse des réactions en diminuant l’énergie d’activation</a:t>
            </a:r>
          </a:p>
          <a:p>
            <a:pPr marL="285750" indent="-285750">
              <a:buFontTx/>
              <a:buChar char="-"/>
            </a:pPr>
            <a:r>
              <a:rPr lang="fr-FR" dirty="0">
                <a:solidFill>
                  <a:srgbClr val="0070C0"/>
                </a:solidFill>
              </a:rPr>
              <a:t>Ne modifie pas l’équilibre de la réaction</a:t>
            </a:r>
          </a:p>
          <a:p>
            <a:pPr marL="285750" indent="-285750">
              <a:buFontTx/>
              <a:buChar char="-"/>
            </a:pPr>
            <a:r>
              <a:rPr lang="fr-FR" dirty="0">
                <a:solidFill>
                  <a:srgbClr val="0070C0"/>
                </a:solidFill>
              </a:rPr>
              <a:t>Intacte à la fin de la réaction</a:t>
            </a:r>
          </a:p>
        </p:txBody>
      </p:sp>
      <p:sp>
        <p:nvSpPr>
          <p:cNvPr id="7" name="ZoneTexte 6">
            <a:extLst>
              <a:ext uri="{FF2B5EF4-FFF2-40B4-BE49-F238E27FC236}">
                <a16:creationId xmlns:a16="http://schemas.microsoft.com/office/drawing/2014/main" id="{A93467F6-C1A1-3B10-4ACD-B6766B8C5D5F}"/>
              </a:ext>
            </a:extLst>
          </p:cNvPr>
          <p:cNvSpPr txBox="1"/>
          <p:nvPr/>
        </p:nvSpPr>
        <p:spPr>
          <a:xfrm>
            <a:off x="2251842" y="4583161"/>
            <a:ext cx="4640316" cy="1200329"/>
          </a:xfrm>
          <a:prstGeom prst="rect">
            <a:avLst/>
          </a:prstGeom>
          <a:noFill/>
        </p:spPr>
        <p:txBody>
          <a:bodyPr wrap="square">
            <a:spAutoFit/>
          </a:bodyPr>
          <a:lstStyle/>
          <a:p>
            <a:pPr marL="285750" indent="-285750">
              <a:buFontTx/>
              <a:buChar char="-"/>
            </a:pPr>
            <a:r>
              <a:rPr lang="fr-FR" dirty="0">
                <a:solidFill>
                  <a:srgbClr val="00B050"/>
                </a:solidFill>
              </a:rPr>
              <a:t>Divers signaux</a:t>
            </a:r>
          </a:p>
          <a:p>
            <a:pPr marL="285750" indent="-285750">
              <a:buFontTx/>
              <a:buChar char="-"/>
            </a:pPr>
            <a:r>
              <a:rPr lang="fr-FR" dirty="0">
                <a:solidFill>
                  <a:srgbClr val="00B050"/>
                </a:solidFill>
              </a:rPr>
              <a:t>Ajustement de l’offre métabolique à la demande cellulaire</a:t>
            </a:r>
          </a:p>
          <a:p>
            <a:pPr marL="285750" indent="-285750">
              <a:buFontTx/>
              <a:buChar char="-"/>
            </a:pPr>
            <a:r>
              <a:rPr lang="fr-FR" dirty="0">
                <a:solidFill>
                  <a:srgbClr val="00B050"/>
                </a:solidFill>
              </a:rPr>
              <a:t>Différents mécanismes de régulation</a:t>
            </a:r>
          </a:p>
        </p:txBody>
      </p:sp>
      <p:sp>
        <p:nvSpPr>
          <p:cNvPr id="9" name="ZoneTexte 8">
            <a:extLst>
              <a:ext uri="{FF2B5EF4-FFF2-40B4-BE49-F238E27FC236}">
                <a16:creationId xmlns:a16="http://schemas.microsoft.com/office/drawing/2014/main" id="{B73C8C65-101A-FACC-A283-5B2169A32729}"/>
              </a:ext>
            </a:extLst>
          </p:cNvPr>
          <p:cNvSpPr txBox="1"/>
          <p:nvPr/>
        </p:nvSpPr>
        <p:spPr>
          <a:xfrm>
            <a:off x="6012160" y="3105834"/>
            <a:ext cx="4640316" cy="646331"/>
          </a:xfrm>
          <a:prstGeom prst="rect">
            <a:avLst/>
          </a:prstGeom>
          <a:noFill/>
        </p:spPr>
        <p:txBody>
          <a:bodyPr wrap="square">
            <a:spAutoFit/>
          </a:bodyPr>
          <a:lstStyle/>
          <a:p>
            <a:pPr marL="285750" indent="-285750">
              <a:buFontTx/>
              <a:buChar char="-"/>
            </a:pPr>
            <a:r>
              <a:rPr lang="fr-FR" dirty="0">
                <a:solidFill>
                  <a:srgbClr val="7030A0"/>
                </a:solidFill>
              </a:rPr>
              <a:t>Spécificité de substrat</a:t>
            </a:r>
          </a:p>
          <a:p>
            <a:pPr marL="285750" indent="-285750">
              <a:buFontTx/>
              <a:buChar char="-"/>
            </a:pPr>
            <a:r>
              <a:rPr lang="fr-FR" dirty="0">
                <a:solidFill>
                  <a:srgbClr val="7030A0"/>
                </a:solidFill>
              </a:rPr>
              <a:t>Spécificité réactionnelle </a:t>
            </a:r>
          </a:p>
        </p:txBody>
      </p:sp>
      <p:cxnSp>
        <p:nvCxnSpPr>
          <p:cNvPr id="11" name="Connecteur droit avec flèche 10">
            <a:extLst>
              <a:ext uri="{FF2B5EF4-FFF2-40B4-BE49-F238E27FC236}">
                <a16:creationId xmlns:a16="http://schemas.microsoft.com/office/drawing/2014/main" id="{E289FAA0-34F1-8574-1426-1C6BA3EA305C}"/>
              </a:ext>
            </a:extLst>
          </p:cNvPr>
          <p:cNvCxnSpPr>
            <a:stCxn id="2" idx="2"/>
            <a:endCxn id="5" idx="0"/>
          </p:cNvCxnSpPr>
          <p:nvPr/>
        </p:nvCxnSpPr>
        <p:spPr>
          <a:xfrm flipH="1">
            <a:off x="2328618" y="1134036"/>
            <a:ext cx="2273544" cy="88745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8B83BABF-C047-CE09-924C-8F79078EBE37}"/>
              </a:ext>
            </a:extLst>
          </p:cNvPr>
          <p:cNvCxnSpPr>
            <a:cxnSpLocks/>
          </p:cNvCxnSpPr>
          <p:nvPr/>
        </p:nvCxnSpPr>
        <p:spPr>
          <a:xfrm flipH="1">
            <a:off x="5148064" y="1074510"/>
            <a:ext cx="720080" cy="350865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84166172-206D-CEFF-742D-B74D7D57DC8E}"/>
              </a:ext>
            </a:extLst>
          </p:cNvPr>
          <p:cNvCxnSpPr/>
          <p:nvPr/>
        </p:nvCxnSpPr>
        <p:spPr>
          <a:xfrm flipH="1">
            <a:off x="7812360" y="1074510"/>
            <a:ext cx="375942" cy="192244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156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6EB10A1-6DC2-2608-43C5-FE9864162126}"/>
              </a:ext>
            </a:extLst>
          </p:cNvPr>
          <p:cNvSpPr txBox="1"/>
          <p:nvPr/>
        </p:nvSpPr>
        <p:spPr>
          <a:xfrm>
            <a:off x="91468" y="494603"/>
            <a:ext cx="8712968" cy="3970318"/>
          </a:xfrm>
          <a:prstGeom prst="rect">
            <a:avLst/>
          </a:prstGeom>
          <a:noFill/>
        </p:spPr>
        <p:txBody>
          <a:bodyPr wrap="square" rtlCol="0">
            <a:spAutoFit/>
          </a:bodyPr>
          <a:lstStyle/>
          <a:p>
            <a:r>
              <a:rPr lang="fr-FR" b="1" u="sng" dirty="0"/>
              <a:t>Substrat :</a:t>
            </a:r>
            <a:r>
              <a:rPr lang="fr-FR" dirty="0"/>
              <a:t> molécule qui entre dans une réaction pour y être transformée en produit à l’aide de l’action catalytique d’une enzyme</a:t>
            </a:r>
          </a:p>
          <a:p>
            <a:endParaRPr lang="fr-FR" dirty="0"/>
          </a:p>
          <a:p>
            <a:r>
              <a:rPr lang="fr-FR" b="1" u="sng" dirty="0"/>
              <a:t>Produit :</a:t>
            </a:r>
            <a:r>
              <a:rPr lang="fr-FR" dirty="0"/>
              <a:t> molécule qui apparaît au cours d’une réaction catalysée par une enzyme</a:t>
            </a:r>
          </a:p>
          <a:p>
            <a:endParaRPr lang="fr-FR" dirty="0"/>
          </a:p>
          <a:p>
            <a:r>
              <a:rPr lang="fr-FR" b="1" u="sng" dirty="0"/>
              <a:t>Ligand</a:t>
            </a:r>
            <a:r>
              <a:rPr lang="fr-FR" dirty="0"/>
              <a:t> ≠ substrat : particularité chimique, corps chimique qui a une </a:t>
            </a:r>
            <a:r>
              <a:rPr lang="fr-FR" b="1" dirty="0"/>
              <a:t>liaison</a:t>
            </a:r>
            <a:r>
              <a:rPr lang="fr-FR" dirty="0"/>
              <a:t> spécifique avec une enzyme</a:t>
            </a:r>
          </a:p>
          <a:p>
            <a:endParaRPr lang="fr-FR" dirty="0"/>
          </a:p>
          <a:p>
            <a:r>
              <a:rPr lang="fr-FR" b="1" u="sng" dirty="0"/>
              <a:t>Cofacteur :</a:t>
            </a:r>
            <a:r>
              <a:rPr lang="fr-FR" dirty="0"/>
              <a:t> corps chimiques qui interviennent dans une réaction enzymatique pour transporter ou compléter un substrat ou participer à la structure de l’enzyme : coenzyme. </a:t>
            </a:r>
          </a:p>
          <a:p>
            <a:endParaRPr lang="fr-FR" dirty="0"/>
          </a:p>
          <a:p>
            <a:endParaRPr lang="fr-FR" dirty="0"/>
          </a:p>
          <a:p>
            <a:endParaRPr lang="fr-FR" dirty="0"/>
          </a:p>
        </p:txBody>
      </p:sp>
      <p:sp>
        <p:nvSpPr>
          <p:cNvPr id="3" name="Rectangle 2">
            <a:extLst>
              <a:ext uri="{FF2B5EF4-FFF2-40B4-BE49-F238E27FC236}">
                <a16:creationId xmlns:a16="http://schemas.microsoft.com/office/drawing/2014/main" id="{CB69917B-52E4-C0A0-2C0C-5ABDF26EA9C0}"/>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Définitions</a:t>
            </a:r>
            <a:endParaRPr lang="fr-FR" altLang="fr-FR" sz="2400" b="1" dirty="0">
              <a:solidFill>
                <a:schemeClr val="bg1"/>
              </a:solidFill>
              <a:latin typeface="+mn-lt"/>
              <a:ea typeface="SimSun" panose="02010600030101010101" pitchFamily="2" charset="-122"/>
            </a:endParaRPr>
          </a:p>
        </p:txBody>
      </p:sp>
      <p:sp>
        <p:nvSpPr>
          <p:cNvPr id="7" name="ZoneTexte 6">
            <a:extLst>
              <a:ext uri="{FF2B5EF4-FFF2-40B4-BE49-F238E27FC236}">
                <a16:creationId xmlns:a16="http://schemas.microsoft.com/office/drawing/2014/main" id="{FD6BA1CF-E609-D3A9-6340-E54B25F1E413}"/>
              </a:ext>
            </a:extLst>
          </p:cNvPr>
          <p:cNvSpPr txBox="1"/>
          <p:nvPr/>
        </p:nvSpPr>
        <p:spPr>
          <a:xfrm>
            <a:off x="339563" y="3630035"/>
            <a:ext cx="5960875" cy="646331"/>
          </a:xfrm>
          <a:prstGeom prst="rect">
            <a:avLst/>
          </a:prstGeom>
          <a:noFill/>
        </p:spPr>
        <p:txBody>
          <a:bodyPr wrap="square">
            <a:spAutoFit/>
          </a:bodyPr>
          <a:lstStyle/>
          <a:p>
            <a:r>
              <a:rPr lang="fr-FR" dirty="0"/>
              <a:t>- Éléments inorganiques : ions métalliques</a:t>
            </a:r>
          </a:p>
          <a:p>
            <a:r>
              <a:rPr lang="fr-FR" dirty="0"/>
              <a:t>- Éléments organiques biologiques = coenzymes</a:t>
            </a:r>
          </a:p>
        </p:txBody>
      </p:sp>
      <p:pic>
        <p:nvPicPr>
          <p:cNvPr id="12" name="Image 11">
            <a:extLst>
              <a:ext uri="{FF2B5EF4-FFF2-40B4-BE49-F238E27FC236}">
                <a16:creationId xmlns:a16="http://schemas.microsoft.com/office/drawing/2014/main" id="{21CA4CFD-D1D7-8A1B-152E-7293268D78AD}"/>
              </a:ext>
            </a:extLst>
          </p:cNvPr>
          <p:cNvPicPr>
            <a:picLocks noChangeAspect="1"/>
          </p:cNvPicPr>
          <p:nvPr/>
        </p:nvPicPr>
        <p:blipFill>
          <a:blip r:embed="rId2"/>
          <a:stretch>
            <a:fillRect/>
          </a:stretch>
        </p:blipFill>
        <p:spPr>
          <a:xfrm>
            <a:off x="5079827" y="4281815"/>
            <a:ext cx="3519434" cy="2576185"/>
          </a:xfrm>
          <a:prstGeom prst="rect">
            <a:avLst/>
          </a:prstGeom>
        </p:spPr>
      </p:pic>
    </p:spTree>
    <p:extLst>
      <p:ext uri="{BB962C8B-B14F-4D97-AF65-F5344CB8AC3E}">
        <p14:creationId xmlns:p14="http://schemas.microsoft.com/office/powerpoint/2010/main" val="275148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D57FFF-1107-15BF-7835-798328F29E34}"/>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latin typeface="+mn-lt"/>
                <a:ea typeface="SimSun" panose="02010600030101010101" pitchFamily="2" charset="-122"/>
              </a:rPr>
              <a:t>Structure-fonction des protéines : les enzymes</a:t>
            </a:r>
          </a:p>
        </p:txBody>
      </p:sp>
      <p:sp>
        <p:nvSpPr>
          <p:cNvPr id="4" name="Rectangle 4">
            <a:extLst>
              <a:ext uri="{FF2B5EF4-FFF2-40B4-BE49-F238E27FC236}">
                <a16:creationId xmlns:a16="http://schemas.microsoft.com/office/drawing/2014/main" id="{131221ED-393F-AE50-9AA1-7E8C9A880053}"/>
              </a:ext>
            </a:extLst>
          </p:cNvPr>
          <p:cNvSpPr>
            <a:spLocks noChangeArrowheads="1"/>
          </p:cNvSpPr>
          <p:nvPr/>
        </p:nvSpPr>
        <p:spPr bwMode="auto">
          <a:xfrm>
            <a:off x="395288" y="2205038"/>
            <a:ext cx="615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dirty="0">
                <a:solidFill>
                  <a:schemeClr val="bg2">
                    <a:lumMod val="20000"/>
                    <a:lumOff val="80000"/>
                  </a:schemeClr>
                </a:solidFill>
                <a:latin typeface="Comic Sans MS" panose="030F0702030302020204" pitchFamily="66" charset="0"/>
              </a:rPr>
              <a:t>I/ La catalyse enzymatique </a:t>
            </a:r>
          </a:p>
        </p:txBody>
      </p:sp>
      <p:sp>
        <p:nvSpPr>
          <p:cNvPr id="5" name="Rectangle 5">
            <a:extLst>
              <a:ext uri="{FF2B5EF4-FFF2-40B4-BE49-F238E27FC236}">
                <a16:creationId xmlns:a16="http://schemas.microsoft.com/office/drawing/2014/main" id="{4C3733E2-14C2-B9CD-8FC1-15E59898138C}"/>
              </a:ext>
            </a:extLst>
          </p:cNvPr>
          <p:cNvSpPr>
            <a:spLocks noChangeArrowheads="1"/>
          </p:cNvSpPr>
          <p:nvPr/>
        </p:nvSpPr>
        <p:spPr bwMode="auto">
          <a:xfrm>
            <a:off x="395288" y="3089275"/>
            <a:ext cx="74469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dirty="0">
                <a:latin typeface="Comic Sans MS" panose="030F0702030302020204" pitchFamily="66" charset="0"/>
              </a:rPr>
              <a:t>II/ Impact de la structure protéique sur la fonction enzymatique</a:t>
            </a:r>
          </a:p>
        </p:txBody>
      </p:sp>
      <p:sp>
        <p:nvSpPr>
          <p:cNvPr id="6" name="Rectangle 6">
            <a:extLst>
              <a:ext uri="{FF2B5EF4-FFF2-40B4-BE49-F238E27FC236}">
                <a16:creationId xmlns:a16="http://schemas.microsoft.com/office/drawing/2014/main" id="{0E9329C9-2A8C-C78A-D318-FC413B044BB5}"/>
              </a:ext>
            </a:extLst>
          </p:cNvPr>
          <p:cNvSpPr>
            <a:spLocks noChangeArrowheads="1"/>
          </p:cNvSpPr>
          <p:nvPr/>
        </p:nvSpPr>
        <p:spPr bwMode="auto">
          <a:xfrm>
            <a:off x="301625" y="4344988"/>
            <a:ext cx="8569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a:latin typeface="Comic Sans MS" panose="030F0702030302020204" pitchFamily="66" charset="0"/>
              </a:rPr>
              <a:t>II/ Spécificité de substrat des enzymes : exemple de l’hydrolyse des polyosides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6C2A4-ABDF-BE27-1367-843C5BABF0A9}"/>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5D6FD9B5-7240-35AE-1B43-3FC447A00CFA}"/>
              </a:ext>
            </a:extLst>
          </p:cNvPr>
          <p:cNvSpPr txBox="1"/>
          <p:nvPr/>
        </p:nvSpPr>
        <p:spPr>
          <a:xfrm>
            <a:off x="161764" y="836712"/>
            <a:ext cx="8820472" cy="1477328"/>
          </a:xfrm>
          <a:prstGeom prst="rect">
            <a:avLst/>
          </a:prstGeom>
          <a:noFill/>
        </p:spPr>
        <p:txBody>
          <a:bodyPr wrap="square">
            <a:spAutoFit/>
          </a:bodyPr>
          <a:lstStyle/>
          <a:p>
            <a:r>
              <a:rPr lang="fr-FR" dirty="0"/>
              <a:t>La réaction se déroule en deux étapes :</a:t>
            </a:r>
          </a:p>
          <a:p>
            <a:r>
              <a:rPr lang="fr-FR" dirty="0"/>
              <a:t>• Fixation temporaire de l’enzyme sur le substrat, formant un complexe</a:t>
            </a:r>
          </a:p>
          <a:p>
            <a:r>
              <a:rPr lang="fr-FR" dirty="0"/>
              <a:t>enzyme/substrat. Le complexe enzyme/substrat est formé par des liaisons faibles et il s’associe et se dissocie selon les conditions du milieu ;</a:t>
            </a:r>
          </a:p>
          <a:p>
            <a:r>
              <a:rPr lang="fr-FR" dirty="0"/>
              <a:t>• Transformation du substrat en produit (avec libération de l’enzyme intacte).</a:t>
            </a:r>
          </a:p>
        </p:txBody>
      </p:sp>
      <p:sp>
        <p:nvSpPr>
          <p:cNvPr id="2" name="ZoneTexte 1">
            <a:extLst>
              <a:ext uri="{FF2B5EF4-FFF2-40B4-BE49-F238E27FC236}">
                <a16:creationId xmlns:a16="http://schemas.microsoft.com/office/drawing/2014/main" id="{27E61B5D-F5F5-7C46-D85A-64A4EC6A0560}"/>
              </a:ext>
            </a:extLst>
          </p:cNvPr>
          <p:cNvSpPr txBox="1"/>
          <p:nvPr/>
        </p:nvSpPr>
        <p:spPr>
          <a:xfrm>
            <a:off x="827584" y="5661248"/>
            <a:ext cx="7488832" cy="369332"/>
          </a:xfrm>
          <a:prstGeom prst="rect">
            <a:avLst/>
          </a:prstGeom>
          <a:noFill/>
        </p:spPr>
        <p:txBody>
          <a:bodyPr wrap="square" rtlCol="0">
            <a:spAutoFit/>
          </a:bodyPr>
          <a:lstStyle/>
          <a:p>
            <a:pPr algn="ctr"/>
            <a:r>
              <a:rPr lang="fr-FR" dirty="0"/>
              <a:t>Avec température et pH optimal pour chaque enzyme ! </a:t>
            </a:r>
          </a:p>
        </p:txBody>
      </p:sp>
      <p:sp>
        <p:nvSpPr>
          <p:cNvPr id="5" name="Rectangle 4">
            <a:extLst>
              <a:ext uri="{FF2B5EF4-FFF2-40B4-BE49-F238E27FC236}">
                <a16:creationId xmlns:a16="http://schemas.microsoft.com/office/drawing/2014/main" id="{92BF3316-FBDD-1ECE-D617-729444E837F8}"/>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Relation structure-fonction des enzymes</a:t>
            </a:r>
            <a:endParaRPr lang="fr-FR" altLang="fr-FR" sz="2400" b="1" dirty="0">
              <a:solidFill>
                <a:schemeClr val="bg1"/>
              </a:solidFill>
              <a:latin typeface="+mn-lt"/>
              <a:ea typeface="SimSun" panose="02010600030101010101" pitchFamily="2" charset="-122"/>
            </a:endParaRPr>
          </a:p>
        </p:txBody>
      </p:sp>
      <p:pic>
        <p:nvPicPr>
          <p:cNvPr id="2050" name="Picture 2" descr="Activité enzymatique : définition et explications">
            <a:extLst>
              <a:ext uri="{FF2B5EF4-FFF2-40B4-BE49-F238E27FC236}">
                <a16:creationId xmlns:a16="http://schemas.microsoft.com/office/drawing/2014/main" id="{7A746EB6-8C30-18C0-8C8F-F3C3F7B72F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361" b="6674"/>
          <a:stretch/>
        </p:blipFill>
        <p:spPr bwMode="auto">
          <a:xfrm>
            <a:off x="1694985" y="2509024"/>
            <a:ext cx="5754029" cy="279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17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2A0DF-F933-B105-0E35-D2CF14AC0FF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43A32E1-3F6B-E2F9-43A0-8603BCBA4FCB}"/>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Relation structure-fonction des enzymes</a:t>
            </a:r>
            <a:endParaRPr lang="fr-FR" altLang="fr-FR" sz="2400" b="1" dirty="0">
              <a:solidFill>
                <a:schemeClr val="bg1"/>
              </a:solidFill>
              <a:latin typeface="+mn-lt"/>
              <a:ea typeface="SimSun" panose="02010600030101010101" pitchFamily="2" charset="-122"/>
            </a:endParaRPr>
          </a:p>
        </p:txBody>
      </p:sp>
      <p:pic>
        <p:nvPicPr>
          <p:cNvPr id="6" name="Image 5">
            <a:extLst>
              <a:ext uri="{FF2B5EF4-FFF2-40B4-BE49-F238E27FC236}">
                <a16:creationId xmlns:a16="http://schemas.microsoft.com/office/drawing/2014/main" id="{25ED08EC-4A3B-5105-8264-4D93B7D08A0E}"/>
              </a:ext>
            </a:extLst>
          </p:cNvPr>
          <p:cNvPicPr>
            <a:picLocks noChangeAspect="1"/>
          </p:cNvPicPr>
          <p:nvPr/>
        </p:nvPicPr>
        <p:blipFill>
          <a:blip r:embed="rId2"/>
          <a:stretch>
            <a:fillRect/>
          </a:stretch>
        </p:blipFill>
        <p:spPr>
          <a:xfrm>
            <a:off x="5308600" y="3188010"/>
            <a:ext cx="3835400" cy="3759200"/>
          </a:xfrm>
          <a:prstGeom prst="rect">
            <a:avLst/>
          </a:prstGeom>
        </p:spPr>
      </p:pic>
      <p:pic>
        <p:nvPicPr>
          <p:cNvPr id="8" name="Image 7">
            <a:extLst>
              <a:ext uri="{FF2B5EF4-FFF2-40B4-BE49-F238E27FC236}">
                <a16:creationId xmlns:a16="http://schemas.microsoft.com/office/drawing/2014/main" id="{94C85971-6A6E-49AA-7DE8-ED24DC4DD648}"/>
              </a:ext>
            </a:extLst>
          </p:cNvPr>
          <p:cNvPicPr>
            <a:picLocks noChangeAspect="1"/>
          </p:cNvPicPr>
          <p:nvPr/>
        </p:nvPicPr>
        <p:blipFill>
          <a:blip r:embed="rId3"/>
          <a:stretch>
            <a:fillRect/>
          </a:stretch>
        </p:blipFill>
        <p:spPr>
          <a:xfrm>
            <a:off x="5248507" y="401134"/>
            <a:ext cx="4094193" cy="2965665"/>
          </a:xfrm>
          <a:prstGeom prst="rect">
            <a:avLst/>
          </a:prstGeom>
        </p:spPr>
      </p:pic>
      <p:sp>
        <p:nvSpPr>
          <p:cNvPr id="9" name="AutoShape 8" descr="Fiche explicative de la leçon: Facteurs affectant l'activité enzymatique |  Nagwa">
            <a:extLst>
              <a:ext uri="{FF2B5EF4-FFF2-40B4-BE49-F238E27FC236}">
                <a16:creationId xmlns:a16="http://schemas.microsoft.com/office/drawing/2014/main" id="{1302CEEA-FECE-4E89-9701-1ABAA41282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a:extLst>
              <a:ext uri="{FF2B5EF4-FFF2-40B4-BE49-F238E27FC236}">
                <a16:creationId xmlns:a16="http://schemas.microsoft.com/office/drawing/2014/main" id="{EE5A1B6E-91D4-EC02-35E2-9E9A76C43C84}"/>
              </a:ext>
            </a:extLst>
          </p:cNvPr>
          <p:cNvPicPr>
            <a:picLocks noChangeAspect="1"/>
          </p:cNvPicPr>
          <p:nvPr/>
        </p:nvPicPr>
        <p:blipFill>
          <a:blip r:embed="rId4"/>
          <a:stretch>
            <a:fillRect/>
          </a:stretch>
        </p:blipFill>
        <p:spPr>
          <a:xfrm>
            <a:off x="219307" y="801463"/>
            <a:ext cx="4635771" cy="3564894"/>
          </a:xfrm>
          <a:prstGeom prst="rect">
            <a:avLst/>
          </a:prstGeom>
        </p:spPr>
      </p:pic>
      <p:sp>
        <p:nvSpPr>
          <p:cNvPr id="11" name="ZoneTexte 10">
            <a:extLst>
              <a:ext uri="{FF2B5EF4-FFF2-40B4-BE49-F238E27FC236}">
                <a16:creationId xmlns:a16="http://schemas.microsoft.com/office/drawing/2014/main" id="{FA34DC7B-A715-7DF7-E984-81B6C563E8E6}"/>
              </a:ext>
            </a:extLst>
          </p:cNvPr>
          <p:cNvSpPr txBox="1"/>
          <p:nvPr/>
        </p:nvSpPr>
        <p:spPr>
          <a:xfrm>
            <a:off x="219307" y="5151314"/>
            <a:ext cx="5285678" cy="646331"/>
          </a:xfrm>
          <a:prstGeom prst="rect">
            <a:avLst/>
          </a:prstGeom>
          <a:noFill/>
        </p:spPr>
        <p:txBody>
          <a:bodyPr wrap="square" rtlCol="0">
            <a:spAutoFit/>
          </a:bodyPr>
          <a:lstStyle/>
          <a:p>
            <a:r>
              <a:rPr lang="fr-FR" dirty="0"/>
              <a:t>Par exemple : pour l’enzyme X le pH optimal et la température optimales sont pH 7 et 65°C. </a:t>
            </a:r>
          </a:p>
        </p:txBody>
      </p:sp>
    </p:spTree>
    <p:extLst>
      <p:ext uri="{BB962C8B-B14F-4D97-AF65-F5344CB8AC3E}">
        <p14:creationId xmlns:p14="http://schemas.microsoft.com/office/powerpoint/2010/main" val="22559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7" name="Groupe 6">
            <a:extLst>
              <a:ext uri="{FF2B5EF4-FFF2-40B4-BE49-F238E27FC236}">
                <a16:creationId xmlns:a16="http://schemas.microsoft.com/office/drawing/2014/main" id="{55AD8B0E-B511-4496-4920-F1AA77132D59}"/>
              </a:ext>
            </a:extLst>
          </p:cNvPr>
          <p:cNvGrpSpPr>
            <a:grpSpLocks/>
          </p:cNvGrpSpPr>
          <p:nvPr/>
        </p:nvGrpSpPr>
        <p:grpSpPr bwMode="auto">
          <a:xfrm>
            <a:off x="0" y="1268761"/>
            <a:ext cx="8964613" cy="4032449"/>
            <a:chOff x="0" y="1269311"/>
            <a:chExt cx="8964488" cy="4030960"/>
          </a:xfrm>
        </p:grpSpPr>
        <p:sp>
          <p:nvSpPr>
            <p:cNvPr id="26631" name="Text Box 17">
              <a:extLst>
                <a:ext uri="{FF2B5EF4-FFF2-40B4-BE49-F238E27FC236}">
                  <a16:creationId xmlns:a16="http://schemas.microsoft.com/office/drawing/2014/main" id="{9C711C54-2F4D-D493-D6F4-F900D16E392A}"/>
                </a:ext>
              </a:extLst>
            </p:cNvPr>
            <p:cNvSpPr txBox="1">
              <a:spLocks noChangeArrowheads="1"/>
            </p:cNvSpPr>
            <p:nvPr/>
          </p:nvSpPr>
          <p:spPr bwMode="auto">
            <a:xfrm>
              <a:off x="5358848" y="1269311"/>
              <a:ext cx="36056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dirty="0">
                  <a:solidFill>
                    <a:srgbClr val="006600"/>
                  </a:solidFill>
                  <a:latin typeface="Comic Sans MS" panose="030F0702030302020204" pitchFamily="66" charset="0"/>
                </a:rPr>
                <a:t>Délimiter et structurer l’espace</a:t>
              </a:r>
              <a:endParaRPr lang="fr-FR" altLang="fr-FR" sz="2800" dirty="0">
                <a:solidFill>
                  <a:srgbClr val="FF0000"/>
                </a:solidFill>
                <a:latin typeface="Comic Sans MS" panose="030F0702030302020204" pitchFamily="66" charset="0"/>
              </a:endParaRPr>
            </a:p>
          </p:txBody>
        </p:sp>
        <p:sp>
          <p:nvSpPr>
            <p:cNvPr id="26632" name="Text Box 17">
              <a:extLst>
                <a:ext uri="{FF2B5EF4-FFF2-40B4-BE49-F238E27FC236}">
                  <a16:creationId xmlns:a16="http://schemas.microsoft.com/office/drawing/2014/main" id="{28F5F201-69E7-2E05-2F14-FBBAB84843BA}"/>
                </a:ext>
              </a:extLst>
            </p:cNvPr>
            <p:cNvSpPr txBox="1">
              <a:spLocks noChangeArrowheads="1"/>
            </p:cNvSpPr>
            <p:nvPr/>
          </p:nvSpPr>
          <p:spPr bwMode="auto">
            <a:xfrm>
              <a:off x="0" y="1476317"/>
              <a:ext cx="4279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dirty="0">
                  <a:solidFill>
                    <a:srgbClr val="006600"/>
                  </a:solidFill>
                  <a:latin typeface="Comic Sans MS" panose="030F0702030302020204" pitchFamily="66" charset="0"/>
                </a:rPr>
                <a:t>Transformer la matière</a:t>
              </a:r>
              <a:endParaRPr lang="fr-FR" altLang="fr-FR" sz="2800" dirty="0">
                <a:solidFill>
                  <a:srgbClr val="FF0000"/>
                </a:solidFill>
                <a:latin typeface="Comic Sans MS" panose="030F0702030302020204" pitchFamily="66" charset="0"/>
              </a:endParaRPr>
            </a:p>
          </p:txBody>
        </p:sp>
        <p:sp>
          <p:nvSpPr>
            <p:cNvPr id="26633" name="Text Box 17">
              <a:extLst>
                <a:ext uri="{FF2B5EF4-FFF2-40B4-BE49-F238E27FC236}">
                  <a16:creationId xmlns:a16="http://schemas.microsoft.com/office/drawing/2014/main" id="{9679FEAE-33D5-E3B1-42AE-67ABA619D791}"/>
                </a:ext>
              </a:extLst>
            </p:cNvPr>
            <p:cNvSpPr txBox="1">
              <a:spLocks noChangeArrowheads="1"/>
            </p:cNvSpPr>
            <p:nvPr/>
          </p:nvSpPr>
          <p:spPr bwMode="auto">
            <a:xfrm>
              <a:off x="3131840" y="4777051"/>
              <a:ext cx="28774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800" dirty="0">
                  <a:solidFill>
                    <a:srgbClr val="006600"/>
                  </a:solidFill>
                  <a:latin typeface="Comic Sans MS" panose="030F0702030302020204" pitchFamily="66" charset="0"/>
                </a:rPr>
                <a:t>Se reproduire</a:t>
              </a:r>
              <a:endParaRPr lang="fr-FR" altLang="fr-FR" sz="2800" dirty="0">
                <a:solidFill>
                  <a:srgbClr val="FF0000"/>
                </a:solidFill>
                <a:latin typeface="Comic Sans MS" panose="030F0702030302020204" pitchFamily="66" charset="0"/>
              </a:endParaRPr>
            </a:p>
          </p:txBody>
        </p:sp>
      </p:grpSp>
      <p:sp>
        <p:nvSpPr>
          <p:cNvPr id="26628" name="Text Box 2">
            <a:extLst>
              <a:ext uri="{FF2B5EF4-FFF2-40B4-BE49-F238E27FC236}">
                <a16:creationId xmlns:a16="http://schemas.microsoft.com/office/drawing/2014/main" id="{614C7A46-89ED-C83A-969D-B1F8BA156467}"/>
              </a:ext>
            </a:extLst>
          </p:cNvPr>
          <p:cNvSpPr txBox="1">
            <a:spLocks noChangeArrowheads="1"/>
          </p:cNvSpPr>
          <p:nvPr/>
        </p:nvSpPr>
        <p:spPr bwMode="auto">
          <a:xfrm>
            <a:off x="35496" y="2084834"/>
            <a:ext cx="35639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400" dirty="0">
                <a:solidFill>
                  <a:srgbClr val="FF0000"/>
                </a:solidFill>
                <a:latin typeface="Comic Sans MS" panose="030F0702030302020204" pitchFamily="66" charset="0"/>
              </a:rPr>
              <a:t>Lien entre structure et fonction des protéines : exemple des enzymes</a:t>
            </a:r>
          </a:p>
        </p:txBody>
      </p:sp>
      <p:sp>
        <p:nvSpPr>
          <p:cNvPr id="26629" name="Text Box 2">
            <a:extLst>
              <a:ext uri="{FF2B5EF4-FFF2-40B4-BE49-F238E27FC236}">
                <a16:creationId xmlns:a16="http://schemas.microsoft.com/office/drawing/2014/main" id="{44AF827C-D92F-6831-BBC6-564E0D5613EB}"/>
              </a:ext>
            </a:extLst>
          </p:cNvPr>
          <p:cNvSpPr txBox="1">
            <a:spLocks noChangeArrowheads="1"/>
          </p:cNvSpPr>
          <p:nvPr/>
        </p:nvSpPr>
        <p:spPr bwMode="auto">
          <a:xfrm>
            <a:off x="4699570" y="2204864"/>
            <a:ext cx="45529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400" dirty="0">
                <a:solidFill>
                  <a:srgbClr val="FF0000"/>
                </a:solidFill>
                <a:latin typeface="Comic Sans MS" panose="030F0702030302020204" pitchFamily="66" charset="0"/>
              </a:rPr>
              <a:t>Les membranes biologiques</a:t>
            </a:r>
          </a:p>
          <a:p>
            <a:pPr algn="ctr" eaLnBrk="1" hangingPunct="1">
              <a:spcBef>
                <a:spcPct val="0"/>
              </a:spcBef>
              <a:buFontTx/>
              <a:buNone/>
            </a:pPr>
            <a:r>
              <a:rPr lang="fr-FR" altLang="fr-FR" sz="2400" dirty="0">
                <a:solidFill>
                  <a:srgbClr val="FF0000"/>
                </a:solidFill>
                <a:latin typeface="Comic Sans MS" panose="030F0702030302020204" pitchFamily="66" charset="0"/>
              </a:rPr>
              <a:t>(et Cytosquelette?)</a:t>
            </a:r>
          </a:p>
        </p:txBody>
      </p:sp>
      <p:sp>
        <p:nvSpPr>
          <p:cNvPr id="26630" name="Text Box 2">
            <a:extLst>
              <a:ext uri="{FF2B5EF4-FFF2-40B4-BE49-F238E27FC236}">
                <a16:creationId xmlns:a16="http://schemas.microsoft.com/office/drawing/2014/main" id="{1305F50E-123E-DA63-0B0A-6BD8A3443B35}"/>
              </a:ext>
            </a:extLst>
          </p:cNvPr>
          <p:cNvSpPr txBox="1">
            <a:spLocks noChangeArrowheads="1"/>
          </p:cNvSpPr>
          <p:nvPr/>
        </p:nvSpPr>
        <p:spPr bwMode="auto">
          <a:xfrm>
            <a:off x="3251200" y="5181178"/>
            <a:ext cx="2590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400" dirty="0">
                <a:solidFill>
                  <a:srgbClr val="FF0000"/>
                </a:solidFill>
                <a:latin typeface="Comic Sans MS" panose="030F0702030302020204" pitchFamily="66" charset="0"/>
              </a:rPr>
              <a:t>Cycle cellulaire réplication et mitose</a:t>
            </a:r>
          </a:p>
        </p:txBody>
      </p:sp>
      <p:sp>
        <p:nvSpPr>
          <p:cNvPr id="2" name="Rectangle 1">
            <a:extLst>
              <a:ext uri="{FF2B5EF4-FFF2-40B4-BE49-F238E27FC236}">
                <a16:creationId xmlns:a16="http://schemas.microsoft.com/office/drawing/2014/main" id="{B5EF657B-3EF0-E1A3-4043-775F22893485}"/>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Grandes fonctions du vivant</a:t>
            </a:r>
            <a:endParaRPr lang="fr-FR" altLang="fr-FR" sz="2400" b="1" dirty="0">
              <a:solidFill>
                <a:schemeClr val="bg1"/>
              </a:solidFill>
              <a:latin typeface="+mn-lt"/>
              <a:ea typeface="SimSun" panose="02010600030101010101" pitchFamily="2" charset="-122"/>
            </a:endParaRPr>
          </a:p>
        </p:txBody>
      </p:sp>
      <p:sp>
        <p:nvSpPr>
          <p:cNvPr id="6" name="Flèche : droite 5">
            <a:extLst>
              <a:ext uri="{FF2B5EF4-FFF2-40B4-BE49-F238E27FC236}">
                <a16:creationId xmlns:a16="http://schemas.microsoft.com/office/drawing/2014/main" id="{4CADAA25-CFFB-F1E3-4E69-36EF42B7704B}"/>
              </a:ext>
            </a:extLst>
          </p:cNvPr>
          <p:cNvSpPr/>
          <p:nvPr/>
        </p:nvSpPr>
        <p:spPr>
          <a:xfrm>
            <a:off x="3995936" y="2348880"/>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èche : droite 6">
            <a:extLst>
              <a:ext uri="{FF2B5EF4-FFF2-40B4-BE49-F238E27FC236}">
                <a16:creationId xmlns:a16="http://schemas.microsoft.com/office/drawing/2014/main" id="{E04DF832-76DD-279C-5B44-278BE10CC99F}"/>
              </a:ext>
            </a:extLst>
          </p:cNvPr>
          <p:cNvSpPr/>
          <p:nvPr/>
        </p:nvSpPr>
        <p:spPr>
          <a:xfrm rot="3514299">
            <a:off x="3167385" y="3791811"/>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èche : droite 7">
            <a:extLst>
              <a:ext uri="{FF2B5EF4-FFF2-40B4-BE49-F238E27FC236}">
                <a16:creationId xmlns:a16="http://schemas.microsoft.com/office/drawing/2014/main" id="{26A52C51-9D50-3786-5207-2E91D9857BA9}"/>
              </a:ext>
            </a:extLst>
          </p:cNvPr>
          <p:cNvSpPr/>
          <p:nvPr/>
        </p:nvSpPr>
        <p:spPr>
          <a:xfrm rot="7250315">
            <a:off x="5064821" y="3792840"/>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èche : droite 8">
            <a:extLst>
              <a:ext uri="{FF2B5EF4-FFF2-40B4-BE49-F238E27FC236}">
                <a16:creationId xmlns:a16="http://schemas.microsoft.com/office/drawing/2014/main" id="{03E01D05-B4B8-B13E-8D6A-95E71B4BBD3E}"/>
              </a:ext>
            </a:extLst>
          </p:cNvPr>
          <p:cNvSpPr/>
          <p:nvPr/>
        </p:nvSpPr>
        <p:spPr>
          <a:xfrm rot="18098934">
            <a:off x="4789143" y="3584329"/>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èche : droite 9">
            <a:extLst>
              <a:ext uri="{FF2B5EF4-FFF2-40B4-BE49-F238E27FC236}">
                <a16:creationId xmlns:a16="http://schemas.microsoft.com/office/drawing/2014/main" id="{6E54F132-5E96-6BC8-1E38-906019D58CEB}"/>
              </a:ext>
            </a:extLst>
          </p:cNvPr>
          <p:cNvSpPr/>
          <p:nvPr/>
        </p:nvSpPr>
        <p:spPr>
          <a:xfrm rot="14318589">
            <a:off x="3450761" y="3628400"/>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èche : droite 10">
            <a:extLst>
              <a:ext uri="{FF2B5EF4-FFF2-40B4-BE49-F238E27FC236}">
                <a16:creationId xmlns:a16="http://schemas.microsoft.com/office/drawing/2014/main" id="{253531C7-7305-6711-969A-D1BE060FCEA4}"/>
              </a:ext>
            </a:extLst>
          </p:cNvPr>
          <p:cNvSpPr/>
          <p:nvPr/>
        </p:nvSpPr>
        <p:spPr>
          <a:xfrm rot="10800000">
            <a:off x="3965287" y="2615735"/>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igure 3-50a">
            <a:extLst>
              <a:ext uri="{FF2B5EF4-FFF2-40B4-BE49-F238E27FC236}">
                <a16:creationId xmlns:a16="http://schemas.microsoft.com/office/drawing/2014/main" id="{C59F936E-C2E5-2061-EF1C-2950CE341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733" y="1891365"/>
            <a:ext cx="8531225"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Text Box 5">
            <a:extLst>
              <a:ext uri="{FF2B5EF4-FFF2-40B4-BE49-F238E27FC236}">
                <a16:creationId xmlns:a16="http://schemas.microsoft.com/office/drawing/2014/main" id="{0510B8E3-7F18-EB8E-915C-AF7023B85954}"/>
              </a:ext>
            </a:extLst>
          </p:cNvPr>
          <p:cNvSpPr txBox="1">
            <a:spLocks noChangeArrowheads="1"/>
          </p:cNvSpPr>
          <p:nvPr/>
        </p:nvSpPr>
        <p:spPr bwMode="auto">
          <a:xfrm>
            <a:off x="323850" y="692696"/>
            <a:ext cx="8640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dirty="0">
                <a:latin typeface="Comic Sans MS" panose="030F0702030302020204" pitchFamily="66" charset="0"/>
              </a:rPr>
              <a:t>Le lysozyme : hydrolase acide permettant de cliver les polysaccharides des parois bactériennes</a:t>
            </a:r>
          </a:p>
        </p:txBody>
      </p:sp>
      <p:sp>
        <p:nvSpPr>
          <p:cNvPr id="49158" name="Rectangle 5">
            <a:extLst>
              <a:ext uri="{FF2B5EF4-FFF2-40B4-BE49-F238E27FC236}">
                <a16:creationId xmlns:a16="http://schemas.microsoft.com/office/drawing/2014/main" id="{E7EF02D3-A97A-C2C1-0F5E-E31D1D9F6C10}"/>
              </a:ext>
            </a:extLst>
          </p:cNvPr>
          <p:cNvSpPr>
            <a:spLocks noChangeArrowheads="1"/>
          </p:cNvSpPr>
          <p:nvPr/>
        </p:nvSpPr>
        <p:spPr bwMode="auto">
          <a:xfrm>
            <a:off x="1856321" y="4485340"/>
            <a:ext cx="6399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a:latin typeface="Comic Sans MS" panose="030F0702030302020204" pitchFamily="66" charset="0"/>
              </a:rPr>
              <a:t>Comment l’enzyme se lie-t-elle à son substrat spécifique? </a:t>
            </a:r>
            <a:endParaRPr lang="fr-FR" altLang="en-US" sz="1800">
              <a:latin typeface="Comic Sans MS" panose="030F0702030302020204" pitchFamily="66" charset="0"/>
            </a:endParaRPr>
          </a:p>
        </p:txBody>
      </p:sp>
      <p:sp>
        <p:nvSpPr>
          <p:cNvPr id="49159" name="Rectangle 6">
            <a:extLst>
              <a:ext uri="{FF2B5EF4-FFF2-40B4-BE49-F238E27FC236}">
                <a16:creationId xmlns:a16="http://schemas.microsoft.com/office/drawing/2014/main" id="{867641BC-AB0F-1144-A35E-38DED6791725}"/>
              </a:ext>
            </a:extLst>
          </p:cNvPr>
          <p:cNvSpPr>
            <a:spLocks noChangeArrowheads="1"/>
          </p:cNvSpPr>
          <p:nvPr/>
        </p:nvSpPr>
        <p:spPr bwMode="auto">
          <a:xfrm>
            <a:off x="1807108" y="4918728"/>
            <a:ext cx="649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a:latin typeface="Comic Sans MS" panose="030F0702030302020204" pitchFamily="66" charset="0"/>
              </a:rPr>
              <a:t>Comment est ce que l’enzyme peut catalyser une réaction? </a:t>
            </a:r>
            <a:endParaRPr lang="fr-FR" altLang="en-US" sz="1800">
              <a:latin typeface="Comic Sans MS" panose="030F0702030302020204" pitchFamily="66" charset="0"/>
            </a:endParaRPr>
          </a:p>
        </p:txBody>
      </p:sp>
      <p:sp>
        <p:nvSpPr>
          <p:cNvPr id="2" name="Rectangle 1">
            <a:extLst>
              <a:ext uri="{FF2B5EF4-FFF2-40B4-BE49-F238E27FC236}">
                <a16:creationId xmlns:a16="http://schemas.microsoft.com/office/drawing/2014/main" id="{6951A89D-B0A6-4E50-274C-F82A24BE085C}"/>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Relation structure-fonction des enzymes</a:t>
            </a:r>
            <a:endParaRPr lang="fr-FR" altLang="fr-FR" sz="2400" b="1" dirty="0">
              <a:solidFill>
                <a:schemeClr val="bg1"/>
              </a:solidFill>
              <a:latin typeface="+mn-lt"/>
              <a:ea typeface="SimSun" panose="02010600030101010101" pitchFamily="2" charset="-122"/>
            </a:endParaRPr>
          </a:p>
        </p:txBody>
      </p:sp>
      <p:sp>
        <p:nvSpPr>
          <p:cNvPr id="3" name="Rectangle 2">
            <a:extLst>
              <a:ext uri="{FF2B5EF4-FFF2-40B4-BE49-F238E27FC236}">
                <a16:creationId xmlns:a16="http://schemas.microsoft.com/office/drawing/2014/main" id="{22A7D017-4FDD-88CB-F04B-6F25F6C9B713}"/>
              </a:ext>
            </a:extLst>
          </p:cNvPr>
          <p:cNvSpPr/>
          <p:nvPr/>
        </p:nvSpPr>
        <p:spPr>
          <a:xfrm>
            <a:off x="539552" y="3789040"/>
            <a:ext cx="8273715" cy="4909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5">
            <a:extLst>
              <a:ext uri="{FF2B5EF4-FFF2-40B4-BE49-F238E27FC236}">
                <a16:creationId xmlns:a16="http://schemas.microsoft.com/office/drawing/2014/main" id="{0DC682E3-1934-5F07-F60F-E01B66E7BD41}"/>
              </a:ext>
            </a:extLst>
          </p:cNvPr>
          <p:cNvSpPr>
            <a:spLocks noChangeArrowheads="1"/>
          </p:cNvSpPr>
          <p:nvPr/>
        </p:nvSpPr>
        <p:spPr bwMode="auto">
          <a:xfrm>
            <a:off x="395288" y="3089275"/>
            <a:ext cx="74469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a:latin typeface="Comic Sans MS" panose="030F0702030302020204" pitchFamily="66" charset="0"/>
              </a:rPr>
              <a:t>II/ Impact de la structure protéique sur la fonction enzymatique</a:t>
            </a:r>
          </a:p>
        </p:txBody>
      </p:sp>
      <p:sp>
        <p:nvSpPr>
          <p:cNvPr id="51205" name="Text Box 7">
            <a:extLst>
              <a:ext uri="{FF2B5EF4-FFF2-40B4-BE49-F238E27FC236}">
                <a16:creationId xmlns:a16="http://schemas.microsoft.com/office/drawing/2014/main" id="{EB432318-292E-BC1C-A53C-F8EB55C522CD}"/>
              </a:ext>
            </a:extLst>
          </p:cNvPr>
          <p:cNvSpPr txBox="1">
            <a:spLocks noChangeArrowheads="1"/>
          </p:cNvSpPr>
          <p:nvPr/>
        </p:nvSpPr>
        <p:spPr bwMode="auto">
          <a:xfrm>
            <a:off x="261938" y="4652963"/>
            <a:ext cx="85693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a:solidFill>
                  <a:srgbClr val="0066FF"/>
                </a:solidFill>
                <a:latin typeface="Comic Sans MS" panose="030F0702030302020204" pitchFamily="66" charset="0"/>
              </a:rPr>
              <a:t>Structure 3D et fonction enzymatique : le lysosyme</a:t>
            </a:r>
          </a:p>
        </p:txBody>
      </p:sp>
      <p:sp>
        <p:nvSpPr>
          <p:cNvPr id="51206" name="Text Box 7">
            <a:extLst>
              <a:ext uri="{FF2B5EF4-FFF2-40B4-BE49-F238E27FC236}">
                <a16:creationId xmlns:a16="http://schemas.microsoft.com/office/drawing/2014/main" id="{C85C90BF-A8BE-3308-C7CF-0F60EBDA1613}"/>
              </a:ext>
            </a:extLst>
          </p:cNvPr>
          <p:cNvSpPr txBox="1">
            <a:spLocks noChangeArrowheads="1"/>
          </p:cNvSpPr>
          <p:nvPr/>
        </p:nvSpPr>
        <p:spPr bwMode="auto">
          <a:xfrm>
            <a:off x="261938" y="3925888"/>
            <a:ext cx="61531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a:solidFill>
                  <a:srgbClr val="0066FF"/>
                </a:solidFill>
                <a:latin typeface="Comic Sans MS" panose="030F0702030302020204" pitchFamily="66" charset="0"/>
              </a:rPr>
              <a:t>Rappel sur la structure des protéines </a:t>
            </a:r>
          </a:p>
        </p:txBody>
      </p:sp>
      <p:sp>
        <p:nvSpPr>
          <p:cNvPr id="51207" name="Rectangle 97">
            <a:extLst>
              <a:ext uri="{FF2B5EF4-FFF2-40B4-BE49-F238E27FC236}">
                <a16:creationId xmlns:a16="http://schemas.microsoft.com/office/drawing/2014/main" id="{449A0901-A19C-CB0C-41F7-4FA7710DEA10}"/>
              </a:ext>
            </a:extLst>
          </p:cNvPr>
          <p:cNvSpPr>
            <a:spLocks noChangeArrowheads="1"/>
          </p:cNvSpPr>
          <p:nvPr/>
        </p:nvSpPr>
        <p:spPr bwMode="auto">
          <a:xfrm>
            <a:off x="261938" y="5327650"/>
            <a:ext cx="77136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a:solidFill>
                  <a:srgbClr val="0066FF"/>
                </a:solidFill>
                <a:latin typeface="Comic Sans MS" panose="030F0702030302020204" pitchFamily="66" charset="0"/>
              </a:rPr>
              <a:t>Spécificité de substrat : hydrolyse des polyosides</a:t>
            </a:r>
          </a:p>
        </p:txBody>
      </p:sp>
      <p:sp>
        <p:nvSpPr>
          <p:cNvPr id="6" name="Rectangle 5">
            <a:extLst>
              <a:ext uri="{FF2B5EF4-FFF2-40B4-BE49-F238E27FC236}">
                <a16:creationId xmlns:a16="http://schemas.microsoft.com/office/drawing/2014/main" id="{110705D4-EBEE-D6CD-4D83-42865A6DCFF8}"/>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latin typeface="+mn-lt"/>
                <a:ea typeface="SimSun" panose="02010600030101010101" pitchFamily="2" charset="-122"/>
              </a:rPr>
              <a:t>Structure-fonction des protéines : les enzymes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a:extLst>
              <a:ext uri="{FF2B5EF4-FFF2-40B4-BE49-F238E27FC236}">
                <a16:creationId xmlns:a16="http://schemas.microsoft.com/office/drawing/2014/main" id="{E1214255-E4D0-87D5-502F-F041CB5F095C}"/>
              </a:ext>
            </a:extLst>
          </p:cNvPr>
          <p:cNvSpPr txBox="1">
            <a:spLocks noChangeArrowheads="1"/>
          </p:cNvSpPr>
          <p:nvPr/>
        </p:nvSpPr>
        <p:spPr bwMode="auto">
          <a:xfrm>
            <a:off x="1115616" y="1988840"/>
            <a:ext cx="69127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b="1" dirty="0">
                <a:solidFill>
                  <a:srgbClr val="FF3300"/>
                </a:solidFill>
                <a:latin typeface="Comic Sans MS" panose="030F0702030302020204" pitchFamily="66" charset="0"/>
              </a:rPr>
              <a:t>ADN </a:t>
            </a:r>
            <a:r>
              <a:rPr lang="fr-FR" altLang="fr-FR" sz="2400" b="1" dirty="0">
                <a:solidFill>
                  <a:srgbClr val="FF3300"/>
                </a:solidFill>
                <a:latin typeface="Comic Sans MS" panose="030F0702030302020204" pitchFamily="66" charset="0"/>
                <a:sym typeface="Wingdings" panose="05000000000000000000" pitchFamily="2" charset="2"/>
              </a:rPr>
              <a:t> ARN  PROTEINES</a:t>
            </a:r>
            <a:endParaRPr lang="fr-FR" altLang="fr-FR" sz="2400" dirty="0">
              <a:latin typeface="Comic Sans MS" panose="030F0702030302020204" pitchFamily="66" charset="0"/>
            </a:endParaRPr>
          </a:p>
        </p:txBody>
      </p:sp>
      <p:sp>
        <p:nvSpPr>
          <p:cNvPr id="52269" name="Oval 22">
            <a:extLst>
              <a:ext uri="{FF2B5EF4-FFF2-40B4-BE49-F238E27FC236}">
                <a16:creationId xmlns:a16="http://schemas.microsoft.com/office/drawing/2014/main" id="{4A7AE415-C8A0-0815-C0BA-240970D3E6E5}"/>
              </a:ext>
            </a:extLst>
          </p:cNvPr>
          <p:cNvSpPr>
            <a:spLocks noChangeArrowheads="1"/>
          </p:cNvSpPr>
          <p:nvPr/>
        </p:nvSpPr>
        <p:spPr bwMode="auto">
          <a:xfrm>
            <a:off x="8629650" y="6303963"/>
            <a:ext cx="350838" cy="234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 name="Rectangle 1">
            <a:extLst>
              <a:ext uri="{FF2B5EF4-FFF2-40B4-BE49-F238E27FC236}">
                <a16:creationId xmlns:a16="http://schemas.microsoft.com/office/drawing/2014/main" id="{07601297-2A46-A097-027B-9284E847847A}"/>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Rappels – l’encodage de l’information génétique</a:t>
            </a:r>
            <a:endParaRPr lang="fr-FR" altLang="fr-FR" sz="2400" b="1" dirty="0">
              <a:solidFill>
                <a:schemeClr val="bg1"/>
              </a:solidFill>
              <a:latin typeface="+mn-lt"/>
              <a:ea typeface="SimSun" panose="02010600030101010101" pitchFamily="2" charset="-122"/>
            </a:endParaRPr>
          </a:p>
        </p:txBody>
      </p:sp>
      <p:sp>
        <p:nvSpPr>
          <p:cNvPr id="3" name="ZoneTexte 2">
            <a:extLst>
              <a:ext uri="{FF2B5EF4-FFF2-40B4-BE49-F238E27FC236}">
                <a16:creationId xmlns:a16="http://schemas.microsoft.com/office/drawing/2014/main" id="{3753A03E-37F9-7C2B-26F5-D505F7B3E09D}"/>
              </a:ext>
            </a:extLst>
          </p:cNvPr>
          <p:cNvSpPr txBox="1"/>
          <p:nvPr/>
        </p:nvSpPr>
        <p:spPr>
          <a:xfrm>
            <a:off x="467544" y="3153162"/>
            <a:ext cx="8280920" cy="707886"/>
          </a:xfrm>
          <a:prstGeom prst="rect">
            <a:avLst/>
          </a:prstGeom>
          <a:noFill/>
        </p:spPr>
        <p:txBody>
          <a:bodyPr wrap="square" rtlCol="0">
            <a:spAutoFit/>
          </a:bodyPr>
          <a:lstStyle/>
          <a:p>
            <a:pPr algn="ctr"/>
            <a:r>
              <a:rPr lang="fr-FR" sz="2000" dirty="0"/>
              <a:t>« tous pareils mais tous différents » </a:t>
            </a:r>
          </a:p>
          <a:p>
            <a:pPr algn="ctr"/>
            <a:r>
              <a:rPr lang="fr-FR" sz="2000" dirty="0">
                <a:sym typeface="Wingdings" panose="05000000000000000000" pitchFamily="2" charset="2"/>
              </a:rPr>
              <a:t> variabilité dans les séquences protéiques et leur fonction!</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a:extLst>
              <a:ext uri="{FF2B5EF4-FFF2-40B4-BE49-F238E27FC236}">
                <a16:creationId xmlns:a16="http://schemas.microsoft.com/office/drawing/2014/main" id="{E1214255-E4D0-87D5-502F-F041CB5F095C}"/>
              </a:ext>
            </a:extLst>
          </p:cNvPr>
          <p:cNvSpPr txBox="1">
            <a:spLocks noChangeArrowheads="1"/>
          </p:cNvSpPr>
          <p:nvPr/>
        </p:nvSpPr>
        <p:spPr bwMode="auto">
          <a:xfrm>
            <a:off x="107950" y="668338"/>
            <a:ext cx="88725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a:solidFill>
                  <a:srgbClr val="FF3300"/>
                </a:solidFill>
                <a:latin typeface="Comic Sans MS" panose="030F0702030302020204" pitchFamily="66" charset="0"/>
              </a:rPr>
              <a:t>Monomères</a:t>
            </a:r>
            <a:r>
              <a:rPr lang="fr-FR" altLang="fr-FR" sz="2400">
                <a:latin typeface="Comic Sans MS" panose="030F0702030302020204" pitchFamily="66" charset="0"/>
              </a:rPr>
              <a:t> constituant les protéines : les acides aminés </a:t>
            </a:r>
          </a:p>
        </p:txBody>
      </p:sp>
      <p:sp>
        <p:nvSpPr>
          <p:cNvPr id="52227" name="Rectangle 7">
            <a:extLst>
              <a:ext uri="{FF2B5EF4-FFF2-40B4-BE49-F238E27FC236}">
                <a16:creationId xmlns:a16="http://schemas.microsoft.com/office/drawing/2014/main" id="{9F8292CB-721A-ADD5-6ECB-983E49AE2586}"/>
              </a:ext>
            </a:extLst>
          </p:cNvPr>
          <p:cNvSpPr>
            <a:spLocks noChangeArrowheads="1"/>
          </p:cNvSpPr>
          <p:nvPr/>
        </p:nvSpPr>
        <p:spPr bwMode="auto">
          <a:xfrm>
            <a:off x="106363" y="1179513"/>
            <a:ext cx="50720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dirty="0">
                <a:latin typeface="Comic Sans MS" panose="030F0702030302020204" pitchFamily="66" charset="0"/>
              </a:rPr>
              <a:t>Ce sont des composés </a:t>
            </a:r>
            <a:r>
              <a:rPr lang="fr-FR" altLang="fr-FR" sz="2400" b="1" dirty="0">
                <a:solidFill>
                  <a:srgbClr val="FF3300"/>
                </a:solidFill>
                <a:latin typeface="Comic Sans MS" panose="030F0702030302020204" pitchFamily="66" charset="0"/>
              </a:rPr>
              <a:t>amphotères</a:t>
            </a:r>
          </a:p>
        </p:txBody>
      </p:sp>
      <p:sp>
        <p:nvSpPr>
          <p:cNvPr id="52228" name="Text Box 8">
            <a:extLst>
              <a:ext uri="{FF2B5EF4-FFF2-40B4-BE49-F238E27FC236}">
                <a16:creationId xmlns:a16="http://schemas.microsoft.com/office/drawing/2014/main" id="{DC4E0CD1-5B32-8011-1103-BF6EB76E3329}"/>
              </a:ext>
            </a:extLst>
          </p:cNvPr>
          <p:cNvSpPr txBox="1">
            <a:spLocks noChangeArrowheads="1"/>
          </p:cNvSpPr>
          <p:nvPr/>
        </p:nvSpPr>
        <p:spPr bwMode="auto">
          <a:xfrm>
            <a:off x="2695575" y="3808413"/>
            <a:ext cx="1119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Times New Roman" panose="02020603050405020304" pitchFamily="18" charset="0"/>
              </a:rPr>
              <a:t>pK</a:t>
            </a:r>
            <a:r>
              <a:rPr lang="fr-FR" altLang="fr-FR" sz="1800" baseline="-25000">
                <a:latin typeface="Times New Roman" panose="02020603050405020304" pitchFamily="18" charset="0"/>
              </a:rPr>
              <a:t>1</a:t>
            </a:r>
            <a:r>
              <a:rPr lang="fr-FR" altLang="fr-FR" sz="1800">
                <a:latin typeface="Times New Roman" panose="02020603050405020304" pitchFamily="18" charset="0"/>
                <a:cs typeface="Times New Roman" panose="02020603050405020304" pitchFamily="18" charset="0"/>
              </a:rPr>
              <a:t>≈</a:t>
            </a:r>
            <a:r>
              <a:rPr lang="fr-FR" altLang="fr-FR" sz="1800">
                <a:latin typeface="Times New Roman" panose="02020603050405020304" pitchFamily="18" charset="0"/>
              </a:rPr>
              <a:t> 3</a:t>
            </a:r>
          </a:p>
        </p:txBody>
      </p:sp>
      <p:sp>
        <p:nvSpPr>
          <p:cNvPr id="52229" name="Text Box 9">
            <a:extLst>
              <a:ext uri="{FF2B5EF4-FFF2-40B4-BE49-F238E27FC236}">
                <a16:creationId xmlns:a16="http://schemas.microsoft.com/office/drawing/2014/main" id="{2ED0BCD2-2816-0460-61BB-8DB6614BAC63}"/>
              </a:ext>
            </a:extLst>
          </p:cNvPr>
          <p:cNvSpPr txBox="1">
            <a:spLocks noChangeArrowheads="1"/>
          </p:cNvSpPr>
          <p:nvPr/>
        </p:nvSpPr>
        <p:spPr bwMode="auto">
          <a:xfrm>
            <a:off x="5853113" y="3843338"/>
            <a:ext cx="973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Times New Roman" panose="02020603050405020304" pitchFamily="18" charset="0"/>
              </a:rPr>
              <a:t>pK</a:t>
            </a:r>
            <a:r>
              <a:rPr lang="fr-FR" altLang="fr-FR" sz="1800" baseline="-25000">
                <a:latin typeface="Times New Roman" panose="02020603050405020304" pitchFamily="18" charset="0"/>
              </a:rPr>
              <a:t>2 </a:t>
            </a:r>
            <a:r>
              <a:rPr lang="fr-FR" altLang="fr-FR" sz="1800">
                <a:latin typeface="Times New Roman" panose="02020603050405020304" pitchFamily="18" charset="0"/>
                <a:cs typeface="Times New Roman" panose="02020603050405020304" pitchFamily="18" charset="0"/>
              </a:rPr>
              <a:t>≈</a:t>
            </a:r>
            <a:r>
              <a:rPr lang="fr-FR" altLang="fr-FR" sz="1800" baseline="-25000">
                <a:latin typeface="Times New Roman" panose="02020603050405020304" pitchFamily="18" charset="0"/>
              </a:rPr>
              <a:t>  </a:t>
            </a:r>
            <a:r>
              <a:rPr lang="fr-FR" altLang="fr-FR" sz="1800">
                <a:latin typeface="Times New Roman" panose="02020603050405020304" pitchFamily="18" charset="0"/>
              </a:rPr>
              <a:t>9</a:t>
            </a:r>
          </a:p>
        </p:txBody>
      </p:sp>
      <p:sp>
        <p:nvSpPr>
          <p:cNvPr id="52230" name="Text Box 11">
            <a:extLst>
              <a:ext uri="{FF2B5EF4-FFF2-40B4-BE49-F238E27FC236}">
                <a16:creationId xmlns:a16="http://schemas.microsoft.com/office/drawing/2014/main" id="{E2AF26BC-7BA3-D55F-5293-457948F4960B}"/>
              </a:ext>
            </a:extLst>
          </p:cNvPr>
          <p:cNvSpPr txBox="1">
            <a:spLocks noChangeArrowheads="1"/>
          </p:cNvSpPr>
          <p:nvPr/>
        </p:nvSpPr>
        <p:spPr bwMode="auto">
          <a:xfrm>
            <a:off x="574675" y="2576513"/>
            <a:ext cx="7350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b="1">
                <a:solidFill>
                  <a:schemeClr val="tx2"/>
                </a:solidFill>
              </a:rPr>
              <a:t>C</a:t>
            </a:r>
            <a:r>
              <a:rPr lang="fr-FR" altLang="fr-FR" b="1">
                <a:solidFill>
                  <a:schemeClr val="tx2"/>
                </a:solidFill>
                <a:latin typeface="Symbol" panose="05050102010706020507" pitchFamily="18" charset="2"/>
              </a:rPr>
              <a:t>a</a:t>
            </a:r>
          </a:p>
        </p:txBody>
      </p:sp>
      <p:sp>
        <p:nvSpPr>
          <p:cNvPr id="52231" name="Line 12">
            <a:extLst>
              <a:ext uri="{FF2B5EF4-FFF2-40B4-BE49-F238E27FC236}">
                <a16:creationId xmlns:a16="http://schemas.microsoft.com/office/drawing/2014/main" id="{F7BB3637-2549-FD16-E554-F0A46B7376A4}"/>
              </a:ext>
            </a:extLst>
          </p:cNvPr>
          <p:cNvSpPr>
            <a:spLocks noChangeShapeType="1"/>
          </p:cNvSpPr>
          <p:nvPr/>
        </p:nvSpPr>
        <p:spPr bwMode="auto">
          <a:xfrm rot="5400000">
            <a:off x="724694" y="2590007"/>
            <a:ext cx="1793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2" name="Line 13">
            <a:extLst>
              <a:ext uri="{FF2B5EF4-FFF2-40B4-BE49-F238E27FC236}">
                <a16:creationId xmlns:a16="http://schemas.microsoft.com/office/drawing/2014/main" id="{4B99F7E9-73F2-B940-9E4F-C28A3A489E75}"/>
              </a:ext>
            </a:extLst>
          </p:cNvPr>
          <p:cNvSpPr>
            <a:spLocks noChangeShapeType="1"/>
          </p:cNvSpPr>
          <p:nvPr/>
        </p:nvSpPr>
        <p:spPr bwMode="auto">
          <a:xfrm>
            <a:off x="469900" y="2867025"/>
            <a:ext cx="179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3" name="Text Box 14">
            <a:extLst>
              <a:ext uri="{FF2B5EF4-FFF2-40B4-BE49-F238E27FC236}">
                <a16:creationId xmlns:a16="http://schemas.microsoft.com/office/drawing/2014/main" id="{3C8D0891-ED03-C847-3D35-3AE3068EA5B8}"/>
              </a:ext>
            </a:extLst>
          </p:cNvPr>
          <p:cNvSpPr txBox="1">
            <a:spLocks noChangeArrowheads="1"/>
          </p:cNvSpPr>
          <p:nvPr/>
        </p:nvSpPr>
        <p:spPr bwMode="auto">
          <a:xfrm>
            <a:off x="1354138" y="2578100"/>
            <a:ext cx="1403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b="1">
                <a:solidFill>
                  <a:srgbClr val="6666FF"/>
                </a:solidFill>
              </a:rPr>
              <a:t>COOH</a:t>
            </a:r>
          </a:p>
        </p:txBody>
      </p:sp>
      <p:sp>
        <p:nvSpPr>
          <p:cNvPr id="52234" name="Text Box 15">
            <a:extLst>
              <a:ext uri="{FF2B5EF4-FFF2-40B4-BE49-F238E27FC236}">
                <a16:creationId xmlns:a16="http://schemas.microsoft.com/office/drawing/2014/main" id="{5172604D-8AC7-B922-6F75-EB0B633AAA2C}"/>
              </a:ext>
            </a:extLst>
          </p:cNvPr>
          <p:cNvSpPr txBox="1">
            <a:spLocks noChangeArrowheads="1"/>
          </p:cNvSpPr>
          <p:nvPr/>
        </p:nvSpPr>
        <p:spPr bwMode="auto">
          <a:xfrm>
            <a:off x="577850" y="1971675"/>
            <a:ext cx="1074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b="1">
                <a:solidFill>
                  <a:srgbClr val="FF0000"/>
                </a:solidFill>
              </a:rPr>
              <a:t>NH</a:t>
            </a:r>
            <a:r>
              <a:rPr lang="fr-FR" altLang="fr-FR" b="1" baseline="-25000">
                <a:solidFill>
                  <a:srgbClr val="FF0000"/>
                </a:solidFill>
              </a:rPr>
              <a:t>3</a:t>
            </a:r>
            <a:r>
              <a:rPr lang="fr-FR" altLang="fr-FR" b="1" baseline="30000">
                <a:solidFill>
                  <a:srgbClr val="FF0000"/>
                </a:solidFill>
              </a:rPr>
              <a:t>+</a:t>
            </a:r>
          </a:p>
        </p:txBody>
      </p:sp>
      <p:sp>
        <p:nvSpPr>
          <p:cNvPr id="52235" name="Text Box 16">
            <a:extLst>
              <a:ext uri="{FF2B5EF4-FFF2-40B4-BE49-F238E27FC236}">
                <a16:creationId xmlns:a16="http://schemas.microsoft.com/office/drawing/2014/main" id="{0266CEF4-5D32-35AC-8F6E-29ADAF899CAB}"/>
              </a:ext>
            </a:extLst>
          </p:cNvPr>
          <p:cNvSpPr txBox="1">
            <a:spLocks noChangeArrowheads="1"/>
          </p:cNvSpPr>
          <p:nvPr/>
        </p:nvSpPr>
        <p:spPr bwMode="auto">
          <a:xfrm>
            <a:off x="58738" y="2578100"/>
            <a:ext cx="4778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b="1"/>
              <a:t>H</a:t>
            </a:r>
            <a:endParaRPr lang="fr-FR" altLang="fr-FR" b="1" baseline="-25000"/>
          </a:p>
        </p:txBody>
      </p:sp>
      <p:sp>
        <p:nvSpPr>
          <p:cNvPr id="52236" name="Text Box 17">
            <a:extLst>
              <a:ext uri="{FF2B5EF4-FFF2-40B4-BE49-F238E27FC236}">
                <a16:creationId xmlns:a16="http://schemas.microsoft.com/office/drawing/2014/main" id="{B382BD3E-23C7-F624-43B1-DBCEAABCD74C}"/>
              </a:ext>
            </a:extLst>
          </p:cNvPr>
          <p:cNvSpPr txBox="1">
            <a:spLocks noChangeArrowheads="1"/>
          </p:cNvSpPr>
          <p:nvPr/>
        </p:nvSpPr>
        <p:spPr bwMode="auto">
          <a:xfrm>
            <a:off x="576263" y="3178175"/>
            <a:ext cx="4778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b="1">
                <a:solidFill>
                  <a:srgbClr val="33CC33"/>
                </a:solidFill>
              </a:rPr>
              <a:t>R</a:t>
            </a:r>
            <a:endParaRPr lang="fr-FR" altLang="fr-FR" b="1" baseline="-25000">
              <a:solidFill>
                <a:srgbClr val="33CC33"/>
              </a:solidFill>
            </a:endParaRPr>
          </a:p>
        </p:txBody>
      </p:sp>
      <p:sp>
        <p:nvSpPr>
          <p:cNvPr id="52237" name="Line 18">
            <a:extLst>
              <a:ext uri="{FF2B5EF4-FFF2-40B4-BE49-F238E27FC236}">
                <a16:creationId xmlns:a16="http://schemas.microsoft.com/office/drawing/2014/main" id="{E0E02830-34FB-EA1E-BAB1-42E828A5A48F}"/>
              </a:ext>
            </a:extLst>
          </p:cNvPr>
          <p:cNvSpPr>
            <a:spLocks noChangeShapeType="1"/>
          </p:cNvSpPr>
          <p:nvPr/>
        </p:nvSpPr>
        <p:spPr bwMode="auto">
          <a:xfrm rot="5400000">
            <a:off x="724694" y="3199607"/>
            <a:ext cx="1793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8" name="Line 19">
            <a:extLst>
              <a:ext uri="{FF2B5EF4-FFF2-40B4-BE49-F238E27FC236}">
                <a16:creationId xmlns:a16="http://schemas.microsoft.com/office/drawing/2014/main" id="{F46BCF95-A540-25AA-F703-C2CFCB8F817A}"/>
              </a:ext>
            </a:extLst>
          </p:cNvPr>
          <p:cNvSpPr>
            <a:spLocks noChangeShapeType="1"/>
          </p:cNvSpPr>
          <p:nvPr/>
        </p:nvSpPr>
        <p:spPr bwMode="auto">
          <a:xfrm>
            <a:off x="1236663" y="2867025"/>
            <a:ext cx="1793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9" name="Text Box 20">
            <a:extLst>
              <a:ext uri="{FF2B5EF4-FFF2-40B4-BE49-F238E27FC236}">
                <a16:creationId xmlns:a16="http://schemas.microsoft.com/office/drawing/2014/main" id="{AAACC2E5-ACF4-8889-AB97-8B0A2FC2CBBC}"/>
              </a:ext>
            </a:extLst>
          </p:cNvPr>
          <p:cNvSpPr txBox="1">
            <a:spLocks noChangeArrowheads="1"/>
          </p:cNvSpPr>
          <p:nvPr/>
        </p:nvSpPr>
        <p:spPr bwMode="auto">
          <a:xfrm>
            <a:off x="3946525" y="2576513"/>
            <a:ext cx="7350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b="1">
                <a:solidFill>
                  <a:schemeClr val="tx2"/>
                </a:solidFill>
              </a:rPr>
              <a:t>C</a:t>
            </a:r>
            <a:r>
              <a:rPr lang="fr-FR" altLang="fr-FR" b="1">
                <a:solidFill>
                  <a:schemeClr val="tx2"/>
                </a:solidFill>
                <a:latin typeface="Symbol" panose="05050102010706020507" pitchFamily="18" charset="2"/>
              </a:rPr>
              <a:t>a</a:t>
            </a:r>
          </a:p>
        </p:txBody>
      </p:sp>
      <p:sp>
        <p:nvSpPr>
          <p:cNvPr id="52240" name="Line 21">
            <a:extLst>
              <a:ext uri="{FF2B5EF4-FFF2-40B4-BE49-F238E27FC236}">
                <a16:creationId xmlns:a16="http://schemas.microsoft.com/office/drawing/2014/main" id="{DD48B27B-BD1B-A224-446A-6235E3D318DF}"/>
              </a:ext>
            </a:extLst>
          </p:cNvPr>
          <p:cNvSpPr>
            <a:spLocks noChangeShapeType="1"/>
          </p:cNvSpPr>
          <p:nvPr/>
        </p:nvSpPr>
        <p:spPr bwMode="auto">
          <a:xfrm rot="5400000">
            <a:off x="4096544" y="2590007"/>
            <a:ext cx="1793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1" name="Line 22">
            <a:extLst>
              <a:ext uri="{FF2B5EF4-FFF2-40B4-BE49-F238E27FC236}">
                <a16:creationId xmlns:a16="http://schemas.microsoft.com/office/drawing/2014/main" id="{721EBFC1-42F6-9ECD-26EC-1883235280BA}"/>
              </a:ext>
            </a:extLst>
          </p:cNvPr>
          <p:cNvSpPr>
            <a:spLocks noChangeShapeType="1"/>
          </p:cNvSpPr>
          <p:nvPr/>
        </p:nvSpPr>
        <p:spPr bwMode="auto">
          <a:xfrm>
            <a:off x="3841750" y="2867025"/>
            <a:ext cx="179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2" name="Text Box 23">
            <a:extLst>
              <a:ext uri="{FF2B5EF4-FFF2-40B4-BE49-F238E27FC236}">
                <a16:creationId xmlns:a16="http://schemas.microsoft.com/office/drawing/2014/main" id="{4F6C4746-A833-34F2-8898-8B2FD967DB38}"/>
              </a:ext>
            </a:extLst>
          </p:cNvPr>
          <p:cNvSpPr txBox="1">
            <a:spLocks noChangeArrowheads="1"/>
          </p:cNvSpPr>
          <p:nvPr/>
        </p:nvSpPr>
        <p:spPr bwMode="auto">
          <a:xfrm>
            <a:off x="4725988" y="2578100"/>
            <a:ext cx="11985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b="1">
                <a:solidFill>
                  <a:srgbClr val="6666FF"/>
                </a:solidFill>
              </a:rPr>
              <a:t>COO</a:t>
            </a:r>
            <a:r>
              <a:rPr lang="fr-FR" altLang="fr-FR" b="1" baseline="30000">
                <a:solidFill>
                  <a:srgbClr val="6666FF"/>
                </a:solidFill>
              </a:rPr>
              <a:t>-</a:t>
            </a:r>
          </a:p>
        </p:txBody>
      </p:sp>
      <p:sp>
        <p:nvSpPr>
          <p:cNvPr id="52243" name="Text Box 24">
            <a:extLst>
              <a:ext uri="{FF2B5EF4-FFF2-40B4-BE49-F238E27FC236}">
                <a16:creationId xmlns:a16="http://schemas.microsoft.com/office/drawing/2014/main" id="{D915D34F-F827-8388-4443-2DEEA64F2449}"/>
              </a:ext>
            </a:extLst>
          </p:cNvPr>
          <p:cNvSpPr txBox="1">
            <a:spLocks noChangeArrowheads="1"/>
          </p:cNvSpPr>
          <p:nvPr/>
        </p:nvSpPr>
        <p:spPr bwMode="auto">
          <a:xfrm>
            <a:off x="3949700" y="1971675"/>
            <a:ext cx="1074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b="1">
                <a:solidFill>
                  <a:srgbClr val="FF0000"/>
                </a:solidFill>
              </a:rPr>
              <a:t>NH</a:t>
            </a:r>
            <a:r>
              <a:rPr lang="fr-FR" altLang="fr-FR" b="1" baseline="-25000">
                <a:solidFill>
                  <a:srgbClr val="FF0000"/>
                </a:solidFill>
              </a:rPr>
              <a:t>3</a:t>
            </a:r>
            <a:r>
              <a:rPr lang="fr-FR" altLang="fr-FR" b="1" baseline="30000">
                <a:solidFill>
                  <a:srgbClr val="FF0000"/>
                </a:solidFill>
              </a:rPr>
              <a:t>+</a:t>
            </a:r>
          </a:p>
        </p:txBody>
      </p:sp>
      <p:sp>
        <p:nvSpPr>
          <p:cNvPr id="52244" name="Text Box 25">
            <a:extLst>
              <a:ext uri="{FF2B5EF4-FFF2-40B4-BE49-F238E27FC236}">
                <a16:creationId xmlns:a16="http://schemas.microsoft.com/office/drawing/2014/main" id="{1D270D94-5057-FAE9-4B8B-9B4A51FE1B0E}"/>
              </a:ext>
            </a:extLst>
          </p:cNvPr>
          <p:cNvSpPr txBox="1">
            <a:spLocks noChangeArrowheads="1"/>
          </p:cNvSpPr>
          <p:nvPr/>
        </p:nvSpPr>
        <p:spPr bwMode="auto">
          <a:xfrm>
            <a:off x="3430588" y="2578100"/>
            <a:ext cx="4778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b="1"/>
              <a:t>H</a:t>
            </a:r>
            <a:endParaRPr lang="fr-FR" altLang="fr-FR" b="1" baseline="-25000"/>
          </a:p>
        </p:txBody>
      </p:sp>
      <p:sp>
        <p:nvSpPr>
          <p:cNvPr id="52245" name="Text Box 26">
            <a:extLst>
              <a:ext uri="{FF2B5EF4-FFF2-40B4-BE49-F238E27FC236}">
                <a16:creationId xmlns:a16="http://schemas.microsoft.com/office/drawing/2014/main" id="{C3FC5EB1-F196-8BC9-2A5D-74926BF233E0}"/>
              </a:ext>
            </a:extLst>
          </p:cNvPr>
          <p:cNvSpPr txBox="1">
            <a:spLocks noChangeArrowheads="1"/>
          </p:cNvSpPr>
          <p:nvPr/>
        </p:nvSpPr>
        <p:spPr bwMode="auto">
          <a:xfrm>
            <a:off x="3948113" y="3178175"/>
            <a:ext cx="4778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b="1">
                <a:solidFill>
                  <a:srgbClr val="33CC33"/>
                </a:solidFill>
              </a:rPr>
              <a:t>R</a:t>
            </a:r>
            <a:endParaRPr lang="fr-FR" altLang="fr-FR" b="1" baseline="-25000">
              <a:solidFill>
                <a:srgbClr val="33CC33"/>
              </a:solidFill>
            </a:endParaRPr>
          </a:p>
        </p:txBody>
      </p:sp>
      <p:sp>
        <p:nvSpPr>
          <p:cNvPr id="52246" name="Line 27">
            <a:extLst>
              <a:ext uri="{FF2B5EF4-FFF2-40B4-BE49-F238E27FC236}">
                <a16:creationId xmlns:a16="http://schemas.microsoft.com/office/drawing/2014/main" id="{089BBE61-F706-C51E-FB0F-1F77C92EF7F4}"/>
              </a:ext>
            </a:extLst>
          </p:cNvPr>
          <p:cNvSpPr>
            <a:spLocks noChangeShapeType="1"/>
          </p:cNvSpPr>
          <p:nvPr/>
        </p:nvSpPr>
        <p:spPr bwMode="auto">
          <a:xfrm rot="5400000">
            <a:off x="4096544" y="3199607"/>
            <a:ext cx="1793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7" name="Line 28">
            <a:extLst>
              <a:ext uri="{FF2B5EF4-FFF2-40B4-BE49-F238E27FC236}">
                <a16:creationId xmlns:a16="http://schemas.microsoft.com/office/drawing/2014/main" id="{41D28893-2369-517F-2209-FD6B42DD6F59}"/>
              </a:ext>
            </a:extLst>
          </p:cNvPr>
          <p:cNvSpPr>
            <a:spLocks noChangeShapeType="1"/>
          </p:cNvSpPr>
          <p:nvPr/>
        </p:nvSpPr>
        <p:spPr bwMode="auto">
          <a:xfrm>
            <a:off x="4608513" y="2867025"/>
            <a:ext cx="1793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8" name="Line 29">
            <a:extLst>
              <a:ext uri="{FF2B5EF4-FFF2-40B4-BE49-F238E27FC236}">
                <a16:creationId xmlns:a16="http://schemas.microsoft.com/office/drawing/2014/main" id="{8FBBD6F8-6BE5-5B7A-2292-A4A9C84B0288}"/>
              </a:ext>
            </a:extLst>
          </p:cNvPr>
          <p:cNvSpPr>
            <a:spLocks noChangeShapeType="1"/>
          </p:cNvSpPr>
          <p:nvPr/>
        </p:nvSpPr>
        <p:spPr bwMode="auto">
          <a:xfrm>
            <a:off x="2835275" y="2884488"/>
            <a:ext cx="539750" cy="0"/>
          </a:xfrm>
          <a:prstGeom prst="line">
            <a:avLst/>
          </a:prstGeom>
          <a:noFill/>
          <a:ln w="28575">
            <a:solidFill>
              <a:srgbClr val="FF99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9" name="Line 30">
            <a:extLst>
              <a:ext uri="{FF2B5EF4-FFF2-40B4-BE49-F238E27FC236}">
                <a16:creationId xmlns:a16="http://schemas.microsoft.com/office/drawing/2014/main" id="{C66A1DC8-1EAB-9258-5A37-E1BD7AB11A33}"/>
              </a:ext>
            </a:extLst>
          </p:cNvPr>
          <p:cNvSpPr>
            <a:spLocks noChangeShapeType="1"/>
          </p:cNvSpPr>
          <p:nvPr/>
        </p:nvSpPr>
        <p:spPr bwMode="auto">
          <a:xfrm flipH="1">
            <a:off x="2835275" y="2981325"/>
            <a:ext cx="539750" cy="0"/>
          </a:xfrm>
          <a:prstGeom prst="line">
            <a:avLst/>
          </a:prstGeom>
          <a:noFill/>
          <a:ln w="28575">
            <a:solidFill>
              <a:srgbClr val="FF99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0" name="Text Box 31">
            <a:extLst>
              <a:ext uri="{FF2B5EF4-FFF2-40B4-BE49-F238E27FC236}">
                <a16:creationId xmlns:a16="http://schemas.microsoft.com/office/drawing/2014/main" id="{3EE96B60-3A32-676C-0068-D898C631494A}"/>
              </a:ext>
            </a:extLst>
          </p:cNvPr>
          <p:cNvSpPr txBox="1">
            <a:spLocks noChangeArrowheads="1"/>
          </p:cNvSpPr>
          <p:nvPr/>
        </p:nvSpPr>
        <p:spPr bwMode="auto">
          <a:xfrm>
            <a:off x="7237413" y="2576513"/>
            <a:ext cx="7350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b="1">
                <a:solidFill>
                  <a:schemeClr val="tx2"/>
                </a:solidFill>
              </a:rPr>
              <a:t>C</a:t>
            </a:r>
            <a:r>
              <a:rPr lang="fr-FR" altLang="fr-FR" b="1">
                <a:solidFill>
                  <a:schemeClr val="tx2"/>
                </a:solidFill>
                <a:latin typeface="Symbol" panose="05050102010706020507" pitchFamily="18" charset="2"/>
              </a:rPr>
              <a:t>a</a:t>
            </a:r>
          </a:p>
        </p:txBody>
      </p:sp>
      <p:sp>
        <p:nvSpPr>
          <p:cNvPr id="52251" name="Line 32">
            <a:extLst>
              <a:ext uri="{FF2B5EF4-FFF2-40B4-BE49-F238E27FC236}">
                <a16:creationId xmlns:a16="http://schemas.microsoft.com/office/drawing/2014/main" id="{9D2E5051-0211-F6D3-8B9D-5A21B706F34C}"/>
              </a:ext>
            </a:extLst>
          </p:cNvPr>
          <p:cNvSpPr>
            <a:spLocks noChangeShapeType="1"/>
          </p:cNvSpPr>
          <p:nvPr/>
        </p:nvSpPr>
        <p:spPr bwMode="auto">
          <a:xfrm rot="5400000">
            <a:off x="7387431" y="2590007"/>
            <a:ext cx="1793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2" name="Line 33">
            <a:extLst>
              <a:ext uri="{FF2B5EF4-FFF2-40B4-BE49-F238E27FC236}">
                <a16:creationId xmlns:a16="http://schemas.microsoft.com/office/drawing/2014/main" id="{18BDCDC4-8062-B43F-0867-B5E6D4400862}"/>
              </a:ext>
            </a:extLst>
          </p:cNvPr>
          <p:cNvSpPr>
            <a:spLocks noChangeShapeType="1"/>
          </p:cNvSpPr>
          <p:nvPr/>
        </p:nvSpPr>
        <p:spPr bwMode="auto">
          <a:xfrm>
            <a:off x="7132638" y="2867025"/>
            <a:ext cx="1793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3" name="Text Box 34">
            <a:extLst>
              <a:ext uri="{FF2B5EF4-FFF2-40B4-BE49-F238E27FC236}">
                <a16:creationId xmlns:a16="http://schemas.microsoft.com/office/drawing/2014/main" id="{23D5B057-77B8-1BB9-F3D5-5C1E588F789F}"/>
              </a:ext>
            </a:extLst>
          </p:cNvPr>
          <p:cNvSpPr txBox="1">
            <a:spLocks noChangeArrowheads="1"/>
          </p:cNvSpPr>
          <p:nvPr/>
        </p:nvSpPr>
        <p:spPr bwMode="auto">
          <a:xfrm>
            <a:off x="8016875" y="2578100"/>
            <a:ext cx="11985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b="1">
                <a:solidFill>
                  <a:srgbClr val="6666FF"/>
                </a:solidFill>
              </a:rPr>
              <a:t>COO</a:t>
            </a:r>
            <a:r>
              <a:rPr lang="fr-FR" altLang="fr-FR" b="1" baseline="30000">
                <a:solidFill>
                  <a:srgbClr val="6666FF"/>
                </a:solidFill>
              </a:rPr>
              <a:t>-</a:t>
            </a:r>
          </a:p>
        </p:txBody>
      </p:sp>
      <p:sp>
        <p:nvSpPr>
          <p:cNvPr id="52254" name="Text Box 35">
            <a:extLst>
              <a:ext uri="{FF2B5EF4-FFF2-40B4-BE49-F238E27FC236}">
                <a16:creationId xmlns:a16="http://schemas.microsoft.com/office/drawing/2014/main" id="{0931FE07-B869-6342-E3FA-1CE3E45E7F01}"/>
              </a:ext>
            </a:extLst>
          </p:cNvPr>
          <p:cNvSpPr txBox="1">
            <a:spLocks noChangeArrowheads="1"/>
          </p:cNvSpPr>
          <p:nvPr/>
        </p:nvSpPr>
        <p:spPr bwMode="auto">
          <a:xfrm>
            <a:off x="7240588" y="1971675"/>
            <a:ext cx="9191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b="1">
                <a:solidFill>
                  <a:srgbClr val="FF0000"/>
                </a:solidFill>
              </a:rPr>
              <a:t>NH</a:t>
            </a:r>
            <a:r>
              <a:rPr lang="fr-FR" altLang="fr-FR" b="1" baseline="-25000">
                <a:solidFill>
                  <a:srgbClr val="FF0000"/>
                </a:solidFill>
              </a:rPr>
              <a:t>2</a:t>
            </a:r>
            <a:endParaRPr lang="fr-FR" altLang="fr-FR" b="1" baseline="30000">
              <a:solidFill>
                <a:srgbClr val="FF0000"/>
              </a:solidFill>
            </a:endParaRPr>
          </a:p>
        </p:txBody>
      </p:sp>
      <p:sp>
        <p:nvSpPr>
          <p:cNvPr id="52255" name="Text Box 36">
            <a:extLst>
              <a:ext uri="{FF2B5EF4-FFF2-40B4-BE49-F238E27FC236}">
                <a16:creationId xmlns:a16="http://schemas.microsoft.com/office/drawing/2014/main" id="{78876483-CDEC-4192-8FCC-8853C90197F1}"/>
              </a:ext>
            </a:extLst>
          </p:cNvPr>
          <p:cNvSpPr txBox="1">
            <a:spLocks noChangeArrowheads="1"/>
          </p:cNvSpPr>
          <p:nvPr/>
        </p:nvSpPr>
        <p:spPr bwMode="auto">
          <a:xfrm>
            <a:off x="6721475" y="2578100"/>
            <a:ext cx="477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b="1"/>
              <a:t>H</a:t>
            </a:r>
            <a:endParaRPr lang="fr-FR" altLang="fr-FR" b="1" baseline="-25000"/>
          </a:p>
        </p:txBody>
      </p:sp>
      <p:sp>
        <p:nvSpPr>
          <p:cNvPr id="52256" name="Text Box 37">
            <a:extLst>
              <a:ext uri="{FF2B5EF4-FFF2-40B4-BE49-F238E27FC236}">
                <a16:creationId xmlns:a16="http://schemas.microsoft.com/office/drawing/2014/main" id="{F46F9B84-C3AE-C45F-4F61-98C664512711}"/>
              </a:ext>
            </a:extLst>
          </p:cNvPr>
          <p:cNvSpPr txBox="1">
            <a:spLocks noChangeArrowheads="1"/>
          </p:cNvSpPr>
          <p:nvPr/>
        </p:nvSpPr>
        <p:spPr bwMode="auto">
          <a:xfrm>
            <a:off x="7239000" y="3178175"/>
            <a:ext cx="477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b="1">
                <a:solidFill>
                  <a:srgbClr val="33CC33"/>
                </a:solidFill>
              </a:rPr>
              <a:t>R</a:t>
            </a:r>
            <a:endParaRPr lang="fr-FR" altLang="fr-FR" b="1" baseline="-25000">
              <a:solidFill>
                <a:srgbClr val="33CC33"/>
              </a:solidFill>
            </a:endParaRPr>
          </a:p>
        </p:txBody>
      </p:sp>
      <p:sp>
        <p:nvSpPr>
          <p:cNvPr id="52257" name="Line 38">
            <a:extLst>
              <a:ext uri="{FF2B5EF4-FFF2-40B4-BE49-F238E27FC236}">
                <a16:creationId xmlns:a16="http://schemas.microsoft.com/office/drawing/2014/main" id="{47665434-E5DE-8417-890F-3A2923C94124}"/>
              </a:ext>
            </a:extLst>
          </p:cNvPr>
          <p:cNvSpPr>
            <a:spLocks noChangeShapeType="1"/>
          </p:cNvSpPr>
          <p:nvPr/>
        </p:nvSpPr>
        <p:spPr bwMode="auto">
          <a:xfrm rot="5400000">
            <a:off x="7387431" y="3199607"/>
            <a:ext cx="1793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8" name="Line 39">
            <a:extLst>
              <a:ext uri="{FF2B5EF4-FFF2-40B4-BE49-F238E27FC236}">
                <a16:creationId xmlns:a16="http://schemas.microsoft.com/office/drawing/2014/main" id="{51C959D4-CE80-B53F-5DF6-0EC66462057A}"/>
              </a:ext>
            </a:extLst>
          </p:cNvPr>
          <p:cNvSpPr>
            <a:spLocks noChangeShapeType="1"/>
          </p:cNvSpPr>
          <p:nvPr/>
        </p:nvSpPr>
        <p:spPr bwMode="auto">
          <a:xfrm>
            <a:off x="7899400" y="2867025"/>
            <a:ext cx="179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9" name="Line 40">
            <a:extLst>
              <a:ext uri="{FF2B5EF4-FFF2-40B4-BE49-F238E27FC236}">
                <a16:creationId xmlns:a16="http://schemas.microsoft.com/office/drawing/2014/main" id="{653B28E0-0421-4808-70EC-C8C523D69B80}"/>
              </a:ext>
            </a:extLst>
          </p:cNvPr>
          <p:cNvSpPr>
            <a:spLocks noChangeShapeType="1"/>
          </p:cNvSpPr>
          <p:nvPr/>
        </p:nvSpPr>
        <p:spPr bwMode="auto">
          <a:xfrm>
            <a:off x="6088063" y="2838450"/>
            <a:ext cx="539750" cy="0"/>
          </a:xfrm>
          <a:prstGeom prst="line">
            <a:avLst/>
          </a:prstGeom>
          <a:noFill/>
          <a:ln w="28575">
            <a:solidFill>
              <a:srgbClr val="FF99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0" name="Line 41">
            <a:extLst>
              <a:ext uri="{FF2B5EF4-FFF2-40B4-BE49-F238E27FC236}">
                <a16:creationId xmlns:a16="http://schemas.microsoft.com/office/drawing/2014/main" id="{0F9C6B4C-DB1D-2047-F58D-0681CF54D85E}"/>
              </a:ext>
            </a:extLst>
          </p:cNvPr>
          <p:cNvSpPr>
            <a:spLocks noChangeShapeType="1"/>
          </p:cNvSpPr>
          <p:nvPr/>
        </p:nvSpPr>
        <p:spPr bwMode="auto">
          <a:xfrm flipH="1">
            <a:off x="6088063" y="2935288"/>
            <a:ext cx="539750" cy="0"/>
          </a:xfrm>
          <a:prstGeom prst="line">
            <a:avLst/>
          </a:prstGeom>
          <a:noFill/>
          <a:ln w="28575">
            <a:solidFill>
              <a:srgbClr val="FF99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1" name="Text Box 42">
            <a:extLst>
              <a:ext uri="{FF2B5EF4-FFF2-40B4-BE49-F238E27FC236}">
                <a16:creationId xmlns:a16="http://schemas.microsoft.com/office/drawing/2014/main" id="{31041BA5-4893-0A7F-E180-F998F7DBDA60}"/>
              </a:ext>
            </a:extLst>
          </p:cNvPr>
          <p:cNvSpPr txBox="1">
            <a:spLocks noChangeArrowheads="1"/>
          </p:cNvSpPr>
          <p:nvPr/>
        </p:nvSpPr>
        <p:spPr bwMode="auto">
          <a:xfrm>
            <a:off x="2609850" y="3057525"/>
            <a:ext cx="992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b="1"/>
              <a:t>pKa</a:t>
            </a:r>
            <a:r>
              <a:rPr lang="fr-FR" altLang="fr-FR" sz="2800" b="1" baseline="-25000"/>
              <a:t>1</a:t>
            </a:r>
          </a:p>
        </p:txBody>
      </p:sp>
      <p:sp>
        <p:nvSpPr>
          <p:cNvPr id="52262" name="Text Box 43">
            <a:extLst>
              <a:ext uri="{FF2B5EF4-FFF2-40B4-BE49-F238E27FC236}">
                <a16:creationId xmlns:a16="http://schemas.microsoft.com/office/drawing/2014/main" id="{821856E7-25AE-B95E-112F-75F9A20519A6}"/>
              </a:ext>
            </a:extLst>
          </p:cNvPr>
          <p:cNvSpPr txBox="1">
            <a:spLocks noChangeArrowheads="1"/>
          </p:cNvSpPr>
          <p:nvPr/>
        </p:nvSpPr>
        <p:spPr bwMode="auto">
          <a:xfrm>
            <a:off x="5862638" y="3057525"/>
            <a:ext cx="9921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b="1"/>
              <a:t>pKa</a:t>
            </a:r>
            <a:r>
              <a:rPr lang="fr-FR" altLang="fr-FR" sz="2800" b="1" baseline="-25000"/>
              <a:t>2</a:t>
            </a:r>
          </a:p>
        </p:txBody>
      </p:sp>
      <p:sp>
        <p:nvSpPr>
          <p:cNvPr id="52263" name="Text Box 44">
            <a:extLst>
              <a:ext uri="{FF2B5EF4-FFF2-40B4-BE49-F238E27FC236}">
                <a16:creationId xmlns:a16="http://schemas.microsoft.com/office/drawing/2014/main" id="{65F0FB9A-1BCB-8DE5-4DD2-96704748360B}"/>
              </a:ext>
            </a:extLst>
          </p:cNvPr>
          <p:cNvSpPr txBox="1">
            <a:spLocks noChangeArrowheads="1"/>
          </p:cNvSpPr>
          <p:nvPr/>
        </p:nvSpPr>
        <p:spPr bwMode="auto">
          <a:xfrm>
            <a:off x="2759075" y="35814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b="1"/>
              <a:t>50/50</a:t>
            </a:r>
          </a:p>
        </p:txBody>
      </p:sp>
      <p:sp>
        <p:nvSpPr>
          <p:cNvPr id="52264" name="Text Box 45">
            <a:extLst>
              <a:ext uri="{FF2B5EF4-FFF2-40B4-BE49-F238E27FC236}">
                <a16:creationId xmlns:a16="http://schemas.microsoft.com/office/drawing/2014/main" id="{646C8420-3DCA-9E4F-0502-266C8817F47E}"/>
              </a:ext>
            </a:extLst>
          </p:cNvPr>
          <p:cNvSpPr txBox="1">
            <a:spLocks noChangeArrowheads="1"/>
          </p:cNvSpPr>
          <p:nvPr/>
        </p:nvSpPr>
        <p:spPr bwMode="auto">
          <a:xfrm>
            <a:off x="6013450" y="35814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b="1"/>
              <a:t>50/50</a:t>
            </a:r>
          </a:p>
        </p:txBody>
      </p:sp>
      <p:sp>
        <p:nvSpPr>
          <p:cNvPr id="52265" name="Text Box 46">
            <a:extLst>
              <a:ext uri="{FF2B5EF4-FFF2-40B4-BE49-F238E27FC236}">
                <a16:creationId xmlns:a16="http://schemas.microsoft.com/office/drawing/2014/main" id="{32F6DD1E-C8A1-D39F-FCF2-75424D2842F6}"/>
              </a:ext>
            </a:extLst>
          </p:cNvPr>
          <p:cNvSpPr txBox="1">
            <a:spLocks noChangeArrowheads="1"/>
          </p:cNvSpPr>
          <p:nvPr/>
        </p:nvSpPr>
        <p:spPr bwMode="auto">
          <a:xfrm>
            <a:off x="34925" y="3814763"/>
            <a:ext cx="22431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2400" b="1"/>
              <a:t>cation</a:t>
            </a:r>
          </a:p>
          <a:p>
            <a:pPr algn="ctr">
              <a:spcBef>
                <a:spcPct val="0"/>
              </a:spcBef>
              <a:buFontTx/>
              <a:buNone/>
            </a:pPr>
            <a:r>
              <a:rPr lang="fr-FR" altLang="fr-FR" sz="2400" b="1"/>
              <a:t> à pH faible</a:t>
            </a:r>
          </a:p>
        </p:txBody>
      </p:sp>
      <p:sp>
        <p:nvSpPr>
          <p:cNvPr id="52266" name="Text Box 47">
            <a:extLst>
              <a:ext uri="{FF2B5EF4-FFF2-40B4-BE49-F238E27FC236}">
                <a16:creationId xmlns:a16="http://schemas.microsoft.com/office/drawing/2014/main" id="{C033E061-9BC0-49EF-4744-F82419B602C2}"/>
              </a:ext>
            </a:extLst>
          </p:cNvPr>
          <p:cNvSpPr txBox="1">
            <a:spLocks noChangeArrowheads="1"/>
          </p:cNvSpPr>
          <p:nvPr/>
        </p:nvSpPr>
        <p:spPr bwMode="auto">
          <a:xfrm>
            <a:off x="3551238" y="3957638"/>
            <a:ext cx="17764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2400" b="1"/>
              <a:t>zwittérion à pH 7</a:t>
            </a:r>
          </a:p>
        </p:txBody>
      </p:sp>
      <p:sp>
        <p:nvSpPr>
          <p:cNvPr id="52267" name="Text Box 48">
            <a:extLst>
              <a:ext uri="{FF2B5EF4-FFF2-40B4-BE49-F238E27FC236}">
                <a16:creationId xmlns:a16="http://schemas.microsoft.com/office/drawing/2014/main" id="{E07EB71A-681F-F09D-0F70-914DCA267C3E}"/>
              </a:ext>
            </a:extLst>
          </p:cNvPr>
          <p:cNvSpPr txBox="1">
            <a:spLocks noChangeArrowheads="1"/>
          </p:cNvSpPr>
          <p:nvPr/>
        </p:nvSpPr>
        <p:spPr bwMode="auto">
          <a:xfrm>
            <a:off x="7019925" y="3886200"/>
            <a:ext cx="14446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2400" b="1"/>
              <a:t>Anion à pH élevé</a:t>
            </a:r>
          </a:p>
        </p:txBody>
      </p:sp>
      <p:sp>
        <p:nvSpPr>
          <p:cNvPr id="52269" name="Oval 22">
            <a:extLst>
              <a:ext uri="{FF2B5EF4-FFF2-40B4-BE49-F238E27FC236}">
                <a16:creationId xmlns:a16="http://schemas.microsoft.com/office/drawing/2014/main" id="{4A7AE415-C8A0-0815-C0BA-240970D3E6E5}"/>
              </a:ext>
            </a:extLst>
          </p:cNvPr>
          <p:cNvSpPr>
            <a:spLocks noChangeArrowheads="1"/>
          </p:cNvSpPr>
          <p:nvPr/>
        </p:nvSpPr>
        <p:spPr bwMode="auto">
          <a:xfrm>
            <a:off x="8629650" y="6303963"/>
            <a:ext cx="350838" cy="234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 name="Rectangle 1">
            <a:extLst>
              <a:ext uri="{FF2B5EF4-FFF2-40B4-BE49-F238E27FC236}">
                <a16:creationId xmlns:a16="http://schemas.microsoft.com/office/drawing/2014/main" id="{07601297-2A46-A097-027B-9284E847847A}"/>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Rappels – généralité des protéines</a:t>
            </a:r>
            <a:endParaRPr lang="fr-FR" altLang="fr-FR" sz="2400" b="1" dirty="0">
              <a:solidFill>
                <a:schemeClr val="bg1"/>
              </a:solidFill>
              <a:latin typeface="+mn-lt"/>
              <a:ea typeface="SimSun" panose="02010600030101010101" pitchFamily="2" charset="-122"/>
            </a:endParaRPr>
          </a:p>
        </p:txBody>
      </p:sp>
    </p:spTree>
    <p:extLst>
      <p:ext uri="{BB962C8B-B14F-4D97-AF65-F5344CB8AC3E}">
        <p14:creationId xmlns:p14="http://schemas.microsoft.com/office/powerpoint/2010/main" val="263172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18">
            <a:extLst>
              <a:ext uri="{FF2B5EF4-FFF2-40B4-BE49-F238E27FC236}">
                <a16:creationId xmlns:a16="http://schemas.microsoft.com/office/drawing/2014/main" id="{37D7C604-2689-1719-5FBB-1947F38F509F}"/>
              </a:ext>
            </a:extLst>
          </p:cNvPr>
          <p:cNvGrpSpPr>
            <a:grpSpLocks/>
          </p:cNvGrpSpPr>
          <p:nvPr/>
        </p:nvGrpSpPr>
        <p:grpSpPr bwMode="auto">
          <a:xfrm>
            <a:off x="149225" y="1398588"/>
            <a:ext cx="8677275" cy="5126037"/>
            <a:chOff x="188" y="672"/>
            <a:chExt cx="5476" cy="3120"/>
          </a:xfrm>
        </p:grpSpPr>
        <p:pic>
          <p:nvPicPr>
            <p:cNvPr id="53253" name="Picture 2" descr="5">
              <a:extLst>
                <a:ext uri="{FF2B5EF4-FFF2-40B4-BE49-F238E27FC236}">
                  <a16:creationId xmlns:a16="http://schemas.microsoft.com/office/drawing/2014/main" id="{26E7FDDC-2A37-C553-6B46-073AC95AF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00" t="4442" r="2000" b="8087"/>
            <a:stretch>
              <a:fillRect/>
            </a:stretch>
          </p:blipFill>
          <p:spPr bwMode="auto">
            <a:xfrm>
              <a:off x="188" y="672"/>
              <a:ext cx="3600" cy="182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3254" name="Picture 3" descr="5">
              <a:extLst>
                <a:ext uri="{FF2B5EF4-FFF2-40B4-BE49-F238E27FC236}">
                  <a16:creationId xmlns:a16="http://schemas.microsoft.com/office/drawing/2014/main" id="{E58CB77E-2470-C07B-F438-9C417A2A0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56" t="3334" r="2756" b="59332"/>
            <a:stretch>
              <a:fillRect/>
            </a:stretch>
          </p:blipFill>
          <p:spPr bwMode="auto">
            <a:xfrm>
              <a:off x="188" y="2592"/>
              <a:ext cx="3600" cy="1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3255" name="Picture 4" descr="5">
              <a:extLst>
                <a:ext uri="{FF2B5EF4-FFF2-40B4-BE49-F238E27FC236}">
                  <a16:creationId xmlns:a16="http://schemas.microsoft.com/office/drawing/2014/main" id="{4ECCB104-D0AA-7E20-217C-6D6CEAC6A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56" t="42000" r="53873" b="6000"/>
            <a:stretch>
              <a:fillRect/>
            </a:stretch>
          </p:blipFill>
          <p:spPr bwMode="auto">
            <a:xfrm>
              <a:off x="3840" y="672"/>
              <a:ext cx="1596" cy="157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3256" name="Picture 5" descr="5">
              <a:extLst>
                <a:ext uri="{FF2B5EF4-FFF2-40B4-BE49-F238E27FC236}">
                  <a16:creationId xmlns:a16="http://schemas.microsoft.com/office/drawing/2014/main" id="{5C7A5DED-8945-4822-2EF3-A6B904570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676" t="42000" r="2756" b="6000"/>
            <a:stretch>
              <a:fillRect/>
            </a:stretch>
          </p:blipFill>
          <p:spPr bwMode="auto">
            <a:xfrm>
              <a:off x="3840" y="2220"/>
              <a:ext cx="1824" cy="157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3257" name="Rectangle 7">
              <a:extLst>
                <a:ext uri="{FF2B5EF4-FFF2-40B4-BE49-F238E27FC236}">
                  <a16:creationId xmlns:a16="http://schemas.microsoft.com/office/drawing/2014/main" id="{1D3B428B-25AD-6DE5-88A2-8B510E054B1C}"/>
                </a:ext>
              </a:extLst>
            </p:cNvPr>
            <p:cNvSpPr>
              <a:spLocks noChangeArrowheads="1"/>
            </p:cNvSpPr>
            <p:nvPr/>
          </p:nvSpPr>
          <p:spPr bwMode="auto">
            <a:xfrm>
              <a:off x="468" y="3134"/>
              <a:ext cx="174" cy="98"/>
            </a:xfrm>
            <a:prstGeom prst="rect">
              <a:avLst/>
            </a:prstGeom>
            <a:solidFill>
              <a:srgbClr val="808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3258" name="Rectangle 8">
              <a:extLst>
                <a:ext uri="{FF2B5EF4-FFF2-40B4-BE49-F238E27FC236}">
                  <a16:creationId xmlns:a16="http://schemas.microsoft.com/office/drawing/2014/main" id="{CA8F0F20-FA5F-57CD-9AED-CDCFED4C3099}"/>
                </a:ext>
              </a:extLst>
            </p:cNvPr>
            <p:cNvSpPr>
              <a:spLocks noChangeArrowheads="1"/>
            </p:cNvSpPr>
            <p:nvPr/>
          </p:nvSpPr>
          <p:spPr bwMode="auto">
            <a:xfrm>
              <a:off x="972" y="3110"/>
              <a:ext cx="134" cy="98"/>
            </a:xfrm>
            <a:prstGeom prst="rect">
              <a:avLst/>
            </a:prstGeom>
            <a:solidFill>
              <a:srgbClr val="808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3259" name="Rectangle 9">
              <a:extLst>
                <a:ext uri="{FF2B5EF4-FFF2-40B4-BE49-F238E27FC236}">
                  <a16:creationId xmlns:a16="http://schemas.microsoft.com/office/drawing/2014/main" id="{968D058F-D9C2-EA06-2BFB-D0832DA37DF0}"/>
                </a:ext>
              </a:extLst>
            </p:cNvPr>
            <p:cNvSpPr>
              <a:spLocks noChangeArrowheads="1"/>
            </p:cNvSpPr>
            <p:nvPr/>
          </p:nvSpPr>
          <p:spPr bwMode="auto">
            <a:xfrm>
              <a:off x="1642" y="3140"/>
              <a:ext cx="174" cy="98"/>
            </a:xfrm>
            <a:prstGeom prst="rect">
              <a:avLst/>
            </a:prstGeom>
            <a:solidFill>
              <a:srgbClr val="808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3260" name="Rectangle 10">
              <a:extLst>
                <a:ext uri="{FF2B5EF4-FFF2-40B4-BE49-F238E27FC236}">
                  <a16:creationId xmlns:a16="http://schemas.microsoft.com/office/drawing/2014/main" id="{BB411B77-E307-9ED8-0011-4C1DAB39BDC9}"/>
                </a:ext>
              </a:extLst>
            </p:cNvPr>
            <p:cNvSpPr>
              <a:spLocks noChangeArrowheads="1"/>
            </p:cNvSpPr>
            <p:nvPr/>
          </p:nvSpPr>
          <p:spPr bwMode="auto">
            <a:xfrm>
              <a:off x="2202" y="3396"/>
              <a:ext cx="174" cy="98"/>
            </a:xfrm>
            <a:prstGeom prst="rect">
              <a:avLst/>
            </a:prstGeom>
            <a:solidFill>
              <a:srgbClr val="808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3261" name="Rectangle 11">
              <a:extLst>
                <a:ext uri="{FF2B5EF4-FFF2-40B4-BE49-F238E27FC236}">
                  <a16:creationId xmlns:a16="http://schemas.microsoft.com/office/drawing/2014/main" id="{DDD1B7EA-DE3D-7755-C786-C8FE6E659F6D}"/>
                </a:ext>
              </a:extLst>
            </p:cNvPr>
            <p:cNvSpPr>
              <a:spLocks noChangeArrowheads="1"/>
            </p:cNvSpPr>
            <p:nvPr/>
          </p:nvSpPr>
          <p:spPr bwMode="auto">
            <a:xfrm>
              <a:off x="2714" y="3132"/>
              <a:ext cx="330" cy="222"/>
            </a:xfrm>
            <a:prstGeom prst="rect">
              <a:avLst/>
            </a:prstGeom>
            <a:solidFill>
              <a:srgbClr val="808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3262" name="Rectangle 12">
              <a:extLst>
                <a:ext uri="{FF2B5EF4-FFF2-40B4-BE49-F238E27FC236}">
                  <a16:creationId xmlns:a16="http://schemas.microsoft.com/office/drawing/2014/main" id="{B8AD73CC-8858-2C39-5CC5-BDBB32B8415E}"/>
                </a:ext>
              </a:extLst>
            </p:cNvPr>
            <p:cNvSpPr>
              <a:spLocks noChangeArrowheads="1"/>
            </p:cNvSpPr>
            <p:nvPr/>
          </p:nvSpPr>
          <p:spPr bwMode="auto">
            <a:xfrm>
              <a:off x="3286" y="3262"/>
              <a:ext cx="332" cy="220"/>
            </a:xfrm>
            <a:prstGeom prst="rect">
              <a:avLst/>
            </a:prstGeom>
            <a:solidFill>
              <a:srgbClr val="808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3263" name="Rectangle 13">
              <a:extLst>
                <a:ext uri="{FF2B5EF4-FFF2-40B4-BE49-F238E27FC236}">
                  <a16:creationId xmlns:a16="http://schemas.microsoft.com/office/drawing/2014/main" id="{C1E277B5-09FC-1FA0-DEA7-03B2F145643E}"/>
                </a:ext>
              </a:extLst>
            </p:cNvPr>
            <p:cNvSpPr>
              <a:spLocks noChangeArrowheads="1"/>
            </p:cNvSpPr>
            <p:nvPr/>
          </p:nvSpPr>
          <p:spPr bwMode="auto">
            <a:xfrm>
              <a:off x="4060" y="1322"/>
              <a:ext cx="336" cy="206"/>
            </a:xfrm>
            <a:prstGeom prst="rect">
              <a:avLst/>
            </a:prstGeom>
            <a:solidFill>
              <a:srgbClr val="F4003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3264" name="Rectangle 14">
              <a:extLst>
                <a:ext uri="{FF2B5EF4-FFF2-40B4-BE49-F238E27FC236}">
                  <a16:creationId xmlns:a16="http://schemas.microsoft.com/office/drawing/2014/main" id="{DFD359D7-1E09-24B3-1528-E096D0FE34FE}"/>
                </a:ext>
              </a:extLst>
            </p:cNvPr>
            <p:cNvSpPr>
              <a:spLocks noChangeArrowheads="1"/>
            </p:cNvSpPr>
            <p:nvPr/>
          </p:nvSpPr>
          <p:spPr bwMode="auto">
            <a:xfrm>
              <a:off x="4722" y="1446"/>
              <a:ext cx="336" cy="206"/>
            </a:xfrm>
            <a:prstGeom prst="rect">
              <a:avLst/>
            </a:prstGeom>
            <a:solidFill>
              <a:srgbClr val="F4003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3265" name="Rectangle 15">
              <a:extLst>
                <a:ext uri="{FF2B5EF4-FFF2-40B4-BE49-F238E27FC236}">
                  <a16:creationId xmlns:a16="http://schemas.microsoft.com/office/drawing/2014/main" id="{2C0A3910-AFE0-B5CA-D591-FBDF7680CB68}"/>
                </a:ext>
              </a:extLst>
            </p:cNvPr>
            <p:cNvSpPr>
              <a:spLocks noChangeArrowheads="1"/>
            </p:cNvSpPr>
            <p:nvPr/>
          </p:nvSpPr>
          <p:spPr bwMode="auto">
            <a:xfrm>
              <a:off x="4682" y="3134"/>
              <a:ext cx="324" cy="370"/>
            </a:xfrm>
            <a:prstGeom prst="rect">
              <a:avLst/>
            </a:prstGeom>
            <a:solidFill>
              <a:srgbClr val="0000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3266" name="Rectangle 16">
              <a:extLst>
                <a:ext uri="{FF2B5EF4-FFF2-40B4-BE49-F238E27FC236}">
                  <a16:creationId xmlns:a16="http://schemas.microsoft.com/office/drawing/2014/main" id="{F1723E96-9C10-77D7-A90F-AAFFA3545928}"/>
                </a:ext>
              </a:extLst>
            </p:cNvPr>
            <p:cNvSpPr>
              <a:spLocks noChangeArrowheads="1"/>
            </p:cNvSpPr>
            <p:nvPr/>
          </p:nvSpPr>
          <p:spPr bwMode="auto">
            <a:xfrm>
              <a:off x="4088" y="3274"/>
              <a:ext cx="192" cy="116"/>
            </a:xfrm>
            <a:prstGeom prst="rect">
              <a:avLst/>
            </a:prstGeom>
            <a:solidFill>
              <a:srgbClr val="0000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3267" name="Rectangle 17">
              <a:extLst>
                <a:ext uri="{FF2B5EF4-FFF2-40B4-BE49-F238E27FC236}">
                  <a16:creationId xmlns:a16="http://schemas.microsoft.com/office/drawing/2014/main" id="{0C2D3CEA-5D9F-D507-4E99-5311DBBF4DF3}"/>
                </a:ext>
              </a:extLst>
            </p:cNvPr>
            <p:cNvSpPr>
              <a:spLocks noChangeArrowheads="1"/>
            </p:cNvSpPr>
            <p:nvPr/>
          </p:nvSpPr>
          <p:spPr bwMode="auto">
            <a:xfrm>
              <a:off x="5280" y="2856"/>
              <a:ext cx="330" cy="268"/>
            </a:xfrm>
            <a:prstGeom prst="rect">
              <a:avLst/>
            </a:prstGeom>
            <a:solidFill>
              <a:srgbClr val="0000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grpSp>
      <p:sp>
        <p:nvSpPr>
          <p:cNvPr id="53251" name="Text Box 6">
            <a:extLst>
              <a:ext uri="{FF2B5EF4-FFF2-40B4-BE49-F238E27FC236}">
                <a16:creationId xmlns:a16="http://schemas.microsoft.com/office/drawing/2014/main" id="{CEF66C7E-6E08-4492-9C9A-E20EFE5F88D5}"/>
              </a:ext>
            </a:extLst>
          </p:cNvPr>
          <p:cNvSpPr txBox="1">
            <a:spLocks noChangeArrowheads="1"/>
          </p:cNvSpPr>
          <p:nvPr/>
        </p:nvSpPr>
        <p:spPr bwMode="auto">
          <a:xfrm>
            <a:off x="0" y="421227"/>
            <a:ext cx="92043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200" dirty="0">
                <a:latin typeface="Comic Sans MS" panose="030F0702030302020204" pitchFamily="66" charset="0"/>
              </a:rPr>
              <a:t>Il existe 20 acides aminés différenciés par leur chaîne latérale R qui peut être </a:t>
            </a:r>
            <a:r>
              <a:rPr lang="fr-FR" altLang="fr-FR" sz="2200" b="1" dirty="0">
                <a:solidFill>
                  <a:srgbClr val="FF3300"/>
                </a:solidFill>
                <a:latin typeface="Comic Sans MS" panose="030F0702030302020204" pitchFamily="66" charset="0"/>
              </a:rPr>
              <a:t>hydrophobe ou hydrophile (acide, basique ou polaire)</a:t>
            </a:r>
          </a:p>
        </p:txBody>
      </p:sp>
      <p:sp>
        <p:nvSpPr>
          <p:cNvPr id="53252" name="Oval 8">
            <a:extLst>
              <a:ext uri="{FF2B5EF4-FFF2-40B4-BE49-F238E27FC236}">
                <a16:creationId xmlns:a16="http://schemas.microsoft.com/office/drawing/2014/main" id="{508F0DD7-485F-3A68-33B9-DDB4E0994FD7}"/>
              </a:ext>
            </a:extLst>
          </p:cNvPr>
          <p:cNvSpPr>
            <a:spLocks noChangeArrowheads="1"/>
          </p:cNvSpPr>
          <p:nvPr/>
        </p:nvSpPr>
        <p:spPr bwMode="auto">
          <a:xfrm>
            <a:off x="8636000" y="6484938"/>
            <a:ext cx="381000" cy="254000"/>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 name="Rectangle 1">
            <a:extLst>
              <a:ext uri="{FF2B5EF4-FFF2-40B4-BE49-F238E27FC236}">
                <a16:creationId xmlns:a16="http://schemas.microsoft.com/office/drawing/2014/main" id="{CFF310E9-0670-7B5B-D511-8FB00FA16F50}"/>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Rappels – les acides aminés</a:t>
            </a:r>
            <a:endParaRPr lang="fr-FR" altLang="fr-FR" sz="2400" b="1" dirty="0">
              <a:solidFill>
                <a:schemeClr val="bg1"/>
              </a:solidFill>
              <a:latin typeface="+mn-lt"/>
              <a:ea typeface="SimSun"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a:extLst>
              <a:ext uri="{FF2B5EF4-FFF2-40B4-BE49-F238E27FC236}">
                <a16:creationId xmlns:a16="http://schemas.microsoft.com/office/drawing/2014/main" id="{FCEA8F2E-9FCB-01E9-90CF-4B03F4A329A4}"/>
              </a:ext>
            </a:extLst>
          </p:cNvPr>
          <p:cNvSpPr txBox="1">
            <a:spLocks noChangeArrowheads="1"/>
          </p:cNvSpPr>
          <p:nvPr/>
        </p:nvSpPr>
        <p:spPr bwMode="auto">
          <a:xfrm>
            <a:off x="3543300" y="3068638"/>
            <a:ext cx="53498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dirty="0">
                <a:latin typeface="Comic Sans MS" panose="030F0702030302020204" pitchFamily="66" charset="0"/>
              </a:rPr>
              <a:t>Repliements locaux</a:t>
            </a:r>
            <a:r>
              <a:rPr lang="fr-FR" altLang="fr-FR" sz="1800" dirty="0">
                <a:latin typeface="Comic Sans MS" panose="030F0702030302020204" pitchFamily="66" charset="0"/>
              </a:rPr>
              <a:t> faisant intervenir des </a:t>
            </a:r>
            <a:r>
              <a:rPr lang="fr-FR" altLang="fr-FR" sz="1800" b="1" dirty="0">
                <a:latin typeface="Comic Sans MS" panose="030F0702030302020204" pitchFamily="66" charset="0"/>
              </a:rPr>
              <a:t>liaisons hydrogènes locales </a:t>
            </a:r>
            <a:r>
              <a:rPr lang="fr-FR" altLang="fr-FR" sz="1800" dirty="0">
                <a:latin typeface="Comic Sans MS" panose="030F0702030302020204" pitchFamily="66" charset="0"/>
              </a:rPr>
              <a:t>entre </a:t>
            </a:r>
            <a:r>
              <a:rPr lang="fr-FR" altLang="fr-FR" sz="1800" dirty="0" err="1">
                <a:latin typeface="Symbol" panose="05050102010706020507" pitchFamily="18" charset="2"/>
              </a:rPr>
              <a:t>a</a:t>
            </a:r>
            <a:r>
              <a:rPr lang="fr-FR" altLang="fr-FR" sz="1800" dirty="0" err="1">
                <a:latin typeface="Comic Sans MS" panose="030F0702030302020204" pitchFamily="66" charset="0"/>
              </a:rPr>
              <a:t>N</a:t>
            </a:r>
            <a:r>
              <a:rPr lang="fr-FR" altLang="fr-FR" sz="1800" dirty="0">
                <a:latin typeface="Comic Sans MS" panose="030F0702030302020204" pitchFamily="66" charset="0"/>
              </a:rPr>
              <a:t>-H et les </a:t>
            </a:r>
            <a:r>
              <a:rPr lang="fr-FR" altLang="fr-FR" sz="1800" dirty="0" err="1">
                <a:latin typeface="Symbol" panose="05050102010706020507" pitchFamily="18" charset="2"/>
              </a:rPr>
              <a:t>a</a:t>
            </a:r>
            <a:r>
              <a:rPr lang="fr-FR" altLang="fr-FR" sz="1800" dirty="0" err="1">
                <a:latin typeface="Comic Sans MS" panose="030F0702030302020204" pitchFamily="66" charset="0"/>
              </a:rPr>
              <a:t>C</a:t>
            </a:r>
            <a:r>
              <a:rPr lang="fr-FR" altLang="fr-FR" sz="1800" dirty="0">
                <a:latin typeface="Comic Sans MS" panose="030F0702030302020204" pitchFamily="66" charset="0"/>
              </a:rPr>
              <a:t>=O de la chaîne principale de la séquence</a:t>
            </a:r>
          </a:p>
        </p:txBody>
      </p:sp>
      <p:sp>
        <p:nvSpPr>
          <p:cNvPr id="55299" name="Text Box 5">
            <a:extLst>
              <a:ext uri="{FF2B5EF4-FFF2-40B4-BE49-F238E27FC236}">
                <a16:creationId xmlns:a16="http://schemas.microsoft.com/office/drawing/2014/main" id="{412E32D7-BC63-5EDE-A41B-8B45F9C50F0D}"/>
              </a:ext>
            </a:extLst>
          </p:cNvPr>
          <p:cNvSpPr txBox="1">
            <a:spLocks noChangeArrowheads="1"/>
          </p:cNvSpPr>
          <p:nvPr/>
        </p:nvSpPr>
        <p:spPr bwMode="auto">
          <a:xfrm>
            <a:off x="3779838" y="2582863"/>
            <a:ext cx="48958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600" b="1">
                <a:solidFill>
                  <a:srgbClr val="0066FF"/>
                </a:solidFill>
                <a:latin typeface="Comic Sans MS" panose="030F0702030302020204" pitchFamily="66" charset="0"/>
              </a:rPr>
              <a:t>2. La structure secondaire</a:t>
            </a:r>
          </a:p>
        </p:txBody>
      </p:sp>
      <p:sp>
        <p:nvSpPr>
          <p:cNvPr id="55300" name="Text Box 6">
            <a:extLst>
              <a:ext uri="{FF2B5EF4-FFF2-40B4-BE49-F238E27FC236}">
                <a16:creationId xmlns:a16="http://schemas.microsoft.com/office/drawing/2014/main" id="{66F90D00-E31D-F514-5B16-4F23A3A085B1}"/>
              </a:ext>
            </a:extLst>
          </p:cNvPr>
          <p:cNvSpPr txBox="1">
            <a:spLocks noChangeArrowheads="1"/>
          </p:cNvSpPr>
          <p:nvPr/>
        </p:nvSpPr>
        <p:spPr bwMode="auto">
          <a:xfrm>
            <a:off x="3543300" y="4310063"/>
            <a:ext cx="547211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dirty="0">
                <a:latin typeface="Comic Sans MS" panose="030F0702030302020204" pitchFamily="66" charset="0"/>
              </a:rPr>
              <a:t>L’organisation tridimensionnelle de l’ensemble de la chaîne polypeptidique</a:t>
            </a:r>
            <a:r>
              <a:rPr lang="fr-FR" altLang="fr-FR" sz="1800" dirty="0">
                <a:latin typeface="Comic Sans MS" panose="030F0702030302020204" pitchFamily="66" charset="0"/>
              </a:rPr>
              <a:t> faisant intervenir les propriétés des chaînes latérales</a:t>
            </a:r>
          </a:p>
        </p:txBody>
      </p:sp>
      <p:sp>
        <p:nvSpPr>
          <p:cNvPr id="55301" name="Text Box 7">
            <a:extLst>
              <a:ext uri="{FF2B5EF4-FFF2-40B4-BE49-F238E27FC236}">
                <a16:creationId xmlns:a16="http://schemas.microsoft.com/office/drawing/2014/main" id="{3480DEBF-A47F-5F3A-7BB0-867FCC87F25A}"/>
              </a:ext>
            </a:extLst>
          </p:cNvPr>
          <p:cNvSpPr txBox="1">
            <a:spLocks noChangeArrowheads="1"/>
          </p:cNvSpPr>
          <p:nvPr/>
        </p:nvSpPr>
        <p:spPr bwMode="auto">
          <a:xfrm>
            <a:off x="3802063" y="3929063"/>
            <a:ext cx="42830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600" b="1" dirty="0">
                <a:solidFill>
                  <a:srgbClr val="0066FF"/>
                </a:solidFill>
                <a:latin typeface="Comic Sans MS" panose="030F0702030302020204" pitchFamily="66" charset="0"/>
              </a:rPr>
              <a:t>3. La structure tertiaire</a:t>
            </a:r>
          </a:p>
        </p:txBody>
      </p:sp>
      <p:sp>
        <p:nvSpPr>
          <p:cNvPr id="55302" name="Text Box 8">
            <a:extLst>
              <a:ext uri="{FF2B5EF4-FFF2-40B4-BE49-F238E27FC236}">
                <a16:creationId xmlns:a16="http://schemas.microsoft.com/office/drawing/2014/main" id="{3D5363CD-9181-9C21-A409-4C40504643A0}"/>
              </a:ext>
            </a:extLst>
          </p:cNvPr>
          <p:cNvSpPr txBox="1">
            <a:spLocks noChangeArrowheads="1"/>
          </p:cNvSpPr>
          <p:nvPr/>
        </p:nvSpPr>
        <p:spPr bwMode="auto">
          <a:xfrm>
            <a:off x="3635897" y="5678488"/>
            <a:ext cx="534459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dirty="0">
                <a:latin typeface="Comic Sans MS" panose="030F0702030302020204" pitchFamily="66" charset="0"/>
              </a:rPr>
              <a:t>L’association de plusieurs chaînes polypeptidiques</a:t>
            </a:r>
            <a:r>
              <a:rPr lang="fr-FR" altLang="fr-FR" sz="1800" dirty="0">
                <a:latin typeface="Comic Sans MS" panose="030F0702030302020204" pitchFamily="66" charset="0"/>
              </a:rPr>
              <a:t> pour former une protéine fonctionnelle</a:t>
            </a:r>
          </a:p>
        </p:txBody>
      </p:sp>
      <p:sp>
        <p:nvSpPr>
          <p:cNvPr id="55303" name="Text Box 9">
            <a:extLst>
              <a:ext uri="{FF2B5EF4-FFF2-40B4-BE49-F238E27FC236}">
                <a16:creationId xmlns:a16="http://schemas.microsoft.com/office/drawing/2014/main" id="{88881CE4-07B8-C5C1-CAC7-D6894736EFF8}"/>
              </a:ext>
            </a:extLst>
          </p:cNvPr>
          <p:cNvSpPr txBox="1">
            <a:spLocks noChangeArrowheads="1"/>
          </p:cNvSpPr>
          <p:nvPr/>
        </p:nvSpPr>
        <p:spPr bwMode="auto">
          <a:xfrm>
            <a:off x="3802063" y="5300663"/>
            <a:ext cx="455136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600" b="1">
                <a:solidFill>
                  <a:srgbClr val="0066FF"/>
                </a:solidFill>
                <a:latin typeface="Comic Sans MS" panose="030F0702030302020204" pitchFamily="66" charset="0"/>
              </a:rPr>
              <a:t>4. Structure quaternaire</a:t>
            </a:r>
          </a:p>
        </p:txBody>
      </p:sp>
      <p:sp>
        <p:nvSpPr>
          <p:cNvPr id="55305" name="Rectangle 11">
            <a:extLst>
              <a:ext uri="{FF2B5EF4-FFF2-40B4-BE49-F238E27FC236}">
                <a16:creationId xmlns:a16="http://schemas.microsoft.com/office/drawing/2014/main" id="{567082DF-D0C4-07DA-817D-8F1C39C67F9A}"/>
              </a:ext>
            </a:extLst>
          </p:cNvPr>
          <p:cNvSpPr>
            <a:spLocks noChangeArrowheads="1"/>
          </p:cNvSpPr>
          <p:nvPr/>
        </p:nvSpPr>
        <p:spPr bwMode="auto">
          <a:xfrm>
            <a:off x="3543300" y="1443038"/>
            <a:ext cx="54721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dirty="0">
                <a:latin typeface="Comic Sans MS" panose="030F0702030302020204" pitchFamily="66" charset="0"/>
              </a:rPr>
              <a:t>Ordre d’enchaînement </a:t>
            </a:r>
            <a:r>
              <a:rPr lang="fr-FR" altLang="fr-FR" sz="1800" dirty="0">
                <a:latin typeface="Comic Sans MS" panose="030F0702030302020204" pitchFamily="66" charset="0"/>
              </a:rPr>
              <a:t>(= </a:t>
            </a:r>
            <a:r>
              <a:rPr lang="fr-FR" altLang="fr-FR" sz="1800" b="1" dirty="0">
                <a:latin typeface="Comic Sans MS" panose="030F0702030302020204" pitchFamily="66" charset="0"/>
              </a:rPr>
              <a:t>séquence</a:t>
            </a:r>
            <a:r>
              <a:rPr lang="fr-FR" altLang="fr-FR" sz="1800" dirty="0">
                <a:latin typeface="Comic Sans MS" panose="030F0702030302020204" pitchFamily="66" charset="0"/>
              </a:rPr>
              <a:t>) des acides aminés qui constituent la protéine. Les acides aminés sont numérotés en partant </a:t>
            </a:r>
            <a:r>
              <a:rPr lang="fr-FR" altLang="fr-FR" sz="1800" b="1" dirty="0">
                <a:solidFill>
                  <a:srgbClr val="FF3300"/>
                </a:solidFill>
                <a:latin typeface="Comic Sans MS" panose="030F0702030302020204" pitchFamily="66" charset="0"/>
              </a:rPr>
              <a:t>du N-terminal en allant vers le C-terminal</a:t>
            </a:r>
            <a:r>
              <a:rPr lang="fr-FR" altLang="fr-FR" sz="1800" dirty="0">
                <a:latin typeface="Comic Sans MS" panose="030F0702030302020204" pitchFamily="66" charset="0"/>
              </a:rPr>
              <a:t>.</a:t>
            </a:r>
          </a:p>
        </p:txBody>
      </p:sp>
      <p:sp>
        <p:nvSpPr>
          <p:cNvPr id="55306" name="Text Box 12">
            <a:extLst>
              <a:ext uri="{FF2B5EF4-FFF2-40B4-BE49-F238E27FC236}">
                <a16:creationId xmlns:a16="http://schemas.microsoft.com/office/drawing/2014/main" id="{59325E04-0BE0-BD9A-81F0-43A5393332F0}"/>
              </a:ext>
            </a:extLst>
          </p:cNvPr>
          <p:cNvSpPr txBox="1">
            <a:spLocks noChangeArrowheads="1"/>
          </p:cNvSpPr>
          <p:nvPr/>
        </p:nvSpPr>
        <p:spPr bwMode="auto">
          <a:xfrm>
            <a:off x="3802063" y="962025"/>
            <a:ext cx="8280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600" b="1">
                <a:solidFill>
                  <a:srgbClr val="0066FF"/>
                </a:solidFill>
                <a:latin typeface="Comic Sans MS" panose="030F0702030302020204" pitchFamily="66" charset="0"/>
              </a:rPr>
              <a:t>1. La structure primaire</a:t>
            </a:r>
          </a:p>
        </p:txBody>
      </p:sp>
      <p:sp>
        <p:nvSpPr>
          <p:cNvPr id="2" name="Rectangle 1">
            <a:extLst>
              <a:ext uri="{FF2B5EF4-FFF2-40B4-BE49-F238E27FC236}">
                <a16:creationId xmlns:a16="http://schemas.microsoft.com/office/drawing/2014/main" id="{BC2F2661-1A93-0A4B-44A5-C85E0C7A29CC}"/>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Rappels – structure des protéines</a:t>
            </a:r>
            <a:endParaRPr lang="fr-FR" altLang="fr-FR" sz="2400" b="1" dirty="0">
              <a:solidFill>
                <a:schemeClr val="bg1"/>
              </a:solidFill>
              <a:latin typeface="+mn-lt"/>
              <a:ea typeface="SimSun" panose="02010600030101010101" pitchFamily="2" charset="-122"/>
            </a:endParaRPr>
          </a:p>
        </p:txBody>
      </p:sp>
      <p:pic>
        <p:nvPicPr>
          <p:cNvPr id="3" name="Picture 2" descr="Struct prim à quat">
            <a:extLst>
              <a:ext uri="{FF2B5EF4-FFF2-40B4-BE49-F238E27FC236}">
                <a16:creationId xmlns:a16="http://schemas.microsoft.com/office/drawing/2014/main" id="{F40C3A06-4E19-C9BA-E21C-D8C194E2B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0260"/>
          <a:stretch>
            <a:fillRect/>
          </a:stretch>
        </p:blipFill>
        <p:spPr bwMode="auto">
          <a:xfrm>
            <a:off x="338138" y="1196975"/>
            <a:ext cx="2865437"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oneTexte 15">
            <a:extLst>
              <a:ext uri="{FF2B5EF4-FFF2-40B4-BE49-F238E27FC236}">
                <a16:creationId xmlns:a16="http://schemas.microsoft.com/office/drawing/2014/main" id="{DBE8CB22-99D9-EEB5-6FE0-638EC66312A9}"/>
              </a:ext>
            </a:extLst>
          </p:cNvPr>
          <p:cNvSpPr txBox="1">
            <a:spLocks noChangeArrowheads="1"/>
          </p:cNvSpPr>
          <p:nvPr/>
        </p:nvSpPr>
        <p:spPr bwMode="auto">
          <a:xfrm>
            <a:off x="250825" y="568373"/>
            <a:ext cx="8137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b="1" dirty="0">
                <a:solidFill>
                  <a:srgbClr val="0070C0"/>
                </a:solidFill>
                <a:latin typeface="Comic Sans MS" panose="030F0702030302020204" pitchFamily="66" charset="0"/>
                <a:cs typeface="Times New Roman" panose="02020603050405020304" pitchFamily="18" charset="0"/>
              </a:rPr>
              <a:t>Stabilisent les structures tridimensionnelles</a:t>
            </a:r>
          </a:p>
        </p:txBody>
      </p:sp>
      <p:sp>
        <p:nvSpPr>
          <p:cNvPr id="56323" name="ZoneTexte 13">
            <a:extLst>
              <a:ext uri="{FF2B5EF4-FFF2-40B4-BE49-F238E27FC236}">
                <a16:creationId xmlns:a16="http://schemas.microsoft.com/office/drawing/2014/main" id="{3426D5C7-C06F-D15E-98D5-2D7B1100FFD1}"/>
              </a:ext>
            </a:extLst>
          </p:cNvPr>
          <p:cNvSpPr txBox="1">
            <a:spLocks noChangeArrowheads="1"/>
          </p:cNvSpPr>
          <p:nvPr/>
        </p:nvSpPr>
        <p:spPr bwMode="auto">
          <a:xfrm>
            <a:off x="250825" y="1316038"/>
            <a:ext cx="8642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
                <a:schemeClr val="tx2"/>
              </a:buClr>
              <a:buSzPct val="120000"/>
            </a:pPr>
            <a:r>
              <a:rPr lang="fr-FR" altLang="fr-FR" sz="1800" dirty="0">
                <a:solidFill>
                  <a:srgbClr val="1F497D"/>
                </a:solidFill>
                <a:latin typeface="Comic Sans MS" panose="030F0702030302020204" pitchFamily="66" charset="0"/>
                <a:cs typeface="Arial" panose="020B0604020202020204" pitchFamily="34" charset="0"/>
              </a:rPr>
              <a:t>Les </a:t>
            </a:r>
            <a:r>
              <a:rPr lang="fr-FR" altLang="fr-FR" sz="1800" b="1" dirty="0">
                <a:solidFill>
                  <a:srgbClr val="1F497D"/>
                </a:solidFill>
                <a:latin typeface="Comic Sans MS" panose="030F0702030302020204" pitchFamily="66" charset="0"/>
                <a:cs typeface="Arial" panose="020B0604020202020204" pitchFamily="34" charset="0"/>
              </a:rPr>
              <a:t>liaisons électrostatiques </a:t>
            </a:r>
            <a:r>
              <a:rPr lang="fr-FR" altLang="fr-FR" sz="1800" dirty="0">
                <a:solidFill>
                  <a:srgbClr val="1F497D"/>
                </a:solidFill>
                <a:latin typeface="Comic Sans MS" panose="030F0702030302020204" pitchFamily="66" charset="0"/>
                <a:cs typeface="Arial" panose="020B0604020202020204" pitchFamily="34" charset="0"/>
              </a:rPr>
              <a:t>entre 2 molécules ou 2 parties de molécules qui portent des charges électriques opposées</a:t>
            </a:r>
          </a:p>
          <a:p>
            <a:pPr algn="just" eaLnBrk="1" hangingPunct="1">
              <a:spcBef>
                <a:spcPct val="0"/>
              </a:spcBef>
              <a:buClr>
                <a:schemeClr val="tx2"/>
              </a:buClr>
              <a:buSzPct val="120000"/>
            </a:pPr>
            <a:endParaRPr lang="fr-FR" altLang="fr-FR" sz="1800" dirty="0">
              <a:solidFill>
                <a:srgbClr val="1F497D"/>
              </a:solidFill>
              <a:latin typeface="Comic Sans MS" panose="030F0702030302020204" pitchFamily="66" charset="0"/>
              <a:cs typeface="Arial" panose="020B0604020202020204" pitchFamily="34" charset="0"/>
            </a:endParaRPr>
          </a:p>
          <a:p>
            <a:pPr algn="just" eaLnBrk="1" hangingPunct="1">
              <a:spcBef>
                <a:spcPct val="0"/>
              </a:spcBef>
              <a:buClr>
                <a:schemeClr val="tx2"/>
              </a:buClr>
              <a:buSzPct val="120000"/>
            </a:pPr>
            <a:r>
              <a:rPr lang="fr-FR" altLang="fr-FR" sz="1800" dirty="0">
                <a:solidFill>
                  <a:srgbClr val="1F497D"/>
                </a:solidFill>
                <a:latin typeface="Comic Sans MS" panose="030F0702030302020204" pitchFamily="66" charset="0"/>
                <a:cs typeface="Arial" panose="020B0604020202020204" pitchFamily="34" charset="0"/>
              </a:rPr>
              <a:t>Les </a:t>
            </a:r>
            <a:r>
              <a:rPr lang="fr-FR" altLang="fr-FR" sz="1800" b="1" dirty="0">
                <a:solidFill>
                  <a:srgbClr val="1F497D"/>
                </a:solidFill>
                <a:latin typeface="Comic Sans MS" panose="030F0702030302020204" pitchFamily="66" charset="0"/>
                <a:cs typeface="Arial" panose="020B0604020202020204" pitchFamily="34" charset="0"/>
              </a:rPr>
              <a:t>liaisons hydrogène</a:t>
            </a:r>
          </a:p>
        </p:txBody>
      </p:sp>
      <p:sp>
        <p:nvSpPr>
          <p:cNvPr id="56324" name="ZoneTexte 14">
            <a:extLst>
              <a:ext uri="{FF2B5EF4-FFF2-40B4-BE49-F238E27FC236}">
                <a16:creationId xmlns:a16="http://schemas.microsoft.com/office/drawing/2014/main" id="{EA98F418-EF05-0541-1F51-EBAC3F695670}"/>
              </a:ext>
            </a:extLst>
          </p:cNvPr>
          <p:cNvSpPr txBox="1">
            <a:spLocks noChangeArrowheads="1"/>
          </p:cNvSpPr>
          <p:nvPr/>
        </p:nvSpPr>
        <p:spPr bwMode="auto">
          <a:xfrm>
            <a:off x="250825" y="5297488"/>
            <a:ext cx="453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
                <a:schemeClr val="tx2"/>
              </a:buClr>
              <a:buSzPct val="120000"/>
            </a:pPr>
            <a:r>
              <a:rPr lang="fr-FR" altLang="fr-FR" sz="1800" dirty="0">
                <a:solidFill>
                  <a:schemeClr val="tx2"/>
                </a:solidFill>
                <a:latin typeface="Comic Sans MS" panose="030F0702030302020204" pitchFamily="66" charset="0"/>
                <a:cs typeface="Arial" panose="020B0604020202020204" pitchFamily="34" charset="0"/>
              </a:rPr>
              <a:t>Les </a:t>
            </a:r>
            <a:r>
              <a:rPr lang="fr-FR" altLang="fr-FR" sz="1800" b="1" dirty="0">
                <a:solidFill>
                  <a:schemeClr val="tx2"/>
                </a:solidFill>
                <a:latin typeface="Comic Sans MS" panose="030F0702030302020204" pitchFamily="66" charset="0"/>
                <a:cs typeface="Arial" panose="020B0604020202020204" pitchFamily="34" charset="0"/>
              </a:rPr>
              <a:t>liaisons disulfure </a:t>
            </a:r>
            <a:r>
              <a:rPr lang="fr-FR" altLang="fr-FR" sz="1800" dirty="0">
                <a:solidFill>
                  <a:schemeClr val="tx2"/>
                </a:solidFill>
                <a:latin typeface="Comic Sans MS" panose="030F0702030302020204" pitchFamily="66" charset="0"/>
                <a:cs typeface="Arial" panose="020B0604020202020204" pitchFamily="34" charset="0"/>
              </a:rPr>
              <a:t>entre 2 parties de molécules</a:t>
            </a:r>
          </a:p>
        </p:txBody>
      </p:sp>
      <p:sp>
        <p:nvSpPr>
          <p:cNvPr id="56325" name="ZoneTexte 13">
            <a:extLst>
              <a:ext uri="{FF2B5EF4-FFF2-40B4-BE49-F238E27FC236}">
                <a16:creationId xmlns:a16="http://schemas.microsoft.com/office/drawing/2014/main" id="{EC9408D2-FE79-E47A-98AE-0DE639BAE6A1}"/>
              </a:ext>
            </a:extLst>
          </p:cNvPr>
          <p:cNvSpPr txBox="1">
            <a:spLocks noChangeArrowheads="1"/>
          </p:cNvSpPr>
          <p:nvPr/>
        </p:nvSpPr>
        <p:spPr bwMode="auto">
          <a:xfrm>
            <a:off x="250825" y="2852738"/>
            <a:ext cx="45370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SzPct val="120000"/>
            </a:pPr>
            <a:r>
              <a:rPr lang="fr-FR" altLang="fr-FR" sz="1800" dirty="0">
                <a:solidFill>
                  <a:srgbClr val="1F497D"/>
                </a:solidFill>
                <a:latin typeface="Comic Sans MS" panose="030F0702030302020204" pitchFamily="66" charset="0"/>
                <a:cs typeface="Arial" panose="020B0604020202020204" pitchFamily="34" charset="0"/>
              </a:rPr>
              <a:t>Les </a:t>
            </a:r>
            <a:r>
              <a:rPr lang="fr-FR" altLang="fr-FR" sz="1800" b="1" dirty="0">
                <a:solidFill>
                  <a:srgbClr val="1F497D"/>
                </a:solidFill>
                <a:latin typeface="Comic Sans MS" panose="030F0702030302020204" pitchFamily="66" charset="0"/>
                <a:cs typeface="Arial" panose="020B0604020202020204" pitchFamily="34" charset="0"/>
              </a:rPr>
              <a:t>interactions hydrophobes </a:t>
            </a:r>
            <a:r>
              <a:rPr lang="fr-FR" altLang="fr-FR" sz="1800" dirty="0">
                <a:solidFill>
                  <a:srgbClr val="1F497D"/>
                </a:solidFill>
                <a:latin typeface="Comic Sans MS" panose="030F0702030302020204" pitchFamily="66" charset="0"/>
                <a:cs typeface="Arial" panose="020B0604020202020204" pitchFamily="34" charset="0"/>
              </a:rPr>
              <a:t>qui résultent de l'agrégation des groupes hydrophobes (qui n'aiment pas l'eau)</a:t>
            </a:r>
          </a:p>
          <a:p>
            <a:pPr algn="just" eaLnBrk="1" hangingPunct="1">
              <a:spcBef>
                <a:spcPct val="0"/>
              </a:spcBef>
              <a:buFontTx/>
              <a:buChar char="-"/>
            </a:pPr>
            <a:endParaRPr lang="fr-FR" altLang="fr-FR" sz="1800" dirty="0">
              <a:solidFill>
                <a:srgbClr val="1F497D"/>
              </a:solidFill>
              <a:latin typeface="Comic Sans MS" panose="030F0702030302020204" pitchFamily="66" charset="0"/>
              <a:cs typeface="Arial" panose="020B0604020202020204" pitchFamily="34" charset="0"/>
            </a:endParaRPr>
          </a:p>
          <a:p>
            <a:pPr algn="just" eaLnBrk="1" hangingPunct="1">
              <a:spcBef>
                <a:spcPct val="0"/>
              </a:spcBef>
              <a:buSzPct val="120000"/>
            </a:pPr>
            <a:r>
              <a:rPr lang="fr-FR" altLang="fr-FR" sz="1800" dirty="0">
                <a:solidFill>
                  <a:srgbClr val="1F497D"/>
                </a:solidFill>
                <a:latin typeface="Comic Sans MS" panose="030F0702030302020204" pitchFamily="66" charset="0"/>
                <a:cs typeface="Arial" panose="020B0604020202020204" pitchFamily="34" charset="0"/>
              </a:rPr>
              <a:t>Les </a:t>
            </a:r>
            <a:r>
              <a:rPr lang="fr-FR" altLang="fr-FR" sz="1800" b="1" dirty="0">
                <a:solidFill>
                  <a:srgbClr val="1F497D"/>
                </a:solidFill>
                <a:latin typeface="Comic Sans MS" panose="030F0702030302020204" pitchFamily="66" charset="0"/>
                <a:cs typeface="Arial" panose="020B0604020202020204" pitchFamily="34" charset="0"/>
              </a:rPr>
              <a:t>liaisons de Van der Waals </a:t>
            </a:r>
            <a:r>
              <a:rPr lang="fr-FR" altLang="fr-FR" sz="1800" dirty="0">
                <a:solidFill>
                  <a:srgbClr val="1F497D"/>
                </a:solidFill>
                <a:latin typeface="Comic Sans MS" panose="030F0702030302020204" pitchFamily="66" charset="0"/>
                <a:cs typeface="Arial" panose="020B0604020202020204" pitchFamily="34" charset="0"/>
              </a:rPr>
              <a:t>qui sont des forces d'attraction entre 2 atomes proches non liés</a:t>
            </a:r>
          </a:p>
        </p:txBody>
      </p:sp>
      <p:sp>
        <p:nvSpPr>
          <p:cNvPr id="2" name="Rectangle 1">
            <a:extLst>
              <a:ext uri="{FF2B5EF4-FFF2-40B4-BE49-F238E27FC236}">
                <a16:creationId xmlns:a16="http://schemas.microsoft.com/office/drawing/2014/main" id="{9B138EA5-4306-0BA1-C2BD-43FF4BE2D589}"/>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Rappels – Liaisons non covalentes</a:t>
            </a:r>
            <a:endParaRPr lang="fr-FR" altLang="fr-FR" sz="2400" b="1" dirty="0">
              <a:solidFill>
                <a:schemeClr val="bg1"/>
              </a:solidFill>
              <a:latin typeface="+mn-lt"/>
              <a:ea typeface="SimSun" panose="02010600030101010101" pitchFamily="2" charset="-122"/>
            </a:endParaRPr>
          </a:p>
        </p:txBody>
      </p:sp>
      <p:sp>
        <p:nvSpPr>
          <p:cNvPr id="4" name="ZoneTexte 3">
            <a:extLst>
              <a:ext uri="{FF2B5EF4-FFF2-40B4-BE49-F238E27FC236}">
                <a16:creationId xmlns:a16="http://schemas.microsoft.com/office/drawing/2014/main" id="{0DD96177-6C96-F310-3696-C7BC8A2E7E55}"/>
              </a:ext>
            </a:extLst>
          </p:cNvPr>
          <p:cNvSpPr txBox="1"/>
          <p:nvPr/>
        </p:nvSpPr>
        <p:spPr>
          <a:xfrm>
            <a:off x="480605" y="6324550"/>
            <a:ext cx="8182790" cy="369332"/>
          </a:xfrm>
          <a:prstGeom prst="rect">
            <a:avLst/>
          </a:prstGeom>
          <a:noFill/>
        </p:spPr>
        <p:txBody>
          <a:bodyPr wrap="square">
            <a:spAutoFit/>
          </a:bodyPr>
          <a:lstStyle/>
          <a:p>
            <a:pPr algn="ctr"/>
            <a:r>
              <a:rPr lang="fr-FR" dirty="0"/>
              <a:t>PAS de liaisons covalentes car énergie bcp trop élevée (100Kcal/mole)</a:t>
            </a:r>
          </a:p>
        </p:txBody>
      </p:sp>
      <p:pic>
        <p:nvPicPr>
          <p:cNvPr id="3" name="Picture 19">
            <a:extLst>
              <a:ext uri="{FF2B5EF4-FFF2-40B4-BE49-F238E27FC236}">
                <a16:creationId xmlns:a16="http://schemas.microsoft.com/office/drawing/2014/main" id="{69A7D007-EEC7-F18E-F8DE-937389F11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276475"/>
            <a:ext cx="4160837"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ysosyme">
            <a:extLst>
              <a:ext uri="{FF2B5EF4-FFF2-40B4-BE49-F238E27FC236}">
                <a16:creationId xmlns:a16="http://schemas.microsoft.com/office/drawing/2014/main" id="{FB69088F-CB33-65E1-ECE2-3C4CF3A70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616075"/>
            <a:ext cx="1517650" cy="43307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58371" name="Oval 5">
            <a:extLst>
              <a:ext uri="{FF2B5EF4-FFF2-40B4-BE49-F238E27FC236}">
                <a16:creationId xmlns:a16="http://schemas.microsoft.com/office/drawing/2014/main" id="{38D3D4A3-D1DF-F058-7797-5FE817C58A5D}"/>
              </a:ext>
            </a:extLst>
          </p:cNvPr>
          <p:cNvSpPr>
            <a:spLocks noChangeArrowheads="1"/>
          </p:cNvSpPr>
          <p:nvPr/>
        </p:nvSpPr>
        <p:spPr bwMode="auto">
          <a:xfrm flipH="1">
            <a:off x="1677988" y="1541463"/>
            <a:ext cx="258762" cy="519112"/>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20486" name="Text Box 6">
            <a:extLst>
              <a:ext uri="{FF2B5EF4-FFF2-40B4-BE49-F238E27FC236}">
                <a16:creationId xmlns:a16="http://schemas.microsoft.com/office/drawing/2014/main" id="{81635CD6-7160-94D4-F9AE-98FD5BABF839}"/>
              </a:ext>
            </a:extLst>
          </p:cNvPr>
          <p:cNvSpPr txBox="1">
            <a:spLocks noChangeArrowheads="1"/>
          </p:cNvSpPr>
          <p:nvPr/>
        </p:nvSpPr>
        <p:spPr bwMode="auto">
          <a:xfrm flipH="1">
            <a:off x="2449898" y="1290729"/>
            <a:ext cx="2253502" cy="735138"/>
          </a:xfrm>
          <a:prstGeom prst="rect">
            <a:avLst/>
          </a:prstGeom>
          <a:noFill/>
          <a:ln w="9525">
            <a:noFill/>
            <a:miter lim="800000"/>
            <a:headEnd/>
            <a:tailEnd/>
          </a:ln>
          <a:effectLst/>
        </p:spPr>
        <p:txBody>
          <a:bodyPr wrap="none">
            <a:spAutoFit/>
          </a:bodyPr>
          <a:lstStyle/>
          <a:p>
            <a:pPr>
              <a:spcBef>
                <a:spcPct val="50000"/>
              </a:spcBef>
              <a:defRPr/>
            </a:pPr>
            <a:r>
              <a:rPr lang="fr-CA" sz="1477" dirty="0">
                <a:latin typeface="+mn-lt"/>
              </a:rPr>
              <a:t>1er acide aminé (Lysine)</a:t>
            </a:r>
          </a:p>
          <a:p>
            <a:pPr>
              <a:spcBef>
                <a:spcPct val="50000"/>
              </a:spcBef>
              <a:defRPr/>
            </a:pPr>
            <a:r>
              <a:rPr lang="fr-CA" b="1" dirty="0">
                <a:latin typeface="+mn-lt"/>
              </a:rPr>
              <a:t>N-terminal</a:t>
            </a:r>
          </a:p>
        </p:txBody>
      </p:sp>
      <p:sp>
        <p:nvSpPr>
          <p:cNvPr id="58373" name="Line 7">
            <a:extLst>
              <a:ext uri="{FF2B5EF4-FFF2-40B4-BE49-F238E27FC236}">
                <a16:creationId xmlns:a16="http://schemas.microsoft.com/office/drawing/2014/main" id="{E0B51FB9-6271-3353-E8DB-4E22A8C60B92}"/>
              </a:ext>
            </a:extLst>
          </p:cNvPr>
          <p:cNvSpPr>
            <a:spLocks noChangeShapeType="1"/>
          </p:cNvSpPr>
          <p:nvPr/>
        </p:nvSpPr>
        <p:spPr bwMode="auto">
          <a:xfrm flipH="1">
            <a:off x="1851025" y="1512886"/>
            <a:ext cx="643019" cy="165102"/>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20488" name="Text Box 8">
            <a:extLst>
              <a:ext uri="{FF2B5EF4-FFF2-40B4-BE49-F238E27FC236}">
                <a16:creationId xmlns:a16="http://schemas.microsoft.com/office/drawing/2014/main" id="{EDA55966-C07E-157B-C1BC-F46328F81B96}"/>
              </a:ext>
            </a:extLst>
          </p:cNvPr>
          <p:cNvSpPr txBox="1">
            <a:spLocks noChangeArrowheads="1"/>
          </p:cNvSpPr>
          <p:nvPr/>
        </p:nvSpPr>
        <p:spPr bwMode="auto">
          <a:xfrm flipH="1">
            <a:off x="2494045" y="5509677"/>
            <a:ext cx="2526654" cy="735138"/>
          </a:xfrm>
          <a:prstGeom prst="rect">
            <a:avLst/>
          </a:prstGeom>
          <a:noFill/>
          <a:ln w="9525">
            <a:noFill/>
            <a:miter lim="800000"/>
            <a:headEnd/>
            <a:tailEnd/>
          </a:ln>
          <a:effectLst/>
        </p:spPr>
        <p:txBody>
          <a:bodyPr wrap="none">
            <a:spAutoFit/>
          </a:bodyPr>
          <a:lstStyle/>
          <a:p>
            <a:pPr>
              <a:spcBef>
                <a:spcPct val="50000"/>
              </a:spcBef>
              <a:defRPr/>
            </a:pPr>
            <a:r>
              <a:rPr lang="fr-CA" sz="1477" dirty="0">
                <a:latin typeface="+mn-lt"/>
              </a:rPr>
              <a:t>129e acide aminé (Leucine)</a:t>
            </a:r>
          </a:p>
          <a:p>
            <a:pPr>
              <a:spcBef>
                <a:spcPct val="50000"/>
              </a:spcBef>
              <a:defRPr/>
            </a:pPr>
            <a:r>
              <a:rPr lang="fr-CA" b="1" dirty="0">
                <a:latin typeface="+mn-lt"/>
              </a:rPr>
              <a:t>C-terminal</a:t>
            </a:r>
          </a:p>
        </p:txBody>
      </p:sp>
      <p:sp>
        <p:nvSpPr>
          <p:cNvPr id="58375" name="Oval 9">
            <a:extLst>
              <a:ext uri="{FF2B5EF4-FFF2-40B4-BE49-F238E27FC236}">
                <a16:creationId xmlns:a16="http://schemas.microsoft.com/office/drawing/2014/main" id="{10482660-130F-AD13-A90F-F15C599A8B1C}"/>
              </a:ext>
            </a:extLst>
          </p:cNvPr>
          <p:cNvSpPr>
            <a:spLocks noChangeArrowheads="1"/>
          </p:cNvSpPr>
          <p:nvPr/>
        </p:nvSpPr>
        <p:spPr bwMode="auto">
          <a:xfrm flipH="1">
            <a:off x="1319213" y="5429250"/>
            <a:ext cx="258762" cy="519113"/>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58376" name="Line 10">
            <a:extLst>
              <a:ext uri="{FF2B5EF4-FFF2-40B4-BE49-F238E27FC236}">
                <a16:creationId xmlns:a16="http://schemas.microsoft.com/office/drawing/2014/main" id="{98E45A5C-E934-0B43-AF69-D7E39E4AB7DE}"/>
              </a:ext>
            </a:extLst>
          </p:cNvPr>
          <p:cNvSpPr>
            <a:spLocks noChangeShapeType="1"/>
          </p:cNvSpPr>
          <p:nvPr/>
        </p:nvSpPr>
        <p:spPr bwMode="auto">
          <a:xfrm flipH="1">
            <a:off x="1541461" y="5705472"/>
            <a:ext cx="952583" cy="63501"/>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58377" name="Text Box 15">
            <a:extLst>
              <a:ext uri="{FF2B5EF4-FFF2-40B4-BE49-F238E27FC236}">
                <a16:creationId xmlns:a16="http://schemas.microsoft.com/office/drawing/2014/main" id="{C232510B-5D93-FAF4-7314-AF312E2616D4}"/>
              </a:ext>
            </a:extLst>
          </p:cNvPr>
          <p:cNvSpPr txBox="1">
            <a:spLocks noChangeArrowheads="1"/>
          </p:cNvSpPr>
          <p:nvPr/>
        </p:nvSpPr>
        <p:spPr bwMode="auto">
          <a:xfrm>
            <a:off x="293688" y="6207125"/>
            <a:ext cx="6030912"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CA" altLang="fr-FR" sz="1600" b="1">
                <a:latin typeface="Comic Sans MS" panose="030F0702030302020204" pitchFamily="66" charset="0"/>
              </a:rPr>
              <a:t>Structure primaire</a:t>
            </a:r>
            <a:r>
              <a:rPr lang="fr-CA" altLang="fr-FR" sz="1600">
                <a:latin typeface="Comic Sans MS" panose="030F0702030302020204" pitchFamily="66" charset="0"/>
              </a:rPr>
              <a:t> de la protéine = ordre dans lequel sont assemblés les acides aminés.</a:t>
            </a:r>
          </a:p>
        </p:txBody>
      </p:sp>
      <p:cxnSp>
        <p:nvCxnSpPr>
          <p:cNvPr id="20" name="Connecteur droit avec flèche 19">
            <a:extLst>
              <a:ext uri="{FF2B5EF4-FFF2-40B4-BE49-F238E27FC236}">
                <a16:creationId xmlns:a16="http://schemas.microsoft.com/office/drawing/2014/main" id="{8C7E8B0C-BDDC-F84F-9B9B-0BC7B0052DEA}"/>
              </a:ext>
            </a:extLst>
          </p:cNvPr>
          <p:cNvCxnSpPr/>
          <p:nvPr/>
        </p:nvCxnSpPr>
        <p:spPr>
          <a:xfrm>
            <a:off x="3451225" y="3213100"/>
            <a:ext cx="2241550" cy="0"/>
          </a:xfrm>
          <a:prstGeom prst="straightConnector1">
            <a:avLst/>
          </a:prstGeom>
          <a:ln w="762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8379" name="Text Box 15">
            <a:extLst>
              <a:ext uri="{FF2B5EF4-FFF2-40B4-BE49-F238E27FC236}">
                <a16:creationId xmlns:a16="http://schemas.microsoft.com/office/drawing/2014/main" id="{5FB2861B-CD04-847B-2AED-950C4615B1F5}"/>
              </a:ext>
            </a:extLst>
          </p:cNvPr>
          <p:cNvSpPr txBox="1">
            <a:spLocks noChangeArrowheads="1"/>
          </p:cNvSpPr>
          <p:nvPr/>
        </p:nvSpPr>
        <p:spPr bwMode="auto">
          <a:xfrm>
            <a:off x="4291013" y="2957513"/>
            <a:ext cx="420687"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CA" altLang="fr-FR" sz="3600" b="1">
                <a:solidFill>
                  <a:srgbClr val="FF0000"/>
                </a:solidFill>
                <a:latin typeface="Comic Sans MS" panose="030F0702030302020204" pitchFamily="66" charset="0"/>
              </a:rPr>
              <a:t>?</a:t>
            </a:r>
            <a:endParaRPr lang="fr-CA" altLang="fr-FR" sz="3600">
              <a:solidFill>
                <a:srgbClr val="FF0000"/>
              </a:solidFill>
              <a:latin typeface="Comic Sans MS" panose="030F0702030302020204" pitchFamily="66" charset="0"/>
            </a:endParaRPr>
          </a:p>
        </p:txBody>
      </p:sp>
      <p:sp>
        <p:nvSpPr>
          <p:cNvPr id="58380" name="Rectangle 1">
            <a:extLst>
              <a:ext uri="{FF2B5EF4-FFF2-40B4-BE49-F238E27FC236}">
                <a16:creationId xmlns:a16="http://schemas.microsoft.com/office/drawing/2014/main" id="{3D050D96-9659-8F97-51B6-74E0AF317A73}"/>
              </a:ext>
            </a:extLst>
          </p:cNvPr>
          <p:cNvSpPr>
            <a:spLocks noChangeArrowheads="1"/>
          </p:cNvSpPr>
          <p:nvPr/>
        </p:nvSpPr>
        <p:spPr bwMode="auto">
          <a:xfrm>
            <a:off x="5867400" y="2420938"/>
            <a:ext cx="29527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a:latin typeface="Comic Sans MS" panose="030F0702030302020204" pitchFamily="66" charset="0"/>
                <a:ea typeface="ＭＳ Ｐゴシック" panose="020B0600070205080204" pitchFamily="34" charset="-128"/>
              </a:rPr>
              <a:t>Catalyseur ayant une  spécificité de réaction et de substrat</a:t>
            </a:r>
          </a:p>
        </p:txBody>
      </p:sp>
      <p:sp>
        <p:nvSpPr>
          <p:cNvPr id="58381" name="Rectangle 2">
            <a:extLst>
              <a:ext uri="{FF2B5EF4-FFF2-40B4-BE49-F238E27FC236}">
                <a16:creationId xmlns:a16="http://schemas.microsoft.com/office/drawing/2014/main" id="{9280BD19-0929-793B-AB04-A1C91E020219}"/>
              </a:ext>
            </a:extLst>
          </p:cNvPr>
          <p:cNvSpPr>
            <a:spLocks noChangeArrowheads="1"/>
          </p:cNvSpPr>
          <p:nvPr/>
        </p:nvSpPr>
        <p:spPr bwMode="auto">
          <a:xfrm>
            <a:off x="95250" y="866775"/>
            <a:ext cx="3965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dirty="0">
                <a:solidFill>
                  <a:srgbClr val="0070C0"/>
                </a:solidFill>
                <a:latin typeface="Comic Sans MS" panose="030F0702030302020204" pitchFamily="66" charset="0"/>
              </a:rPr>
              <a:t>exemple : le </a:t>
            </a:r>
            <a:r>
              <a:rPr lang="fr-FR" altLang="fr-FR" sz="1800" b="1" dirty="0" err="1">
                <a:solidFill>
                  <a:srgbClr val="0070C0"/>
                </a:solidFill>
                <a:latin typeface="Comic Sans MS" panose="030F0702030302020204" pitchFamily="66" charset="0"/>
              </a:rPr>
              <a:t>lysosyme</a:t>
            </a:r>
            <a:r>
              <a:rPr lang="fr-FR" altLang="fr-FR" sz="1800" b="1" dirty="0">
                <a:solidFill>
                  <a:srgbClr val="0070C0"/>
                </a:solidFill>
                <a:latin typeface="Comic Sans MS" panose="030F0702030302020204" pitchFamily="66" charset="0"/>
              </a:rPr>
              <a:t> de 129 AA</a:t>
            </a:r>
            <a:endParaRPr lang="fr-FR" altLang="fr-FR" sz="1800" dirty="0">
              <a:solidFill>
                <a:srgbClr val="0070C0"/>
              </a:solidFill>
              <a:latin typeface="Comic Sans MS" panose="030F0702030302020204" pitchFamily="66" charset="0"/>
            </a:endParaRPr>
          </a:p>
        </p:txBody>
      </p:sp>
      <p:sp>
        <p:nvSpPr>
          <p:cNvPr id="2" name="Rectangle 1">
            <a:extLst>
              <a:ext uri="{FF2B5EF4-FFF2-40B4-BE49-F238E27FC236}">
                <a16:creationId xmlns:a16="http://schemas.microsoft.com/office/drawing/2014/main" id="{B3830E6D-9919-00E9-520D-1651EF4F5DFB}"/>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Structure-fonction : le </a:t>
            </a:r>
            <a:r>
              <a:rPr lang="fr-FR" altLang="fr-FR" sz="2400" b="1" dirty="0" err="1">
                <a:solidFill>
                  <a:schemeClr val="bg1"/>
                </a:solidFill>
                <a:ea typeface="SimSun" panose="02010600030101010101" pitchFamily="2" charset="-122"/>
              </a:rPr>
              <a:t>lysosyme</a:t>
            </a:r>
            <a:endParaRPr lang="fr-FR" altLang="fr-FR" sz="2400" b="1" dirty="0">
              <a:solidFill>
                <a:schemeClr val="bg1"/>
              </a:solidFill>
              <a:latin typeface="+mn-lt"/>
              <a:ea typeface="SimSun"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6">
            <a:extLst>
              <a:ext uri="{FF2B5EF4-FFF2-40B4-BE49-F238E27FC236}">
                <a16:creationId xmlns:a16="http://schemas.microsoft.com/office/drawing/2014/main" id="{5E5936AB-589D-1971-675F-93663025341D}"/>
              </a:ext>
            </a:extLst>
          </p:cNvPr>
          <p:cNvSpPr txBox="1">
            <a:spLocks noChangeArrowheads="1"/>
          </p:cNvSpPr>
          <p:nvPr/>
        </p:nvSpPr>
        <p:spPr bwMode="auto">
          <a:xfrm>
            <a:off x="107950" y="1628775"/>
            <a:ext cx="54737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dirty="0">
                <a:latin typeface="Comic Sans MS" panose="030F0702030302020204" pitchFamily="66" charset="0"/>
              </a:rPr>
              <a:t>La liaison entre une protéine et son ligand se fait grâce à l’interaction spécifique entre le ligand et des acide aminés spécifiques situé à différents endroits de la chaîne polypeptidique.</a:t>
            </a:r>
          </a:p>
        </p:txBody>
      </p:sp>
      <p:sp>
        <p:nvSpPr>
          <p:cNvPr id="60420" name="Text Box 7">
            <a:extLst>
              <a:ext uri="{FF2B5EF4-FFF2-40B4-BE49-F238E27FC236}">
                <a16:creationId xmlns:a16="http://schemas.microsoft.com/office/drawing/2014/main" id="{2F8F7FCB-E316-9A9C-CC14-014077617FE3}"/>
              </a:ext>
            </a:extLst>
          </p:cNvPr>
          <p:cNvSpPr txBox="1">
            <a:spLocks noChangeArrowheads="1"/>
          </p:cNvSpPr>
          <p:nvPr/>
        </p:nvSpPr>
        <p:spPr bwMode="auto">
          <a:xfrm>
            <a:off x="107950" y="4189413"/>
            <a:ext cx="54737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dirty="0">
                <a:latin typeface="Comic Sans MS" panose="030F0702030302020204" pitchFamily="66" charset="0"/>
              </a:rPr>
              <a:t>C’est le repliement et l’adoption de la structure 3D qui va permettre le rassemblement de ces acides aminés en un même lieu et leur positionnement spécifique qui va permettre la formation du site de liaison.</a:t>
            </a:r>
          </a:p>
          <a:p>
            <a:pPr eaLnBrk="1" hangingPunct="1">
              <a:spcBef>
                <a:spcPct val="50000"/>
              </a:spcBef>
              <a:buFontTx/>
              <a:buNone/>
            </a:pPr>
            <a:r>
              <a:rPr lang="fr-FR" altLang="fr-FR" sz="2000" b="1" dirty="0">
                <a:latin typeface="Comic Sans MS" panose="030F0702030302020204" pitchFamily="66" charset="0"/>
              </a:rPr>
              <a:t>=Structure secondaire et tertiaire</a:t>
            </a:r>
          </a:p>
        </p:txBody>
      </p:sp>
      <p:sp>
        <p:nvSpPr>
          <p:cNvPr id="60422" name="Text Box 9">
            <a:extLst>
              <a:ext uri="{FF2B5EF4-FFF2-40B4-BE49-F238E27FC236}">
                <a16:creationId xmlns:a16="http://schemas.microsoft.com/office/drawing/2014/main" id="{9FF99C09-EDA2-0B2E-9AC0-E8D63CEABE13}"/>
              </a:ext>
            </a:extLst>
          </p:cNvPr>
          <p:cNvSpPr txBox="1">
            <a:spLocks noChangeArrowheads="1"/>
          </p:cNvSpPr>
          <p:nvPr/>
        </p:nvSpPr>
        <p:spPr bwMode="auto">
          <a:xfrm>
            <a:off x="250825" y="1196975"/>
            <a:ext cx="576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a:solidFill>
                  <a:srgbClr val="FF3300"/>
                </a:solidFill>
                <a:latin typeface="Comic Sans MS" panose="030F0702030302020204" pitchFamily="66" charset="0"/>
              </a:rPr>
              <a:t>Importance de la séquence :</a:t>
            </a:r>
          </a:p>
        </p:txBody>
      </p:sp>
      <p:sp>
        <p:nvSpPr>
          <p:cNvPr id="60423" name="Text Box 10">
            <a:extLst>
              <a:ext uri="{FF2B5EF4-FFF2-40B4-BE49-F238E27FC236}">
                <a16:creationId xmlns:a16="http://schemas.microsoft.com/office/drawing/2014/main" id="{5443D0E0-9DAF-E293-FC5A-10BA43D54C5A}"/>
              </a:ext>
            </a:extLst>
          </p:cNvPr>
          <p:cNvSpPr txBox="1">
            <a:spLocks noChangeArrowheads="1"/>
          </p:cNvSpPr>
          <p:nvPr/>
        </p:nvSpPr>
        <p:spPr bwMode="auto">
          <a:xfrm>
            <a:off x="179388" y="3716338"/>
            <a:ext cx="5761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dirty="0">
                <a:solidFill>
                  <a:srgbClr val="FF3300"/>
                </a:solidFill>
                <a:latin typeface="Comic Sans MS" panose="030F0702030302020204" pitchFamily="66" charset="0"/>
              </a:rPr>
              <a:t>Importance de la structure 3D :</a:t>
            </a:r>
          </a:p>
        </p:txBody>
      </p:sp>
      <p:sp>
        <p:nvSpPr>
          <p:cNvPr id="2" name="Rectangle 1">
            <a:extLst>
              <a:ext uri="{FF2B5EF4-FFF2-40B4-BE49-F238E27FC236}">
                <a16:creationId xmlns:a16="http://schemas.microsoft.com/office/drawing/2014/main" id="{EED9C4D6-4EDF-A3BE-4F8D-A5090AC14298}"/>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Relation structure-fonction du vivant</a:t>
            </a:r>
            <a:endParaRPr lang="fr-FR" altLang="fr-FR" sz="2400" b="1" dirty="0">
              <a:solidFill>
                <a:schemeClr val="bg1"/>
              </a:solidFill>
              <a:latin typeface="+mn-lt"/>
              <a:ea typeface="SimSun" panose="02010600030101010101" pitchFamily="2" charset="-122"/>
            </a:endParaRPr>
          </a:p>
        </p:txBody>
      </p:sp>
      <p:pic>
        <p:nvPicPr>
          <p:cNvPr id="4" name="Picture 2" descr="figure 3-37a">
            <a:extLst>
              <a:ext uri="{FF2B5EF4-FFF2-40B4-BE49-F238E27FC236}">
                <a16:creationId xmlns:a16="http://schemas.microsoft.com/office/drawing/2014/main" id="{DEBAB9AC-51CE-E7C5-162F-6589B81E38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3182"/>
          <a:stretch/>
        </p:blipFill>
        <p:spPr bwMode="auto">
          <a:xfrm>
            <a:off x="5599113" y="647701"/>
            <a:ext cx="3509962" cy="285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figure 3-37a">
            <a:extLst>
              <a:ext uri="{FF2B5EF4-FFF2-40B4-BE49-F238E27FC236}">
                <a16:creationId xmlns:a16="http://schemas.microsoft.com/office/drawing/2014/main" id="{FE97B73F-C3A5-8BAF-AE06-87407C6EFF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003" b="-30"/>
          <a:stretch/>
        </p:blipFill>
        <p:spPr bwMode="auto">
          <a:xfrm>
            <a:off x="5526088" y="3412140"/>
            <a:ext cx="3509962" cy="317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04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4" name="Text Box 18">
            <a:extLst>
              <a:ext uri="{FF2B5EF4-FFF2-40B4-BE49-F238E27FC236}">
                <a16:creationId xmlns:a16="http://schemas.microsoft.com/office/drawing/2014/main" id="{57265375-CFF2-28C0-9257-F12A01BB2C2B}"/>
              </a:ext>
            </a:extLst>
          </p:cNvPr>
          <p:cNvSpPr txBox="1">
            <a:spLocks noChangeArrowheads="1"/>
          </p:cNvSpPr>
          <p:nvPr/>
        </p:nvSpPr>
        <p:spPr bwMode="auto">
          <a:xfrm>
            <a:off x="5254625" y="5403850"/>
            <a:ext cx="38274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CA" altLang="fr-FR" sz="1800" b="1">
                <a:latin typeface="Comic Sans MS" panose="030F0702030302020204" pitchFamily="66" charset="0"/>
              </a:rPr>
              <a:t>Structure tertiaire</a:t>
            </a:r>
            <a:r>
              <a:rPr lang="fr-CA" altLang="fr-FR" sz="1800">
                <a:latin typeface="Comic Sans MS" panose="030F0702030302020204" pitchFamily="66" charset="0"/>
              </a:rPr>
              <a:t> de la protéine </a:t>
            </a:r>
            <a:r>
              <a:rPr lang="fr-CA" altLang="fr-FR" sz="1800" b="1">
                <a:solidFill>
                  <a:srgbClr val="FF0000"/>
                </a:solidFill>
                <a:latin typeface="Comic Sans MS" panose="030F0702030302020204" pitchFamily="66" charset="0"/>
              </a:rPr>
              <a:t>= organisation spatiale spécifique des aa permettant la fonction de la protéine</a:t>
            </a:r>
          </a:p>
        </p:txBody>
      </p:sp>
      <p:cxnSp>
        <p:nvCxnSpPr>
          <p:cNvPr id="18" name="Connecteur droit avec flèche 17">
            <a:extLst>
              <a:ext uri="{FF2B5EF4-FFF2-40B4-BE49-F238E27FC236}">
                <a16:creationId xmlns:a16="http://schemas.microsoft.com/office/drawing/2014/main" id="{67866F3B-FF9C-B2EE-F17E-175E55F0A41F}"/>
              </a:ext>
            </a:extLst>
          </p:cNvPr>
          <p:cNvCxnSpPr/>
          <p:nvPr/>
        </p:nvCxnSpPr>
        <p:spPr>
          <a:xfrm>
            <a:off x="3049588" y="3184525"/>
            <a:ext cx="2239962" cy="0"/>
          </a:xfrm>
          <a:prstGeom prst="straightConnector1">
            <a:avLst/>
          </a:prstGeom>
          <a:ln w="762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62477" name="Picture 2" descr="Résultat de recherche d'images pour &quot;lysozyme structure&quot;">
            <a:extLst>
              <a:ext uri="{FF2B5EF4-FFF2-40B4-BE49-F238E27FC236}">
                <a16:creationId xmlns:a16="http://schemas.microsoft.com/office/drawing/2014/main" id="{F03D55D6-05D0-FD67-7433-269FC0258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03826">
            <a:off x="4749800" y="1406526"/>
            <a:ext cx="4822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a:extLst>
              <a:ext uri="{FF2B5EF4-FFF2-40B4-BE49-F238E27FC236}">
                <a16:creationId xmlns:a16="http://schemas.microsoft.com/office/drawing/2014/main" id="{2601F16D-9F62-1C17-7E1D-BD77B20889B7}"/>
              </a:ext>
            </a:extLst>
          </p:cNvPr>
          <p:cNvSpPr/>
          <p:nvPr/>
        </p:nvSpPr>
        <p:spPr>
          <a:xfrm>
            <a:off x="5983288" y="1978025"/>
            <a:ext cx="1184275" cy="51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62479" name="Text Box 9">
            <a:extLst>
              <a:ext uri="{FF2B5EF4-FFF2-40B4-BE49-F238E27FC236}">
                <a16:creationId xmlns:a16="http://schemas.microsoft.com/office/drawing/2014/main" id="{CA785564-480A-9A33-D7D2-9A3F2FE2ED2A}"/>
              </a:ext>
            </a:extLst>
          </p:cNvPr>
          <p:cNvSpPr txBox="1">
            <a:spLocks noChangeArrowheads="1"/>
          </p:cNvSpPr>
          <p:nvPr/>
        </p:nvSpPr>
        <p:spPr bwMode="auto">
          <a:xfrm flipH="1">
            <a:off x="6043613" y="2060575"/>
            <a:ext cx="1123950" cy="33813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CA" altLang="fr-FR" sz="1600">
                <a:latin typeface="Comic Sans MS" panose="030F0702030302020204" pitchFamily="66" charset="0"/>
              </a:rPr>
              <a:t>Site actif</a:t>
            </a:r>
          </a:p>
        </p:txBody>
      </p:sp>
      <p:pic>
        <p:nvPicPr>
          <p:cNvPr id="4" name="Picture 4" descr="Lysosyme">
            <a:extLst>
              <a:ext uri="{FF2B5EF4-FFF2-40B4-BE49-F238E27FC236}">
                <a16:creationId xmlns:a16="http://schemas.microsoft.com/office/drawing/2014/main" id="{2DFA54D4-A19F-8951-9FB7-D2E1FD0657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616075"/>
            <a:ext cx="1517650" cy="43307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5">
            <a:extLst>
              <a:ext uri="{FF2B5EF4-FFF2-40B4-BE49-F238E27FC236}">
                <a16:creationId xmlns:a16="http://schemas.microsoft.com/office/drawing/2014/main" id="{44573BF4-B682-AC1E-B7EA-9CF3271EC8BB}"/>
              </a:ext>
            </a:extLst>
          </p:cNvPr>
          <p:cNvSpPr>
            <a:spLocks noChangeArrowheads="1"/>
          </p:cNvSpPr>
          <p:nvPr/>
        </p:nvSpPr>
        <p:spPr bwMode="auto">
          <a:xfrm flipH="1">
            <a:off x="1677988" y="1541463"/>
            <a:ext cx="258762" cy="519112"/>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6" name="Text Box 6">
            <a:extLst>
              <a:ext uri="{FF2B5EF4-FFF2-40B4-BE49-F238E27FC236}">
                <a16:creationId xmlns:a16="http://schemas.microsoft.com/office/drawing/2014/main" id="{A44DEA03-43AE-69BC-BC40-0300BD05201A}"/>
              </a:ext>
            </a:extLst>
          </p:cNvPr>
          <p:cNvSpPr txBox="1">
            <a:spLocks noChangeArrowheads="1"/>
          </p:cNvSpPr>
          <p:nvPr/>
        </p:nvSpPr>
        <p:spPr bwMode="auto">
          <a:xfrm flipH="1">
            <a:off x="2449898" y="1290729"/>
            <a:ext cx="2253502" cy="735138"/>
          </a:xfrm>
          <a:prstGeom prst="rect">
            <a:avLst/>
          </a:prstGeom>
          <a:noFill/>
          <a:ln w="9525">
            <a:noFill/>
            <a:miter lim="800000"/>
            <a:headEnd/>
            <a:tailEnd/>
          </a:ln>
          <a:effectLst/>
        </p:spPr>
        <p:txBody>
          <a:bodyPr wrap="none">
            <a:spAutoFit/>
          </a:bodyPr>
          <a:lstStyle/>
          <a:p>
            <a:pPr>
              <a:spcBef>
                <a:spcPct val="50000"/>
              </a:spcBef>
              <a:defRPr/>
            </a:pPr>
            <a:r>
              <a:rPr lang="fr-CA" sz="1477" dirty="0">
                <a:latin typeface="+mn-lt"/>
              </a:rPr>
              <a:t>1er acide aminé (Lysine)</a:t>
            </a:r>
          </a:p>
          <a:p>
            <a:pPr>
              <a:spcBef>
                <a:spcPct val="50000"/>
              </a:spcBef>
              <a:defRPr/>
            </a:pPr>
            <a:r>
              <a:rPr lang="fr-CA" b="1" dirty="0">
                <a:latin typeface="+mn-lt"/>
              </a:rPr>
              <a:t>N-terminal</a:t>
            </a:r>
          </a:p>
        </p:txBody>
      </p:sp>
      <p:sp>
        <p:nvSpPr>
          <p:cNvPr id="7" name="Line 7">
            <a:extLst>
              <a:ext uri="{FF2B5EF4-FFF2-40B4-BE49-F238E27FC236}">
                <a16:creationId xmlns:a16="http://schemas.microsoft.com/office/drawing/2014/main" id="{3296E493-A70E-2885-7FC8-BC098182A574}"/>
              </a:ext>
            </a:extLst>
          </p:cNvPr>
          <p:cNvSpPr>
            <a:spLocks noChangeShapeType="1"/>
          </p:cNvSpPr>
          <p:nvPr/>
        </p:nvSpPr>
        <p:spPr bwMode="auto">
          <a:xfrm flipH="1">
            <a:off x="1851025" y="1512886"/>
            <a:ext cx="643019" cy="165102"/>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8" name="Text Box 8">
            <a:extLst>
              <a:ext uri="{FF2B5EF4-FFF2-40B4-BE49-F238E27FC236}">
                <a16:creationId xmlns:a16="http://schemas.microsoft.com/office/drawing/2014/main" id="{F43DB0F8-D104-0172-7067-9D004F8AD73B}"/>
              </a:ext>
            </a:extLst>
          </p:cNvPr>
          <p:cNvSpPr txBox="1">
            <a:spLocks noChangeArrowheads="1"/>
          </p:cNvSpPr>
          <p:nvPr/>
        </p:nvSpPr>
        <p:spPr bwMode="auto">
          <a:xfrm flipH="1">
            <a:off x="2494045" y="5509677"/>
            <a:ext cx="2526654" cy="735138"/>
          </a:xfrm>
          <a:prstGeom prst="rect">
            <a:avLst/>
          </a:prstGeom>
          <a:noFill/>
          <a:ln w="9525">
            <a:noFill/>
            <a:miter lim="800000"/>
            <a:headEnd/>
            <a:tailEnd/>
          </a:ln>
          <a:effectLst/>
        </p:spPr>
        <p:txBody>
          <a:bodyPr wrap="none">
            <a:spAutoFit/>
          </a:bodyPr>
          <a:lstStyle/>
          <a:p>
            <a:pPr>
              <a:spcBef>
                <a:spcPct val="50000"/>
              </a:spcBef>
              <a:defRPr/>
            </a:pPr>
            <a:r>
              <a:rPr lang="fr-CA" sz="1477" dirty="0">
                <a:latin typeface="+mn-lt"/>
              </a:rPr>
              <a:t>129e acide aminé (Leucine)</a:t>
            </a:r>
          </a:p>
          <a:p>
            <a:pPr>
              <a:spcBef>
                <a:spcPct val="50000"/>
              </a:spcBef>
              <a:defRPr/>
            </a:pPr>
            <a:r>
              <a:rPr lang="fr-CA" b="1" dirty="0">
                <a:latin typeface="+mn-lt"/>
              </a:rPr>
              <a:t>C-terminal</a:t>
            </a:r>
          </a:p>
        </p:txBody>
      </p:sp>
      <p:sp>
        <p:nvSpPr>
          <p:cNvPr id="9" name="Oval 9">
            <a:extLst>
              <a:ext uri="{FF2B5EF4-FFF2-40B4-BE49-F238E27FC236}">
                <a16:creationId xmlns:a16="http://schemas.microsoft.com/office/drawing/2014/main" id="{989A5290-47FB-B77A-4CE0-B616047E99CD}"/>
              </a:ext>
            </a:extLst>
          </p:cNvPr>
          <p:cNvSpPr>
            <a:spLocks noChangeArrowheads="1"/>
          </p:cNvSpPr>
          <p:nvPr/>
        </p:nvSpPr>
        <p:spPr bwMode="auto">
          <a:xfrm flipH="1">
            <a:off x="1319213" y="5429250"/>
            <a:ext cx="258762" cy="519113"/>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10" name="Line 10">
            <a:extLst>
              <a:ext uri="{FF2B5EF4-FFF2-40B4-BE49-F238E27FC236}">
                <a16:creationId xmlns:a16="http://schemas.microsoft.com/office/drawing/2014/main" id="{59170006-D426-8F86-0E6C-CDF2062A156F}"/>
              </a:ext>
            </a:extLst>
          </p:cNvPr>
          <p:cNvSpPr>
            <a:spLocks noChangeShapeType="1"/>
          </p:cNvSpPr>
          <p:nvPr/>
        </p:nvSpPr>
        <p:spPr bwMode="auto">
          <a:xfrm flipH="1">
            <a:off x="1541461" y="5705472"/>
            <a:ext cx="952583" cy="63501"/>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11" name="Text Box 15">
            <a:extLst>
              <a:ext uri="{FF2B5EF4-FFF2-40B4-BE49-F238E27FC236}">
                <a16:creationId xmlns:a16="http://schemas.microsoft.com/office/drawing/2014/main" id="{94A94454-2CC5-992F-09BF-1524FEE14588}"/>
              </a:ext>
            </a:extLst>
          </p:cNvPr>
          <p:cNvSpPr txBox="1">
            <a:spLocks noChangeArrowheads="1"/>
          </p:cNvSpPr>
          <p:nvPr/>
        </p:nvSpPr>
        <p:spPr bwMode="auto">
          <a:xfrm>
            <a:off x="293688" y="6207125"/>
            <a:ext cx="4727011"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CA" altLang="fr-FR" sz="1600" b="1" dirty="0">
                <a:latin typeface="Comic Sans MS" panose="030F0702030302020204" pitchFamily="66" charset="0"/>
              </a:rPr>
              <a:t>Structure primaire</a:t>
            </a:r>
            <a:r>
              <a:rPr lang="fr-CA" altLang="fr-FR" sz="1600" dirty="0">
                <a:latin typeface="Comic Sans MS" panose="030F0702030302020204" pitchFamily="66" charset="0"/>
              </a:rPr>
              <a:t> de la protéine = ordre dans lequel sont assemblés les acides aminés.</a:t>
            </a:r>
          </a:p>
        </p:txBody>
      </p:sp>
      <p:sp>
        <p:nvSpPr>
          <p:cNvPr id="12" name="Rectangle 2">
            <a:extLst>
              <a:ext uri="{FF2B5EF4-FFF2-40B4-BE49-F238E27FC236}">
                <a16:creationId xmlns:a16="http://schemas.microsoft.com/office/drawing/2014/main" id="{049A06AE-B432-835A-83FD-98E343E4375A}"/>
              </a:ext>
            </a:extLst>
          </p:cNvPr>
          <p:cNvSpPr>
            <a:spLocks noChangeArrowheads="1"/>
          </p:cNvSpPr>
          <p:nvPr/>
        </p:nvSpPr>
        <p:spPr bwMode="auto">
          <a:xfrm>
            <a:off x="95250" y="866775"/>
            <a:ext cx="3965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solidFill>
                  <a:srgbClr val="0070C0"/>
                </a:solidFill>
                <a:latin typeface="Comic Sans MS" panose="030F0702030302020204" pitchFamily="66" charset="0"/>
              </a:rPr>
              <a:t>exemple : le lysosyme de 129 AA</a:t>
            </a:r>
            <a:endParaRPr lang="fr-FR" altLang="fr-FR" sz="1800">
              <a:solidFill>
                <a:srgbClr val="0070C0"/>
              </a:solidFill>
              <a:latin typeface="Comic Sans MS" panose="030F0702030302020204" pitchFamily="66" charset="0"/>
            </a:endParaRPr>
          </a:p>
        </p:txBody>
      </p:sp>
      <p:sp>
        <p:nvSpPr>
          <p:cNvPr id="13" name="Rectangle 12">
            <a:extLst>
              <a:ext uri="{FF2B5EF4-FFF2-40B4-BE49-F238E27FC236}">
                <a16:creationId xmlns:a16="http://schemas.microsoft.com/office/drawing/2014/main" id="{40E27F1A-F91B-C6E1-E86C-4D55C840F08D}"/>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Structure-fonction : le </a:t>
            </a:r>
            <a:r>
              <a:rPr lang="fr-FR" altLang="fr-FR" sz="2400" b="1" dirty="0" err="1">
                <a:solidFill>
                  <a:schemeClr val="bg1"/>
                </a:solidFill>
                <a:ea typeface="SimSun" panose="02010600030101010101" pitchFamily="2" charset="-122"/>
              </a:rPr>
              <a:t>lysosyme</a:t>
            </a:r>
            <a:endParaRPr lang="fr-FR" altLang="fr-FR" sz="2400" b="1" dirty="0">
              <a:solidFill>
                <a:schemeClr val="bg1"/>
              </a:solidFill>
              <a:latin typeface="+mn-lt"/>
              <a:ea typeface="SimSun"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a:extLst>
              <a:ext uri="{FF2B5EF4-FFF2-40B4-BE49-F238E27FC236}">
                <a16:creationId xmlns:a16="http://schemas.microsoft.com/office/drawing/2014/main" id="{ECDCAE70-196C-80D6-63F9-3E731AD341CD}"/>
              </a:ext>
            </a:extLst>
          </p:cNvPr>
          <p:cNvCxnSpPr/>
          <p:nvPr/>
        </p:nvCxnSpPr>
        <p:spPr>
          <a:xfrm>
            <a:off x="4202113" y="3944938"/>
            <a:ext cx="2241550" cy="0"/>
          </a:xfrm>
          <a:prstGeom prst="straightConnector1">
            <a:avLst/>
          </a:prstGeom>
          <a:ln w="762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8" name="Text Box 8">
            <a:extLst>
              <a:ext uri="{FF2B5EF4-FFF2-40B4-BE49-F238E27FC236}">
                <a16:creationId xmlns:a16="http://schemas.microsoft.com/office/drawing/2014/main" id="{925621BE-329B-7312-D43B-9097A88DA335}"/>
              </a:ext>
            </a:extLst>
          </p:cNvPr>
          <p:cNvSpPr txBox="1">
            <a:spLocks noChangeArrowheads="1"/>
          </p:cNvSpPr>
          <p:nvPr/>
        </p:nvSpPr>
        <p:spPr bwMode="auto">
          <a:xfrm>
            <a:off x="3875088" y="3205163"/>
            <a:ext cx="26368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800">
                <a:solidFill>
                  <a:srgbClr val="FF0000"/>
                </a:solidFill>
                <a:latin typeface="Comic Sans MS" panose="030F0702030302020204" pitchFamily="66" charset="0"/>
              </a:rPr>
              <a:t>Passage direct des macromolécules ?</a:t>
            </a:r>
          </a:p>
        </p:txBody>
      </p:sp>
      <p:sp>
        <p:nvSpPr>
          <p:cNvPr id="28682" name="Rectangle 50">
            <a:extLst>
              <a:ext uri="{FF2B5EF4-FFF2-40B4-BE49-F238E27FC236}">
                <a16:creationId xmlns:a16="http://schemas.microsoft.com/office/drawing/2014/main" id="{2FB93FA6-E3A6-7F70-7E4A-A885361194C1}"/>
              </a:ext>
            </a:extLst>
          </p:cNvPr>
          <p:cNvSpPr>
            <a:spLocks noChangeArrowheads="1"/>
          </p:cNvSpPr>
          <p:nvPr/>
        </p:nvSpPr>
        <p:spPr bwMode="auto">
          <a:xfrm>
            <a:off x="1311275" y="936625"/>
            <a:ext cx="69611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dirty="0">
                <a:latin typeface="Comic Sans MS" panose="030F0702030302020204" pitchFamily="66" charset="0"/>
              </a:rPr>
              <a:t>D’où vient la matière qui nous compose ? </a:t>
            </a:r>
          </a:p>
        </p:txBody>
      </p:sp>
      <p:sp>
        <p:nvSpPr>
          <p:cNvPr id="2" name="Rectangle 1">
            <a:extLst>
              <a:ext uri="{FF2B5EF4-FFF2-40B4-BE49-F238E27FC236}">
                <a16:creationId xmlns:a16="http://schemas.microsoft.com/office/drawing/2014/main" id="{3FF78ADD-2764-4E7B-3B93-BE2155AF925B}"/>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latin typeface="+mn-lt"/>
                <a:ea typeface="SimSun" panose="02010600030101010101" pitchFamily="2" charset="-122"/>
              </a:rPr>
              <a:t>Transformer la matière</a:t>
            </a:r>
          </a:p>
        </p:txBody>
      </p:sp>
      <p:pic>
        <p:nvPicPr>
          <p:cNvPr id="4" name="Picture 2" descr="Résultat de recherche d'images pour &quot;haricot vert&quot;">
            <a:extLst>
              <a:ext uri="{FF2B5EF4-FFF2-40B4-BE49-F238E27FC236}">
                <a16:creationId xmlns:a16="http://schemas.microsoft.com/office/drawing/2014/main" id="{EDC6C782-DBCD-F71A-8865-7541B1BA7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425" y="1730375"/>
            <a:ext cx="161607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ésultat de recherche d'images pour &quot;boeuf&quot;">
            <a:extLst>
              <a:ext uri="{FF2B5EF4-FFF2-40B4-BE49-F238E27FC236}">
                <a16:creationId xmlns:a16="http://schemas.microsoft.com/office/drawing/2014/main" id="{76D3714F-A39F-0044-249A-281298B84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2568575"/>
            <a:ext cx="21145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Résultat de recherche d'images pour &quot;pomme&quot;">
            <a:extLst>
              <a:ext uri="{FF2B5EF4-FFF2-40B4-BE49-F238E27FC236}">
                <a16:creationId xmlns:a16="http://schemas.microsoft.com/office/drawing/2014/main" id="{605F4D1D-42E6-302D-2AEC-DCD615D5A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205163"/>
            <a:ext cx="1881188"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Résultat de recherche d'images pour &quot;fromage&quot;">
            <a:extLst>
              <a:ext uri="{FF2B5EF4-FFF2-40B4-BE49-F238E27FC236}">
                <a16:creationId xmlns:a16="http://schemas.microsoft.com/office/drawing/2014/main" id="{F1CC6636-B794-6343-B075-937E49D9FE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8" y="4283075"/>
            <a:ext cx="2211387"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Résultat de recherche d'images pour &quot;vitruve&quot;">
            <a:extLst>
              <a:ext uri="{FF2B5EF4-FFF2-40B4-BE49-F238E27FC236}">
                <a16:creationId xmlns:a16="http://schemas.microsoft.com/office/drawing/2014/main" id="{44A7F16E-F4ED-B1C4-B48D-09EE3CFFC3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1963" y="2781300"/>
            <a:ext cx="23241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9803A-D6DB-5770-A630-7CAEB07729AD}"/>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6AABBE96-CFC2-8E42-53C2-34AA84544B10}"/>
              </a:ext>
            </a:extLst>
          </p:cNvPr>
          <p:cNvSpPr txBox="1"/>
          <p:nvPr/>
        </p:nvSpPr>
        <p:spPr>
          <a:xfrm>
            <a:off x="0" y="894007"/>
            <a:ext cx="9144000" cy="1200329"/>
          </a:xfrm>
          <a:prstGeom prst="rect">
            <a:avLst/>
          </a:prstGeom>
          <a:noFill/>
        </p:spPr>
        <p:txBody>
          <a:bodyPr wrap="square" rtlCol="0">
            <a:spAutoFit/>
          </a:bodyPr>
          <a:lstStyle/>
          <a:p>
            <a:r>
              <a:rPr lang="fr-FR" b="1" u="sng" dirty="0"/>
              <a:t>Site actif : </a:t>
            </a:r>
            <a:r>
              <a:rPr lang="fr-FR" b="1" dirty="0"/>
              <a:t>Zone spécifique de l’enzyme où se fixe(nt) le(s) substrat(s) et où se déroule la réaction </a:t>
            </a:r>
            <a:r>
              <a:rPr lang="fr-FR" dirty="0"/>
              <a:t>- entité tridimensionnelle</a:t>
            </a:r>
          </a:p>
          <a:p>
            <a:r>
              <a:rPr lang="fr-FR" dirty="0"/>
              <a:t>Liaison stéréospécifique</a:t>
            </a:r>
          </a:p>
          <a:p>
            <a:r>
              <a:rPr lang="fr-FR" dirty="0"/>
              <a:t>Interactions faibles (non covalentes- avec le substrat)</a:t>
            </a:r>
          </a:p>
        </p:txBody>
      </p:sp>
      <p:sp>
        <p:nvSpPr>
          <p:cNvPr id="5" name="ZoneTexte 4">
            <a:extLst>
              <a:ext uri="{FF2B5EF4-FFF2-40B4-BE49-F238E27FC236}">
                <a16:creationId xmlns:a16="http://schemas.microsoft.com/office/drawing/2014/main" id="{C947D42A-2CDA-3E67-91D5-1370531FD318}"/>
              </a:ext>
            </a:extLst>
          </p:cNvPr>
          <p:cNvSpPr txBox="1"/>
          <p:nvPr/>
        </p:nvSpPr>
        <p:spPr>
          <a:xfrm>
            <a:off x="0" y="5013176"/>
            <a:ext cx="9144000" cy="1200329"/>
          </a:xfrm>
          <a:prstGeom prst="rect">
            <a:avLst/>
          </a:prstGeom>
          <a:noFill/>
        </p:spPr>
        <p:txBody>
          <a:bodyPr wrap="square" rtlCol="0">
            <a:spAutoFit/>
          </a:bodyPr>
          <a:lstStyle/>
          <a:p>
            <a:r>
              <a:rPr lang="fr-FR" u="sng" dirty="0"/>
              <a:t>Site de fixation ou de liaison :</a:t>
            </a:r>
            <a:r>
              <a:rPr lang="fr-FR" dirty="0"/>
              <a:t> reconnaissance / maintien du substrat par des interactions faibles</a:t>
            </a:r>
          </a:p>
          <a:p>
            <a:endParaRPr lang="fr-FR" dirty="0"/>
          </a:p>
          <a:p>
            <a:r>
              <a:rPr lang="fr-FR" b="1" dirty="0"/>
              <a:t>Site catalytique </a:t>
            </a:r>
            <a:r>
              <a:rPr lang="fr-FR" dirty="0"/>
              <a:t>(transformation du substrat) </a:t>
            </a:r>
          </a:p>
        </p:txBody>
      </p:sp>
      <p:sp>
        <p:nvSpPr>
          <p:cNvPr id="2" name="Rectangle 1">
            <a:extLst>
              <a:ext uri="{FF2B5EF4-FFF2-40B4-BE49-F238E27FC236}">
                <a16:creationId xmlns:a16="http://schemas.microsoft.com/office/drawing/2014/main" id="{B7919761-4CD5-6D97-782A-34076529EED7}"/>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Site actif</a:t>
            </a:r>
            <a:endParaRPr lang="fr-FR" altLang="fr-FR" sz="2400" b="1" dirty="0">
              <a:solidFill>
                <a:schemeClr val="bg1"/>
              </a:solidFill>
              <a:latin typeface="+mn-lt"/>
              <a:ea typeface="SimSun" panose="02010600030101010101" pitchFamily="2" charset="-122"/>
            </a:endParaRPr>
          </a:p>
        </p:txBody>
      </p:sp>
      <p:pic>
        <p:nvPicPr>
          <p:cNvPr id="7" name="Image 6">
            <a:extLst>
              <a:ext uri="{FF2B5EF4-FFF2-40B4-BE49-F238E27FC236}">
                <a16:creationId xmlns:a16="http://schemas.microsoft.com/office/drawing/2014/main" id="{BA5AA880-6771-5F4E-43AB-6FE40482833E}"/>
              </a:ext>
            </a:extLst>
          </p:cNvPr>
          <p:cNvPicPr>
            <a:picLocks noChangeAspect="1"/>
          </p:cNvPicPr>
          <p:nvPr/>
        </p:nvPicPr>
        <p:blipFill>
          <a:blip r:embed="rId2"/>
          <a:stretch>
            <a:fillRect/>
          </a:stretch>
        </p:blipFill>
        <p:spPr>
          <a:xfrm>
            <a:off x="2806700" y="2094336"/>
            <a:ext cx="3530600" cy="2755900"/>
          </a:xfrm>
          <a:prstGeom prst="rect">
            <a:avLst/>
          </a:prstGeom>
        </p:spPr>
      </p:pic>
    </p:spTree>
    <p:extLst>
      <p:ext uri="{BB962C8B-B14F-4D97-AF65-F5344CB8AC3E}">
        <p14:creationId xmlns:p14="http://schemas.microsoft.com/office/powerpoint/2010/main" val="3495144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figure 3-50b">
            <a:extLst>
              <a:ext uri="{FF2B5EF4-FFF2-40B4-BE49-F238E27FC236}">
                <a16:creationId xmlns:a16="http://schemas.microsoft.com/office/drawing/2014/main" id="{5A54F544-859F-8591-8EE1-91FE7233D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052513"/>
            <a:ext cx="3544888"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4516" name="Group 94">
            <a:extLst>
              <a:ext uri="{FF2B5EF4-FFF2-40B4-BE49-F238E27FC236}">
                <a16:creationId xmlns:a16="http://schemas.microsoft.com/office/drawing/2014/main" id="{635A1C0E-4D3E-86AA-EF9C-3C610C74E8CC}"/>
              </a:ext>
            </a:extLst>
          </p:cNvPr>
          <p:cNvGrpSpPr>
            <a:grpSpLocks/>
          </p:cNvGrpSpPr>
          <p:nvPr/>
        </p:nvGrpSpPr>
        <p:grpSpPr bwMode="auto">
          <a:xfrm>
            <a:off x="3557588" y="1662113"/>
            <a:ext cx="5545137" cy="4608512"/>
            <a:chOff x="2245" y="1298"/>
            <a:chExt cx="3493" cy="2903"/>
          </a:xfrm>
        </p:grpSpPr>
        <p:sp>
          <p:nvSpPr>
            <p:cNvPr id="64521" name="Text Box 6">
              <a:extLst>
                <a:ext uri="{FF2B5EF4-FFF2-40B4-BE49-F238E27FC236}">
                  <a16:creationId xmlns:a16="http://schemas.microsoft.com/office/drawing/2014/main" id="{F660715A-8DEC-DCAF-912A-A214A28B0FDD}"/>
                </a:ext>
              </a:extLst>
            </p:cNvPr>
            <p:cNvSpPr txBox="1">
              <a:spLocks noChangeArrowheads="1"/>
            </p:cNvSpPr>
            <p:nvPr/>
          </p:nvSpPr>
          <p:spPr bwMode="auto">
            <a:xfrm>
              <a:off x="2245" y="2991"/>
              <a:ext cx="3493"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L’organisation 3D de ses 2 domaines permet la formation d’une poche permettant la fixation du polysaccharide dans le site catalytique et la présence au bon endroit des 2 résidus (Glu35 et Asp52) permettant l’hydrolyse.</a:t>
              </a:r>
            </a:p>
          </p:txBody>
        </p:sp>
        <p:sp>
          <p:nvSpPr>
            <p:cNvPr id="64522" name="Text Box 29">
              <a:extLst>
                <a:ext uri="{FF2B5EF4-FFF2-40B4-BE49-F238E27FC236}">
                  <a16:creationId xmlns:a16="http://schemas.microsoft.com/office/drawing/2014/main" id="{7084483F-768E-0369-3198-9BA1E9BB5D9F}"/>
                </a:ext>
              </a:extLst>
            </p:cNvPr>
            <p:cNvSpPr txBox="1">
              <a:spLocks noChangeArrowheads="1"/>
            </p:cNvSpPr>
            <p:nvPr/>
          </p:nvSpPr>
          <p:spPr bwMode="auto">
            <a:xfrm>
              <a:off x="4629" y="2033"/>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a:latin typeface="Times New Roman" panose="02020603050405020304" pitchFamily="18" charset="0"/>
                </a:rPr>
                <a:t>¨</a:t>
              </a:r>
            </a:p>
          </p:txBody>
        </p:sp>
        <p:sp>
          <p:nvSpPr>
            <p:cNvPr id="64523" name="Oval 30">
              <a:extLst>
                <a:ext uri="{FF2B5EF4-FFF2-40B4-BE49-F238E27FC236}">
                  <a16:creationId xmlns:a16="http://schemas.microsoft.com/office/drawing/2014/main" id="{B74B714A-C5A6-7E05-4D8F-EE4F590C245C}"/>
                </a:ext>
              </a:extLst>
            </p:cNvPr>
            <p:cNvSpPr>
              <a:spLocks noChangeArrowheads="1"/>
            </p:cNvSpPr>
            <p:nvPr/>
          </p:nvSpPr>
          <p:spPr bwMode="auto">
            <a:xfrm>
              <a:off x="4779" y="1298"/>
              <a:ext cx="959" cy="1602"/>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64524" name="AutoShape 31">
              <a:extLst>
                <a:ext uri="{FF2B5EF4-FFF2-40B4-BE49-F238E27FC236}">
                  <a16:creationId xmlns:a16="http://schemas.microsoft.com/office/drawing/2014/main" id="{5EFBCCE1-F200-305B-6D54-0BE6C6F95A55}"/>
                </a:ext>
              </a:extLst>
            </p:cNvPr>
            <p:cNvSpPr>
              <a:spLocks noChangeArrowheads="1"/>
            </p:cNvSpPr>
            <p:nvPr/>
          </p:nvSpPr>
          <p:spPr bwMode="auto">
            <a:xfrm>
              <a:off x="4666" y="1635"/>
              <a:ext cx="641" cy="919"/>
            </a:xfrm>
            <a:prstGeom prst="roundRect">
              <a:avLst>
                <a:gd name="adj" fmla="val 16667"/>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64525" name="Freeform 34">
              <a:extLst>
                <a:ext uri="{FF2B5EF4-FFF2-40B4-BE49-F238E27FC236}">
                  <a16:creationId xmlns:a16="http://schemas.microsoft.com/office/drawing/2014/main" id="{541B5989-C3EC-7F4B-FFB9-4BF128637199}"/>
                </a:ext>
              </a:extLst>
            </p:cNvPr>
            <p:cNvSpPr>
              <a:spLocks/>
            </p:cNvSpPr>
            <p:nvPr/>
          </p:nvSpPr>
          <p:spPr bwMode="auto">
            <a:xfrm>
              <a:off x="4686" y="1947"/>
              <a:ext cx="178" cy="166"/>
            </a:xfrm>
            <a:custGeom>
              <a:avLst/>
              <a:gdLst>
                <a:gd name="T0" fmla="*/ 1 w 249"/>
                <a:gd name="T1" fmla="*/ 94 h 191"/>
                <a:gd name="T2" fmla="*/ 3 w 249"/>
                <a:gd name="T3" fmla="*/ 57 h 191"/>
                <a:gd name="T4" fmla="*/ 20 w 249"/>
                <a:gd name="T5" fmla="*/ 5 h 191"/>
                <a:gd name="T6" fmla="*/ 56 w 249"/>
                <a:gd name="T7" fmla="*/ 26 h 191"/>
                <a:gd name="T8" fmla="*/ 65 w 249"/>
                <a:gd name="T9" fmla="*/ 109 h 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191">
                  <a:moveTo>
                    <a:pt x="2" y="164"/>
                  </a:moveTo>
                  <a:cubicBezTo>
                    <a:pt x="1" y="145"/>
                    <a:pt x="0" y="126"/>
                    <a:pt x="12" y="100"/>
                  </a:cubicBezTo>
                  <a:cubicBezTo>
                    <a:pt x="24" y="74"/>
                    <a:pt x="43" y="18"/>
                    <a:pt x="76" y="9"/>
                  </a:cubicBezTo>
                  <a:cubicBezTo>
                    <a:pt x="109" y="0"/>
                    <a:pt x="184" y="15"/>
                    <a:pt x="213" y="45"/>
                  </a:cubicBezTo>
                  <a:cubicBezTo>
                    <a:pt x="242" y="75"/>
                    <a:pt x="245" y="133"/>
                    <a:pt x="249" y="191"/>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6" name="Freeform 35">
              <a:extLst>
                <a:ext uri="{FF2B5EF4-FFF2-40B4-BE49-F238E27FC236}">
                  <a16:creationId xmlns:a16="http://schemas.microsoft.com/office/drawing/2014/main" id="{CD926F3C-B709-1258-BF97-16CD8B3D4835}"/>
                </a:ext>
              </a:extLst>
            </p:cNvPr>
            <p:cNvSpPr>
              <a:spLocks/>
            </p:cNvSpPr>
            <p:nvPr/>
          </p:nvSpPr>
          <p:spPr bwMode="auto">
            <a:xfrm>
              <a:off x="4911" y="1843"/>
              <a:ext cx="137" cy="286"/>
            </a:xfrm>
            <a:custGeom>
              <a:avLst/>
              <a:gdLst>
                <a:gd name="T0" fmla="*/ 22 w 191"/>
                <a:gd name="T1" fmla="*/ 188 h 329"/>
                <a:gd name="T2" fmla="*/ 4 w 191"/>
                <a:gd name="T3" fmla="*/ 68 h 329"/>
                <a:gd name="T4" fmla="*/ 50 w 191"/>
                <a:gd name="T5" fmla="*/ 0 h 329"/>
                <a:gd name="T6" fmla="*/ 0 60000 65536"/>
                <a:gd name="T7" fmla="*/ 0 60000 65536"/>
                <a:gd name="T8" fmla="*/ 0 60000 65536"/>
              </a:gdLst>
              <a:ahLst/>
              <a:cxnLst>
                <a:cxn ang="T6">
                  <a:pos x="T0" y="T1"/>
                </a:cxn>
                <a:cxn ang="T7">
                  <a:pos x="T2" y="T3"/>
                </a:cxn>
                <a:cxn ang="T8">
                  <a:pos x="T4" y="T5"/>
                </a:cxn>
              </a:cxnLst>
              <a:rect l="0" t="0" r="r" b="b"/>
              <a:pathLst>
                <a:path w="191" h="329">
                  <a:moveTo>
                    <a:pt x="82" y="329"/>
                  </a:moveTo>
                  <a:cubicBezTo>
                    <a:pt x="41" y="251"/>
                    <a:pt x="0" y="173"/>
                    <a:pt x="18" y="118"/>
                  </a:cubicBezTo>
                  <a:cubicBezTo>
                    <a:pt x="36" y="63"/>
                    <a:pt x="113" y="31"/>
                    <a:pt x="191"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7" name="Freeform 36">
              <a:extLst>
                <a:ext uri="{FF2B5EF4-FFF2-40B4-BE49-F238E27FC236}">
                  <a16:creationId xmlns:a16="http://schemas.microsoft.com/office/drawing/2014/main" id="{5AB3133E-FDBC-CE12-CE16-6D12358511D2}"/>
                </a:ext>
              </a:extLst>
            </p:cNvPr>
            <p:cNvSpPr>
              <a:spLocks/>
            </p:cNvSpPr>
            <p:nvPr/>
          </p:nvSpPr>
          <p:spPr bwMode="auto">
            <a:xfrm>
              <a:off x="5087" y="1668"/>
              <a:ext cx="92" cy="120"/>
            </a:xfrm>
            <a:custGeom>
              <a:avLst/>
              <a:gdLst>
                <a:gd name="T0" fmla="*/ 19 w 129"/>
                <a:gd name="T1" fmla="*/ 81 h 137"/>
                <a:gd name="T2" fmla="*/ 33 w 129"/>
                <a:gd name="T3" fmla="*/ 37 h 137"/>
                <a:gd name="T4" fmla="*/ 17 w 129"/>
                <a:gd name="T5" fmla="*/ 5 h 137"/>
                <a:gd name="T6" fmla="*/ 0 w 129"/>
                <a:gd name="T7" fmla="*/ 5 h 1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137">
                  <a:moveTo>
                    <a:pt x="73" y="137"/>
                  </a:moveTo>
                  <a:cubicBezTo>
                    <a:pt x="101" y="110"/>
                    <a:pt x="129" y="84"/>
                    <a:pt x="128" y="63"/>
                  </a:cubicBezTo>
                  <a:cubicBezTo>
                    <a:pt x="127" y="42"/>
                    <a:pt x="85" y="18"/>
                    <a:pt x="64" y="9"/>
                  </a:cubicBezTo>
                  <a:cubicBezTo>
                    <a:pt x="43" y="0"/>
                    <a:pt x="21" y="4"/>
                    <a:pt x="0" y="9"/>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8" name="Text Box 37">
              <a:extLst>
                <a:ext uri="{FF2B5EF4-FFF2-40B4-BE49-F238E27FC236}">
                  <a16:creationId xmlns:a16="http://schemas.microsoft.com/office/drawing/2014/main" id="{A84C9ECA-240B-3559-1500-B9AE466983E2}"/>
                </a:ext>
              </a:extLst>
            </p:cNvPr>
            <p:cNvSpPr txBox="1">
              <a:spLocks noChangeArrowheads="1"/>
            </p:cNvSpPr>
            <p:nvPr/>
          </p:nvSpPr>
          <p:spPr bwMode="auto">
            <a:xfrm>
              <a:off x="4936" y="2543"/>
              <a:ext cx="7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Times New Roman" panose="02020603050405020304" pitchFamily="18" charset="0"/>
                </a:rPr>
                <a:t>Asp</a:t>
              </a:r>
              <a:r>
                <a:rPr lang="fr-FR" altLang="fr-FR" sz="1800" baseline="30000">
                  <a:latin typeface="Times New Roman" panose="02020603050405020304" pitchFamily="18" charset="0"/>
                </a:rPr>
                <a:t>52</a:t>
              </a:r>
            </a:p>
          </p:txBody>
        </p:sp>
        <p:sp>
          <p:nvSpPr>
            <p:cNvPr id="64529" name="Text Box 38">
              <a:extLst>
                <a:ext uri="{FF2B5EF4-FFF2-40B4-BE49-F238E27FC236}">
                  <a16:creationId xmlns:a16="http://schemas.microsoft.com/office/drawing/2014/main" id="{610FE6C5-6B98-E727-0004-9A49BAE87E0B}"/>
                </a:ext>
              </a:extLst>
            </p:cNvPr>
            <p:cNvSpPr txBox="1">
              <a:spLocks noChangeArrowheads="1"/>
            </p:cNvSpPr>
            <p:nvPr/>
          </p:nvSpPr>
          <p:spPr bwMode="auto">
            <a:xfrm>
              <a:off x="4959" y="1384"/>
              <a:ext cx="47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Times New Roman" panose="02020603050405020304" pitchFamily="18" charset="0"/>
                </a:rPr>
                <a:t>Glu</a:t>
              </a:r>
              <a:r>
                <a:rPr lang="fr-FR" altLang="fr-FR" sz="1800" baseline="30000">
                  <a:latin typeface="Times New Roman" panose="02020603050405020304" pitchFamily="18" charset="0"/>
                </a:rPr>
                <a:t>35</a:t>
              </a:r>
            </a:p>
          </p:txBody>
        </p:sp>
        <p:sp>
          <p:nvSpPr>
            <p:cNvPr id="64530" name="Text Box 39">
              <a:extLst>
                <a:ext uri="{FF2B5EF4-FFF2-40B4-BE49-F238E27FC236}">
                  <a16:creationId xmlns:a16="http://schemas.microsoft.com/office/drawing/2014/main" id="{9CFA6C79-FC0B-9A35-0158-49D52151CC7F}"/>
                </a:ext>
              </a:extLst>
            </p:cNvPr>
            <p:cNvSpPr txBox="1">
              <a:spLocks noChangeArrowheads="1"/>
            </p:cNvSpPr>
            <p:nvPr/>
          </p:nvSpPr>
          <p:spPr bwMode="auto">
            <a:xfrm>
              <a:off x="4953" y="2186"/>
              <a:ext cx="2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a:latin typeface="Times New Roman" panose="02020603050405020304" pitchFamily="18" charset="0"/>
                </a:rPr>
                <a:t>¨</a:t>
              </a:r>
            </a:p>
          </p:txBody>
        </p:sp>
        <p:sp>
          <p:nvSpPr>
            <p:cNvPr id="64531" name="Text Box 40">
              <a:extLst>
                <a:ext uri="{FF2B5EF4-FFF2-40B4-BE49-F238E27FC236}">
                  <a16:creationId xmlns:a16="http://schemas.microsoft.com/office/drawing/2014/main" id="{EE310B78-23A3-6443-EF67-D46644A9BB38}"/>
                </a:ext>
              </a:extLst>
            </p:cNvPr>
            <p:cNvSpPr txBox="1">
              <a:spLocks noChangeArrowheads="1"/>
            </p:cNvSpPr>
            <p:nvPr/>
          </p:nvSpPr>
          <p:spPr bwMode="auto">
            <a:xfrm>
              <a:off x="4631" y="2034"/>
              <a:ext cx="2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a:latin typeface="Times New Roman" panose="02020603050405020304" pitchFamily="18" charset="0"/>
                </a:rPr>
                <a:t>¨</a:t>
              </a:r>
            </a:p>
          </p:txBody>
        </p:sp>
        <p:sp>
          <p:nvSpPr>
            <p:cNvPr id="64532" name="Oval 42">
              <a:extLst>
                <a:ext uri="{FF2B5EF4-FFF2-40B4-BE49-F238E27FC236}">
                  <a16:creationId xmlns:a16="http://schemas.microsoft.com/office/drawing/2014/main" id="{E82C79D9-623C-3CD8-5646-1683F08D1941}"/>
                </a:ext>
              </a:extLst>
            </p:cNvPr>
            <p:cNvSpPr>
              <a:spLocks noChangeArrowheads="1"/>
            </p:cNvSpPr>
            <p:nvPr/>
          </p:nvSpPr>
          <p:spPr bwMode="auto">
            <a:xfrm>
              <a:off x="3603" y="1632"/>
              <a:ext cx="203" cy="198"/>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64533" name="Text Box 43">
              <a:extLst>
                <a:ext uri="{FF2B5EF4-FFF2-40B4-BE49-F238E27FC236}">
                  <a16:creationId xmlns:a16="http://schemas.microsoft.com/office/drawing/2014/main" id="{7B35BC0D-EF16-9186-B642-88DC6FAA9DBB}"/>
                </a:ext>
              </a:extLst>
            </p:cNvPr>
            <p:cNvSpPr txBox="1">
              <a:spLocks noChangeArrowheads="1"/>
            </p:cNvSpPr>
            <p:nvPr/>
          </p:nvSpPr>
          <p:spPr bwMode="auto">
            <a:xfrm>
              <a:off x="3614" y="1616"/>
              <a:ext cx="4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Times New Roman" panose="02020603050405020304" pitchFamily="18" charset="0"/>
                </a:rPr>
                <a:t>E</a:t>
              </a:r>
            </a:p>
          </p:txBody>
        </p:sp>
        <p:sp>
          <p:nvSpPr>
            <p:cNvPr id="64534" name="Line 44">
              <a:extLst>
                <a:ext uri="{FF2B5EF4-FFF2-40B4-BE49-F238E27FC236}">
                  <a16:creationId xmlns:a16="http://schemas.microsoft.com/office/drawing/2014/main" id="{7035B24E-23BD-5993-3CE7-5F12F9FF1DC1}"/>
                </a:ext>
              </a:extLst>
            </p:cNvPr>
            <p:cNvSpPr>
              <a:spLocks noChangeShapeType="1"/>
            </p:cNvSpPr>
            <p:nvPr/>
          </p:nvSpPr>
          <p:spPr bwMode="auto">
            <a:xfrm>
              <a:off x="3611" y="2095"/>
              <a:ext cx="511"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5" name="Freeform 45">
              <a:extLst>
                <a:ext uri="{FF2B5EF4-FFF2-40B4-BE49-F238E27FC236}">
                  <a16:creationId xmlns:a16="http://schemas.microsoft.com/office/drawing/2014/main" id="{13634A4C-145C-6D03-738E-7A37DFE59FD9}"/>
                </a:ext>
              </a:extLst>
            </p:cNvPr>
            <p:cNvSpPr>
              <a:spLocks/>
            </p:cNvSpPr>
            <p:nvPr/>
          </p:nvSpPr>
          <p:spPr bwMode="auto">
            <a:xfrm>
              <a:off x="3707" y="1840"/>
              <a:ext cx="242" cy="256"/>
            </a:xfrm>
            <a:custGeom>
              <a:avLst/>
              <a:gdLst>
                <a:gd name="T0" fmla="*/ 13 w 242"/>
                <a:gd name="T1" fmla="*/ 0 h 256"/>
                <a:gd name="T2" fmla="*/ 4 w 242"/>
                <a:gd name="T3" fmla="*/ 64 h 256"/>
                <a:gd name="T4" fmla="*/ 23 w 242"/>
                <a:gd name="T5" fmla="*/ 156 h 256"/>
                <a:gd name="T6" fmla="*/ 141 w 242"/>
                <a:gd name="T7" fmla="*/ 229 h 256"/>
                <a:gd name="T8" fmla="*/ 242 w 242"/>
                <a:gd name="T9" fmla="*/ 256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56">
                  <a:moveTo>
                    <a:pt x="13" y="0"/>
                  </a:moveTo>
                  <a:cubicBezTo>
                    <a:pt x="7" y="19"/>
                    <a:pt x="2" y="38"/>
                    <a:pt x="4" y="64"/>
                  </a:cubicBezTo>
                  <a:cubicBezTo>
                    <a:pt x="6" y="90"/>
                    <a:pt x="0" y="129"/>
                    <a:pt x="23" y="156"/>
                  </a:cubicBezTo>
                  <a:cubicBezTo>
                    <a:pt x="46" y="183"/>
                    <a:pt x="105" y="212"/>
                    <a:pt x="141" y="229"/>
                  </a:cubicBezTo>
                  <a:cubicBezTo>
                    <a:pt x="177" y="246"/>
                    <a:pt x="209" y="251"/>
                    <a:pt x="242" y="25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6" name="Rectangle 48">
              <a:extLst>
                <a:ext uri="{FF2B5EF4-FFF2-40B4-BE49-F238E27FC236}">
                  <a16:creationId xmlns:a16="http://schemas.microsoft.com/office/drawing/2014/main" id="{05F258A7-9025-AD5B-C04A-D65D23475E9C}"/>
                </a:ext>
              </a:extLst>
            </p:cNvPr>
            <p:cNvSpPr>
              <a:spLocks noChangeArrowheads="1"/>
            </p:cNvSpPr>
            <p:nvPr/>
          </p:nvSpPr>
          <p:spPr bwMode="auto">
            <a:xfrm>
              <a:off x="3072" y="1955"/>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4537" name="Freeform 49">
              <a:extLst>
                <a:ext uri="{FF2B5EF4-FFF2-40B4-BE49-F238E27FC236}">
                  <a16:creationId xmlns:a16="http://schemas.microsoft.com/office/drawing/2014/main" id="{C4C2991B-0021-04E6-AA09-EF4472B9FD1E}"/>
                </a:ext>
              </a:extLst>
            </p:cNvPr>
            <p:cNvSpPr>
              <a:spLocks/>
            </p:cNvSpPr>
            <p:nvPr/>
          </p:nvSpPr>
          <p:spPr bwMode="auto">
            <a:xfrm>
              <a:off x="3029" y="2107"/>
              <a:ext cx="144" cy="104"/>
            </a:xfrm>
            <a:custGeom>
              <a:avLst/>
              <a:gdLst>
                <a:gd name="T0" fmla="*/ 18 w 288"/>
                <a:gd name="T1" fmla="*/ 13 h 209"/>
                <a:gd name="T2" fmla="*/ 18 w 288"/>
                <a:gd name="T3" fmla="*/ 12 h 209"/>
                <a:gd name="T4" fmla="*/ 6 w 288"/>
                <a:gd name="T5" fmla="*/ 0 h 209"/>
                <a:gd name="T6" fmla="*/ 3 w 288"/>
                <a:gd name="T7" fmla="*/ 0 h 209"/>
                <a:gd name="T8" fmla="*/ 0 w 288"/>
                <a:gd name="T9" fmla="*/ 0 h 209"/>
                <a:gd name="T10" fmla="*/ 18 w 288"/>
                <a:gd name="T11" fmla="*/ 13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209">
                  <a:moveTo>
                    <a:pt x="281" y="209"/>
                  </a:moveTo>
                  <a:lnTo>
                    <a:pt x="288" y="202"/>
                  </a:lnTo>
                  <a:lnTo>
                    <a:pt x="84" y="2"/>
                  </a:lnTo>
                  <a:lnTo>
                    <a:pt x="45" y="0"/>
                  </a:lnTo>
                  <a:lnTo>
                    <a:pt x="0" y="0"/>
                  </a:lnTo>
                  <a:lnTo>
                    <a:pt x="281" y="209"/>
                  </a:lnTo>
                  <a:close/>
                </a:path>
              </a:pathLst>
            </a:custGeom>
            <a:solidFill>
              <a:srgbClr val="FFFFFF"/>
            </a:solidFill>
            <a:ln w="1588">
              <a:solidFill>
                <a:schemeClr val="tx1"/>
              </a:solidFill>
              <a:prstDash val="solid"/>
              <a:round/>
              <a:headEnd/>
              <a:tailEnd/>
            </a:ln>
          </p:spPr>
          <p:txBody>
            <a:bodyPr/>
            <a:lstStyle/>
            <a:p>
              <a:endParaRPr lang="en-US"/>
            </a:p>
          </p:txBody>
        </p:sp>
        <p:sp>
          <p:nvSpPr>
            <p:cNvPr id="64538" name="Freeform 50">
              <a:extLst>
                <a:ext uri="{FF2B5EF4-FFF2-40B4-BE49-F238E27FC236}">
                  <a16:creationId xmlns:a16="http://schemas.microsoft.com/office/drawing/2014/main" id="{6F0C2321-F4DB-D79B-E25B-A73AC73783CD}"/>
                </a:ext>
              </a:extLst>
            </p:cNvPr>
            <p:cNvSpPr>
              <a:spLocks/>
            </p:cNvSpPr>
            <p:nvPr/>
          </p:nvSpPr>
          <p:spPr bwMode="auto">
            <a:xfrm>
              <a:off x="2821" y="2088"/>
              <a:ext cx="231" cy="29"/>
            </a:xfrm>
            <a:custGeom>
              <a:avLst/>
              <a:gdLst>
                <a:gd name="T0" fmla="*/ 29 w 460"/>
                <a:gd name="T1" fmla="*/ 3 h 56"/>
                <a:gd name="T2" fmla="*/ 29 w 460"/>
                <a:gd name="T3" fmla="*/ 3 h 56"/>
                <a:gd name="T4" fmla="*/ 0 w 460"/>
                <a:gd name="T5" fmla="*/ 0 h 56"/>
                <a:gd name="T6" fmla="*/ 1 w 460"/>
                <a:gd name="T7" fmla="*/ 2 h 56"/>
                <a:gd name="T8" fmla="*/ 1 w 460"/>
                <a:gd name="T9" fmla="*/ 4 h 56"/>
                <a:gd name="T10" fmla="*/ 29 w 460"/>
                <a:gd name="T11" fmla="*/ 3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0" h="56">
                  <a:moveTo>
                    <a:pt x="460" y="42"/>
                  </a:moveTo>
                  <a:lnTo>
                    <a:pt x="460" y="32"/>
                  </a:lnTo>
                  <a:lnTo>
                    <a:pt x="0" y="0"/>
                  </a:lnTo>
                  <a:lnTo>
                    <a:pt x="3" y="27"/>
                  </a:lnTo>
                  <a:lnTo>
                    <a:pt x="8" y="56"/>
                  </a:lnTo>
                  <a:lnTo>
                    <a:pt x="460" y="42"/>
                  </a:lnTo>
                  <a:close/>
                </a:path>
              </a:pathLst>
            </a:custGeom>
            <a:solidFill>
              <a:srgbClr val="FFFFFF"/>
            </a:solidFill>
            <a:ln w="1588">
              <a:solidFill>
                <a:schemeClr val="tx1"/>
              </a:solidFill>
              <a:prstDash val="solid"/>
              <a:round/>
              <a:headEnd/>
              <a:tailEnd/>
            </a:ln>
          </p:spPr>
          <p:txBody>
            <a:bodyPr/>
            <a:lstStyle/>
            <a:p>
              <a:endParaRPr lang="en-US"/>
            </a:p>
          </p:txBody>
        </p:sp>
        <p:sp>
          <p:nvSpPr>
            <p:cNvPr id="64539" name="Line 51">
              <a:extLst>
                <a:ext uri="{FF2B5EF4-FFF2-40B4-BE49-F238E27FC236}">
                  <a16:creationId xmlns:a16="http://schemas.microsoft.com/office/drawing/2014/main" id="{F33DEB51-7F84-73C8-60AE-94CF609A5A3B}"/>
                </a:ext>
              </a:extLst>
            </p:cNvPr>
            <p:cNvSpPr>
              <a:spLocks noChangeShapeType="1"/>
            </p:cNvSpPr>
            <p:nvPr/>
          </p:nvSpPr>
          <p:spPr bwMode="auto">
            <a:xfrm flipH="1" flipV="1">
              <a:off x="2794" y="1908"/>
              <a:ext cx="29" cy="1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0" name="Line 52">
              <a:extLst>
                <a:ext uri="{FF2B5EF4-FFF2-40B4-BE49-F238E27FC236}">
                  <a16:creationId xmlns:a16="http://schemas.microsoft.com/office/drawing/2014/main" id="{7D013145-F03C-4307-5C48-C65C97309EA3}"/>
                </a:ext>
              </a:extLst>
            </p:cNvPr>
            <p:cNvSpPr>
              <a:spLocks noChangeShapeType="1"/>
            </p:cNvSpPr>
            <p:nvPr/>
          </p:nvSpPr>
          <p:spPr bwMode="auto">
            <a:xfrm>
              <a:off x="2794" y="1908"/>
              <a:ext cx="130" cy="1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1" name="Line 53">
              <a:extLst>
                <a:ext uri="{FF2B5EF4-FFF2-40B4-BE49-F238E27FC236}">
                  <a16:creationId xmlns:a16="http://schemas.microsoft.com/office/drawing/2014/main" id="{23805A18-6284-5041-2B21-5AA922649152}"/>
                </a:ext>
              </a:extLst>
            </p:cNvPr>
            <p:cNvSpPr>
              <a:spLocks noChangeShapeType="1"/>
            </p:cNvSpPr>
            <p:nvPr/>
          </p:nvSpPr>
          <p:spPr bwMode="auto">
            <a:xfrm>
              <a:off x="2924" y="2015"/>
              <a:ext cx="16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2" name="Line 54">
              <a:extLst>
                <a:ext uri="{FF2B5EF4-FFF2-40B4-BE49-F238E27FC236}">
                  <a16:creationId xmlns:a16="http://schemas.microsoft.com/office/drawing/2014/main" id="{DE454599-1053-A79A-63A9-BD3EB2F1929B}"/>
                </a:ext>
              </a:extLst>
            </p:cNvPr>
            <p:cNvSpPr>
              <a:spLocks noChangeShapeType="1"/>
            </p:cNvSpPr>
            <p:nvPr/>
          </p:nvSpPr>
          <p:spPr bwMode="auto">
            <a:xfrm>
              <a:off x="3150" y="2072"/>
              <a:ext cx="21"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3" name="Rectangle 55">
              <a:extLst>
                <a:ext uri="{FF2B5EF4-FFF2-40B4-BE49-F238E27FC236}">
                  <a16:creationId xmlns:a16="http://schemas.microsoft.com/office/drawing/2014/main" id="{92361F56-98BF-CF13-26F8-331DDF66E059}"/>
                </a:ext>
              </a:extLst>
            </p:cNvPr>
            <p:cNvSpPr>
              <a:spLocks noChangeArrowheads="1"/>
            </p:cNvSpPr>
            <p:nvPr/>
          </p:nvSpPr>
          <p:spPr bwMode="auto">
            <a:xfrm>
              <a:off x="2586" y="1940"/>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300"/>
                <a:t>O</a:t>
              </a:r>
              <a:endParaRPr lang="fr-FR" altLang="fr-FR" sz="1800">
                <a:latin typeface="Comic Sans MS" panose="030F0702030302020204" pitchFamily="66" charset="0"/>
              </a:endParaRPr>
            </a:p>
          </p:txBody>
        </p:sp>
        <p:sp>
          <p:nvSpPr>
            <p:cNvPr id="64544" name="Line 56">
              <a:extLst>
                <a:ext uri="{FF2B5EF4-FFF2-40B4-BE49-F238E27FC236}">
                  <a16:creationId xmlns:a16="http://schemas.microsoft.com/office/drawing/2014/main" id="{1F6D0CF7-4D4E-5EA6-2FC1-45965FA39197}"/>
                </a:ext>
              </a:extLst>
            </p:cNvPr>
            <p:cNvSpPr>
              <a:spLocks noChangeShapeType="1"/>
            </p:cNvSpPr>
            <p:nvPr/>
          </p:nvSpPr>
          <p:spPr bwMode="auto">
            <a:xfrm flipH="1">
              <a:off x="2701" y="1908"/>
              <a:ext cx="93" cy="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5" name="Line 57">
              <a:extLst>
                <a:ext uri="{FF2B5EF4-FFF2-40B4-BE49-F238E27FC236}">
                  <a16:creationId xmlns:a16="http://schemas.microsoft.com/office/drawing/2014/main" id="{95676741-39AC-B5EF-8473-07B7FD935082}"/>
                </a:ext>
              </a:extLst>
            </p:cNvPr>
            <p:cNvSpPr>
              <a:spLocks noChangeShapeType="1"/>
            </p:cNvSpPr>
            <p:nvPr/>
          </p:nvSpPr>
          <p:spPr bwMode="auto">
            <a:xfrm flipH="1" flipV="1">
              <a:off x="2504" y="1907"/>
              <a:ext cx="95" cy="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6" name="Rectangle 58">
              <a:extLst>
                <a:ext uri="{FF2B5EF4-FFF2-40B4-BE49-F238E27FC236}">
                  <a16:creationId xmlns:a16="http://schemas.microsoft.com/office/drawing/2014/main" id="{C72D9671-BE2B-D689-49D9-4F7D8ACFE7F6}"/>
                </a:ext>
              </a:extLst>
            </p:cNvPr>
            <p:cNvSpPr>
              <a:spLocks noChangeArrowheads="1"/>
            </p:cNvSpPr>
            <p:nvPr/>
          </p:nvSpPr>
          <p:spPr bwMode="auto">
            <a:xfrm>
              <a:off x="3253" y="2072"/>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300"/>
                <a:t>O</a:t>
              </a:r>
              <a:endParaRPr lang="fr-FR" altLang="fr-FR" sz="1800">
                <a:latin typeface="Comic Sans MS" panose="030F0702030302020204" pitchFamily="66" charset="0"/>
              </a:endParaRPr>
            </a:p>
          </p:txBody>
        </p:sp>
        <p:sp>
          <p:nvSpPr>
            <p:cNvPr id="64547" name="Line 59">
              <a:extLst>
                <a:ext uri="{FF2B5EF4-FFF2-40B4-BE49-F238E27FC236}">
                  <a16:creationId xmlns:a16="http://schemas.microsoft.com/office/drawing/2014/main" id="{FFEA2016-4F4C-4FAD-D0B2-82A72C2491D3}"/>
                </a:ext>
              </a:extLst>
            </p:cNvPr>
            <p:cNvSpPr>
              <a:spLocks noChangeShapeType="1"/>
            </p:cNvSpPr>
            <p:nvPr/>
          </p:nvSpPr>
          <p:spPr bwMode="auto">
            <a:xfrm flipV="1">
              <a:off x="3171" y="2153"/>
              <a:ext cx="94" cy="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8" name="Rectangle 60">
              <a:extLst>
                <a:ext uri="{FF2B5EF4-FFF2-40B4-BE49-F238E27FC236}">
                  <a16:creationId xmlns:a16="http://schemas.microsoft.com/office/drawing/2014/main" id="{73FF88A0-80C7-D2C1-E16A-27BD12DFDDED}"/>
                </a:ext>
              </a:extLst>
            </p:cNvPr>
            <p:cNvSpPr>
              <a:spLocks noChangeArrowheads="1"/>
            </p:cNvSpPr>
            <p:nvPr/>
          </p:nvSpPr>
          <p:spPr bwMode="auto">
            <a:xfrm>
              <a:off x="3401" y="2157"/>
              <a:ext cx="1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300"/>
                <a:t>R2</a:t>
              </a:r>
              <a:endParaRPr lang="fr-FR" altLang="fr-FR" sz="1800">
                <a:latin typeface="Comic Sans MS" panose="030F0702030302020204" pitchFamily="66" charset="0"/>
              </a:endParaRPr>
            </a:p>
          </p:txBody>
        </p:sp>
        <p:sp>
          <p:nvSpPr>
            <p:cNvPr id="64549" name="Line 61">
              <a:extLst>
                <a:ext uri="{FF2B5EF4-FFF2-40B4-BE49-F238E27FC236}">
                  <a16:creationId xmlns:a16="http://schemas.microsoft.com/office/drawing/2014/main" id="{0565E8E7-38A7-4A4F-97BC-5FF88A395EFE}"/>
                </a:ext>
              </a:extLst>
            </p:cNvPr>
            <p:cNvSpPr>
              <a:spLocks noChangeShapeType="1"/>
            </p:cNvSpPr>
            <p:nvPr/>
          </p:nvSpPr>
          <p:spPr bwMode="auto">
            <a:xfrm>
              <a:off x="3366" y="2153"/>
              <a:ext cx="46" cy="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50" name="Rectangle 64">
              <a:extLst>
                <a:ext uri="{FF2B5EF4-FFF2-40B4-BE49-F238E27FC236}">
                  <a16:creationId xmlns:a16="http://schemas.microsoft.com/office/drawing/2014/main" id="{9843B8D5-2FBD-2F45-015F-3A3C46400B13}"/>
                </a:ext>
              </a:extLst>
            </p:cNvPr>
            <p:cNvSpPr>
              <a:spLocks noChangeArrowheads="1"/>
            </p:cNvSpPr>
            <p:nvPr/>
          </p:nvSpPr>
          <p:spPr bwMode="auto">
            <a:xfrm>
              <a:off x="4632" y="2125"/>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4551" name="Freeform 65">
              <a:extLst>
                <a:ext uri="{FF2B5EF4-FFF2-40B4-BE49-F238E27FC236}">
                  <a16:creationId xmlns:a16="http://schemas.microsoft.com/office/drawing/2014/main" id="{A778FDEE-95F7-C548-02FD-75D81120F6E6}"/>
                </a:ext>
              </a:extLst>
            </p:cNvPr>
            <p:cNvSpPr>
              <a:spLocks/>
            </p:cNvSpPr>
            <p:nvPr/>
          </p:nvSpPr>
          <p:spPr bwMode="auto">
            <a:xfrm>
              <a:off x="4623" y="2153"/>
              <a:ext cx="321" cy="130"/>
            </a:xfrm>
            <a:custGeom>
              <a:avLst/>
              <a:gdLst>
                <a:gd name="T0" fmla="*/ 41 w 641"/>
                <a:gd name="T1" fmla="*/ 1 h 259"/>
                <a:gd name="T2" fmla="*/ 40 w 641"/>
                <a:gd name="T3" fmla="*/ 0 h 259"/>
                <a:gd name="T4" fmla="*/ 0 w 641"/>
                <a:gd name="T5" fmla="*/ 16 h 259"/>
                <a:gd name="T6" fmla="*/ 5 w 641"/>
                <a:gd name="T7" fmla="*/ 17 h 259"/>
                <a:gd name="T8" fmla="*/ 9 w 641"/>
                <a:gd name="T9" fmla="*/ 17 h 259"/>
                <a:gd name="T10" fmla="*/ 41 w 641"/>
                <a:gd name="T11" fmla="*/ 1 h 2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259">
                  <a:moveTo>
                    <a:pt x="641" y="10"/>
                  </a:moveTo>
                  <a:lnTo>
                    <a:pt x="638" y="0"/>
                  </a:lnTo>
                  <a:lnTo>
                    <a:pt x="0" y="256"/>
                  </a:lnTo>
                  <a:lnTo>
                    <a:pt x="70" y="258"/>
                  </a:lnTo>
                  <a:lnTo>
                    <a:pt x="131" y="259"/>
                  </a:lnTo>
                  <a:lnTo>
                    <a:pt x="641" y="10"/>
                  </a:lnTo>
                  <a:close/>
                </a:path>
              </a:pathLst>
            </a:custGeom>
            <a:solidFill>
              <a:srgbClr val="FFFFFF"/>
            </a:solidFill>
            <a:ln w="1588">
              <a:solidFill>
                <a:schemeClr val="tx1"/>
              </a:solidFill>
              <a:prstDash val="solid"/>
              <a:round/>
              <a:headEnd/>
              <a:tailEnd/>
            </a:ln>
          </p:spPr>
          <p:txBody>
            <a:bodyPr/>
            <a:lstStyle/>
            <a:p>
              <a:endParaRPr lang="en-US"/>
            </a:p>
          </p:txBody>
        </p:sp>
        <p:sp>
          <p:nvSpPr>
            <p:cNvPr id="64552" name="Freeform 66">
              <a:extLst>
                <a:ext uri="{FF2B5EF4-FFF2-40B4-BE49-F238E27FC236}">
                  <a16:creationId xmlns:a16="http://schemas.microsoft.com/office/drawing/2014/main" id="{ECDB69DD-6478-75B3-124A-730871A1B0F7}"/>
                </a:ext>
              </a:extLst>
            </p:cNvPr>
            <p:cNvSpPr>
              <a:spLocks/>
            </p:cNvSpPr>
            <p:nvPr/>
          </p:nvSpPr>
          <p:spPr bwMode="auto">
            <a:xfrm>
              <a:off x="4455" y="2263"/>
              <a:ext cx="204" cy="29"/>
            </a:xfrm>
            <a:custGeom>
              <a:avLst/>
              <a:gdLst>
                <a:gd name="T0" fmla="*/ 26 w 407"/>
                <a:gd name="T1" fmla="*/ 3 h 58"/>
                <a:gd name="T2" fmla="*/ 26 w 407"/>
                <a:gd name="T3" fmla="*/ 3 h 58"/>
                <a:gd name="T4" fmla="*/ 0 w 407"/>
                <a:gd name="T5" fmla="*/ 0 h 58"/>
                <a:gd name="T6" fmla="*/ 1 w 407"/>
                <a:gd name="T7" fmla="*/ 2 h 58"/>
                <a:gd name="T8" fmla="*/ 1 w 407"/>
                <a:gd name="T9" fmla="*/ 4 h 58"/>
                <a:gd name="T10" fmla="*/ 26 w 407"/>
                <a:gd name="T11" fmla="*/ 3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 h="58">
                  <a:moveTo>
                    <a:pt x="407" y="44"/>
                  </a:moveTo>
                  <a:lnTo>
                    <a:pt x="407" y="33"/>
                  </a:lnTo>
                  <a:lnTo>
                    <a:pt x="0" y="0"/>
                  </a:lnTo>
                  <a:lnTo>
                    <a:pt x="3" y="28"/>
                  </a:lnTo>
                  <a:lnTo>
                    <a:pt x="8" y="58"/>
                  </a:lnTo>
                  <a:lnTo>
                    <a:pt x="407" y="44"/>
                  </a:lnTo>
                  <a:close/>
                </a:path>
              </a:pathLst>
            </a:custGeom>
            <a:solidFill>
              <a:srgbClr val="FFFFFF"/>
            </a:solidFill>
            <a:ln w="1588">
              <a:solidFill>
                <a:schemeClr val="tx1"/>
              </a:solidFill>
              <a:prstDash val="solid"/>
              <a:round/>
              <a:headEnd/>
              <a:tailEnd/>
            </a:ln>
          </p:spPr>
          <p:txBody>
            <a:bodyPr/>
            <a:lstStyle/>
            <a:p>
              <a:endParaRPr lang="en-US"/>
            </a:p>
          </p:txBody>
        </p:sp>
        <p:sp>
          <p:nvSpPr>
            <p:cNvPr id="64553" name="Line 67">
              <a:extLst>
                <a:ext uri="{FF2B5EF4-FFF2-40B4-BE49-F238E27FC236}">
                  <a16:creationId xmlns:a16="http://schemas.microsoft.com/office/drawing/2014/main" id="{1AB93664-BF17-021A-C2B3-03B21AA8E96C}"/>
                </a:ext>
              </a:extLst>
            </p:cNvPr>
            <p:cNvSpPr>
              <a:spLocks noChangeShapeType="1"/>
            </p:cNvSpPr>
            <p:nvPr/>
          </p:nvSpPr>
          <p:spPr bwMode="auto">
            <a:xfrm flipH="1" flipV="1">
              <a:off x="4431" y="2076"/>
              <a:ext cx="26" cy="201"/>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54" name="Line 68">
              <a:extLst>
                <a:ext uri="{FF2B5EF4-FFF2-40B4-BE49-F238E27FC236}">
                  <a16:creationId xmlns:a16="http://schemas.microsoft.com/office/drawing/2014/main" id="{7019AD81-D991-2D2D-9CE6-B8ED7A53F306}"/>
                </a:ext>
              </a:extLst>
            </p:cNvPr>
            <p:cNvSpPr>
              <a:spLocks noChangeShapeType="1"/>
            </p:cNvSpPr>
            <p:nvPr/>
          </p:nvSpPr>
          <p:spPr bwMode="auto">
            <a:xfrm>
              <a:off x="4431" y="2076"/>
              <a:ext cx="114" cy="111"/>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55" name="Line 69">
              <a:extLst>
                <a:ext uri="{FF2B5EF4-FFF2-40B4-BE49-F238E27FC236}">
                  <a16:creationId xmlns:a16="http://schemas.microsoft.com/office/drawing/2014/main" id="{840D07AB-BE6F-0F5C-0F92-9D200A5BCD80}"/>
                </a:ext>
              </a:extLst>
            </p:cNvPr>
            <p:cNvSpPr>
              <a:spLocks noChangeShapeType="1"/>
            </p:cNvSpPr>
            <p:nvPr/>
          </p:nvSpPr>
          <p:spPr bwMode="auto">
            <a:xfrm>
              <a:off x="4545" y="2187"/>
              <a:ext cx="105" cy="1"/>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56" name="Line 70">
              <a:extLst>
                <a:ext uri="{FF2B5EF4-FFF2-40B4-BE49-F238E27FC236}">
                  <a16:creationId xmlns:a16="http://schemas.microsoft.com/office/drawing/2014/main" id="{D9A2A735-D2B1-C845-DA95-425D0B8C744E}"/>
                </a:ext>
              </a:extLst>
            </p:cNvPr>
            <p:cNvSpPr>
              <a:spLocks noChangeShapeType="1"/>
            </p:cNvSpPr>
            <p:nvPr/>
          </p:nvSpPr>
          <p:spPr bwMode="auto">
            <a:xfrm flipV="1">
              <a:off x="4746" y="2156"/>
              <a:ext cx="197" cy="2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57" name="Rectangle 71">
              <a:extLst>
                <a:ext uri="{FF2B5EF4-FFF2-40B4-BE49-F238E27FC236}">
                  <a16:creationId xmlns:a16="http://schemas.microsoft.com/office/drawing/2014/main" id="{3B1CB9F9-5885-3AA0-2733-CBC16BD7F5EF}"/>
                </a:ext>
              </a:extLst>
            </p:cNvPr>
            <p:cNvSpPr>
              <a:spLocks noChangeArrowheads="1"/>
            </p:cNvSpPr>
            <p:nvPr/>
          </p:nvSpPr>
          <p:spPr bwMode="auto">
            <a:xfrm>
              <a:off x="4246" y="2110"/>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300"/>
                <a:t>O</a:t>
              </a:r>
              <a:endParaRPr lang="fr-FR" altLang="fr-FR" sz="1800">
                <a:latin typeface="Comic Sans MS" panose="030F0702030302020204" pitchFamily="66" charset="0"/>
              </a:endParaRPr>
            </a:p>
          </p:txBody>
        </p:sp>
        <p:sp>
          <p:nvSpPr>
            <p:cNvPr id="64558" name="Line 72">
              <a:extLst>
                <a:ext uri="{FF2B5EF4-FFF2-40B4-BE49-F238E27FC236}">
                  <a16:creationId xmlns:a16="http://schemas.microsoft.com/office/drawing/2014/main" id="{B681AD32-1ACD-1B62-68EB-DBA83E9419C4}"/>
                </a:ext>
              </a:extLst>
            </p:cNvPr>
            <p:cNvSpPr>
              <a:spLocks noChangeShapeType="1"/>
            </p:cNvSpPr>
            <p:nvPr/>
          </p:nvSpPr>
          <p:spPr bwMode="auto">
            <a:xfrm flipH="1">
              <a:off x="4349" y="2076"/>
              <a:ext cx="82" cy="55"/>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59" name="Line 73">
              <a:extLst>
                <a:ext uri="{FF2B5EF4-FFF2-40B4-BE49-F238E27FC236}">
                  <a16:creationId xmlns:a16="http://schemas.microsoft.com/office/drawing/2014/main" id="{94E74EB7-9F8D-67A3-63E1-E77E3018186F}"/>
                </a:ext>
              </a:extLst>
            </p:cNvPr>
            <p:cNvSpPr>
              <a:spLocks noChangeShapeType="1"/>
            </p:cNvSpPr>
            <p:nvPr/>
          </p:nvSpPr>
          <p:spPr bwMode="auto">
            <a:xfrm flipH="1" flipV="1">
              <a:off x="4175" y="2076"/>
              <a:ext cx="83" cy="5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60" name="Rectangle 74">
              <a:extLst>
                <a:ext uri="{FF2B5EF4-FFF2-40B4-BE49-F238E27FC236}">
                  <a16:creationId xmlns:a16="http://schemas.microsoft.com/office/drawing/2014/main" id="{B33C33F4-05C6-1FD8-228E-0C02543A48FA}"/>
                </a:ext>
              </a:extLst>
            </p:cNvPr>
            <p:cNvSpPr>
              <a:spLocks noChangeArrowheads="1"/>
            </p:cNvSpPr>
            <p:nvPr/>
          </p:nvSpPr>
          <p:spPr bwMode="auto">
            <a:xfrm>
              <a:off x="4976" y="2030"/>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300"/>
                <a:t>O</a:t>
              </a:r>
              <a:endParaRPr lang="fr-FR" altLang="fr-FR" sz="1800">
                <a:latin typeface="Comic Sans MS" panose="030F0702030302020204" pitchFamily="66" charset="0"/>
              </a:endParaRPr>
            </a:p>
          </p:txBody>
        </p:sp>
        <p:sp>
          <p:nvSpPr>
            <p:cNvPr id="64561" name="Line 75">
              <a:extLst>
                <a:ext uri="{FF2B5EF4-FFF2-40B4-BE49-F238E27FC236}">
                  <a16:creationId xmlns:a16="http://schemas.microsoft.com/office/drawing/2014/main" id="{357DC727-174D-13B2-D453-70E3B80C0BBA}"/>
                </a:ext>
              </a:extLst>
            </p:cNvPr>
            <p:cNvSpPr>
              <a:spLocks noChangeShapeType="1"/>
            </p:cNvSpPr>
            <p:nvPr/>
          </p:nvSpPr>
          <p:spPr bwMode="auto">
            <a:xfrm flipV="1">
              <a:off x="4943" y="2120"/>
              <a:ext cx="45" cy="3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62" name="Rectangle 76">
              <a:extLst>
                <a:ext uri="{FF2B5EF4-FFF2-40B4-BE49-F238E27FC236}">
                  <a16:creationId xmlns:a16="http://schemas.microsoft.com/office/drawing/2014/main" id="{0D3AB1D9-EC71-E029-A64F-8BEEE7492C7C}"/>
                </a:ext>
              </a:extLst>
            </p:cNvPr>
            <p:cNvSpPr>
              <a:spLocks noChangeArrowheads="1"/>
            </p:cNvSpPr>
            <p:nvPr/>
          </p:nvSpPr>
          <p:spPr bwMode="auto">
            <a:xfrm>
              <a:off x="5104" y="2118"/>
              <a:ext cx="1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300"/>
                <a:t>R2</a:t>
              </a:r>
              <a:endParaRPr lang="fr-FR" altLang="fr-FR" sz="1800">
                <a:latin typeface="Comic Sans MS" panose="030F0702030302020204" pitchFamily="66" charset="0"/>
              </a:endParaRPr>
            </a:p>
          </p:txBody>
        </p:sp>
        <p:sp>
          <p:nvSpPr>
            <p:cNvPr id="64563" name="Line 77">
              <a:extLst>
                <a:ext uri="{FF2B5EF4-FFF2-40B4-BE49-F238E27FC236}">
                  <a16:creationId xmlns:a16="http://schemas.microsoft.com/office/drawing/2014/main" id="{55840106-1E95-9277-8BEF-8CCB882FACBE}"/>
                </a:ext>
              </a:extLst>
            </p:cNvPr>
            <p:cNvSpPr>
              <a:spLocks noChangeShapeType="1"/>
            </p:cNvSpPr>
            <p:nvPr/>
          </p:nvSpPr>
          <p:spPr bwMode="auto">
            <a:xfrm>
              <a:off x="5077" y="2114"/>
              <a:ext cx="40" cy="2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64" name="AutoShape 78">
              <a:extLst>
                <a:ext uri="{FF2B5EF4-FFF2-40B4-BE49-F238E27FC236}">
                  <a16:creationId xmlns:a16="http://schemas.microsoft.com/office/drawing/2014/main" id="{F3A76703-9646-5C33-BC98-51577EEF07DB}"/>
                </a:ext>
              </a:extLst>
            </p:cNvPr>
            <p:cNvSpPr>
              <a:spLocks noChangeAspect="1" noChangeArrowheads="1" noTextEdit="1"/>
            </p:cNvSpPr>
            <p:nvPr/>
          </p:nvSpPr>
          <p:spPr bwMode="auto">
            <a:xfrm>
              <a:off x="5010" y="1533"/>
              <a:ext cx="22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Lst>
          </p:spPr>
          <p:txBody>
            <a:bodyPr/>
            <a:lstStyle/>
            <a:p>
              <a:endParaRPr lang="en-US"/>
            </a:p>
          </p:txBody>
        </p:sp>
        <p:sp>
          <p:nvSpPr>
            <p:cNvPr id="64565" name="Rectangle 80">
              <a:extLst>
                <a:ext uri="{FF2B5EF4-FFF2-40B4-BE49-F238E27FC236}">
                  <a16:creationId xmlns:a16="http://schemas.microsoft.com/office/drawing/2014/main" id="{A533B404-A9E8-CE75-E995-EB13AB2C3A07}"/>
                </a:ext>
              </a:extLst>
            </p:cNvPr>
            <p:cNvSpPr>
              <a:spLocks noChangeArrowheads="1"/>
            </p:cNvSpPr>
            <p:nvPr/>
          </p:nvSpPr>
          <p:spPr bwMode="auto">
            <a:xfrm>
              <a:off x="5002" y="1713"/>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a:t>O</a:t>
              </a:r>
              <a:endParaRPr lang="fr-FR" altLang="fr-FR" sz="1800">
                <a:latin typeface="Comic Sans MS" panose="030F0702030302020204" pitchFamily="66" charset="0"/>
              </a:endParaRPr>
            </a:p>
          </p:txBody>
        </p:sp>
        <p:sp>
          <p:nvSpPr>
            <p:cNvPr id="64566" name="Line 81">
              <a:extLst>
                <a:ext uri="{FF2B5EF4-FFF2-40B4-BE49-F238E27FC236}">
                  <a16:creationId xmlns:a16="http://schemas.microsoft.com/office/drawing/2014/main" id="{E362B245-F55B-BF9E-0B3E-BB255D7A745B}"/>
                </a:ext>
              </a:extLst>
            </p:cNvPr>
            <p:cNvSpPr>
              <a:spLocks noChangeShapeType="1"/>
            </p:cNvSpPr>
            <p:nvPr/>
          </p:nvSpPr>
          <p:spPr bwMode="auto">
            <a:xfrm>
              <a:off x="5057" y="1584"/>
              <a:ext cx="1" cy="128"/>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67" name="Rectangle 82">
              <a:extLst>
                <a:ext uri="{FF2B5EF4-FFF2-40B4-BE49-F238E27FC236}">
                  <a16:creationId xmlns:a16="http://schemas.microsoft.com/office/drawing/2014/main" id="{59FC2267-C23F-8D29-678F-64353C7920A7}"/>
                </a:ext>
              </a:extLst>
            </p:cNvPr>
            <p:cNvSpPr>
              <a:spLocks noChangeArrowheads="1"/>
            </p:cNvSpPr>
            <p:nvPr/>
          </p:nvSpPr>
          <p:spPr bwMode="auto">
            <a:xfrm>
              <a:off x="5133" y="180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a:t>H</a:t>
              </a:r>
              <a:endParaRPr lang="fr-FR" altLang="fr-FR" sz="1800">
                <a:latin typeface="Comic Sans MS" panose="030F0702030302020204" pitchFamily="66" charset="0"/>
              </a:endParaRPr>
            </a:p>
          </p:txBody>
        </p:sp>
        <p:sp>
          <p:nvSpPr>
            <p:cNvPr id="64568" name="Line 83">
              <a:extLst>
                <a:ext uri="{FF2B5EF4-FFF2-40B4-BE49-F238E27FC236}">
                  <a16:creationId xmlns:a16="http://schemas.microsoft.com/office/drawing/2014/main" id="{A1F83478-9AC8-F681-68F8-FAE08E665AE8}"/>
                </a:ext>
              </a:extLst>
            </p:cNvPr>
            <p:cNvSpPr>
              <a:spLocks noChangeShapeType="1"/>
            </p:cNvSpPr>
            <p:nvPr/>
          </p:nvSpPr>
          <p:spPr bwMode="auto">
            <a:xfrm>
              <a:off x="5102" y="1800"/>
              <a:ext cx="41" cy="28"/>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69" name="AutoShape 84">
              <a:extLst>
                <a:ext uri="{FF2B5EF4-FFF2-40B4-BE49-F238E27FC236}">
                  <a16:creationId xmlns:a16="http://schemas.microsoft.com/office/drawing/2014/main" id="{4A011C25-4D78-6634-055C-F43FC2C3A818}"/>
                </a:ext>
              </a:extLst>
            </p:cNvPr>
            <p:cNvSpPr>
              <a:spLocks noChangeAspect="1" noChangeArrowheads="1" noTextEdit="1"/>
            </p:cNvSpPr>
            <p:nvPr/>
          </p:nvSpPr>
          <p:spPr bwMode="auto">
            <a:xfrm>
              <a:off x="5007" y="2260"/>
              <a:ext cx="148"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Lst>
          </p:spPr>
          <p:txBody>
            <a:bodyPr/>
            <a:lstStyle/>
            <a:p>
              <a:endParaRPr lang="en-US"/>
            </a:p>
          </p:txBody>
        </p:sp>
        <p:sp>
          <p:nvSpPr>
            <p:cNvPr id="64570" name="Rectangle 86">
              <a:extLst>
                <a:ext uri="{FF2B5EF4-FFF2-40B4-BE49-F238E27FC236}">
                  <a16:creationId xmlns:a16="http://schemas.microsoft.com/office/drawing/2014/main" id="{ECF3F879-AF78-3232-9E22-D0C0003BD72E}"/>
                </a:ext>
              </a:extLst>
            </p:cNvPr>
            <p:cNvSpPr>
              <a:spLocks noChangeArrowheads="1"/>
            </p:cNvSpPr>
            <p:nvPr/>
          </p:nvSpPr>
          <p:spPr bwMode="auto">
            <a:xfrm>
              <a:off x="4998" y="2318"/>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a:t>O</a:t>
              </a:r>
              <a:endParaRPr lang="fr-FR" altLang="fr-FR" sz="1800">
                <a:latin typeface="Comic Sans MS" panose="030F0702030302020204" pitchFamily="66" charset="0"/>
              </a:endParaRPr>
            </a:p>
          </p:txBody>
        </p:sp>
        <p:sp>
          <p:nvSpPr>
            <p:cNvPr id="64571" name="Line 87">
              <a:extLst>
                <a:ext uri="{FF2B5EF4-FFF2-40B4-BE49-F238E27FC236}">
                  <a16:creationId xmlns:a16="http://schemas.microsoft.com/office/drawing/2014/main" id="{ED9602D9-D9C2-04F4-5187-45740D19AE31}"/>
                </a:ext>
              </a:extLst>
            </p:cNvPr>
            <p:cNvSpPr>
              <a:spLocks noChangeShapeType="1"/>
            </p:cNvSpPr>
            <p:nvPr/>
          </p:nvSpPr>
          <p:spPr bwMode="auto">
            <a:xfrm>
              <a:off x="5097" y="2315"/>
              <a:ext cx="33"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2" name="Line 88">
              <a:extLst>
                <a:ext uri="{FF2B5EF4-FFF2-40B4-BE49-F238E27FC236}">
                  <a16:creationId xmlns:a16="http://schemas.microsoft.com/office/drawing/2014/main" id="{30B59337-71E9-DD6C-9334-BD7B257F71D3}"/>
                </a:ext>
              </a:extLst>
            </p:cNvPr>
            <p:cNvSpPr>
              <a:spLocks noChangeShapeType="1"/>
            </p:cNvSpPr>
            <p:nvPr/>
          </p:nvSpPr>
          <p:spPr bwMode="auto">
            <a:xfrm>
              <a:off x="5054" y="2430"/>
              <a:ext cx="1" cy="12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3" name="Rectangle 89">
              <a:extLst>
                <a:ext uri="{FF2B5EF4-FFF2-40B4-BE49-F238E27FC236}">
                  <a16:creationId xmlns:a16="http://schemas.microsoft.com/office/drawing/2014/main" id="{DF35E802-2A4D-61C2-8341-CFC0E7510E17}"/>
                </a:ext>
              </a:extLst>
            </p:cNvPr>
            <p:cNvSpPr>
              <a:spLocks noChangeArrowheads="1"/>
            </p:cNvSpPr>
            <p:nvPr/>
          </p:nvSpPr>
          <p:spPr bwMode="auto">
            <a:xfrm>
              <a:off x="2429" y="1797"/>
              <a:ext cx="1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300"/>
                <a:t>R1</a:t>
              </a:r>
              <a:endParaRPr lang="fr-FR" altLang="fr-FR" sz="1800">
                <a:latin typeface="Comic Sans MS" panose="030F0702030302020204" pitchFamily="66" charset="0"/>
              </a:endParaRPr>
            </a:p>
          </p:txBody>
        </p:sp>
        <p:sp>
          <p:nvSpPr>
            <p:cNvPr id="64574" name="Rectangle 90">
              <a:extLst>
                <a:ext uri="{FF2B5EF4-FFF2-40B4-BE49-F238E27FC236}">
                  <a16:creationId xmlns:a16="http://schemas.microsoft.com/office/drawing/2014/main" id="{F23D5B92-2410-CE91-CBB0-93E4C07307DF}"/>
                </a:ext>
              </a:extLst>
            </p:cNvPr>
            <p:cNvSpPr>
              <a:spLocks noChangeArrowheads="1"/>
            </p:cNvSpPr>
            <p:nvPr/>
          </p:nvSpPr>
          <p:spPr bwMode="auto">
            <a:xfrm>
              <a:off x="4105" y="1978"/>
              <a:ext cx="1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300"/>
                <a:t>R1</a:t>
              </a:r>
              <a:endParaRPr lang="fr-FR" altLang="fr-FR" sz="1800">
                <a:latin typeface="Comic Sans MS" panose="030F0702030302020204" pitchFamily="66" charset="0"/>
              </a:endParaRPr>
            </a:p>
          </p:txBody>
        </p:sp>
      </p:grpSp>
      <p:sp>
        <p:nvSpPr>
          <p:cNvPr id="64517" name="Line 91">
            <a:extLst>
              <a:ext uri="{FF2B5EF4-FFF2-40B4-BE49-F238E27FC236}">
                <a16:creationId xmlns:a16="http://schemas.microsoft.com/office/drawing/2014/main" id="{8AAC55BD-B698-8A0A-284C-D7738C20D1B3}"/>
              </a:ext>
            </a:extLst>
          </p:cNvPr>
          <p:cNvSpPr>
            <a:spLocks noChangeShapeType="1"/>
          </p:cNvSpPr>
          <p:nvPr/>
        </p:nvSpPr>
        <p:spPr bwMode="auto">
          <a:xfrm>
            <a:off x="5653088" y="1196975"/>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8" name="Text Box 92">
            <a:extLst>
              <a:ext uri="{FF2B5EF4-FFF2-40B4-BE49-F238E27FC236}">
                <a16:creationId xmlns:a16="http://schemas.microsoft.com/office/drawing/2014/main" id="{F72465F7-DB56-E637-73EB-C616582DC885}"/>
              </a:ext>
            </a:extLst>
          </p:cNvPr>
          <p:cNvSpPr txBox="1">
            <a:spLocks noChangeArrowheads="1"/>
          </p:cNvSpPr>
          <p:nvPr/>
        </p:nvSpPr>
        <p:spPr bwMode="auto">
          <a:xfrm>
            <a:off x="6446838" y="1084233"/>
            <a:ext cx="2538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900" dirty="0">
                <a:latin typeface="Comic Sans MS" panose="030F0702030302020204" pitchFamily="66" charset="0"/>
                <a:hlinkClick r:id="rId4"/>
              </a:rPr>
              <a:t>https://www.youtube.com/watch?v=wvTv8TqWC48</a:t>
            </a:r>
            <a:r>
              <a:rPr lang="fr-FR" altLang="fr-FR" sz="900" dirty="0">
                <a:latin typeface="Comic Sans MS" panose="030F0702030302020204" pitchFamily="66" charset="0"/>
              </a:rPr>
              <a:t> </a:t>
            </a:r>
          </a:p>
        </p:txBody>
      </p:sp>
      <p:sp>
        <p:nvSpPr>
          <p:cNvPr id="64519" name="Text Box 93">
            <a:extLst>
              <a:ext uri="{FF2B5EF4-FFF2-40B4-BE49-F238E27FC236}">
                <a16:creationId xmlns:a16="http://schemas.microsoft.com/office/drawing/2014/main" id="{77D64A80-D7B2-03CF-64AB-6B95789250E5}"/>
              </a:ext>
            </a:extLst>
          </p:cNvPr>
          <p:cNvSpPr txBox="1">
            <a:spLocks noChangeArrowheads="1"/>
          </p:cNvSpPr>
          <p:nvPr/>
        </p:nvSpPr>
        <p:spPr bwMode="auto">
          <a:xfrm>
            <a:off x="4138613" y="981075"/>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a:latin typeface="Comic Sans MS" panose="030F0702030302020204" pitchFamily="66" charset="0"/>
              </a:rPr>
              <a:t>Structure</a:t>
            </a:r>
          </a:p>
        </p:txBody>
      </p:sp>
      <p:sp>
        <p:nvSpPr>
          <p:cNvPr id="2" name="Rectangle 1">
            <a:extLst>
              <a:ext uri="{FF2B5EF4-FFF2-40B4-BE49-F238E27FC236}">
                <a16:creationId xmlns:a16="http://schemas.microsoft.com/office/drawing/2014/main" id="{B82C6126-C1F9-A4D7-2AEC-384D9ADCC3E0}"/>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Structure des protéines </a:t>
            </a:r>
            <a:endParaRPr lang="fr-FR" altLang="fr-FR" sz="2400" b="1" dirty="0">
              <a:solidFill>
                <a:schemeClr val="bg1"/>
              </a:solidFill>
              <a:latin typeface="+mn-lt"/>
              <a:ea typeface="SimSun"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5">
            <a:extLst>
              <a:ext uri="{FF2B5EF4-FFF2-40B4-BE49-F238E27FC236}">
                <a16:creationId xmlns:a16="http://schemas.microsoft.com/office/drawing/2014/main" id="{C9BF6145-9A1B-8034-7FD6-3ECBDAF131E9}"/>
              </a:ext>
            </a:extLst>
          </p:cNvPr>
          <p:cNvSpPr>
            <a:spLocks noChangeShapeType="1"/>
          </p:cNvSpPr>
          <p:nvPr/>
        </p:nvSpPr>
        <p:spPr bwMode="auto">
          <a:xfrm>
            <a:off x="0" y="304800"/>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3" name="Text Box 9">
            <a:extLst>
              <a:ext uri="{FF2B5EF4-FFF2-40B4-BE49-F238E27FC236}">
                <a16:creationId xmlns:a16="http://schemas.microsoft.com/office/drawing/2014/main" id="{7B7BD68F-6385-22B4-C603-58246C18A592}"/>
              </a:ext>
            </a:extLst>
          </p:cNvPr>
          <p:cNvSpPr txBox="1">
            <a:spLocks noChangeArrowheads="1"/>
          </p:cNvSpPr>
          <p:nvPr/>
        </p:nvSpPr>
        <p:spPr bwMode="auto">
          <a:xfrm>
            <a:off x="34925" y="1500610"/>
            <a:ext cx="8893175"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dirty="0">
                <a:latin typeface="Comic Sans MS" panose="030F0702030302020204" pitchFamily="66" charset="0"/>
              </a:rPr>
              <a:t>Les enzymes qui hydrolysent les osides présentent une spécificité qui peut être liée :</a:t>
            </a:r>
          </a:p>
          <a:p>
            <a:pPr eaLnBrk="1" hangingPunct="1">
              <a:spcBef>
                <a:spcPct val="50000"/>
              </a:spcBef>
              <a:buFontTx/>
              <a:buChar char="-"/>
            </a:pPr>
            <a:r>
              <a:rPr lang="fr-FR" altLang="fr-FR" sz="1800" dirty="0">
                <a:latin typeface="Comic Sans MS" panose="030F0702030302020204" pitchFamily="66" charset="0"/>
              </a:rPr>
              <a:t> au type de liaisons hydrolysées (O-glycosidiques, N-glycosidiques)</a:t>
            </a:r>
          </a:p>
          <a:p>
            <a:pPr eaLnBrk="1" hangingPunct="1">
              <a:spcBef>
                <a:spcPct val="50000"/>
              </a:spcBef>
              <a:buFontTx/>
              <a:buChar char="-"/>
            </a:pPr>
            <a:r>
              <a:rPr lang="fr-FR" altLang="fr-FR" sz="1800" dirty="0">
                <a:latin typeface="Comic Sans MS" panose="030F0702030302020204" pitchFamily="66" charset="0"/>
              </a:rPr>
              <a:t> aux résidus osidiques (glucosidase, </a:t>
            </a:r>
            <a:r>
              <a:rPr lang="fr-FR" altLang="fr-FR" sz="1800" dirty="0" err="1">
                <a:latin typeface="Comic Sans MS" panose="030F0702030302020204" pitchFamily="66" charset="0"/>
              </a:rPr>
              <a:t>mannosidase</a:t>
            </a:r>
            <a:r>
              <a:rPr lang="fr-FR" altLang="fr-FR" sz="1800" dirty="0">
                <a:latin typeface="Comic Sans MS" panose="030F0702030302020204" pitchFamily="66" charset="0"/>
              </a:rPr>
              <a:t>, galactosidase…)</a:t>
            </a:r>
          </a:p>
          <a:p>
            <a:pPr eaLnBrk="1" hangingPunct="1">
              <a:spcBef>
                <a:spcPct val="50000"/>
              </a:spcBef>
              <a:buFontTx/>
              <a:buChar char="-"/>
            </a:pPr>
            <a:r>
              <a:rPr lang="fr-FR" altLang="fr-FR" sz="1800" dirty="0">
                <a:latin typeface="Comic Sans MS" panose="030F0702030302020204" pitchFamily="66" charset="0"/>
              </a:rPr>
              <a:t> à l'anomérie (</a:t>
            </a:r>
            <a:r>
              <a:rPr lang="fr-FR" altLang="fr-FR" sz="1800" dirty="0">
                <a:latin typeface="Symbol" panose="05050102010706020507" pitchFamily="18" charset="2"/>
              </a:rPr>
              <a:t>a</a:t>
            </a:r>
            <a:r>
              <a:rPr lang="fr-FR" altLang="fr-FR" sz="1800" dirty="0">
                <a:latin typeface="Comic Sans MS" panose="030F0702030302020204" pitchFamily="66" charset="0"/>
              </a:rPr>
              <a:t> ou </a:t>
            </a:r>
            <a:r>
              <a:rPr lang="fr-FR" altLang="fr-FR" sz="1800" dirty="0">
                <a:latin typeface="Symbol" panose="05050102010706020507" pitchFamily="18" charset="2"/>
              </a:rPr>
              <a:t>b</a:t>
            </a:r>
            <a:r>
              <a:rPr lang="fr-FR" altLang="fr-FR" sz="1800" dirty="0">
                <a:latin typeface="Comic Sans MS" panose="030F0702030302020204" pitchFamily="66" charset="0"/>
              </a:rPr>
              <a:t>)</a:t>
            </a:r>
          </a:p>
        </p:txBody>
      </p:sp>
      <p:sp>
        <p:nvSpPr>
          <p:cNvPr id="66565" name="Text Box 157">
            <a:extLst>
              <a:ext uri="{FF2B5EF4-FFF2-40B4-BE49-F238E27FC236}">
                <a16:creationId xmlns:a16="http://schemas.microsoft.com/office/drawing/2014/main" id="{F41B8FA2-C9A5-2AC2-99E5-C03CD3C179D5}"/>
              </a:ext>
            </a:extLst>
          </p:cNvPr>
          <p:cNvSpPr txBox="1">
            <a:spLocks noChangeArrowheads="1"/>
          </p:cNvSpPr>
          <p:nvPr/>
        </p:nvSpPr>
        <p:spPr bwMode="auto">
          <a:xfrm>
            <a:off x="468313" y="476672"/>
            <a:ext cx="6119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solidFill>
                  <a:srgbClr val="FF0000"/>
                </a:solidFill>
                <a:latin typeface="Comic Sans MS" panose="030F0702030302020204" pitchFamily="66" charset="0"/>
              </a:rPr>
              <a:t>Les oses sont non hydrolysables</a:t>
            </a:r>
            <a:r>
              <a:rPr lang="fr-FR" altLang="fr-FR" sz="1800">
                <a:latin typeface="Comic Sans MS" panose="030F0702030302020204" pitchFamily="66" charset="0"/>
              </a:rPr>
              <a:t>.</a:t>
            </a:r>
          </a:p>
        </p:txBody>
      </p:sp>
      <p:sp>
        <p:nvSpPr>
          <p:cNvPr id="66566" name="Text Box 158">
            <a:extLst>
              <a:ext uri="{FF2B5EF4-FFF2-40B4-BE49-F238E27FC236}">
                <a16:creationId xmlns:a16="http://schemas.microsoft.com/office/drawing/2014/main" id="{DE4FD5BE-7D01-25E9-B379-40D49CF7B82F}"/>
              </a:ext>
            </a:extLst>
          </p:cNvPr>
          <p:cNvSpPr txBox="1">
            <a:spLocks noChangeArrowheads="1"/>
          </p:cNvSpPr>
          <p:nvPr/>
        </p:nvSpPr>
        <p:spPr bwMode="auto">
          <a:xfrm>
            <a:off x="468313" y="910060"/>
            <a:ext cx="8424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solidFill>
                  <a:srgbClr val="FF0000"/>
                </a:solidFill>
                <a:latin typeface="Comic Sans MS" panose="030F0702030302020204" pitchFamily="66" charset="0"/>
              </a:rPr>
              <a:t>Les osides sont hydrolysables</a:t>
            </a:r>
            <a:r>
              <a:rPr lang="fr-FR" altLang="fr-FR" sz="1800">
                <a:latin typeface="Comic Sans MS" panose="030F0702030302020204" pitchFamily="66" charset="0"/>
              </a:rPr>
              <a:t> et leur hydrolyse donne des oses.</a:t>
            </a:r>
          </a:p>
        </p:txBody>
      </p:sp>
      <p:grpSp>
        <p:nvGrpSpPr>
          <p:cNvPr id="66568" name="Group 163">
            <a:extLst>
              <a:ext uri="{FF2B5EF4-FFF2-40B4-BE49-F238E27FC236}">
                <a16:creationId xmlns:a16="http://schemas.microsoft.com/office/drawing/2014/main" id="{52C4B723-DC10-7277-1624-EB709FA936E4}"/>
              </a:ext>
            </a:extLst>
          </p:cNvPr>
          <p:cNvGrpSpPr>
            <a:grpSpLocks/>
          </p:cNvGrpSpPr>
          <p:nvPr/>
        </p:nvGrpSpPr>
        <p:grpSpPr bwMode="auto">
          <a:xfrm>
            <a:off x="107950" y="3867150"/>
            <a:ext cx="8856663" cy="2811463"/>
            <a:chOff x="68" y="2436"/>
            <a:chExt cx="5579" cy="1771"/>
          </a:xfrm>
        </p:grpSpPr>
        <p:sp>
          <p:nvSpPr>
            <p:cNvPr id="66569" name="Line 15">
              <a:extLst>
                <a:ext uri="{FF2B5EF4-FFF2-40B4-BE49-F238E27FC236}">
                  <a16:creationId xmlns:a16="http://schemas.microsoft.com/office/drawing/2014/main" id="{E67818F0-43FE-93F4-ED60-6D7ED6451B21}"/>
                </a:ext>
              </a:extLst>
            </p:cNvPr>
            <p:cNvSpPr>
              <a:spLocks noChangeShapeType="1"/>
            </p:cNvSpPr>
            <p:nvPr/>
          </p:nvSpPr>
          <p:spPr bwMode="auto">
            <a:xfrm flipH="1" flipV="1">
              <a:off x="3206" y="4086"/>
              <a:ext cx="483" cy="121"/>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0" name="Line 60">
              <a:extLst>
                <a:ext uri="{FF2B5EF4-FFF2-40B4-BE49-F238E27FC236}">
                  <a16:creationId xmlns:a16="http://schemas.microsoft.com/office/drawing/2014/main" id="{58E36077-ABF7-7528-458A-D5C2FC4CAA00}"/>
                </a:ext>
              </a:extLst>
            </p:cNvPr>
            <p:cNvSpPr>
              <a:spLocks noChangeShapeType="1"/>
            </p:cNvSpPr>
            <p:nvPr/>
          </p:nvSpPr>
          <p:spPr bwMode="auto">
            <a:xfrm flipH="1">
              <a:off x="396" y="3161"/>
              <a:ext cx="184" cy="2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1" name="Rectangle 61">
              <a:extLst>
                <a:ext uri="{FF2B5EF4-FFF2-40B4-BE49-F238E27FC236}">
                  <a16:creationId xmlns:a16="http://schemas.microsoft.com/office/drawing/2014/main" id="{E67C46F5-5D04-D9B5-E99F-4AE6D7F3A572}"/>
                </a:ext>
              </a:extLst>
            </p:cNvPr>
            <p:cNvSpPr>
              <a:spLocks noChangeArrowheads="1"/>
            </p:cNvSpPr>
            <p:nvPr/>
          </p:nvSpPr>
          <p:spPr bwMode="auto">
            <a:xfrm>
              <a:off x="871" y="3101"/>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6572" name="Line 62">
              <a:extLst>
                <a:ext uri="{FF2B5EF4-FFF2-40B4-BE49-F238E27FC236}">
                  <a16:creationId xmlns:a16="http://schemas.microsoft.com/office/drawing/2014/main" id="{A43B2321-5EA0-5422-B2F2-0424DE56A7BF}"/>
                </a:ext>
              </a:extLst>
            </p:cNvPr>
            <p:cNvSpPr>
              <a:spLocks noChangeShapeType="1"/>
            </p:cNvSpPr>
            <p:nvPr/>
          </p:nvSpPr>
          <p:spPr bwMode="auto">
            <a:xfrm>
              <a:off x="580" y="3161"/>
              <a:ext cx="30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3" name="Line 63">
              <a:extLst>
                <a:ext uri="{FF2B5EF4-FFF2-40B4-BE49-F238E27FC236}">
                  <a16:creationId xmlns:a16="http://schemas.microsoft.com/office/drawing/2014/main" id="{98E6B706-3B9F-67C5-B6E9-8BD074F978BC}"/>
                </a:ext>
              </a:extLst>
            </p:cNvPr>
            <p:cNvSpPr>
              <a:spLocks noChangeShapeType="1"/>
            </p:cNvSpPr>
            <p:nvPr/>
          </p:nvSpPr>
          <p:spPr bwMode="auto">
            <a:xfrm>
              <a:off x="396" y="3368"/>
              <a:ext cx="179" cy="2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64">
              <a:extLst>
                <a:ext uri="{FF2B5EF4-FFF2-40B4-BE49-F238E27FC236}">
                  <a16:creationId xmlns:a16="http://schemas.microsoft.com/office/drawing/2014/main" id="{FFE1D7A9-73FC-B241-B112-327FB1F824C3}"/>
                </a:ext>
              </a:extLst>
            </p:cNvPr>
            <p:cNvSpPr>
              <a:spLocks noChangeShapeType="1"/>
            </p:cNvSpPr>
            <p:nvPr/>
          </p:nvSpPr>
          <p:spPr bwMode="auto">
            <a:xfrm>
              <a:off x="575" y="3577"/>
              <a:ext cx="36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5" name="Line 65">
              <a:extLst>
                <a:ext uri="{FF2B5EF4-FFF2-40B4-BE49-F238E27FC236}">
                  <a16:creationId xmlns:a16="http://schemas.microsoft.com/office/drawing/2014/main" id="{256C2EB9-377E-EF80-ED02-DDFD4061C40A}"/>
                </a:ext>
              </a:extLst>
            </p:cNvPr>
            <p:cNvSpPr>
              <a:spLocks noChangeShapeType="1"/>
            </p:cNvSpPr>
            <p:nvPr/>
          </p:nvSpPr>
          <p:spPr bwMode="auto">
            <a:xfrm flipV="1">
              <a:off x="939" y="3370"/>
              <a:ext cx="184" cy="2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6" name="Line 66">
              <a:extLst>
                <a:ext uri="{FF2B5EF4-FFF2-40B4-BE49-F238E27FC236}">
                  <a16:creationId xmlns:a16="http://schemas.microsoft.com/office/drawing/2014/main" id="{597F37EE-F28B-B2F9-8BDB-BC3E9F929846}"/>
                </a:ext>
              </a:extLst>
            </p:cNvPr>
            <p:cNvSpPr>
              <a:spLocks noChangeShapeType="1"/>
            </p:cNvSpPr>
            <p:nvPr/>
          </p:nvSpPr>
          <p:spPr bwMode="auto">
            <a:xfrm flipH="1" flipV="1">
              <a:off x="994" y="3218"/>
              <a:ext cx="129" cy="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7" name="Line 67">
              <a:extLst>
                <a:ext uri="{FF2B5EF4-FFF2-40B4-BE49-F238E27FC236}">
                  <a16:creationId xmlns:a16="http://schemas.microsoft.com/office/drawing/2014/main" id="{CC95051C-3F1C-25BE-4F74-F096D256DDC5}"/>
                </a:ext>
              </a:extLst>
            </p:cNvPr>
            <p:cNvSpPr>
              <a:spLocks noChangeShapeType="1"/>
            </p:cNvSpPr>
            <p:nvPr/>
          </p:nvSpPr>
          <p:spPr bwMode="auto">
            <a:xfrm>
              <a:off x="939" y="3577"/>
              <a:ext cx="1" cy="1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8" name="Line 68">
              <a:extLst>
                <a:ext uri="{FF2B5EF4-FFF2-40B4-BE49-F238E27FC236}">
                  <a16:creationId xmlns:a16="http://schemas.microsoft.com/office/drawing/2014/main" id="{CE8C2DCE-8DC5-9402-76D3-4358B62BF7F1}"/>
                </a:ext>
              </a:extLst>
            </p:cNvPr>
            <p:cNvSpPr>
              <a:spLocks noChangeShapeType="1"/>
            </p:cNvSpPr>
            <p:nvPr/>
          </p:nvSpPr>
          <p:spPr bwMode="auto">
            <a:xfrm flipV="1">
              <a:off x="575" y="3409"/>
              <a:ext cx="1" cy="1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9" name="Rectangle 69">
              <a:extLst>
                <a:ext uri="{FF2B5EF4-FFF2-40B4-BE49-F238E27FC236}">
                  <a16:creationId xmlns:a16="http://schemas.microsoft.com/office/drawing/2014/main" id="{8794553C-C5F9-9DFA-0C8D-C1F878A45599}"/>
                </a:ext>
              </a:extLst>
            </p:cNvPr>
            <p:cNvSpPr>
              <a:spLocks noChangeArrowheads="1"/>
            </p:cNvSpPr>
            <p:nvPr/>
          </p:nvSpPr>
          <p:spPr bwMode="auto">
            <a:xfrm>
              <a:off x="511" y="2933"/>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C</a:t>
              </a:r>
              <a:endParaRPr lang="fr-FR" altLang="fr-FR" sz="1800">
                <a:latin typeface="Comic Sans MS" panose="030F0702030302020204" pitchFamily="66" charset="0"/>
              </a:endParaRPr>
            </a:p>
          </p:txBody>
        </p:sp>
        <p:sp>
          <p:nvSpPr>
            <p:cNvPr id="66580" name="Rectangle 70">
              <a:extLst>
                <a:ext uri="{FF2B5EF4-FFF2-40B4-BE49-F238E27FC236}">
                  <a16:creationId xmlns:a16="http://schemas.microsoft.com/office/drawing/2014/main" id="{A519B20D-8C2B-689F-9C1C-6C1AC27FCD60}"/>
                </a:ext>
              </a:extLst>
            </p:cNvPr>
            <p:cNvSpPr>
              <a:spLocks noChangeArrowheads="1"/>
            </p:cNvSpPr>
            <p:nvPr/>
          </p:nvSpPr>
          <p:spPr bwMode="auto">
            <a:xfrm>
              <a:off x="597" y="2933"/>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6581" name="Rectangle 71">
              <a:extLst>
                <a:ext uri="{FF2B5EF4-FFF2-40B4-BE49-F238E27FC236}">
                  <a16:creationId xmlns:a16="http://schemas.microsoft.com/office/drawing/2014/main" id="{568BA357-527E-0783-74B7-BA2DCE103355}"/>
                </a:ext>
              </a:extLst>
            </p:cNvPr>
            <p:cNvSpPr>
              <a:spLocks noChangeArrowheads="1"/>
            </p:cNvSpPr>
            <p:nvPr/>
          </p:nvSpPr>
          <p:spPr bwMode="auto">
            <a:xfrm>
              <a:off x="692" y="3008"/>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t>2</a:t>
              </a:r>
              <a:endParaRPr lang="fr-FR" altLang="fr-FR" sz="1800">
                <a:latin typeface="Comic Sans MS" panose="030F0702030302020204" pitchFamily="66" charset="0"/>
              </a:endParaRPr>
            </a:p>
          </p:txBody>
        </p:sp>
        <p:sp>
          <p:nvSpPr>
            <p:cNvPr id="66582" name="Rectangle 72">
              <a:extLst>
                <a:ext uri="{FF2B5EF4-FFF2-40B4-BE49-F238E27FC236}">
                  <a16:creationId xmlns:a16="http://schemas.microsoft.com/office/drawing/2014/main" id="{6FFF3E32-72CF-8915-FEB2-7FA270E13822}"/>
                </a:ext>
              </a:extLst>
            </p:cNvPr>
            <p:cNvSpPr>
              <a:spLocks noChangeArrowheads="1"/>
            </p:cNvSpPr>
            <p:nvPr/>
          </p:nvSpPr>
          <p:spPr bwMode="auto">
            <a:xfrm>
              <a:off x="727" y="2933"/>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6583" name="Rectangle 73">
              <a:extLst>
                <a:ext uri="{FF2B5EF4-FFF2-40B4-BE49-F238E27FC236}">
                  <a16:creationId xmlns:a16="http://schemas.microsoft.com/office/drawing/2014/main" id="{73DDF963-EF5F-CB33-586C-37DDD38E25CC}"/>
                </a:ext>
              </a:extLst>
            </p:cNvPr>
            <p:cNvSpPr>
              <a:spLocks noChangeArrowheads="1"/>
            </p:cNvSpPr>
            <p:nvPr/>
          </p:nvSpPr>
          <p:spPr bwMode="auto">
            <a:xfrm>
              <a:off x="819" y="2933"/>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6584" name="Line 74">
              <a:extLst>
                <a:ext uri="{FF2B5EF4-FFF2-40B4-BE49-F238E27FC236}">
                  <a16:creationId xmlns:a16="http://schemas.microsoft.com/office/drawing/2014/main" id="{5C116E70-EE90-1A20-F97A-7DB071A0FB10}"/>
                </a:ext>
              </a:extLst>
            </p:cNvPr>
            <p:cNvSpPr>
              <a:spLocks noChangeShapeType="1"/>
            </p:cNvSpPr>
            <p:nvPr/>
          </p:nvSpPr>
          <p:spPr bwMode="auto">
            <a:xfrm flipV="1">
              <a:off x="580" y="3050"/>
              <a:ext cx="1" cy="1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5" name="Line 76">
              <a:extLst>
                <a:ext uri="{FF2B5EF4-FFF2-40B4-BE49-F238E27FC236}">
                  <a16:creationId xmlns:a16="http://schemas.microsoft.com/office/drawing/2014/main" id="{E16AED98-4C38-0F25-B8F4-D296C0C6194A}"/>
                </a:ext>
              </a:extLst>
            </p:cNvPr>
            <p:cNvSpPr>
              <a:spLocks noChangeShapeType="1"/>
            </p:cNvSpPr>
            <p:nvPr/>
          </p:nvSpPr>
          <p:spPr bwMode="auto">
            <a:xfrm flipH="1">
              <a:off x="385" y="3376"/>
              <a:ext cx="5"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6" name="Line 77">
              <a:extLst>
                <a:ext uri="{FF2B5EF4-FFF2-40B4-BE49-F238E27FC236}">
                  <a16:creationId xmlns:a16="http://schemas.microsoft.com/office/drawing/2014/main" id="{184294C8-B504-673F-4DAE-6AF4ED366CA4}"/>
                </a:ext>
              </a:extLst>
            </p:cNvPr>
            <p:cNvSpPr>
              <a:spLocks noChangeShapeType="1"/>
            </p:cNvSpPr>
            <p:nvPr/>
          </p:nvSpPr>
          <p:spPr bwMode="auto">
            <a:xfrm flipH="1">
              <a:off x="1517" y="3163"/>
              <a:ext cx="185" cy="2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7" name="Rectangle 78">
              <a:extLst>
                <a:ext uri="{FF2B5EF4-FFF2-40B4-BE49-F238E27FC236}">
                  <a16:creationId xmlns:a16="http://schemas.microsoft.com/office/drawing/2014/main" id="{045CBF5D-47FC-BAFD-0C58-75AA5F838117}"/>
                </a:ext>
              </a:extLst>
            </p:cNvPr>
            <p:cNvSpPr>
              <a:spLocks noChangeArrowheads="1"/>
            </p:cNvSpPr>
            <p:nvPr/>
          </p:nvSpPr>
          <p:spPr bwMode="auto">
            <a:xfrm>
              <a:off x="1993" y="3104"/>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6588" name="Line 79">
              <a:extLst>
                <a:ext uri="{FF2B5EF4-FFF2-40B4-BE49-F238E27FC236}">
                  <a16:creationId xmlns:a16="http://schemas.microsoft.com/office/drawing/2014/main" id="{4081022D-35D9-D6AC-B628-8B62D1BF0662}"/>
                </a:ext>
              </a:extLst>
            </p:cNvPr>
            <p:cNvSpPr>
              <a:spLocks noChangeShapeType="1"/>
            </p:cNvSpPr>
            <p:nvPr/>
          </p:nvSpPr>
          <p:spPr bwMode="auto">
            <a:xfrm>
              <a:off x="1702" y="3163"/>
              <a:ext cx="305"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9" name="Line 80">
              <a:extLst>
                <a:ext uri="{FF2B5EF4-FFF2-40B4-BE49-F238E27FC236}">
                  <a16:creationId xmlns:a16="http://schemas.microsoft.com/office/drawing/2014/main" id="{CFFE50E3-075F-303A-9252-131D3827B5ED}"/>
                </a:ext>
              </a:extLst>
            </p:cNvPr>
            <p:cNvSpPr>
              <a:spLocks noChangeShapeType="1"/>
            </p:cNvSpPr>
            <p:nvPr/>
          </p:nvSpPr>
          <p:spPr bwMode="auto">
            <a:xfrm>
              <a:off x="1517" y="3371"/>
              <a:ext cx="180" cy="2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0" name="Line 81">
              <a:extLst>
                <a:ext uri="{FF2B5EF4-FFF2-40B4-BE49-F238E27FC236}">
                  <a16:creationId xmlns:a16="http://schemas.microsoft.com/office/drawing/2014/main" id="{6938150A-A9E2-6B45-65FC-A871B8F717CB}"/>
                </a:ext>
              </a:extLst>
            </p:cNvPr>
            <p:cNvSpPr>
              <a:spLocks noChangeShapeType="1"/>
            </p:cNvSpPr>
            <p:nvPr/>
          </p:nvSpPr>
          <p:spPr bwMode="auto">
            <a:xfrm>
              <a:off x="1697" y="3579"/>
              <a:ext cx="36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1" name="Line 82">
              <a:extLst>
                <a:ext uri="{FF2B5EF4-FFF2-40B4-BE49-F238E27FC236}">
                  <a16:creationId xmlns:a16="http://schemas.microsoft.com/office/drawing/2014/main" id="{EE912E6E-24A8-72D5-7C0D-4115BA4509CD}"/>
                </a:ext>
              </a:extLst>
            </p:cNvPr>
            <p:cNvSpPr>
              <a:spLocks noChangeShapeType="1"/>
            </p:cNvSpPr>
            <p:nvPr/>
          </p:nvSpPr>
          <p:spPr bwMode="auto">
            <a:xfrm flipV="1">
              <a:off x="2061" y="3373"/>
              <a:ext cx="184" cy="2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2" name="Line 83">
              <a:extLst>
                <a:ext uri="{FF2B5EF4-FFF2-40B4-BE49-F238E27FC236}">
                  <a16:creationId xmlns:a16="http://schemas.microsoft.com/office/drawing/2014/main" id="{FC5FD93D-B110-26E6-CBF7-0E5CFBF92F5F}"/>
                </a:ext>
              </a:extLst>
            </p:cNvPr>
            <p:cNvSpPr>
              <a:spLocks noChangeShapeType="1"/>
            </p:cNvSpPr>
            <p:nvPr/>
          </p:nvSpPr>
          <p:spPr bwMode="auto">
            <a:xfrm flipH="1" flipV="1">
              <a:off x="2115" y="3221"/>
              <a:ext cx="130" cy="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3" name="Line 84">
              <a:extLst>
                <a:ext uri="{FF2B5EF4-FFF2-40B4-BE49-F238E27FC236}">
                  <a16:creationId xmlns:a16="http://schemas.microsoft.com/office/drawing/2014/main" id="{FED11312-566E-2136-DF89-9D8E2DADB673}"/>
                </a:ext>
              </a:extLst>
            </p:cNvPr>
            <p:cNvSpPr>
              <a:spLocks noChangeShapeType="1"/>
            </p:cNvSpPr>
            <p:nvPr/>
          </p:nvSpPr>
          <p:spPr bwMode="auto">
            <a:xfrm>
              <a:off x="2061" y="3579"/>
              <a:ext cx="1" cy="1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4" name="Line 85">
              <a:extLst>
                <a:ext uri="{FF2B5EF4-FFF2-40B4-BE49-F238E27FC236}">
                  <a16:creationId xmlns:a16="http://schemas.microsoft.com/office/drawing/2014/main" id="{6284380D-E106-7061-487D-B556F6A4E886}"/>
                </a:ext>
              </a:extLst>
            </p:cNvPr>
            <p:cNvSpPr>
              <a:spLocks noChangeShapeType="1"/>
            </p:cNvSpPr>
            <p:nvPr/>
          </p:nvSpPr>
          <p:spPr bwMode="auto">
            <a:xfrm flipV="1">
              <a:off x="1697" y="3412"/>
              <a:ext cx="1"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5" name="Rectangle 86">
              <a:extLst>
                <a:ext uri="{FF2B5EF4-FFF2-40B4-BE49-F238E27FC236}">
                  <a16:creationId xmlns:a16="http://schemas.microsoft.com/office/drawing/2014/main" id="{5DAC0847-1D93-5F1A-176E-C3239215C426}"/>
                </a:ext>
              </a:extLst>
            </p:cNvPr>
            <p:cNvSpPr>
              <a:spLocks noChangeArrowheads="1"/>
            </p:cNvSpPr>
            <p:nvPr/>
          </p:nvSpPr>
          <p:spPr bwMode="auto">
            <a:xfrm>
              <a:off x="1633" y="2935"/>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C</a:t>
              </a:r>
              <a:endParaRPr lang="fr-FR" altLang="fr-FR" sz="1800">
                <a:latin typeface="Comic Sans MS" panose="030F0702030302020204" pitchFamily="66" charset="0"/>
              </a:endParaRPr>
            </a:p>
          </p:txBody>
        </p:sp>
        <p:sp>
          <p:nvSpPr>
            <p:cNvPr id="66596" name="Rectangle 87">
              <a:extLst>
                <a:ext uri="{FF2B5EF4-FFF2-40B4-BE49-F238E27FC236}">
                  <a16:creationId xmlns:a16="http://schemas.microsoft.com/office/drawing/2014/main" id="{4B7BDA51-D89B-D898-A0DB-F4E068D1AC1F}"/>
                </a:ext>
              </a:extLst>
            </p:cNvPr>
            <p:cNvSpPr>
              <a:spLocks noChangeArrowheads="1"/>
            </p:cNvSpPr>
            <p:nvPr/>
          </p:nvSpPr>
          <p:spPr bwMode="auto">
            <a:xfrm>
              <a:off x="1718" y="2935"/>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6597" name="Rectangle 88">
              <a:extLst>
                <a:ext uri="{FF2B5EF4-FFF2-40B4-BE49-F238E27FC236}">
                  <a16:creationId xmlns:a16="http://schemas.microsoft.com/office/drawing/2014/main" id="{C33AB2C7-DE74-4AC6-CB26-ECE1ECD701D6}"/>
                </a:ext>
              </a:extLst>
            </p:cNvPr>
            <p:cNvSpPr>
              <a:spLocks noChangeArrowheads="1"/>
            </p:cNvSpPr>
            <p:nvPr/>
          </p:nvSpPr>
          <p:spPr bwMode="auto">
            <a:xfrm>
              <a:off x="1814" y="3010"/>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t>2</a:t>
              </a:r>
              <a:endParaRPr lang="fr-FR" altLang="fr-FR" sz="1800">
                <a:latin typeface="Comic Sans MS" panose="030F0702030302020204" pitchFamily="66" charset="0"/>
              </a:endParaRPr>
            </a:p>
          </p:txBody>
        </p:sp>
        <p:sp>
          <p:nvSpPr>
            <p:cNvPr id="66598" name="Rectangle 89">
              <a:extLst>
                <a:ext uri="{FF2B5EF4-FFF2-40B4-BE49-F238E27FC236}">
                  <a16:creationId xmlns:a16="http://schemas.microsoft.com/office/drawing/2014/main" id="{DDE6087C-0E97-732B-54FF-02C5C8C056FF}"/>
                </a:ext>
              </a:extLst>
            </p:cNvPr>
            <p:cNvSpPr>
              <a:spLocks noChangeArrowheads="1"/>
            </p:cNvSpPr>
            <p:nvPr/>
          </p:nvSpPr>
          <p:spPr bwMode="auto">
            <a:xfrm>
              <a:off x="1849" y="2935"/>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6599" name="Rectangle 90">
              <a:extLst>
                <a:ext uri="{FF2B5EF4-FFF2-40B4-BE49-F238E27FC236}">
                  <a16:creationId xmlns:a16="http://schemas.microsoft.com/office/drawing/2014/main" id="{01BF9C14-9DE8-13D4-FB0F-81F992765F38}"/>
                </a:ext>
              </a:extLst>
            </p:cNvPr>
            <p:cNvSpPr>
              <a:spLocks noChangeArrowheads="1"/>
            </p:cNvSpPr>
            <p:nvPr/>
          </p:nvSpPr>
          <p:spPr bwMode="auto">
            <a:xfrm>
              <a:off x="1941" y="2935"/>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6600" name="Line 91">
              <a:extLst>
                <a:ext uri="{FF2B5EF4-FFF2-40B4-BE49-F238E27FC236}">
                  <a16:creationId xmlns:a16="http://schemas.microsoft.com/office/drawing/2014/main" id="{C94E5AF8-B9AC-D48B-37D2-3B230CA271F4}"/>
                </a:ext>
              </a:extLst>
            </p:cNvPr>
            <p:cNvSpPr>
              <a:spLocks noChangeShapeType="1"/>
            </p:cNvSpPr>
            <p:nvPr/>
          </p:nvSpPr>
          <p:spPr bwMode="auto">
            <a:xfrm flipV="1">
              <a:off x="1702" y="3052"/>
              <a:ext cx="1" cy="1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1" name="Line 93">
              <a:extLst>
                <a:ext uri="{FF2B5EF4-FFF2-40B4-BE49-F238E27FC236}">
                  <a16:creationId xmlns:a16="http://schemas.microsoft.com/office/drawing/2014/main" id="{6A19A2B9-46BD-A5A1-E19C-BE8C7A11BC40}"/>
                </a:ext>
              </a:extLst>
            </p:cNvPr>
            <p:cNvSpPr>
              <a:spLocks noChangeShapeType="1"/>
            </p:cNvSpPr>
            <p:nvPr/>
          </p:nvSpPr>
          <p:spPr bwMode="auto">
            <a:xfrm>
              <a:off x="2244" y="3376"/>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2" name="Rectangle 94">
              <a:extLst>
                <a:ext uri="{FF2B5EF4-FFF2-40B4-BE49-F238E27FC236}">
                  <a16:creationId xmlns:a16="http://schemas.microsoft.com/office/drawing/2014/main" id="{641BA2CF-0B05-BB80-390C-92C1E02C99F0}"/>
                </a:ext>
              </a:extLst>
            </p:cNvPr>
            <p:cNvSpPr>
              <a:spLocks noChangeArrowheads="1"/>
            </p:cNvSpPr>
            <p:nvPr/>
          </p:nvSpPr>
          <p:spPr bwMode="auto">
            <a:xfrm>
              <a:off x="1248" y="3507"/>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6603" name="Line 95">
              <a:extLst>
                <a:ext uri="{FF2B5EF4-FFF2-40B4-BE49-F238E27FC236}">
                  <a16:creationId xmlns:a16="http://schemas.microsoft.com/office/drawing/2014/main" id="{ED6238FB-2DE2-F407-154D-42B11DCC87D3}"/>
                </a:ext>
              </a:extLst>
            </p:cNvPr>
            <p:cNvSpPr>
              <a:spLocks noChangeShapeType="1"/>
            </p:cNvSpPr>
            <p:nvPr/>
          </p:nvSpPr>
          <p:spPr bwMode="auto">
            <a:xfrm flipH="1">
              <a:off x="1376" y="3371"/>
              <a:ext cx="141" cy="1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4" name="Line 96">
              <a:extLst>
                <a:ext uri="{FF2B5EF4-FFF2-40B4-BE49-F238E27FC236}">
                  <a16:creationId xmlns:a16="http://schemas.microsoft.com/office/drawing/2014/main" id="{FA6A5326-2708-B132-652F-3367A0D36250}"/>
                </a:ext>
              </a:extLst>
            </p:cNvPr>
            <p:cNvSpPr>
              <a:spLocks noChangeShapeType="1"/>
            </p:cNvSpPr>
            <p:nvPr/>
          </p:nvSpPr>
          <p:spPr bwMode="auto">
            <a:xfrm flipH="1" flipV="1">
              <a:off x="1123" y="3370"/>
              <a:ext cx="141" cy="1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5" name="Line 98">
              <a:extLst>
                <a:ext uri="{FF2B5EF4-FFF2-40B4-BE49-F238E27FC236}">
                  <a16:creationId xmlns:a16="http://schemas.microsoft.com/office/drawing/2014/main" id="{2C5424C5-CCC8-BD78-C493-4F96EAD2DE8E}"/>
                </a:ext>
              </a:extLst>
            </p:cNvPr>
            <p:cNvSpPr>
              <a:spLocks noChangeShapeType="1"/>
            </p:cNvSpPr>
            <p:nvPr/>
          </p:nvSpPr>
          <p:spPr bwMode="auto">
            <a:xfrm>
              <a:off x="2426" y="3343"/>
              <a:ext cx="99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6" name="Text Box 99">
              <a:extLst>
                <a:ext uri="{FF2B5EF4-FFF2-40B4-BE49-F238E27FC236}">
                  <a16:creationId xmlns:a16="http://schemas.microsoft.com/office/drawing/2014/main" id="{1FA0F13E-AC00-130C-155D-C113572E3043}"/>
                </a:ext>
              </a:extLst>
            </p:cNvPr>
            <p:cNvSpPr txBox="1">
              <a:spLocks noChangeArrowheads="1"/>
            </p:cNvSpPr>
            <p:nvPr/>
          </p:nvSpPr>
          <p:spPr bwMode="auto">
            <a:xfrm>
              <a:off x="431" y="2594"/>
              <a:ext cx="32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solidFill>
                    <a:srgbClr val="FF0000"/>
                  </a:solidFill>
                  <a:latin typeface="Comic Sans MS" panose="030F0702030302020204" pitchFamily="66" charset="0"/>
                </a:rPr>
                <a:t> </a:t>
              </a:r>
              <a:r>
                <a:rPr lang="fr-FR" altLang="fr-FR" sz="1800">
                  <a:solidFill>
                    <a:srgbClr val="FF0000"/>
                  </a:solidFill>
                  <a:latin typeface="Symbol" panose="05050102010706020507" pitchFamily="18" charset="2"/>
                </a:rPr>
                <a:t>a</a:t>
              </a:r>
              <a:r>
                <a:rPr lang="fr-FR" altLang="fr-FR" sz="1800">
                  <a:solidFill>
                    <a:srgbClr val="FF0000"/>
                  </a:solidFill>
                  <a:latin typeface="Comic Sans MS" panose="030F0702030302020204" pitchFamily="66" charset="0"/>
                </a:rPr>
                <a:t>-(1</a:t>
              </a:r>
              <a:r>
                <a:rPr lang="fr-FR" altLang="fr-FR" sz="1800">
                  <a:solidFill>
                    <a:srgbClr val="FF0000"/>
                  </a:solidFill>
                  <a:latin typeface="Comic Sans MS" panose="030F0702030302020204" pitchFamily="66" charset="0"/>
                  <a:cs typeface="Times New Roman" panose="02020603050405020304" pitchFamily="18" charset="0"/>
                </a:rPr>
                <a:t>→</a:t>
              </a:r>
              <a:r>
                <a:rPr lang="fr-FR" altLang="fr-FR" sz="1800">
                  <a:solidFill>
                    <a:srgbClr val="FF0000"/>
                  </a:solidFill>
                  <a:latin typeface="Comic Sans MS" panose="030F0702030302020204" pitchFamily="66" charset="0"/>
                </a:rPr>
                <a:t>4)-O-glucosidase (ex. : </a:t>
              </a:r>
              <a:r>
                <a:rPr lang="fr-FR" altLang="fr-FR" sz="1800">
                  <a:solidFill>
                    <a:srgbClr val="FF0000"/>
                  </a:solidFill>
                  <a:latin typeface="Symbol" panose="05050102010706020507" pitchFamily="18" charset="2"/>
                </a:rPr>
                <a:t>a</a:t>
              </a:r>
              <a:r>
                <a:rPr lang="fr-FR" altLang="fr-FR" sz="1800">
                  <a:solidFill>
                    <a:srgbClr val="FF0000"/>
                  </a:solidFill>
                  <a:latin typeface="Comic Sans MS" panose="030F0702030302020204" pitchFamily="66" charset="0"/>
                </a:rPr>
                <a:t>-amylase) </a:t>
              </a:r>
            </a:p>
          </p:txBody>
        </p:sp>
        <p:grpSp>
          <p:nvGrpSpPr>
            <p:cNvPr id="66607" name="Group 135">
              <a:extLst>
                <a:ext uri="{FF2B5EF4-FFF2-40B4-BE49-F238E27FC236}">
                  <a16:creationId xmlns:a16="http://schemas.microsoft.com/office/drawing/2014/main" id="{9EC2E0C1-A1FB-9E32-E632-756728486401}"/>
                </a:ext>
              </a:extLst>
            </p:cNvPr>
            <p:cNvGrpSpPr>
              <a:grpSpLocks/>
            </p:cNvGrpSpPr>
            <p:nvPr/>
          </p:nvGrpSpPr>
          <p:grpSpPr bwMode="auto">
            <a:xfrm>
              <a:off x="4195" y="2436"/>
              <a:ext cx="738" cy="813"/>
              <a:chOff x="3495" y="1808"/>
              <a:chExt cx="738" cy="813"/>
            </a:xfrm>
          </p:grpSpPr>
          <p:sp>
            <p:nvSpPr>
              <p:cNvPr id="66631" name="Line 100">
                <a:extLst>
                  <a:ext uri="{FF2B5EF4-FFF2-40B4-BE49-F238E27FC236}">
                    <a16:creationId xmlns:a16="http://schemas.microsoft.com/office/drawing/2014/main" id="{33037A32-393A-4643-208E-E598128453B4}"/>
                  </a:ext>
                </a:extLst>
              </p:cNvPr>
              <p:cNvSpPr>
                <a:spLocks noChangeShapeType="1"/>
              </p:cNvSpPr>
              <p:nvPr/>
            </p:nvSpPr>
            <p:spPr bwMode="auto">
              <a:xfrm flipH="1">
                <a:off x="3506" y="2036"/>
                <a:ext cx="184" cy="2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32" name="Rectangle 101">
                <a:extLst>
                  <a:ext uri="{FF2B5EF4-FFF2-40B4-BE49-F238E27FC236}">
                    <a16:creationId xmlns:a16="http://schemas.microsoft.com/office/drawing/2014/main" id="{98427BD9-F0C7-D6DF-39DB-43784BC0A2E1}"/>
                  </a:ext>
                </a:extLst>
              </p:cNvPr>
              <p:cNvSpPr>
                <a:spLocks noChangeArrowheads="1"/>
              </p:cNvSpPr>
              <p:nvPr/>
            </p:nvSpPr>
            <p:spPr bwMode="auto">
              <a:xfrm>
                <a:off x="3981" y="1976"/>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6633" name="Line 102">
                <a:extLst>
                  <a:ext uri="{FF2B5EF4-FFF2-40B4-BE49-F238E27FC236}">
                    <a16:creationId xmlns:a16="http://schemas.microsoft.com/office/drawing/2014/main" id="{9564B2FC-F8EA-C02B-AB50-DBE2255BBC6E}"/>
                  </a:ext>
                </a:extLst>
              </p:cNvPr>
              <p:cNvSpPr>
                <a:spLocks noChangeShapeType="1"/>
              </p:cNvSpPr>
              <p:nvPr/>
            </p:nvSpPr>
            <p:spPr bwMode="auto">
              <a:xfrm>
                <a:off x="3690" y="2036"/>
                <a:ext cx="30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34" name="Line 103">
                <a:extLst>
                  <a:ext uri="{FF2B5EF4-FFF2-40B4-BE49-F238E27FC236}">
                    <a16:creationId xmlns:a16="http://schemas.microsoft.com/office/drawing/2014/main" id="{B2C49077-BCE4-7FA9-7A10-E7E5A9100663}"/>
                  </a:ext>
                </a:extLst>
              </p:cNvPr>
              <p:cNvSpPr>
                <a:spLocks noChangeShapeType="1"/>
              </p:cNvSpPr>
              <p:nvPr/>
            </p:nvSpPr>
            <p:spPr bwMode="auto">
              <a:xfrm>
                <a:off x="3506" y="2243"/>
                <a:ext cx="179" cy="2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35" name="Line 104">
                <a:extLst>
                  <a:ext uri="{FF2B5EF4-FFF2-40B4-BE49-F238E27FC236}">
                    <a16:creationId xmlns:a16="http://schemas.microsoft.com/office/drawing/2014/main" id="{B559F6F2-9496-5FD9-41ED-B8E4BB61C9E9}"/>
                  </a:ext>
                </a:extLst>
              </p:cNvPr>
              <p:cNvSpPr>
                <a:spLocks noChangeShapeType="1"/>
              </p:cNvSpPr>
              <p:nvPr/>
            </p:nvSpPr>
            <p:spPr bwMode="auto">
              <a:xfrm>
                <a:off x="3685" y="2452"/>
                <a:ext cx="36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36" name="Line 105">
                <a:extLst>
                  <a:ext uri="{FF2B5EF4-FFF2-40B4-BE49-F238E27FC236}">
                    <a16:creationId xmlns:a16="http://schemas.microsoft.com/office/drawing/2014/main" id="{8B974D0F-4418-4CD8-1369-1AC3B1698CC0}"/>
                  </a:ext>
                </a:extLst>
              </p:cNvPr>
              <p:cNvSpPr>
                <a:spLocks noChangeShapeType="1"/>
              </p:cNvSpPr>
              <p:nvPr/>
            </p:nvSpPr>
            <p:spPr bwMode="auto">
              <a:xfrm flipV="1">
                <a:off x="4049" y="2245"/>
                <a:ext cx="184" cy="2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37" name="Line 106">
                <a:extLst>
                  <a:ext uri="{FF2B5EF4-FFF2-40B4-BE49-F238E27FC236}">
                    <a16:creationId xmlns:a16="http://schemas.microsoft.com/office/drawing/2014/main" id="{45C779E4-8A51-9804-9C8C-07FF9D574E95}"/>
                  </a:ext>
                </a:extLst>
              </p:cNvPr>
              <p:cNvSpPr>
                <a:spLocks noChangeShapeType="1"/>
              </p:cNvSpPr>
              <p:nvPr/>
            </p:nvSpPr>
            <p:spPr bwMode="auto">
              <a:xfrm flipH="1" flipV="1">
                <a:off x="4104" y="2093"/>
                <a:ext cx="129" cy="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38" name="Line 107">
                <a:extLst>
                  <a:ext uri="{FF2B5EF4-FFF2-40B4-BE49-F238E27FC236}">
                    <a16:creationId xmlns:a16="http://schemas.microsoft.com/office/drawing/2014/main" id="{1F7488BA-06E4-F902-EB71-59D258A58AF1}"/>
                  </a:ext>
                </a:extLst>
              </p:cNvPr>
              <p:cNvSpPr>
                <a:spLocks noChangeShapeType="1"/>
              </p:cNvSpPr>
              <p:nvPr/>
            </p:nvSpPr>
            <p:spPr bwMode="auto">
              <a:xfrm>
                <a:off x="4049" y="2452"/>
                <a:ext cx="1" cy="1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39" name="Line 108">
                <a:extLst>
                  <a:ext uri="{FF2B5EF4-FFF2-40B4-BE49-F238E27FC236}">
                    <a16:creationId xmlns:a16="http://schemas.microsoft.com/office/drawing/2014/main" id="{ABA8B263-2557-2469-120E-014FFB83E7F7}"/>
                  </a:ext>
                </a:extLst>
              </p:cNvPr>
              <p:cNvSpPr>
                <a:spLocks noChangeShapeType="1"/>
              </p:cNvSpPr>
              <p:nvPr/>
            </p:nvSpPr>
            <p:spPr bwMode="auto">
              <a:xfrm flipV="1">
                <a:off x="3685" y="2284"/>
                <a:ext cx="1" cy="1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40" name="Rectangle 109">
                <a:extLst>
                  <a:ext uri="{FF2B5EF4-FFF2-40B4-BE49-F238E27FC236}">
                    <a16:creationId xmlns:a16="http://schemas.microsoft.com/office/drawing/2014/main" id="{13485BC1-0B41-5713-C11E-028767E6E1BA}"/>
                  </a:ext>
                </a:extLst>
              </p:cNvPr>
              <p:cNvSpPr>
                <a:spLocks noChangeArrowheads="1"/>
              </p:cNvSpPr>
              <p:nvPr/>
            </p:nvSpPr>
            <p:spPr bwMode="auto">
              <a:xfrm>
                <a:off x="3621" y="1808"/>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C</a:t>
                </a:r>
                <a:endParaRPr lang="fr-FR" altLang="fr-FR" sz="1800">
                  <a:latin typeface="Comic Sans MS" panose="030F0702030302020204" pitchFamily="66" charset="0"/>
                </a:endParaRPr>
              </a:p>
            </p:txBody>
          </p:sp>
          <p:sp>
            <p:nvSpPr>
              <p:cNvPr id="66641" name="Rectangle 110">
                <a:extLst>
                  <a:ext uri="{FF2B5EF4-FFF2-40B4-BE49-F238E27FC236}">
                    <a16:creationId xmlns:a16="http://schemas.microsoft.com/office/drawing/2014/main" id="{45022452-F2F1-8060-DB16-DEEB3167B2F8}"/>
                  </a:ext>
                </a:extLst>
              </p:cNvPr>
              <p:cNvSpPr>
                <a:spLocks noChangeArrowheads="1"/>
              </p:cNvSpPr>
              <p:nvPr/>
            </p:nvSpPr>
            <p:spPr bwMode="auto">
              <a:xfrm>
                <a:off x="3707" y="1808"/>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6642" name="Rectangle 111">
                <a:extLst>
                  <a:ext uri="{FF2B5EF4-FFF2-40B4-BE49-F238E27FC236}">
                    <a16:creationId xmlns:a16="http://schemas.microsoft.com/office/drawing/2014/main" id="{701D77E9-F219-F504-A039-AAA4F6225F5E}"/>
                  </a:ext>
                </a:extLst>
              </p:cNvPr>
              <p:cNvSpPr>
                <a:spLocks noChangeArrowheads="1"/>
              </p:cNvSpPr>
              <p:nvPr/>
            </p:nvSpPr>
            <p:spPr bwMode="auto">
              <a:xfrm>
                <a:off x="3802" y="1883"/>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t>2</a:t>
                </a:r>
                <a:endParaRPr lang="fr-FR" altLang="fr-FR" sz="1800">
                  <a:latin typeface="Comic Sans MS" panose="030F0702030302020204" pitchFamily="66" charset="0"/>
                </a:endParaRPr>
              </a:p>
            </p:txBody>
          </p:sp>
          <p:sp>
            <p:nvSpPr>
              <p:cNvPr id="66643" name="Rectangle 112">
                <a:extLst>
                  <a:ext uri="{FF2B5EF4-FFF2-40B4-BE49-F238E27FC236}">
                    <a16:creationId xmlns:a16="http://schemas.microsoft.com/office/drawing/2014/main" id="{0BE72598-6104-F838-6CCF-AA86BB9D50B0}"/>
                  </a:ext>
                </a:extLst>
              </p:cNvPr>
              <p:cNvSpPr>
                <a:spLocks noChangeArrowheads="1"/>
              </p:cNvSpPr>
              <p:nvPr/>
            </p:nvSpPr>
            <p:spPr bwMode="auto">
              <a:xfrm>
                <a:off x="3837" y="1808"/>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6644" name="Rectangle 113">
                <a:extLst>
                  <a:ext uri="{FF2B5EF4-FFF2-40B4-BE49-F238E27FC236}">
                    <a16:creationId xmlns:a16="http://schemas.microsoft.com/office/drawing/2014/main" id="{222D0F78-5B6D-1B18-64CB-7A7236E0B1FD}"/>
                  </a:ext>
                </a:extLst>
              </p:cNvPr>
              <p:cNvSpPr>
                <a:spLocks noChangeArrowheads="1"/>
              </p:cNvSpPr>
              <p:nvPr/>
            </p:nvSpPr>
            <p:spPr bwMode="auto">
              <a:xfrm>
                <a:off x="3929" y="1808"/>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6645" name="Line 114">
                <a:extLst>
                  <a:ext uri="{FF2B5EF4-FFF2-40B4-BE49-F238E27FC236}">
                    <a16:creationId xmlns:a16="http://schemas.microsoft.com/office/drawing/2014/main" id="{82BF9BB6-F774-F2FC-56FA-FB42945D707C}"/>
                  </a:ext>
                </a:extLst>
              </p:cNvPr>
              <p:cNvSpPr>
                <a:spLocks noChangeShapeType="1"/>
              </p:cNvSpPr>
              <p:nvPr/>
            </p:nvSpPr>
            <p:spPr bwMode="auto">
              <a:xfrm flipV="1">
                <a:off x="3690" y="1925"/>
                <a:ext cx="1" cy="1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46" name="Line 115">
                <a:extLst>
                  <a:ext uri="{FF2B5EF4-FFF2-40B4-BE49-F238E27FC236}">
                    <a16:creationId xmlns:a16="http://schemas.microsoft.com/office/drawing/2014/main" id="{22D705E4-4D46-BEF3-4B89-008217D1C405}"/>
                  </a:ext>
                </a:extLst>
              </p:cNvPr>
              <p:cNvSpPr>
                <a:spLocks noChangeShapeType="1"/>
              </p:cNvSpPr>
              <p:nvPr/>
            </p:nvSpPr>
            <p:spPr bwMode="auto">
              <a:xfrm flipH="1">
                <a:off x="3495" y="2251"/>
                <a:ext cx="5"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47" name="Line 134">
                <a:extLst>
                  <a:ext uri="{FF2B5EF4-FFF2-40B4-BE49-F238E27FC236}">
                    <a16:creationId xmlns:a16="http://schemas.microsoft.com/office/drawing/2014/main" id="{CA9A542A-A259-8095-C111-6943D0D68EFA}"/>
                  </a:ext>
                </a:extLst>
              </p:cNvPr>
              <p:cNvSpPr>
                <a:spLocks noChangeShapeType="1"/>
              </p:cNvSpPr>
              <p:nvPr/>
            </p:nvSpPr>
            <p:spPr bwMode="auto">
              <a:xfrm flipV="1">
                <a:off x="4229" y="2245"/>
                <a:ext cx="4"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6608" name="Group 136">
              <a:extLst>
                <a:ext uri="{FF2B5EF4-FFF2-40B4-BE49-F238E27FC236}">
                  <a16:creationId xmlns:a16="http://schemas.microsoft.com/office/drawing/2014/main" id="{144E6DFA-A4CB-6972-9F29-6380909935C5}"/>
                </a:ext>
              </a:extLst>
            </p:cNvPr>
            <p:cNvGrpSpPr>
              <a:grpSpLocks/>
            </p:cNvGrpSpPr>
            <p:nvPr/>
          </p:nvGrpSpPr>
          <p:grpSpPr bwMode="auto">
            <a:xfrm>
              <a:off x="4195" y="3298"/>
              <a:ext cx="738" cy="813"/>
              <a:chOff x="3495" y="1808"/>
              <a:chExt cx="738" cy="813"/>
            </a:xfrm>
          </p:grpSpPr>
          <p:sp>
            <p:nvSpPr>
              <p:cNvPr id="66614" name="Line 137">
                <a:extLst>
                  <a:ext uri="{FF2B5EF4-FFF2-40B4-BE49-F238E27FC236}">
                    <a16:creationId xmlns:a16="http://schemas.microsoft.com/office/drawing/2014/main" id="{F6258942-2AB6-F8A6-DAFA-CA937AAEF48A}"/>
                  </a:ext>
                </a:extLst>
              </p:cNvPr>
              <p:cNvSpPr>
                <a:spLocks noChangeShapeType="1"/>
              </p:cNvSpPr>
              <p:nvPr/>
            </p:nvSpPr>
            <p:spPr bwMode="auto">
              <a:xfrm flipH="1">
                <a:off x="3506" y="2036"/>
                <a:ext cx="184" cy="2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15" name="Rectangle 138">
                <a:extLst>
                  <a:ext uri="{FF2B5EF4-FFF2-40B4-BE49-F238E27FC236}">
                    <a16:creationId xmlns:a16="http://schemas.microsoft.com/office/drawing/2014/main" id="{788DD1D9-02A3-4B34-E16C-755DFAB4C949}"/>
                  </a:ext>
                </a:extLst>
              </p:cNvPr>
              <p:cNvSpPr>
                <a:spLocks noChangeArrowheads="1"/>
              </p:cNvSpPr>
              <p:nvPr/>
            </p:nvSpPr>
            <p:spPr bwMode="auto">
              <a:xfrm>
                <a:off x="3981" y="1976"/>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6616" name="Line 139">
                <a:extLst>
                  <a:ext uri="{FF2B5EF4-FFF2-40B4-BE49-F238E27FC236}">
                    <a16:creationId xmlns:a16="http://schemas.microsoft.com/office/drawing/2014/main" id="{644CA0BB-C019-3E21-D78D-4DE23D573EB6}"/>
                  </a:ext>
                </a:extLst>
              </p:cNvPr>
              <p:cNvSpPr>
                <a:spLocks noChangeShapeType="1"/>
              </p:cNvSpPr>
              <p:nvPr/>
            </p:nvSpPr>
            <p:spPr bwMode="auto">
              <a:xfrm>
                <a:off x="3690" y="2036"/>
                <a:ext cx="30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17" name="Line 140">
                <a:extLst>
                  <a:ext uri="{FF2B5EF4-FFF2-40B4-BE49-F238E27FC236}">
                    <a16:creationId xmlns:a16="http://schemas.microsoft.com/office/drawing/2014/main" id="{0BDF8EFF-31C6-E989-5045-1A16DD250110}"/>
                  </a:ext>
                </a:extLst>
              </p:cNvPr>
              <p:cNvSpPr>
                <a:spLocks noChangeShapeType="1"/>
              </p:cNvSpPr>
              <p:nvPr/>
            </p:nvSpPr>
            <p:spPr bwMode="auto">
              <a:xfrm>
                <a:off x="3506" y="2243"/>
                <a:ext cx="179" cy="2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18" name="Line 141">
                <a:extLst>
                  <a:ext uri="{FF2B5EF4-FFF2-40B4-BE49-F238E27FC236}">
                    <a16:creationId xmlns:a16="http://schemas.microsoft.com/office/drawing/2014/main" id="{DB51B5E6-C3A9-4F97-6DC5-D86D807F5B76}"/>
                  </a:ext>
                </a:extLst>
              </p:cNvPr>
              <p:cNvSpPr>
                <a:spLocks noChangeShapeType="1"/>
              </p:cNvSpPr>
              <p:nvPr/>
            </p:nvSpPr>
            <p:spPr bwMode="auto">
              <a:xfrm>
                <a:off x="3685" y="2452"/>
                <a:ext cx="36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19" name="Line 142">
                <a:extLst>
                  <a:ext uri="{FF2B5EF4-FFF2-40B4-BE49-F238E27FC236}">
                    <a16:creationId xmlns:a16="http://schemas.microsoft.com/office/drawing/2014/main" id="{2CFCC820-430D-2B36-5E49-2242DEADDF23}"/>
                  </a:ext>
                </a:extLst>
              </p:cNvPr>
              <p:cNvSpPr>
                <a:spLocks noChangeShapeType="1"/>
              </p:cNvSpPr>
              <p:nvPr/>
            </p:nvSpPr>
            <p:spPr bwMode="auto">
              <a:xfrm flipV="1">
                <a:off x="4049" y="2245"/>
                <a:ext cx="184" cy="2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20" name="Line 143">
                <a:extLst>
                  <a:ext uri="{FF2B5EF4-FFF2-40B4-BE49-F238E27FC236}">
                    <a16:creationId xmlns:a16="http://schemas.microsoft.com/office/drawing/2014/main" id="{91CACDD4-EA1A-D2BD-CD2F-76BE00FA3E3C}"/>
                  </a:ext>
                </a:extLst>
              </p:cNvPr>
              <p:cNvSpPr>
                <a:spLocks noChangeShapeType="1"/>
              </p:cNvSpPr>
              <p:nvPr/>
            </p:nvSpPr>
            <p:spPr bwMode="auto">
              <a:xfrm flipH="1" flipV="1">
                <a:off x="4104" y="2093"/>
                <a:ext cx="129" cy="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21" name="Line 144">
                <a:extLst>
                  <a:ext uri="{FF2B5EF4-FFF2-40B4-BE49-F238E27FC236}">
                    <a16:creationId xmlns:a16="http://schemas.microsoft.com/office/drawing/2014/main" id="{183F0B5E-3C34-10BC-6028-723775873B3D}"/>
                  </a:ext>
                </a:extLst>
              </p:cNvPr>
              <p:cNvSpPr>
                <a:spLocks noChangeShapeType="1"/>
              </p:cNvSpPr>
              <p:nvPr/>
            </p:nvSpPr>
            <p:spPr bwMode="auto">
              <a:xfrm>
                <a:off x="4049" y="2452"/>
                <a:ext cx="1" cy="1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22" name="Line 145">
                <a:extLst>
                  <a:ext uri="{FF2B5EF4-FFF2-40B4-BE49-F238E27FC236}">
                    <a16:creationId xmlns:a16="http://schemas.microsoft.com/office/drawing/2014/main" id="{AA5FFF33-E10F-67BE-9C8F-A64D007D6A62}"/>
                  </a:ext>
                </a:extLst>
              </p:cNvPr>
              <p:cNvSpPr>
                <a:spLocks noChangeShapeType="1"/>
              </p:cNvSpPr>
              <p:nvPr/>
            </p:nvSpPr>
            <p:spPr bwMode="auto">
              <a:xfrm flipV="1">
                <a:off x="3685" y="2284"/>
                <a:ext cx="1" cy="1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23" name="Rectangle 146">
                <a:extLst>
                  <a:ext uri="{FF2B5EF4-FFF2-40B4-BE49-F238E27FC236}">
                    <a16:creationId xmlns:a16="http://schemas.microsoft.com/office/drawing/2014/main" id="{7D97FFFA-F92C-AF85-ECB4-450A85E91835}"/>
                  </a:ext>
                </a:extLst>
              </p:cNvPr>
              <p:cNvSpPr>
                <a:spLocks noChangeArrowheads="1"/>
              </p:cNvSpPr>
              <p:nvPr/>
            </p:nvSpPr>
            <p:spPr bwMode="auto">
              <a:xfrm>
                <a:off x="3621" y="1808"/>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C</a:t>
                </a:r>
                <a:endParaRPr lang="fr-FR" altLang="fr-FR" sz="1800">
                  <a:latin typeface="Comic Sans MS" panose="030F0702030302020204" pitchFamily="66" charset="0"/>
                </a:endParaRPr>
              </a:p>
            </p:txBody>
          </p:sp>
          <p:sp>
            <p:nvSpPr>
              <p:cNvPr id="66624" name="Rectangle 147">
                <a:extLst>
                  <a:ext uri="{FF2B5EF4-FFF2-40B4-BE49-F238E27FC236}">
                    <a16:creationId xmlns:a16="http://schemas.microsoft.com/office/drawing/2014/main" id="{F6F93561-3AE0-DDB7-D56D-305FB9CFFBA4}"/>
                  </a:ext>
                </a:extLst>
              </p:cNvPr>
              <p:cNvSpPr>
                <a:spLocks noChangeArrowheads="1"/>
              </p:cNvSpPr>
              <p:nvPr/>
            </p:nvSpPr>
            <p:spPr bwMode="auto">
              <a:xfrm>
                <a:off x="3707" y="1808"/>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6625" name="Rectangle 148">
                <a:extLst>
                  <a:ext uri="{FF2B5EF4-FFF2-40B4-BE49-F238E27FC236}">
                    <a16:creationId xmlns:a16="http://schemas.microsoft.com/office/drawing/2014/main" id="{EE2A9BA7-465B-7F69-15C7-47E9C255166A}"/>
                  </a:ext>
                </a:extLst>
              </p:cNvPr>
              <p:cNvSpPr>
                <a:spLocks noChangeArrowheads="1"/>
              </p:cNvSpPr>
              <p:nvPr/>
            </p:nvSpPr>
            <p:spPr bwMode="auto">
              <a:xfrm>
                <a:off x="3802" y="1883"/>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t>2</a:t>
                </a:r>
                <a:endParaRPr lang="fr-FR" altLang="fr-FR" sz="1800">
                  <a:latin typeface="Comic Sans MS" panose="030F0702030302020204" pitchFamily="66" charset="0"/>
                </a:endParaRPr>
              </a:p>
            </p:txBody>
          </p:sp>
          <p:sp>
            <p:nvSpPr>
              <p:cNvPr id="66626" name="Rectangle 149">
                <a:extLst>
                  <a:ext uri="{FF2B5EF4-FFF2-40B4-BE49-F238E27FC236}">
                    <a16:creationId xmlns:a16="http://schemas.microsoft.com/office/drawing/2014/main" id="{47CC437A-C916-0C8C-440F-1C707C4F8A5F}"/>
                  </a:ext>
                </a:extLst>
              </p:cNvPr>
              <p:cNvSpPr>
                <a:spLocks noChangeArrowheads="1"/>
              </p:cNvSpPr>
              <p:nvPr/>
            </p:nvSpPr>
            <p:spPr bwMode="auto">
              <a:xfrm>
                <a:off x="3837" y="1808"/>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6627" name="Rectangle 150">
                <a:extLst>
                  <a:ext uri="{FF2B5EF4-FFF2-40B4-BE49-F238E27FC236}">
                    <a16:creationId xmlns:a16="http://schemas.microsoft.com/office/drawing/2014/main" id="{F10261BE-B173-BEB1-282E-A062A67A8BCE}"/>
                  </a:ext>
                </a:extLst>
              </p:cNvPr>
              <p:cNvSpPr>
                <a:spLocks noChangeArrowheads="1"/>
              </p:cNvSpPr>
              <p:nvPr/>
            </p:nvSpPr>
            <p:spPr bwMode="auto">
              <a:xfrm>
                <a:off x="3929" y="1808"/>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6628" name="Line 151">
                <a:extLst>
                  <a:ext uri="{FF2B5EF4-FFF2-40B4-BE49-F238E27FC236}">
                    <a16:creationId xmlns:a16="http://schemas.microsoft.com/office/drawing/2014/main" id="{95BD3C5E-6E5C-33C9-8B79-4631C036CFFF}"/>
                  </a:ext>
                </a:extLst>
              </p:cNvPr>
              <p:cNvSpPr>
                <a:spLocks noChangeShapeType="1"/>
              </p:cNvSpPr>
              <p:nvPr/>
            </p:nvSpPr>
            <p:spPr bwMode="auto">
              <a:xfrm flipV="1">
                <a:off x="3690" y="1925"/>
                <a:ext cx="1" cy="1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29" name="Line 152">
                <a:extLst>
                  <a:ext uri="{FF2B5EF4-FFF2-40B4-BE49-F238E27FC236}">
                    <a16:creationId xmlns:a16="http://schemas.microsoft.com/office/drawing/2014/main" id="{FA29FC75-EA69-2C10-C6CA-B683717502DD}"/>
                  </a:ext>
                </a:extLst>
              </p:cNvPr>
              <p:cNvSpPr>
                <a:spLocks noChangeShapeType="1"/>
              </p:cNvSpPr>
              <p:nvPr/>
            </p:nvSpPr>
            <p:spPr bwMode="auto">
              <a:xfrm flipH="1">
                <a:off x="3495" y="2251"/>
                <a:ext cx="5"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30" name="Line 153">
                <a:extLst>
                  <a:ext uri="{FF2B5EF4-FFF2-40B4-BE49-F238E27FC236}">
                    <a16:creationId xmlns:a16="http://schemas.microsoft.com/office/drawing/2014/main" id="{38A282CB-B077-B61A-EC12-5D00D1F8C9B8}"/>
                  </a:ext>
                </a:extLst>
              </p:cNvPr>
              <p:cNvSpPr>
                <a:spLocks noChangeShapeType="1"/>
              </p:cNvSpPr>
              <p:nvPr/>
            </p:nvSpPr>
            <p:spPr bwMode="auto">
              <a:xfrm flipV="1">
                <a:off x="4229" y="2245"/>
                <a:ext cx="4"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6609" name="Line 154">
              <a:extLst>
                <a:ext uri="{FF2B5EF4-FFF2-40B4-BE49-F238E27FC236}">
                  <a16:creationId xmlns:a16="http://schemas.microsoft.com/office/drawing/2014/main" id="{DFAAF240-29D4-284F-D617-31C1FE488F41}"/>
                </a:ext>
              </a:extLst>
            </p:cNvPr>
            <p:cNvSpPr>
              <a:spLocks noChangeShapeType="1"/>
            </p:cNvSpPr>
            <p:nvPr/>
          </p:nvSpPr>
          <p:spPr bwMode="auto">
            <a:xfrm flipH="1">
              <a:off x="1292" y="3388"/>
              <a:ext cx="46"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0" name="Line 155">
              <a:extLst>
                <a:ext uri="{FF2B5EF4-FFF2-40B4-BE49-F238E27FC236}">
                  <a16:creationId xmlns:a16="http://schemas.microsoft.com/office/drawing/2014/main" id="{F8CB79DF-E183-E5E2-B1C3-E1812A855AF4}"/>
                </a:ext>
              </a:extLst>
            </p:cNvPr>
            <p:cNvSpPr>
              <a:spLocks noChangeShapeType="1"/>
            </p:cNvSpPr>
            <p:nvPr/>
          </p:nvSpPr>
          <p:spPr bwMode="auto">
            <a:xfrm flipH="1">
              <a:off x="1338" y="2844"/>
              <a:ext cx="45" cy="4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1" name="Text Box 156">
              <a:extLst>
                <a:ext uri="{FF2B5EF4-FFF2-40B4-BE49-F238E27FC236}">
                  <a16:creationId xmlns:a16="http://schemas.microsoft.com/office/drawing/2014/main" id="{30B4CF9F-DD93-2402-E157-6BF167394F51}"/>
                </a:ext>
              </a:extLst>
            </p:cNvPr>
            <p:cNvSpPr txBox="1">
              <a:spLocks noChangeArrowheads="1"/>
            </p:cNvSpPr>
            <p:nvPr/>
          </p:nvSpPr>
          <p:spPr bwMode="auto">
            <a:xfrm>
              <a:off x="884" y="3797"/>
              <a:ext cx="10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3600">
                  <a:latin typeface="Comic Sans MS" panose="030F0702030302020204" pitchFamily="66" charset="0"/>
                </a:rPr>
                <a:t>+ H</a:t>
              </a:r>
              <a:r>
                <a:rPr lang="fr-FR" altLang="fr-FR" sz="3600" baseline="-25000">
                  <a:latin typeface="Comic Sans MS" panose="030F0702030302020204" pitchFamily="66" charset="0"/>
                </a:rPr>
                <a:t>2</a:t>
              </a:r>
              <a:r>
                <a:rPr lang="fr-FR" altLang="fr-FR" sz="3600">
                  <a:latin typeface="Comic Sans MS" panose="030F0702030302020204" pitchFamily="66" charset="0"/>
                </a:rPr>
                <a:t>O</a:t>
              </a:r>
            </a:p>
          </p:txBody>
        </p:sp>
        <p:sp>
          <p:nvSpPr>
            <p:cNvPr id="66612" name="Text Box 160">
              <a:extLst>
                <a:ext uri="{FF2B5EF4-FFF2-40B4-BE49-F238E27FC236}">
                  <a16:creationId xmlns:a16="http://schemas.microsoft.com/office/drawing/2014/main" id="{8BF0D528-0B2D-9347-4F41-20BB0A71EEC0}"/>
                </a:ext>
              </a:extLst>
            </p:cNvPr>
            <p:cNvSpPr txBox="1">
              <a:spLocks noChangeArrowheads="1"/>
            </p:cNvSpPr>
            <p:nvPr/>
          </p:nvSpPr>
          <p:spPr bwMode="auto">
            <a:xfrm>
              <a:off x="68" y="3929"/>
              <a:ext cx="8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a:solidFill>
                    <a:srgbClr val="3333CC"/>
                  </a:solidFill>
                  <a:latin typeface="Comic Sans MS" panose="030F0702030302020204" pitchFamily="66" charset="0"/>
                </a:rPr>
                <a:t>Maltose</a:t>
              </a:r>
            </a:p>
          </p:txBody>
        </p:sp>
        <p:sp>
          <p:nvSpPr>
            <p:cNvPr id="66613" name="Text Box 162">
              <a:extLst>
                <a:ext uri="{FF2B5EF4-FFF2-40B4-BE49-F238E27FC236}">
                  <a16:creationId xmlns:a16="http://schemas.microsoft.com/office/drawing/2014/main" id="{3F2B4B0E-E217-9FF4-00A2-2636CE4989E2}"/>
                </a:ext>
              </a:extLst>
            </p:cNvPr>
            <p:cNvSpPr txBox="1">
              <a:spLocks noChangeArrowheads="1"/>
            </p:cNvSpPr>
            <p:nvPr/>
          </p:nvSpPr>
          <p:spPr bwMode="auto">
            <a:xfrm>
              <a:off x="4830" y="3113"/>
              <a:ext cx="81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800" b="1">
                  <a:solidFill>
                    <a:srgbClr val="3333CC"/>
                  </a:solidFill>
                  <a:latin typeface="Comic Sans MS" panose="030F0702030302020204" pitchFamily="66" charset="0"/>
                </a:rPr>
                <a:t>2 glucoses</a:t>
              </a:r>
            </a:p>
          </p:txBody>
        </p:sp>
      </p:grpSp>
      <p:sp>
        <p:nvSpPr>
          <p:cNvPr id="2" name="Rectangle 1">
            <a:extLst>
              <a:ext uri="{FF2B5EF4-FFF2-40B4-BE49-F238E27FC236}">
                <a16:creationId xmlns:a16="http://schemas.microsoft.com/office/drawing/2014/main" id="{84F3815A-D923-2D39-9238-16580C5A5D7F}"/>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Spécificité de substrat : hydrolyse des polyosides</a:t>
            </a:r>
            <a:endParaRPr lang="fr-FR" altLang="fr-FR" sz="2400" b="1" dirty="0">
              <a:solidFill>
                <a:schemeClr val="bg1"/>
              </a:solidFill>
              <a:latin typeface="+mn-lt"/>
              <a:ea typeface="SimSun"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2">
            <a:extLst>
              <a:ext uri="{FF2B5EF4-FFF2-40B4-BE49-F238E27FC236}">
                <a16:creationId xmlns:a16="http://schemas.microsoft.com/office/drawing/2014/main" id="{812E2819-80D2-10AC-8E11-CB5177CAD5E0}"/>
              </a:ext>
            </a:extLst>
          </p:cNvPr>
          <p:cNvSpPr>
            <a:spLocks noChangeShapeType="1"/>
          </p:cNvSpPr>
          <p:nvPr/>
        </p:nvSpPr>
        <p:spPr bwMode="auto">
          <a:xfrm>
            <a:off x="0" y="304800"/>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87" name="Line 82">
            <a:extLst>
              <a:ext uri="{FF2B5EF4-FFF2-40B4-BE49-F238E27FC236}">
                <a16:creationId xmlns:a16="http://schemas.microsoft.com/office/drawing/2014/main" id="{76DD9588-5BB2-EBBD-7164-01FAA410C450}"/>
              </a:ext>
            </a:extLst>
          </p:cNvPr>
          <p:cNvSpPr>
            <a:spLocks noChangeShapeType="1"/>
          </p:cNvSpPr>
          <p:nvPr/>
        </p:nvSpPr>
        <p:spPr bwMode="auto">
          <a:xfrm flipH="1">
            <a:off x="3588546" y="2656681"/>
            <a:ext cx="292100" cy="328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88" name="Rectangle 83">
            <a:extLst>
              <a:ext uri="{FF2B5EF4-FFF2-40B4-BE49-F238E27FC236}">
                <a16:creationId xmlns:a16="http://schemas.microsoft.com/office/drawing/2014/main" id="{37354B96-B94E-06C7-F8D2-9C718573882F}"/>
              </a:ext>
            </a:extLst>
          </p:cNvPr>
          <p:cNvSpPr>
            <a:spLocks noChangeArrowheads="1"/>
          </p:cNvSpPr>
          <p:nvPr/>
        </p:nvSpPr>
        <p:spPr bwMode="auto">
          <a:xfrm>
            <a:off x="4345783" y="2561431"/>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589" name="Line 84">
            <a:extLst>
              <a:ext uri="{FF2B5EF4-FFF2-40B4-BE49-F238E27FC236}">
                <a16:creationId xmlns:a16="http://schemas.microsoft.com/office/drawing/2014/main" id="{EB438CFF-AB29-1B1F-33AC-DC81CBA01D4D}"/>
              </a:ext>
            </a:extLst>
          </p:cNvPr>
          <p:cNvSpPr>
            <a:spLocks noChangeShapeType="1"/>
          </p:cNvSpPr>
          <p:nvPr/>
        </p:nvSpPr>
        <p:spPr bwMode="auto">
          <a:xfrm>
            <a:off x="3880646" y="2656681"/>
            <a:ext cx="48736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0" name="Line 85">
            <a:extLst>
              <a:ext uri="{FF2B5EF4-FFF2-40B4-BE49-F238E27FC236}">
                <a16:creationId xmlns:a16="http://schemas.microsoft.com/office/drawing/2014/main" id="{1687CAD8-84F0-8B5B-C8FD-73698DF2830A}"/>
              </a:ext>
            </a:extLst>
          </p:cNvPr>
          <p:cNvSpPr>
            <a:spLocks noChangeShapeType="1"/>
          </p:cNvSpPr>
          <p:nvPr/>
        </p:nvSpPr>
        <p:spPr bwMode="auto">
          <a:xfrm>
            <a:off x="3588546" y="2985294"/>
            <a:ext cx="285750" cy="331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1" name="Line 86">
            <a:extLst>
              <a:ext uri="{FF2B5EF4-FFF2-40B4-BE49-F238E27FC236}">
                <a16:creationId xmlns:a16="http://schemas.microsoft.com/office/drawing/2014/main" id="{DCCB7A27-F6D3-45E2-253A-50071272F5FB}"/>
              </a:ext>
            </a:extLst>
          </p:cNvPr>
          <p:cNvSpPr>
            <a:spLocks noChangeShapeType="1"/>
          </p:cNvSpPr>
          <p:nvPr/>
        </p:nvSpPr>
        <p:spPr bwMode="auto">
          <a:xfrm>
            <a:off x="3874296" y="3317081"/>
            <a:ext cx="57785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2" name="Line 87">
            <a:extLst>
              <a:ext uri="{FF2B5EF4-FFF2-40B4-BE49-F238E27FC236}">
                <a16:creationId xmlns:a16="http://schemas.microsoft.com/office/drawing/2014/main" id="{3400ABFC-C77B-4568-58B2-59F3054A6A71}"/>
              </a:ext>
            </a:extLst>
          </p:cNvPr>
          <p:cNvSpPr>
            <a:spLocks noChangeShapeType="1"/>
          </p:cNvSpPr>
          <p:nvPr/>
        </p:nvSpPr>
        <p:spPr bwMode="auto">
          <a:xfrm flipV="1">
            <a:off x="4452146" y="2990056"/>
            <a:ext cx="292100" cy="327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3" name="Line 88">
            <a:extLst>
              <a:ext uri="{FF2B5EF4-FFF2-40B4-BE49-F238E27FC236}">
                <a16:creationId xmlns:a16="http://schemas.microsoft.com/office/drawing/2014/main" id="{27CB70DF-E4F9-7296-3D25-6D809B015A2D}"/>
              </a:ext>
            </a:extLst>
          </p:cNvPr>
          <p:cNvSpPr>
            <a:spLocks noChangeShapeType="1"/>
          </p:cNvSpPr>
          <p:nvPr/>
        </p:nvSpPr>
        <p:spPr bwMode="auto">
          <a:xfrm flipH="1" flipV="1">
            <a:off x="4537871" y="2748756"/>
            <a:ext cx="206375" cy="241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4" name="Line 89">
            <a:extLst>
              <a:ext uri="{FF2B5EF4-FFF2-40B4-BE49-F238E27FC236}">
                <a16:creationId xmlns:a16="http://schemas.microsoft.com/office/drawing/2014/main" id="{81F38BAA-9A07-5873-BFD4-52070A9B2C3D}"/>
              </a:ext>
            </a:extLst>
          </p:cNvPr>
          <p:cNvSpPr>
            <a:spLocks noChangeShapeType="1"/>
          </p:cNvSpPr>
          <p:nvPr/>
        </p:nvSpPr>
        <p:spPr bwMode="auto">
          <a:xfrm>
            <a:off x="4452146" y="3317081"/>
            <a:ext cx="1587" cy="268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5" name="Line 90">
            <a:extLst>
              <a:ext uri="{FF2B5EF4-FFF2-40B4-BE49-F238E27FC236}">
                <a16:creationId xmlns:a16="http://schemas.microsoft.com/office/drawing/2014/main" id="{2584B73D-D312-E9B5-CB68-7B3B8C79DDAA}"/>
              </a:ext>
            </a:extLst>
          </p:cNvPr>
          <p:cNvSpPr>
            <a:spLocks noChangeShapeType="1"/>
          </p:cNvSpPr>
          <p:nvPr/>
        </p:nvSpPr>
        <p:spPr bwMode="auto">
          <a:xfrm flipV="1">
            <a:off x="3874296" y="3050381"/>
            <a:ext cx="1587" cy="26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6" name="Rectangle 91">
            <a:extLst>
              <a:ext uri="{FF2B5EF4-FFF2-40B4-BE49-F238E27FC236}">
                <a16:creationId xmlns:a16="http://schemas.microsoft.com/office/drawing/2014/main" id="{A509440E-55A5-F73B-D350-6A56F2E61879}"/>
              </a:ext>
            </a:extLst>
          </p:cNvPr>
          <p:cNvSpPr>
            <a:spLocks noChangeArrowheads="1"/>
          </p:cNvSpPr>
          <p:nvPr/>
        </p:nvSpPr>
        <p:spPr bwMode="auto">
          <a:xfrm>
            <a:off x="3771108" y="2294731"/>
            <a:ext cx="138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C</a:t>
            </a:r>
            <a:endParaRPr lang="fr-FR" altLang="fr-FR" sz="1800">
              <a:latin typeface="Comic Sans MS" panose="030F0702030302020204" pitchFamily="66" charset="0"/>
            </a:endParaRPr>
          </a:p>
        </p:txBody>
      </p:sp>
      <p:sp>
        <p:nvSpPr>
          <p:cNvPr id="67597" name="Rectangle 92">
            <a:extLst>
              <a:ext uri="{FF2B5EF4-FFF2-40B4-BE49-F238E27FC236}">
                <a16:creationId xmlns:a16="http://schemas.microsoft.com/office/drawing/2014/main" id="{B931C9EA-019A-98E5-F21A-F9A264CFE18F}"/>
              </a:ext>
            </a:extLst>
          </p:cNvPr>
          <p:cNvSpPr>
            <a:spLocks noChangeArrowheads="1"/>
          </p:cNvSpPr>
          <p:nvPr/>
        </p:nvSpPr>
        <p:spPr bwMode="auto">
          <a:xfrm>
            <a:off x="3907633" y="2294731"/>
            <a:ext cx="138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7598" name="Rectangle 93">
            <a:extLst>
              <a:ext uri="{FF2B5EF4-FFF2-40B4-BE49-F238E27FC236}">
                <a16:creationId xmlns:a16="http://schemas.microsoft.com/office/drawing/2014/main" id="{6BCDE2F3-2AC9-81AB-4E57-57AD709FB2F9}"/>
              </a:ext>
            </a:extLst>
          </p:cNvPr>
          <p:cNvSpPr>
            <a:spLocks noChangeArrowheads="1"/>
          </p:cNvSpPr>
          <p:nvPr/>
        </p:nvSpPr>
        <p:spPr bwMode="auto">
          <a:xfrm>
            <a:off x="4060033" y="2413794"/>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t>2</a:t>
            </a:r>
            <a:endParaRPr lang="fr-FR" altLang="fr-FR" sz="1800">
              <a:latin typeface="Comic Sans MS" panose="030F0702030302020204" pitchFamily="66" charset="0"/>
            </a:endParaRPr>
          </a:p>
        </p:txBody>
      </p:sp>
      <p:sp>
        <p:nvSpPr>
          <p:cNvPr id="67599" name="Rectangle 94">
            <a:extLst>
              <a:ext uri="{FF2B5EF4-FFF2-40B4-BE49-F238E27FC236}">
                <a16:creationId xmlns:a16="http://schemas.microsoft.com/office/drawing/2014/main" id="{079F8259-96D8-A0B5-ACB0-330EE50A013A}"/>
              </a:ext>
            </a:extLst>
          </p:cNvPr>
          <p:cNvSpPr>
            <a:spLocks noChangeArrowheads="1"/>
          </p:cNvSpPr>
          <p:nvPr/>
        </p:nvSpPr>
        <p:spPr bwMode="auto">
          <a:xfrm>
            <a:off x="4114008" y="2294731"/>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600" name="Rectangle 95">
            <a:extLst>
              <a:ext uri="{FF2B5EF4-FFF2-40B4-BE49-F238E27FC236}">
                <a16:creationId xmlns:a16="http://schemas.microsoft.com/office/drawing/2014/main" id="{C49FE51A-9C45-EFCE-6116-17DCB3AD9977}"/>
              </a:ext>
            </a:extLst>
          </p:cNvPr>
          <p:cNvSpPr>
            <a:spLocks noChangeArrowheads="1"/>
          </p:cNvSpPr>
          <p:nvPr/>
        </p:nvSpPr>
        <p:spPr bwMode="auto">
          <a:xfrm>
            <a:off x="4261646" y="2294731"/>
            <a:ext cx="1381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7601" name="Line 96">
            <a:extLst>
              <a:ext uri="{FF2B5EF4-FFF2-40B4-BE49-F238E27FC236}">
                <a16:creationId xmlns:a16="http://schemas.microsoft.com/office/drawing/2014/main" id="{8B85E557-69C2-4BDE-1514-8B3EF90E051D}"/>
              </a:ext>
            </a:extLst>
          </p:cNvPr>
          <p:cNvSpPr>
            <a:spLocks noChangeShapeType="1"/>
          </p:cNvSpPr>
          <p:nvPr/>
        </p:nvSpPr>
        <p:spPr bwMode="auto">
          <a:xfrm flipV="1">
            <a:off x="3880646" y="2480469"/>
            <a:ext cx="1587" cy="176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2" name="Rectangle 97">
            <a:extLst>
              <a:ext uri="{FF2B5EF4-FFF2-40B4-BE49-F238E27FC236}">
                <a16:creationId xmlns:a16="http://schemas.microsoft.com/office/drawing/2014/main" id="{E67EE90E-B3C2-51D7-2430-329428EBDC85}"/>
              </a:ext>
            </a:extLst>
          </p:cNvPr>
          <p:cNvSpPr>
            <a:spLocks noChangeArrowheads="1"/>
          </p:cNvSpPr>
          <p:nvPr/>
        </p:nvSpPr>
        <p:spPr bwMode="auto">
          <a:xfrm>
            <a:off x="4849021" y="3275806"/>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603" name="Line 98">
            <a:extLst>
              <a:ext uri="{FF2B5EF4-FFF2-40B4-BE49-F238E27FC236}">
                <a16:creationId xmlns:a16="http://schemas.microsoft.com/office/drawing/2014/main" id="{B693BE44-ACCC-2A4F-4574-6D782132339B}"/>
              </a:ext>
            </a:extLst>
          </p:cNvPr>
          <p:cNvSpPr>
            <a:spLocks noChangeShapeType="1"/>
          </p:cNvSpPr>
          <p:nvPr/>
        </p:nvSpPr>
        <p:spPr bwMode="auto">
          <a:xfrm>
            <a:off x="4744246" y="2990056"/>
            <a:ext cx="166687"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4" name="Rectangle 99">
            <a:extLst>
              <a:ext uri="{FF2B5EF4-FFF2-40B4-BE49-F238E27FC236}">
                <a16:creationId xmlns:a16="http://schemas.microsoft.com/office/drawing/2014/main" id="{237AD53B-7298-F6D8-285B-F6C9F84F3EE6}"/>
              </a:ext>
            </a:extLst>
          </p:cNvPr>
          <p:cNvSpPr>
            <a:spLocks noChangeArrowheads="1"/>
          </p:cNvSpPr>
          <p:nvPr/>
        </p:nvSpPr>
        <p:spPr bwMode="auto">
          <a:xfrm>
            <a:off x="3161508" y="3202781"/>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605" name="Line 100">
            <a:extLst>
              <a:ext uri="{FF2B5EF4-FFF2-40B4-BE49-F238E27FC236}">
                <a16:creationId xmlns:a16="http://schemas.microsoft.com/office/drawing/2014/main" id="{1A1B3933-0F3D-830B-BAEF-B99CD1A4F21B}"/>
              </a:ext>
            </a:extLst>
          </p:cNvPr>
          <p:cNvSpPr>
            <a:spLocks noChangeShapeType="1"/>
          </p:cNvSpPr>
          <p:nvPr/>
        </p:nvSpPr>
        <p:spPr bwMode="auto">
          <a:xfrm flipH="1">
            <a:off x="3363121" y="2985294"/>
            <a:ext cx="225425" cy="22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6" name="Line 101">
            <a:extLst>
              <a:ext uri="{FF2B5EF4-FFF2-40B4-BE49-F238E27FC236}">
                <a16:creationId xmlns:a16="http://schemas.microsoft.com/office/drawing/2014/main" id="{99306801-3BA6-4B9F-E327-0761D9609155}"/>
              </a:ext>
            </a:extLst>
          </p:cNvPr>
          <p:cNvSpPr>
            <a:spLocks noChangeShapeType="1"/>
          </p:cNvSpPr>
          <p:nvPr/>
        </p:nvSpPr>
        <p:spPr bwMode="auto">
          <a:xfrm flipH="1" flipV="1">
            <a:off x="2963071" y="2985294"/>
            <a:ext cx="223837" cy="22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7" name="Rectangle 102">
            <a:extLst>
              <a:ext uri="{FF2B5EF4-FFF2-40B4-BE49-F238E27FC236}">
                <a16:creationId xmlns:a16="http://schemas.microsoft.com/office/drawing/2014/main" id="{5F7E4773-3489-D223-4EAF-99096A416F18}"/>
              </a:ext>
            </a:extLst>
          </p:cNvPr>
          <p:cNvSpPr>
            <a:spLocks noChangeArrowheads="1"/>
          </p:cNvSpPr>
          <p:nvPr/>
        </p:nvSpPr>
        <p:spPr bwMode="auto">
          <a:xfrm>
            <a:off x="86521" y="1505744"/>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608" name="Line 103">
            <a:extLst>
              <a:ext uri="{FF2B5EF4-FFF2-40B4-BE49-F238E27FC236}">
                <a16:creationId xmlns:a16="http://schemas.microsoft.com/office/drawing/2014/main" id="{EE6BB33E-D313-3973-7D59-9820E23997C6}"/>
              </a:ext>
            </a:extLst>
          </p:cNvPr>
          <p:cNvSpPr>
            <a:spLocks noChangeShapeType="1"/>
          </p:cNvSpPr>
          <p:nvPr/>
        </p:nvSpPr>
        <p:spPr bwMode="auto">
          <a:xfrm flipH="1">
            <a:off x="1808958" y="2651919"/>
            <a:ext cx="292100" cy="33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9" name="Rectangle 104">
            <a:extLst>
              <a:ext uri="{FF2B5EF4-FFF2-40B4-BE49-F238E27FC236}">
                <a16:creationId xmlns:a16="http://schemas.microsoft.com/office/drawing/2014/main" id="{7CE45CDA-E1DA-25C9-6AEF-2A4A63F14EFC}"/>
              </a:ext>
            </a:extLst>
          </p:cNvPr>
          <p:cNvSpPr>
            <a:spLocks noChangeArrowheads="1"/>
          </p:cNvSpPr>
          <p:nvPr/>
        </p:nvSpPr>
        <p:spPr bwMode="auto">
          <a:xfrm>
            <a:off x="2563021" y="2558256"/>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610" name="Line 105">
            <a:extLst>
              <a:ext uri="{FF2B5EF4-FFF2-40B4-BE49-F238E27FC236}">
                <a16:creationId xmlns:a16="http://schemas.microsoft.com/office/drawing/2014/main" id="{59619926-D6AF-83CB-917F-9674876FDBA1}"/>
              </a:ext>
            </a:extLst>
          </p:cNvPr>
          <p:cNvSpPr>
            <a:spLocks noChangeShapeType="1"/>
          </p:cNvSpPr>
          <p:nvPr/>
        </p:nvSpPr>
        <p:spPr bwMode="auto">
          <a:xfrm>
            <a:off x="2101058" y="2651919"/>
            <a:ext cx="4857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1" name="Line 106">
            <a:extLst>
              <a:ext uri="{FF2B5EF4-FFF2-40B4-BE49-F238E27FC236}">
                <a16:creationId xmlns:a16="http://schemas.microsoft.com/office/drawing/2014/main" id="{407D8178-7D26-46BC-7939-F55F297FE285}"/>
              </a:ext>
            </a:extLst>
          </p:cNvPr>
          <p:cNvSpPr>
            <a:spLocks noChangeShapeType="1"/>
          </p:cNvSpPr>
          <p:nvPr/>
        </p:nvSpPr>
        <p:spPr bwMode="auto">
          <a:xfrm>
            <a:off x="1808958" y="2982119"/>
            <a:ext cx="284163" cy="33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2" name="Line 107">
            <a:extLst>
              <a:ext uri="{FF2B5EF4-FFF2-40B4-BE49-F238E27FC236}">
                <a16:creationId xmlns:a16="http://schemas.microsoft.com/office/drawing/2014/main" id="{F8F9787B-F9B9-0FEE-1F24-1B361B5A82D6}"/>
              </a:ext>
            </a:extLst>
          </p:cNvPr>
          <p:cNvSpPr>
            <a:spLocks noChangeShapeType="1"/>
          </p:cNvSpPr>
          <p:nvPr/>
        </p:nvSpPr>
        <p:spPr bwMode="auto">
          <a:xfrm>
            <a:off x="2093121" y="3312319"/>
            <a:ext cx="57785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3" name="Line 108">
            <a:extLst>
              <a:ext uri="{FF2B5EF4-FFF2-40B4-BE49-F238E27FC236}">
                <a16:creationId xmlns:a16="http://schemas.microsoft.com/office/drawing/2014/main" id="{B6AC7DEE-E926-D9A6-A282-630387BAA2F7}"/>
              </a:ext>
            </a:extLst>
          </p:cNvPr>
          <p:cNvSpPr>
            <a:spLocks noChangeShapeType="1"/>
          </p:cNvSpPr>
          <p:nvPr/>
        </p:nvSpPr>
        <p:spPr bwMode="auto">
          <a:xfrm flipV="1">
            <a:off x="2670971" y="2985294"/>
            <a:ext cx="292100" cy="327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4" name="Line 109">
            <a:extLst>
              <a:ext uri="{FF2B5EF4-FFF2-40B4-BE49-F238E27FC236}">
                <a16:creationId xmlns:a16="http://schemas.microsoft.com/office/drawing/2014/main" id="{10A4569D-7E02-F0FD-77BC-F0A6AAE1D954}"/>
              </a:ext>
            </a:extLst>
          </p:cNvPr>
          <p:cNvSpPr>
            <a:spLocks noChangeShapeType="1"/>
          </p:cNvSpPr>
          <p:nvPr/>
        </p:nvSpPr>
        <p:spPr bwMode="auto">
          <a:xfrm flipH="1" flipV="1">
            <a:off x="2756696" y="2743994"/>
            <a:ext cx="206375" cy="241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5" name="Line 110">
            <a:extLst>
              <a:ext uri="{FF2B5EF4-FFF2-40B4-BE49-F238E27FC236}">
                <a16:creationId xmlns:a16="http://schemas.microsoft.com/office/drawing/2014/main" id="{017E33C2-4D72-E76C-86B7-DE189657D044}"/>
              </a:ext>
            </a:extLst>
          </p:cNvPr>
          <p:cNvSpPr>
            <a:spLocks noChangeShapeType="1"/>
          </p:cNvSpPr>
          <p:nvPr/>
        </p:nvSpPr>
        <p:spPr bwMode="auto">
          <a:xfrm>
            <a:off x="2670971" y="3312319"/>
            <a:ext cx="1587" cy="268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6" name="Line 111">
            <a:extLst>
              <a:ext uri="{FF2B5EF4-FFF2-40B4-BE49-F238E27FC236}">
                <a16:creationId xmlns:a16="http://schemas.microsoft.com/office/drawing/2014/main" id="{828D2316-4859-0A56-7E44-EDC5B49DF1D5}"/>
              </a:ext>
            </a:extLst>
          </p:cNvPr>
          <p:cNvSpPr>
            <a:spLocks noChangeShapeType="1"/>
          </p:cNvSpPr>
          <p:nvPr/>
        </p:nvSpPr>
        <p:spPr bwMode="auto">
          <a:xfrm flipV="1">
            <a:off x="2093121" y="3047206"/>
            <a:ext cx="1587" cy="265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7" name="Rectangle 112">
            <a:extLst>
              <a:ext uri="{FF2B5EF4-FFF2-40B4-BE49-F238E27FC236}">
                <a16:creationId xmlns:a16="http://schemas.microsoft.com/office/drawing/2014/main" id="{CCCA4ACE-8A9F-AB8C-0AEB-1B26CADCC04E}"/>
              </a:ext>
            </a:extLst>
          </p:cNvPr>
          <p:cNvSpPr>
            <a:spLocks noChangeArrowheads="1"/>
          </p:cNvSpPr>
          <p:nvPr/>
        </p:nvSpPr>
        <p:spPr bwMode="auto">
          <a:xfrm>
            <a:off x="1991521" y="2289969"/>
            <a:ext cx="1381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C</a:t>
            </a:r>
            <a:endParaRPr lang="fr-FR" altLang="fr-FR" sz="1800">
              <a:latin typeface="Comic Sans MS" panose="030F0702030302020204" pitchFamily="66" charset="0"/>
            </a:endParaRPr>
          </a:p>
        </p:txBody>
      </p:sp>
      <p:sp>
        <p:nvSpPr>
          <p:cNvPr id="67618" name="Rectangle 113">
            <a:extLst>
              <a:ext uri="{FF2B5EF4-FFF2-40B4-BE49-F238E27FC236}">
                <a16:creationId xmlns:a16="http://schemas.microsoft.com/office/drawing/2014/main" id="{5E5BE676-9FDD-6C69-B28D-25D25647F82A}"/>
              </a:ext>
            </a:extLst>
          </p:cNvPr>
          <p:cNvSpPr>
            <a:spLocks noChangeArrowheads="1"/>
          </p:cNvSpPr>
          <p:nvPr/>
        </p:nvSpPr>
        <p:spPr bwMode="auto">
          <a:xfrm>
            <a:off x="2126458" y="2289969"/>
            <a:ext cx="138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7619" name="Rectangle 114">
            <a:extLst>
              <a:ext uri="{FF2B5EF4-FFF2-40B4-BE49-F238E27FC236}">
                <a16:creationId xmlns:a16="http://schemas.microsoft.com/office/drawing/2014/main" id="{BBEDE685-EA7C-A7F8-9307-7D9CF6127156}"/>
              </a:ext>
            </a:extLst>
          </p:cNvPr>
          <p:cNvSpPr>
            <a:spLocks noChangeArrowheads="1"/>
          </p:cNvSpPr>
          <p:nvPr/>
        </p:nvSpPr>
        <p:spPr bwMode="auto">
          <a:xfrm>
            <a:off x="2278858" y="2409031"/>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t>2</a:t>
            </a:r>
            <a:endParaRPr lang="fr-FR" altLang="fr-FR" sz="1800">
              <a:latin typeface="Comic Sans MS" panose="030F0702030302020204" pitchFamily="66" charset="0"/>
            </a:endParaRPr>
          </a:p>
        </p:txBody>
      </p:sp>
      <p:sp>
        <p:nvSpPr>
          <p:cNvPr id="67620" name="Line 117">
            <a:extLst>
              <a:ext uri="{FF2B5EF4-FFF2-40B4-BE49-F238E27FC236}">
                <a16:creationId xmlns:a16="http://schemas.microsoft.com/office/drawing/2014/main" id="{22A617E0-3001-7DE1-181E-37BBA9BA28DD}"/>
              </a:ext>
            </a:extLst>
          </p:cNvPr>
          <p:cNvSpPr>
            <a:spLocks noChangeShapeType="1"/>
          </p:cNvSpPr>
          <p:nvPr/>
        </p:nvSpPr>
        <p:spPr bwMode="auto">
          <a:xfrm flipV="1">
            <a:off x="2101058" y="2475706"/>
            <a:ext cx="1588" cy="1762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1" name="Line 118">
            <a:extLst>
              <a:ext uri="{FF2B5EF4-FFF2-40B4-BE49-F238E27FC236}">
                <a16:creationId xmlns:a16="http://schemas.microsoft.com/office/drawing/2014/main" id="{785FBB15-207B-2CC8-D37C-1CB1CFC2CA68}"/>
              </a:ext>
            </a:extLst>
          </p:cNvPr>
          <p:cNvSpPr>
            <a:spLocks noChangeShapeType="1"/>
          </p:cNvSpPr>
          <p:nvPr/>
        </p:nvSpPr>
        <p:spPr bwMode="auto">
          <a:xfrm flipH="1">
            <a:off x="527846" y="1016794"/>
            <a:ext cx="292100" cy="33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2" name="Rectangle 119">
            <a:extLst>
              <a:ext uri="{FF2B5EF4-FFF2-40B4-BE49-F238E27FC236}">
                <a16:creationId xmlns:a16="http://schemas.microsoft.com/office/drawing/2014/main" id="{BEF97564-1582-B720-6977-445753648E60}"/>
              </a:ext>
            </a:extLst>
          </p:cNvPr>
          <p:cNvSpPr>
            <a:spLocks noChangeArrowheads="1"/>
          </p:cNvSpPr>
          <p:nvPr/>
        </p:nvSpPr>
        <p:spPr bwMode="auto">
          <a:xfrm>
            <a:off x="1283496" y="923131"/>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623" name="Line 120">
            <a:extLst>
              <a:ext uri="{FF2B5EF4-FFF2-40B4-BE49-F238E27FC236}">
                <a16:creationId xmlns:a16="http://schemas.microsoft.com/office/drawing/2014/main" id="{B3F5C810-BDA1-1F8C-4BFF-71A39769AB08}"/>
              </a:ext>
            </a:extLst>
          </p:cNvPr>
          <p:cNvSpPr>
            <a:spLocks noChangeShapeType="1"/>
          </p:cNvSpPr>
          <p:nvPr/>
        </p:nvSpPr>
        <p:spPr bwMode="auto">
          <a:xfrm>
            <a:off x="819946" y="1016794"/>
            <a:ext cx="4857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4" name="Line 121">
            <a:extLst>
              <a:ext uri="{FF2B5EF4-FFF2-40B4-BE49-F238E27FC236}">
                <a16:creationId xmlns:a16="http://schemas.microsoft.com/office/drawing/2014/main" id="{F528EABD-67A7-EF5F-A1D2-3C58BDD08E3D}"/>
              </a:ext>
            </a:extLst>
          </p:cNvPr>
          <p:cNvSpPr>
            <a:spLocks noChangeShapeType="1"/>
          </p:cNvSpPr>
          <p:nvPr/>
        </p:nvSpPr>
        <p:spPr bwMode="auto">
          <a:xfrm>
            <a:off x="527846" y="1346994"/>
            <a:ext cx="284162" cy="331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5" name="Line 122">
            <a:extLst>
              <a:ext uri="{FF2B5EF4-FFF2-40B4-BE49-F238E27FC236}">
                <a16:creationId xmlns:a16="http://schemas.microsoft.com/office/drawing/2014/main" id="{348D5D19-4595-C111-4D01-8D3942C95B1D}"/>
              </a:ext>
            </a:extLst>
          </p:cNvPr>
          <p:cNvSpPr>
            <a:spLocks noChangeShapeType="1"/>
          </p:cNvSpPr>
          <p:nvPr/>
        </p:nvSpPr>
        <p:spPr bwMode="auto">
          <a:xfrm>
            <a:off x="812008" y="1678781"/>
            <a:ext cx="57785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6" name="Line 123">
            <a:extLst>
              <a:ext uri="{FF2B5EF4-FFF2-40B4-BE49-F238E27FC236}">
                <a16:creationId xmlns:a16="http://schemas.microsoft.com/office/drawing/2014/main" id="{CDBAF7ED-0167-79ED-766D-86221B1DD459}"/>
              </a:ext>
            </a:extLst>
          </p:cNvPr>
          <p:cNvSpPr>
            <a:spLocks noChangeShapeType="1"/>
          </p:cNvSpPr>
          <p:nvPr/>
        </p:nvSpPr>
        <p:spPr bwMode="auto">
          <a:xfrm flipV="1">
            <a:off x="1389858" y="1350169"/>
            <a:ext cx="293688" cy="328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7" name="Line 124">
            <a:extLst>
              <a:ext uri="{FF2B5EF4-FFF2-40B4-BE49-F238E27FC236}">
                <a16:creationId xmlns:a16="http://schemas.microsoft.com/office/drawing/2014/main" id="{BB38C1BB-4839-E1C0-1A1A-F1B51A18CC08}"/>
              </a:ext>
            </a:extLst>
          </p:cNvPr>
          <p:cNvSpPr>
            <a:spLocks noChangeShapeType="1"/>
          </p:cNvSpPr>
          <p:nvPr/>
        </p:nvSpPr>
        <p:spPr bwMode="auto">
          <a:xfrm flipH="1" flipV="1">
            <a:off x="1477171" y="1108869"/>
            <a:ext cx="206375" cy="241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8" name="Line 125">
            <a:extLst>
              <a:ext uri="{FF2B5EF4-FFF2-40B4-BE49-F238E27FC236}">
                <a16:creationId xmlns:a16="http://schemas.microsoft.com/office/drawing/2014/main" id="{8AFAB400-E33D-D647-189A-4888CD7971B5}"/>
              </a:ext>
            </a:extLst>
          </p:cNvPr>
          <p:cNvSpPr>
            <a:spLocks noChangeShapeType="1"/>
          </p:cNvSpPr>
          <p:nvPr/>
        </p:nvSpPr>
        <p:spPr bwMode="auto">
          <a:xfrm>
            <a:off x="1389858" y="1678781"/>
            <a:ext cx="1588" cy="26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9" name="Line 126">
            <a:extLst>
              <a:ext uri="{FF2B5EF4-FFF2-40B4-BE49-F238E27FC236}">
                <a16:creationId xmlns:a16="http://schemas.microsoft.com/office/drawing/2014/main" id="{BD3F6EFA-4B1D-5156-A957-B3AD0DCAD27F}"/>
              </a:ext>
            </a:extLst>
          </p:cNvPr>
          <p:cNvSpPr>
            <a:spLocks noChangeShapeType="1"/>
          </p:cNvSpPr>
          <p:nvPr/>
        </p:nvSpPr>
        <p:spPr bwMode="auto">
          <a:xfrm flipV="1">
            <a:off x="812008" y="1412081"/>
            <a:ext cx="1588" cy="26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0" name="Rectangle 127">
            <a:extLst>
              <a:ext uri="{FF2B5EF4-FFF2-40B4-BE49-F238E27FC236}">
                <a16:creationId xmlns:a16="http://schemas.microsoft.com/office/drawing/2014/main" id="{4CA20C69-78C7-27F0-B976-9081007A83F5}"/>
              </a:ext>
            </a:extLst>
          </p:cNvPr>
          <p:cNvSpPr>
            <a:spLocks noChangeArrowheads="1"/>
          </p:cNvSpPr>
          <p:nvPr/>
        </p:nvSpPr>
        <p:spPr bwMode="auto">
          <a:xfrm>
            <a:off x="710408" y="654844"/>
            <a:ext cx="138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C</a:t>
            </a:r>
            <a:endParaRPr lang="fr-FR" altLang="fr-FR" sz="1800">
              <a:latin typeface="Comic Sans MS" panose="030F0702030302020204" pitchFamily="66" charset="0"/>
            </a:endParaRPr>
          </a:p>
        </p:txBody>
      </p:sp>
      <p:sp>
        <p:nvSpPr>
          <p:cNvPr id="67631" name="Rectangle 128">
            <a:extLst>
              <a:ext uri="{FF2B5EF4-FFF2-40B4-BE49-F238E27FC236}">
                <a16:creationId xmlns:a16="http://schemas.microsoft.com/office/drawing/2014/main" id="{01E8334A-0B78-BDE1-C5F3-81CD4BCC16DB}"/>
              </a:ext>
            </a:extLst>
          </p:cNvPr>
          <p:cNvSpPr>
            <a:spLocks noChangeArrowheads="1"/>
          </p:cNvSpPr>
          <p:nvPr/>
        </p:nvSpPr>
        <p:spPr bwMode="auto">
          <a:xfrm>
            <a:off x="846933" y="654844"/>
            <a:ext cx="138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7632" name="Rectangle 129">
            <a:extLst>
              <a:ext uri="{FF2B5EF4-FFF2-40B4-BE49-F238E27FC236}">
                <a16:creationId xmlns:a16="http://schemas.microsoft.com/office/drawing/2014/main" id="{B67F59B7-52B6-C212-8C66-9FA972D70658}"/>
              </a:ext>
            </a:extLst>
          </p:cNvPr>
          <p:cNvSpPr>
            <a:spLocks noChangeArrowheads="1"/>
          </p:cNvSpPr>
          <p:nvPr/>
        </p:nvSpPr>
        <p:spPr bwMode="auto">
          <a:xfrm>
            <a:off x="997746" y="773906"/>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t>2</a:t>
            </a:r>
            <a:endParaRPr lang="fr-FR" altLang="fr-FR" sz="1800">
              <a:latin typeface="Comic Sans MS" panose="030F0702030302020204" pitchFamily="66" charset="0"/>
            </a:endParaRPr>
          </a:p>
        </p:txBody>
      </p:sp>
      <p:sp>
        <p:nvSpPr>
          <p:cNvPr id="67633" name="Rectangle 130">
            <a:extLst>
              <a:ext uri="{FF2B5EF4-FFF2-40B4-BE49-F238E27FC236}">
                <a16:creationId xmlns:a16="http://schemas.microsoft.com/office/drawing/2014/main" id="{9F0E9DD7-965B-F4DD-7119-D17EE523B70B}"/>
              </a:ext>
            </a:extLst>
          </p:cNvPr>
          <p:cNvSpPr>
            <a:spLocks noChangeArrowheads="1"/>
          </p:cNvSpPr>
          <p:nvPr/>
        </p:nvSpPr>
        <p:spPr bwMode="auto">
          <a:xfrm>
            <a:off x="1053308" y="654844"/>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634" name="Rectangle 131">
            <a:extLst>
              <a:ext uri="{FF2B5EF4-FFF2-40B4-BE49-F238E27FC236}">
                <a16:creationId xmlns:a16="http://schemas.microsoft.com/office/drawing/2014/main" id="{1D5D6B9D-DBBA-0D42-0827-838C7865CA3C}"/>
              </a:ext>
            </a:extLst>
          </p:cNvPr>
          <p:cNvSpPr>
            <a:spLocks noChangeArrowheads="1"/>
          </p:cNvSpPr>
          <p:nvPr/>
        </p:nvSpPr>
        <p:spPr bwMode="auto">
          <a:xfrm>
            <a:off x="1199358" y="654844"/>
            <a:ext cx="138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7635" name="Line 132">
            <a:extLst>
              <a:ext uri="{FF2B5EF4-FFF2-40B4-BE49-F238E27FC236}">
                <a16:creationId xmlns:a16="http://schemas.microsoft.com/office/drawing/2014/main" id="{24184AD3-2998-A512-C120-8F6C2E12458A}"/>
              </a:ext>
            </a:extLst>
          </p:cNvPr>
          <p:cNvSpPr>
            <a:spLocks noChangeShapeType="1"/>
          </p:cNvSpPr>
          <p:nvPr/>
        </p:nvSpPr>
        <p:spPr bwMode="auto">
          <a:xfrm flipV="1">
            <a:off x="819946" y="840581"/>
            <a:ext cx="1587" cy="1762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6" name="Rectangle 133">
            <a:extLst>
              <a:ext uri="{FF2B5EF4-FFF2-40B4-BE49-F238E27FC236}">
                <a16:creationId xmlns:a16="http://schemas.microsoft.com/office/drawing/2014/main" id="{EB8FA605-8754-0C90-0122-5BDC16DE3349}"/>
              </a:ext>
            </a:extLst>
          </p:cNvPr>
          <p:cNvSpPr>
            <a:spLocks noChangeArrowheads="1"/>
          </p:cNvSpPr>
          <p:nvPr/>
        </p:nvSpPr>
        <p:spPr bwMode="auto">
          <a:xfrm>
            <a:off x="1985171" y="1840706"/>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637" name="Line 134">
            <a:extLst>
              <a:ext uri="{FF2B5EF4-FFF2-40B4-BE49-F238E27FC236}">
                <a16:creationId xmlns:a16="http://schemas.microsoft.com/office/drawing/2014/main" id="{3431CB67-1E28-30F6-833A-F40126BA5B10}"/>
              </a:ext>
            </a:extLst>
          </p:cNvPr>
          <p:cNvSpPr>
            <a:spLocks noChangeShapeType="1"/>
          </p:cNvSpPr>
          <p:nvPr/>
        </p:nvSpPr>
        <p:spPr bwMode="auto">
          <a:xfrm>
            <a:off x="1683546" y="1350169"/>
            <a:ext cx="363537" cy="495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8" name="Line 135">
            <a:extLst>
              <a:ext uri="{FF2B5EF4-FFF2-40B4-BE49-F238E27FC236}">
                <a16:creationId xmlns:a16="http://schemas.microsoft.com/office/drawing/2014/main" id="{19626D5F-02DC-3AF1-9536-8CE68E26FA6B}"/>
              </a:ext>
            </a:extLst>
          </p:cNvPr>
          <p:cNvSpPr>
            <a:spLocks noChangeShapeType="1"/>
          </p:cNvSpPr>
          <p:nvPr/>
        </p:nvSpPr>
        <p:spPr bwMode="auto">
          <a:xfrm flipV="1">
            <a:off x="2099471" y="2024856"/>
            <a:ext cx="1587" cy="268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9" name="Line 136">
            <a:extLst>
              <a:ext uri="{FF2B5EF4-FFF2-40B4-BE49-F238E27FC236}">
                <a16:creationId xmlns:a16="http://schemas.microsoft.com/office/drawing/2014/main" id="{C53313EF-8014-51C6-AFEE-817B71BE3CA4}"/>
              </a:ext>
            </a:extLst>
          </p:cNvPr>
          <p:cNvSpPr>
            <a:spLocks noChangeShapeType="1"/>
          </p:cNvSpPr>
          <p:nvPr/>
        </p:nvSpPr>
        <p:spPr bwMode="auto">
          <a:xfrm flipV="1">
            <a:off x="291308" y="1346994"/>
            <a:ext cx="236538" cy="180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0" name="Rectangle 152">
            <a:extLst>
              <a:ext uri="{FF2B5EF4-FFF2-40B4-BE49-F238E27FC236}">
                <a16:creationId xmlns:a16="http://schemas.microsoft.com/office/drawing/2014/main" id="{59554B22-E8D2-0B11-2727-1590D0C315D8}"/>
              </a:ext>
            </a:extLst>
          </p:cNvPr>
          <p:cNvSpPr>
            <a:spLocks noChangeArrowheads="1"/>
          </p:cNvSpPr>
          <p:nvPr/>
        </p:nvSpPr>
        <p:spPr bwMode="auto">
          <a:xfrm>
            <a:off x="1435896" y="3182144"/>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641" name="Line 154">
            <a:extLst>
              <a:ext uri="{FF2B5EF4-FFF2-40B4-BE49-F238E27FC236}">
                <a16:creationId xmlns:a16="http://schemas.microsoft.com/office/drawing/2014/main" id="{F5E88BCA-EF12-62B1-0819-BCEB59EE78DD}"/>
              </a:ext>
            </a:extLst>
          </p:cNvPr>
          <p:cNvSpPr>
            <a:spLocks noChangeShapeType="1"/>
          </p:cNvSpPr>
          <p:nvPr/>
        </p:nvSpPr>
        <p:spPr bwMode="auto">
          <a:xfrm flipH="1">
            <a:off x="1626396" y="2982119"/>
            <a:ext cx="182562" cy="206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2" name="Line 155">
            <a:extLst>
              <a:ext uri="{FF2B5EF4-FFF2-40B4-BE49-F238E27FC236}">
                <a16:creationId xmlns:a16="http://schemas.microsoft.com/office/drawing/2014/main" id="{2BC62E02-AAAD-9DD9-0A5D-59A47FA540B6}"/>
              </a:ext>
            </a:extLst>
          </p:cNvPr>
          <p:cNvSpPr>
            <a:spLocks noChangeShapeType="1"/>
          </p:cNvSpPr>
          <p:nvPr/>
        </p:nvSpPr>
        <p:spPr bwMode="auto">
          <a:xfrm flipH="1">
            <a:off x="3182146" y="3009106"/>
            <a:ext cx="144462" cy="57626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43" name="Line 156">
            <a:extLst>
              <a:ext uri="{FF2B5EF4-FFF2-40B4-BE49-F238E27FC236}">
                <a16:creationId xmlns:a16="http://schemas.microsoft.com/office/drawing/2014/main" id="{38B39A17-5A9E-5A79-1D0D-4E7C3F15FC1C}"/>
              </a:ext>
            </a:extLst>
          </p:cNvPr>
          <p:cNvSpPr>
            <a:spLocks noChangeShapeType="1"/>
          </p:cNvSpPr>
          <p:nvPr/>
        </p:nvSpPr>
        <p:spPr bwMode="auto">
          <a:xfrm flipH="1">
            <a:off x="1958183" y="1640681"/>
            <a:ext cx="217488" cy="5048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44" name="Text Box 158">
            <a:extLst>
              <a:ext uri="{FF2B5EF4-FFF2-40B4-BE49-F238E27FC236}">
                <a16:creationId xmlns:a16="http://schemas.microsoft.com/office/drawing/2014/main" id="{79E6541D-852A-4BC8-AF14-115C4990F246}"/>
              </a:ext>
            </a:extLst>
          </p:cNvPr>
          <p:cNvSpPr txBox="1">
            <a:spLocks noChangeArrowheads="1"/>
          </p:cNvSpPr>
          <p:nvPr/>
        </p:nvSpPr>
        <p:spPr bwMode="auto">
          <a:xfrm>
            <a:off x="4983958" y="2864644"/>
            <a:ext cx="647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4000" b="1">
                <a:latin typeface="Comic Sans MS" panose="030F0702030302020204" pitchFamily="66" charset="0"/>
              </a:rPr>
              <a:t>…</a:t>
            </a:r>
          </a:p>
        </p:txBody>
      </p:sp>
      <p:sp>
        <p:nvSpPr>
          <p:cNvPr id="67645" name="Text Box 159">
            <a:extLst>
              <a:ext uri="{FF2B5EF4-FFF2-40B4-BE49-F238E27FC236}">
                <a16:creationId xmlns:a16="http://schemas.microsoft.com/office/drawing/2014/main" id="{0F9FF127-651B-AD98-3FD1-58DB85E75717}"/>
              </a:ext>
            </a:extLst>
          </p:cNvPr>
          <p:cNvSpPr txBox="1">
            <a:spLocks noChangeArrowheads="1"/>
          </p:cNvSpPr>
          <p:nvPr/>
        </p:nvSpPr>
        <p:spPr bwMode="auto">
          <a:xfrm>
            <a:off x="951708" y="2810669"/>
            <a:ext cx="647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4000" b="1">
                <a:latin typeface="Comic Sans MS" panose="030F0702030302020204" pitchFamily="66" charset="0"/>
              </a:rPr>
              <a:t>…</a:t>
            </a:r>
          </a:p>
        </p:txBody>
      </p:sp>
      <p:sp>
        <p:nvSpPr>
          <p:cNvPr id="67646" name="Line 160">
            <a:extLst>
              <a:ext uri="{FF2B5EF4-FFF2-40B4-BE49-F238E27FC236}">
                <a16:creationId xmlns:a16="http://schemas.microsoft.com/office/drawing/2014/main" id="{9C48B2E7-CF27-DB6C-7241-EBAD799E2DA5}"/>
              </a:ext>
            </a:extLst>
          </p:cNvPr>
          <p:cNvSpPr>
            <a:spLocks noChangeShapeType="1"/>
          </p:cNvSpPr>
          <p:nvPr/>
        </p:nvSpPr>
        <p:spPr bwMode="auto">
          <a:xfrm>
            <a:off x="3183733" y="1159669"/>
            <a:ext cx="142875" cy="16335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47" name="Line 161">
            <a:extLst>
              <a:ext uri="{FF2B5EF4-FFF2-40B4-BE49-F238E27FC236}">
                <a16:creationId xmlns:a16="http://schemas.microsoft.com/office/drawing/2014/main" id="{C8733C7A-C9AA-553B-4DAC-DEF9C6034634}"/>
              </a:ext>
            </a:extLst>
          </p:cNvPr>
          <p:cNvSpPr>
            <a:spLocks noChangeShapeType="1"/>
          </p:cNvSpPr>
          <p:nvPr/>
        </p:nvSpPr>
        <p:spPr bwMode="auto">
          <a:xfrm flipH="1">
            <a:off x="2247108" y="1159669"/>
            <a:ext cx="863600" cy="69691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48" name="Rectangle 202">
            <a:extLst>
              <a:ext uri="{FF2B5EF4-FFF2-40B4-BE49-F238E27FC236}">
                <a16:creationId xmlns:a16="http://schemas.microsoft.com/office/drawing/2014/main" id="{CFF4A3A7-E29B-BEE6-8A16-54353D341E54}"/>
              </a:ext>
            </a:extLst>
          </p:cNvPr>
          <p:cNvSpPr>
            <a:spLocks noChangeArrowheads="1"/>
          </p:cNvSpPr>
          <p:nvPr/>
        </p:nvSpPr>
        <p:spPr bwMode="auto">
          <a:xfrm>
            <a:off x="4326733" y="1086644"/>
            <a:ext cx="4687888" cy="128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latin typeface="Comic Sans MS" panose="030F0702030302020204" pitchFamily="66" charset="0"/>
              </a:rPr>
              <a:t>Les animaux ont les enzymes pour digérer des liaisons glucosyl/glucose en  </a:t>
            </a:r>
            <a:r>
              <a:rPr lang="fr-FR" altLang="fr-FR" sz="1800">
                <a:latin typeface="Symbol" panose="05050102010706020507" pitchFamily="18" charset="2"/>
              </a:rPr>
              <a:t>a</a:t>
            </a:r>
            <a:r>
              <a:rPr lang="fr-FR" altLang="fr-FR" sz="1800">
                <a:latin typeface="Comic Sans MS" panose="030F0702030302020204" pitchFamily="66" charset="0"/>
              </a:rPr>
              <a:t> (1→4) ou </a:t>
            </a:r>
            <a:r>
              <a:rPr lang="fr-FR" altLang="fr-FR" sz="1800">
                <a:latin typeface="Symbol" panose="05050102010706020507" pitchFamily="18" charset="2"/>
              </a:rPr>
              <a:t>a</a:t>
            </a:r>
            <a:r>
              <a:rPr lang="fr-FR" altLang="fr-FR" sz="1800">
                <a:latin typeface="Comic Sans MS" panose="030F0702030302020204" pitchFamily="66" charset="0"/>
              </a:rPr>
              <a:t> (1→6) (une enzyme spécifique pour chaque type de coupure)…</a:t>
            </a:r>
          </a:p>
        </p:txBody>
      </p:sp>
      <p:sp>
        <p:nvSpPr>
          <p:cNvPr id="67649" name="Text Box 207">
            <a:extLst>
              <a:ext uri="{FF2B5EF4-FFF2-40B4-BE49-F238E27FC236}">
                <a16:creationId xmlns:a16="http://schemas.microsoft.com/office/drawing/2014/main" id="{D3756403-D31E-C7B0-2721-4767BAFA0FBA}"/>
              </a:ext>
            </a:extLst>
          </p:cNvPr>
          <p:cNvSpPr txBox="1">
            <a:spLocks noChangeArrowheads="1"/>
          </p:cNvSpPr>
          <p:nvPr/>
        </p:nvSpPr>
        <p:spPr bwMode="auto">
          <a:xfrm>
            <a:off x="15083" y="2021681"/>
            <a:ext cx="1800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a:solidFill>
                  <a:srgbClr val="3333CC"/>
                </a:solidFill>
                <a:latin typeface="Comic Sans MS" panose="030F0702030302020204" pitchFamily="66" charset="0"/>
              </a:rPr>
              <a:t>Glycogène ou amylopectine</a:t>
            </a:r>
          </a:p>
        </p:txBody>
      </p:sp>
      <p:sp>
        <p:nvSpPr>
          <p:cNvPr id="67650" name="Text Box 208">
            <a:extLst>
              <a:ext uri="{FF2B5EF4-FFF2-40B4-BE49-F238E27FC236}">
                <a16:creationId xmlns:a16="http://schemas.microsoft.com/office/drawing/2014/main" id="{0801E4F2-292F-BD75-9A6B-6A380F8E97D3}"/>
              </a:ext>
            </a:extLst>
          </p:cNvPr>
          <p:cNvSpPr txBox="1">
            <a:spLocks noChangeArrowheads="1"/>
          </p:cNvSpPr>
          <p:nvPr/>
        </p:nvSpPr>
        <p:spPr bwMode="auto">
          <a:xfrm>
            <a:off x="2534446" y="689769"/>
            <a:ext cx="3960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solidFill>
                  <a:srgbClr val="FF0000"/>
                </a:solidFill>
                <a:latin typeface="Comic Sans MS" panose="030F0702030302020204" pitchFamily="66" charset="0"/>
              </a:rPr>
              <a:t>Enzyme animale </a:t>
            </a:r>
            <a:r>
              <a:rPr lang="fr-FR" altLang="fr-FR" sz="1800" b="1">
                <a:solidFill>
                  <a:srgbClr val="FF0000"/>
                </a:solidFill>
                <a:latin typeface="Comic Sans MS" panose="030F0702030302020204" pitchFamily="66" charset="0"/>
              </a:rPr>
              <a:t>(</a:t>
            </a:r>
            <a:r>
              <a:rPr lang="fr-FR" altLang="fr-FR" sz="1800" b="1">
                <a:solidFill>
                  <a:srgbClr val="FF0000"/>
                </a:solidFill>
                <a:latin typeface="Symbol" panose="05050102010706020507" pitchFamily="18" charset="2"/>
              </a:rPr>
              <a:t>a</a:t>
            </a:r>
            <a:r>
              <a:rPr lang="fr-FR" altLang="fr-FR" sz="1800" b="1">
                <a:solidFill>
                  <a:srgbClr val="FF0000"/>
                </a:solidFill>
                <a:latin typeface="Comic Sans MS" panose="030F0702030302020204" pitchFamily="66" charset="0"/>
              </a:rPr>
              <a:t> glucosidase)</a:t>
            </a:r>
            <a:r>
              <a:rPr lang="fr-FR" altLang="fr-FR" sz="1800">
                <a:solidFill>
                  <a:srgbClr val="FF0000"/>
                </a:solidFill>
                <a:latin typeface="Comic Sans MS" panose="030F0702030302020204" pitchFamily="66" charset="0"/>
              </a:rPr>
              <a:t> </a:t>
            </a:r>
          </a:p>
        </p:txBody>
      </p:sp>
      <p:grpSp>
        <p:nvGrpSpPr>
          <p:cNvPr id="300248" name="Group 216">
            <a:extLst>
              <a:ext uri="{FF2B5EF4-FFF2-40B4-BE49-F238E27FC236}">
                <a16:creationId xmlns:a16="http://schemas.microsoft.com/office/drawing/2014/main" id="{F33AC00B-4726-C410-49D9-26674BA1AC81}"/>
              </a:ext>
            </a:extLst>
          </p:cNvPr>
          <p:cNvGrpSpPr>
            <a:grpSpLocks/>
          </p:cNvGrpSpPr>
          <p:nvPr/>
        </p:nvGrpSpPr>
        <p:grpSpPr bwMode="auto">
          <a:xfrm>
            <a:off x="179388" y="4149080"/>
            <a:ext cx="8785225" cy="2370137"/>
            <a:chOff x="113" y="2795"/>
            <a:chExt cx="5534" cy="1493"/>
          </a:xfrm>
        </p:grpSpPr>
        <p:sp>
          <p:nvSpPr>
            <p:cNvPr id="67655" name="Text Box 157">
              <a:extLst>
                <a:ext uri="{FF2B5EF4-FFF2-40B4-BE49-F238E27FC236}">
                  <a16:creationId xmlns:a16="http://schemas.microsoft.com/office/drawing/2014/main" id="{DB7E3C2A-9126-614B-DBB8-AF69E7FD02C8}"/>
                </a:ext>
              </a:extLst>
            </p:cNvPr>
            <p:cNvSpPr txBox="1">
              <a:spLocks noChangeArrowheads="1"/>
            </p:cNvSpPr>
            <p:nvPr/>
          </p:nvSpPr>
          <p:spPr bwMode="auto">
            <a:xfrm>
              <a:off x="2585" y="2795"/>
              <a:ext cx="183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800" b="1">
                  <a:solidFill>
                    <a:srgbClr val="FF0000"/>
                  </a:solidFill>
                  <a:latin typeface="Comic Sans MS" panose="030F0702030302020204" pitchFamily="66" charset="0"/>
                </a:rPr>
                <a:t>Enzyme bactérienne</a:t>
              </a:r>
              <a:r>
                <a:rPr lang="fr-FR" altLang="fr-FR" sz="1800">
                  <a:solidFill>
                    <a:srgbClr val="FF0000"/>
                  </a:solidFill>
                  <a:latin typeface="Comic Sans MS" panose="030F0702030302020204" pitchFamily="66" charset="0"/>
                </a:rPr>
                <a:t> </a:t>
              </a:r>
              <a:r>
                <a:rPr lang="fr-FR" altLang="fr-FR" sz="1800" b="1">
                  <a:solidFill>
                    <a:srgbClr val="FF0000"/>
                  </a:solidFill>
                  <a:latin typeface="Comic Sans MS" panose="030F0702030302020204" pitchFamily="66" charset="0"/>
                </a:rPr>
                <a:t>(</a:t>
              </a:r>
              <a:r>
                <a:rPr lang="fr-FR" altLang="fr-FR" sz="1800" b="1">
                  <a:solidFill>
                    <a:srgbClr val="FF0000"/>
                  </a:solidFill>
                  <a:latin typeface="Symbol" panose="05050102010706020507" pitchFamily="18" charset="2"/>
                </a:rPr>
                <a:t>b</a:t>
              </a:r>
              <a:r>
                <a:rPr lang="fr-FR" altLang="fr-FR" sz="1800" b="1">
                  <a:solidFill>
                    <a:srgbClr val="FF0000"/>
                  </a:solidFill>
                  <a:latin typeface="Comic Sans MS" panose="030F0702030302020204" pitchFamily="66" charset="0"/>
                </a:rPr>
                <a:t> glucosidase)</a:t>
              </a:r>
              <a:r>
                <a:rPr lang="fr-FR" altLang="fr-FR" sz="1800">
                  <a:solidFill>
                    <a:srgbClr val="FF0000"/>
                  </a:solidFill>
                  <a:latin typeface="Comic Sans MS" panose="030F0702030302020204" pitchFamily="66" charset="0"/>
                </a:rPr>
                <a:t> </a:t>
              </a:r>
            </a:p>
          </p:txBody>
        </p:sp>
        <p:grpSp>
          <p:nvGrpSpPr>
            <p:cNvPr id="67656" name="Group 201">
              <a:extLst>
                <a:ext uri="{FF2B5EF4-FFF2-40B4-BE49-F238E27FC236}">
                  <a16:creationId xmlns:a16="http://schemas.microsoft.com/office/drawing/2014/main" id="{F19BC28D-505A-DDCA-E3DE-A1B8B73A50C8}"/>
                </a:ext>
              </a:extLst>
            </p:cNvPr>
            <p:cNvGrpSpPr>
              <a:grpSpLocks/>
            </p:cNvGrpSpPr>
            <p:nvPr/>
          </p:nvGrpSpPr>
          <p:grpSpPr bwMode="auto">
            <a:xfrm>
              <a:off x="2788" y="3022"/>
              <a:ext cx="2859" cy="1266"/>
              <a:chOff x="2788" y="2750"/>
              <a:chExt cx="2859" cy="1266"/>
            </a:xfrm>
          </p:grpSpPr>
          <p:sp>
            <p:nvSpPr>
              <p:cNvPr id="67663" name="Line 162">
                <a:extLst>
                  <a:ext uri="{FF2B5EF4-FFF2-40B4-BE49-F238E27FC236}">
                    <a16:creationId xmlns:a16="http://schemas.microsoft.com/office/drawing/2014/main" id="{9B9C2FA2-1262-3DF6-066B-9EF3AC9C9CA7}"/>
                  </a:ext>
                </a:extLst>
              </p:cNvPr>
              <p:cNvSpPr>
                <a:spLocks noChangeShapeType="1"/>
              </p:cNvSpPr>
              <p:nvPr/>
            </p:nvSpPr>
            <p:spPr bwMode="auto">
              <a:xfrm flipH="1">
                <a:off x="4360" y="2978"/>
                <a:ext cx="184" cy="2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64" name="Rectangle 163">
                <a:extLst>
                  <a:ext uri="{FF2B5EF4-FFF2-40B4-BE49-F238E27FC236}">
                    <a16:creationId xmlns:a16="http://schemas.microsoft.com/office/drawing/2014/main" id="{91D8FC93-3E48-76E2-AC01-5230AB1507D9}"/>
                  </a:ext>
                </a:extLst>
              </p:cNvPr>
              <p:cNvSpPr>
                <a:spLocks noChangeArrowheads="1"/>
              </p:cNvSpPr>
              <p:nvPr/>
            </p:nvSpPr>
            <p:spPr bwMode="auto">
              <a:xfrm>
                <a:off x="4837" y="2918"/>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665" name="Line 164">
                <a:extLst>
                  <a:ext uri="{FF2B5EF4-FFF2-40B4-BE49-F238E27FC236}">
                    <a16:creationId xmlns:a16="http://schemas.microsoft.com/office/drawing/2014/main" id="{7B9303B1-1EC1-6305-2A12-CAE7D221E5CF}"/>
                  </a:ext>
                </a:extLst>
              </p:cNvPr>
              <p:cNvSpPr>
                <a:spLocks noChangeShapeType="1"/>
              </p:cNvSpPr>
              <p:nvPr/>
            </p:nvSpPr>
            <p:spPr bwMode="auto">
              <a:xfrm>
                <a:off x="4544" y="2978"/>
                <a:ext cx="307"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66" name="Line 165">
                <a:extLst>
                  <a:ext uri="{FF2B5EF4-FFF2-40B4-BE49-F238E27FC236}">
                    <a16:creationId xmlns:a16="http://schemas.microsoft.com/office/drawing/2014/main" id="{1440A78B-684E-06C1-751A-E5C9E65012F4}"/>
                  </a:ext>
                </a:extLst>
              </p:cNvPr>
              <p:cNvSpPr>
                <a:spLocks noChangeShapeType="1"/>
              </p:cNvSpPr>
              <p:nvPr/>
            </p:nvSpPr>
            <p:spPr bwMode="auto">
              <a:xfrm>
                <a:off x="4360" y="3185"/>
                <a:ext cx="180" cy="2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67" name="Line 166">
                <a:extLst>
                  <a:ext uri="{FF2B5EF4-FFF2-40B4-BE49-F238E27FC236}">
                    <a16:creationId xmlns:a16="http://schemas.microsoft.com/office/drawing/2014/main" id="{CC44D1AB-83AA-049C-A902-B6D382D1ABF6}"/>
                  </a:ext>
                </a:extLst>
              </p:cNvPr>
              <p:cNvSpPr>
                <a:spLocks noChangeShapeType="1"/>
              </p:cNvSpPr>
              <p:nvPr/>
            </p:nvSpPr>
            <p:spPr bwMode="auto">
              <a:xfrm>
                <a:off x="4540" y="3394"/>
                <a:ext cx="36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68" name="Line 167">
                <a:extLst>
                  <a:ext uri="{FF2B5EF4-FFF2-40B4-BE49-F238E27FC236}">
                    <a16:creationId xmlns:a16="http://schemas.microsoft.com/office/drawing/2014/main" id="{31CCA393-B1E3-9DB7-B8C6-E6704914E3D8}"/>
                  </a:ext>
                </a:extLst>
              </p:cNvPr>
              <p:cNvSpPr>
                <a:spLocks noChangeShapeType="1"/>
              </p:cNvSpPr>
              <p:nvPr/>
            </p:nvSpPr>
            <p:spPr bwMode="auto">
              <a:xfrm flipV="1">
                <a:off x="4904" y="3188"/>
                <a:ext cx="184" cy="2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69" name="Line 168">
                <a:extLst>
                  <a:ext uri="{FF2B5EF4-FFF2-40B4-BE49-F238E27FC236}">
                    <a16:creationId xmlns:a16="http://schemas.microsoft.com/office/drawing/2014/main" id="{CCE2D9C3-B2C0-14BB-BF4D-89AA19C9CBF3}"/>
                  </a:ext>
                </a:extLst>
              </p:cNvPr>
              <p:cNvSpPr>
                <a:spLocks noChangeShapeType="1"/>
              </p:cNvSpPr>
              <p:nvPr/>
            </p:nvSpPr>
            <p:spPr bwMode="auto">
              <a:xfrm flipH="1" flipV="1">
                <a:off x="4958" y="3036"/>
                <a:ext cx="130" cy="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70" name="Line 169">
                <a:extLst>
                  <a:ext uri="{FF2B5EF4-FFF2-40B4-BE49-F238E27FC236}">
                    <a16:creationId xmlns:a16="http://schemas.microsoft.com/office/drawing/2014/main" id="{E1031EE3-E4D8-698C-A9EA-4E59A0C09586}"/>
                  </a:ext>
                </a:extLst>
              </p:cNvPr>
              <p:cNvSpPr>
                <a:spLocks noChangeShapeType="1"/>
              </p:cNvSpPr>
              <p:nvPr/>
            </p:nvSpPr>
            <p:spPr bwMode="auto">
              <a:xfrm>
                <a:off x="4904" y="3394"/>
                <a:ext cx="1" cy="1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71" name="Line 170">
                <a:extLst>
                  <a:ext uri="{FF2B5EF4-FFF2-40B4-BE49-F238E27FC236}">
                    <a16:creationId xmlns:a16="http://schemas.microsoft.com/office/drawing/2014/main" id="{F56E4A58-A580-7C66-1494-CE974B2472B9}"/>
                  </a:ext>
                </a:extLst>
              </p:cNvPr>
              <p:cNvSpPr>
                <a:spLocks noChangeShapeType="1"/>
              </p:cNvSpPr>
              <p:nvPr/>
            </p:nvSpPr>
            <p:spPr bwMode="auto">
              <a:xfrm flipV="1">
                <a:off x="4540" y="3226"/>
                <a:ext cx="1" cy="1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72" name="Rectangle 171">
                <a:extLst>
                  <a:ext uri="{FF2B5EF4-FFF2-40B4-BE49-F238E27FC236}">
                    <a16:creationId xmlns:a16="http://schemas.microsoft.com/office/drawing/2014/main" id="{51AF00E9-528B-0761-7FE8-F24072D0E562}"/>
                  </a:ext>
                </a:extLst>
              </p:cNvPr>
              <p:cNvSpPr>
                <a:spLocks noChangeArrowheads="1"/>
              </p:cNvSpPr>
              <p:nvPr/>
            </p:nvSpPr>
            <p:spPr bwMode="auto">
              <a:xfrm>
                <a:off x="4475" y="2750"/>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C</a:t>
                </a:r>
                <a:endParaRPr lang="fr-FR" altLang="fr-FR" sz="1800">
                  <a:latin typeface="Comic Sans MS" panose="030F0702030302020204" pitchFamily="66" charset="0"/>
                </a:endParaRPr>
              </a:p>
            </p:txBody>
          </p:sp>
          <p:sp>
            <p:nvSpPr>
              <p:cNvPr id="67673" name="Rectangle 172">
                <a:extLst>
                  <a:ext uri="{FF2B5EF4-FFF2-40B4-BE49-F238E27FC236}">
                    <a16:creationId xmlns:a16="http://schemas.microsoft.com/office/drawing/2014/main" id="{68E8343D-4E20-5CE4-F47F-D97421E33E47}"/>
                  </a:ext>
                </a:extLst>
              </p:cNvPr>
              <p:cNvSpPr>
                <a:spLocks noChangeArrowheads="1"/>
              </p:cNvSpPr>
              <p:nvPr/>
            </p:nvSpPr>
            <p:spPr bwMode="auto">
              <a:xfrm>
                <a:off x="4561" y="2750"/>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7674" name="Rectangle 173">
                <a:extLst>
                  <a:ext uri="{FF2B5EF4-FFF2-40B4-BE49-F238E27FC236}">
                    <a16:creationId xmlns:a16="http://schemas.microsoft.com/office/drawing/2014/main" id="{5A374C8B-79FE-895D-B510-D657966D496A}"/>
                  </a:ext>
                </a:extLst>
              </p:cNvPr>
              <p:cNvSpPr>
                <a:spLocks noChangeArrowheads="1"/>
              </p:cNvSpPr>
              <p:nvPr/>
            </p:nvSpPr>
            <p:spPr bwMode="auto">
              <a:xfrm>
                <a:off x="4657" y="282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t>2</a:t>
                </a:r>
                <a:endParaRPr lang="fr-FR" altLang="fr-FR" sz="1800">
                  <a:latin typeface="Comic Sans MS" panose="030F0702030302020204" pitchFamily="66" charset="0"/>
                </a:endParaRPr>
              </a:p>
            </p:txBody>
          </p:sp>
          <p:sp>
            <p:nvSpPr>
              <p:cNvPr id="67675" name="Rectangle 174">
                <a:extLst>
                  <a:ext uri="{FF2B5EF4-FFF2-40B4-BE49-F238E27FC236}">
                    <a16:creationId xmlns:a16="http://schemas.microsoft.com/office/drawing/2014/main" id="{CE7A8108-A69E-BCE3-B894-4A6EB9386089}"/>
                  </a:ext>
                </a:extLst>
              </p:cNvPr>
              <p:cNvSpPr>
                <a:spLocks noChangeArrowheads="1"/>
              </p:cNvSpPr>
              <p:nvPr/>
            </p:nvSpPr>
            <p:spPr bwMode="auto">
              <a:xfrm>
                <a:off x="4691" y="2750"/>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676" name="Rectangle 175">
                <a:extLst>
                  <a:ext uri="{FF2B5EF4-FFF2-40B4-BE49-F238E27FC236}">
                    <a16:creationId xmlns:a16="http://schemas.microsoft.com/office/drawing/2014/main" id="{1615E531-1C43-9B53-F286-068A1FF8EFE8}"/>
                  </a:ext>
                </a:extLst>
              </p:cNvPr>
              <p:cNvSpPr>
                <a:spLocks noChangeArrowheads="1"/>
              </p:cNvSpPr>
              <p:nvPr/>
            </p:nvSpPr>
            <p:spPr bwMode="auto">
              <a:xfrm>
                <a:off x="4784" y="2750"/>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7677" name="Line 176">
                <a:extLst>
                  <a:ext uri="{FF2B5EF4-FFF2-40B4-BE49-F238E27FC236}">
                    <a16:creationId xmlns:a16="http://schemas.microsoft.com/office/drawing/2014/main" id="{2766A850-0703-FD19-1BCE-AE322B89CCA2}"/>
                  </a:ext>
                </a:extLst>
              </p:cNvPr>
              <p:cNvSpPr>
                <a:spLocks noChangeShapeType="1"/>
              </p:cNvSpPr>
              <p:nvPr/>
            </p:nvSpPr>
            <p:spPr bwMode="auto">
              <a:xfrm flipV="1">
                <a:off x="4544" y="2867"/>
                <a:ext cx="1" cy="1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78" name="Rectangle 177">
                <a:extLst>
                  <a:ext uri="{FF2B5EF4-FFF2-40B4-BE49-F238E27FC236}">
                    <a16:creationId xmlns:a16="http://schemas.microsoft.com/office/drawing/2014/main" id="{89FEBCFA-E146-6F74-4998-ADE3372C6033}"/>
                  </a:ext>
                </a:extLst>
              </p:cNvPr>
              <p:cNvSpPr>
                <a:spLocks noChangeArrowheads="1"/>
              </p:cNvSpPr>
              <p:nvPr/>
            </p:nvSpPr>
            <p:spPr bwMode="auto">
              <a:xfrm>
                <a:off x="5154" y="3368"/>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679" name="Line 178">
                <a:extLst>
                  <a:ext uri="{FF2B5EF4-FFF2-40B4-BE49-F238E27FC236}">
                    <a16:creationId xmlns:a16="http://schemas.microsoft.com/office/drawing/2014/main" id="{AEE4C154-CBDD-272A-68FC-12C2C354A3E5}"/>
                  </a:ext>
                </a:extLst>
              </p:cNvPr>
              <p:cNvSpPr>
                <a:spLocks noChangeShapeType="1"/>
              </p:cNvSpPr>
              <p:nvPr/>
            </p:nvSpPr>
            <p:spPr bwMode="auto">
              <a:xfrm>
                <a:off x="5088" y="3188"/>
                <a:ext cx="105"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80" name="Rectangle 179">
                <a:extLst>
                  <a:ext uri="{FF2B5EF4-FFF2-40B4-BE49-F238E27FC236}">
                    <a16:creationId xmlns:a16="http://schemas.microsoft.com/office/drawing/2014/main" id="{D2402A25-9CD4-C665-A6CC-172667DFBB5D}"/>
                  </a:ext>
                </a:extLst>
              </p:cNvPr>
              <p:cNvSpPr>
                <a:spLocks noChangeArrowheads="1"/>
              </p:cNvSpPr>
              <p:nvPr/>
            </p:nvSpPr>
            <p:spPr bwMode="auto">
              <a:xfrm>
                <a:off x="4193" y="3388"/>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681" name="Line 180">
                <a:extLst>
                  <a:ext uri="{FF2B5EF4-FFF2-40B4-BE49-F238E27FC236}">
                    <a16:creationId xmlns:a16="http://schemas.microsoft.com/office/drawing/2014/main" id="{046F6818-A451-D87D-A42D-66E2778527A6}"/>
                  </a:ext>
                </a:extLst>
              </p:cNvPr>
              <p:cNvSpPr>
                <a:spLocks noChangeShapeType="1"/>
              </p:cNvSpPr>
              <p:nvPr/>
            </p:nvSpPr>
            <p:spPr bwMode="auto">
              <a:xfrm flipH="1">
                <a:off x="4241" y="3185"/>
                <a:ext cx="119" cy="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82" name="Line 181">
                <a:extLst>
                  <a:ext uri="{FF2B5EF4-FFF2-40B4-BE49-F238E27FC236}">
                    <a16:creationId xmlns:a16="http://schemas.microsoft.com/office/drawing/2014/main" id="{C43A2464-1BAF-9010-EA06-FDEF0981DCFB}"/>
                  </a:ext>
                </a:extLst>
              </p:cNvPr>
              <p:cNvSpPr>
                <a:spLocks noChangeShapeType="1"/>
              </p:cNvSpPr>
              <p:nvPr/>
            </p:nvSpPr>
            <p:spPr bwMode="auto">
              <a:xfrm flipH="1">
                <a:off x="4055" y="3478"/>
                <a:ext cx="138" cy="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83" name="Line 182">
                <a:extLst>
                  <a:ext uri="{FF2B5EF4-FFF2-40B4-BE49-F238E27FC236}">
                    <a16:creationId xmlns:a16="http://schemas.microsoft.com/office/drawing/2014/main" id="{C192355D-A9BA-85E9-9B44-7CA9B76378FC}"/>
                  </a:ext>
                </a:extLst>
              </p:cNvPr>
              <p:cNvSpPr>
                <a:spLocks noChangeShapeType="1"/>
              </p:cNvSpPr>
              <p:nvPr/>
            </p:nvSpPr>
            <p:spPr bwMode="auto">
              <a:xfrm flipH="1">
                <a:off x="3328" y="3431"/>
                <a:ext cx="184" cy="2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84" name="Rectangle 183">
                <a:extLst>
                  <a:ext uri="{FF2B5EF4-FFF2-40B4-BE49-F238E27FC236}">
                    <a16:creationId xmlns:a16="http://schemas.microsoft.com/office/drawing/2014/main" id="{84BDE834-0BA9-CED5-94F8-2D7F9D56C5F7}"/>
                  </a:ext>
                </a:extLst>
              </p:cNvPr>
              <p:cNvSpPr>
                <a:spLocks noChangeArrowheads="1"/>
              </p:cNvSpPr>
              <p:nvPr/>
            </p:nvSpPr>
            <p:spPr bwMode="auto">
              <a:xfrm>
                <a:off x="3803" y="3372"/>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685" name="Line 184">
                <a:extLst>
                  <a:ext uri="{FF2B5EF4-FFF2-40B4-BE49-F238E27FC236}">
                    <a16:creationId xmlns:a16="http://schemas.microsoft.com/office/drawing/2014/main" id="{86A35FDD-5CC6-FDCB-18CF-532EF7539C08}"/>
                  </a:ext>
                </a:extLst>
              </p:cNvPr>
              <p:cNvSpPr>
                <a:spLocks noChangeShapeType="1"/>
              </p:cNvSpPr>
              <p:nvPr/>
            </p:nvSpPr>
            <p:spPr bwMode="auto">
              <a:xfrm>
                <a:off x="3512" y="3431"/>
                <a:ext cx="30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86" name="Line 185">
                <a:extLst>
                  <a:ext uri="{FF2B5EF4-FFF2-40B4-BE49-F238E27FC236}">
                    <a16:creationId xmlns:a16="http://schemas.microsoft.com/office/drawing/2014/main" id="{B70834D4-E235-AFBD-A6FC-2DF02748A5A7}"/>
                  </a:ext>
                </a:extLst>
              </p:cNvPr>
              <p:cNvSpPr>
                <a:spLocks noChangeShapeType="1"/>
              </p:cNvSpPr>
              <p:nvPr/>
            </p:nvSpPr>
            <p:spPr bwMode="auto">
              <a:xfrm>
                <a:off x="3328" y="3639"/>
                <a:ext cx="179" cy="2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87" name="Line 186">
                <a:extLst>
                  <a:ext uri="{FF2B5EF4-FFF2-40B4-BE49-F238E27FC236}">
                    <a16:creationId xmlns:a16="http://schemas.microsoft.com/office/drawing/2014/main" id="{62776337-EBC4-C355-205E-D937EDAEDC0C}"/>
                  </a:ext>
                </a:extLst>
              </p:cNvPr>
              <p:cNvSpPr>
                <a:spLocks noChangeShapeType="1"/>
              </p:cNvSpPr>
              <p:nvPr/>
            </p:nvSpPr>
            <p:spPr bwMode="auto">
              <a:xfrm>
                <a:off x="3507" y="3847"/>
                <a:ext cx="36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88" name="Line 187">
                <a:extLst>
                  <a:ext uri="{FF2B5EF4-FFF2-40B4-BE49-F238E27FC236}">
                    <a16:creationId xmlns:a16="http://schemas.microsoft.com/office/drawing/2014/main" id="{1EA543AF-7DE4-8516-7727-03C059CC1625}"/>
                  </a:ext>
                </a:extLst>
              </p:cNvPr>
              <p:cNvSpPr>
                <a:spLocks noChangeShapeType="1"/>
              </p:cNvSpPr>
              <p:nvPr/>
            </p:nvSpPr>
            <p:spPr bwMode="auto">
              <a:xfrm flipV="1">
                <a:off x="3871" y="3641"/>
                <a:ext cx="184" cy="2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89" name="Line 188">
                <a:extLst>
                  <a:ext uri="{FF2B5EF4-FFF2-40B4-BE49-F238E27FC236}">
                    <a16:creationId xmlns:a16="http://schemas.microsoft.com/office/drawing/2014/main" id="{2036B941-AEDA-E3DE-0BFC-DEC54812EBC7}"/>
                  </a:ext>
                </a:extLst>
              </p:cNvPr>
              <p:cNvSpPr>
                <a:spLocks noChangeShapeType="1"/>
              </p:cNvSpPr>
              <p:nvPr/>
            </p:nvSpPr>
            <p:spPr bwMode="auto">
              <a:xfrm flipH="1" flipV="1">
                <a:off x="3925" y="3489"/>
                <a:ext cx="130" cy="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90" name="Line 189">
                <a:extLst>
                  <a:ext uri="{FF2B5EF4-FFF2-40B4-BE49-F238E27FC236}">
                    <a16:creationId xmlns:a16="http://schemas.microsoft.com/office/drawing/2014/main" id="{4ED2A140-5938-ECBB-C412-1BB1AAF54B03}"/>
                  </a:ext>
                </a:extLst>
              </p:cNvPr>
              <p:cNvSpPr>
                <a:spLocks noChangeShapeType="1"/>
              </p:cNvSpPr>
              <p:nvPr/>
            </p:nvSpPr>
            <p:spPr bwMode="auto">
              <a:xfrm>
                <a:off x="3871" y="3847"/>
                <a:ext cx="1" cy="1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91" name="Line 190">
                <a:extLst>
                  <a:ext uri="{FF2B5EF4-FFF2-40B4-BE49-F238E27FC236}">
                    <a16:creationId xmlns:a16="http://schemas.microsoft.com/office/drawing/2014/main" id="{6BD99A6B-5EB4-FE65-D504-0C6C58A17ACE}"/>
                  </a:ext>
                </a:extLst>
              </p:cNvPr>
              <p:cNvSpPr>
                <a:spLocks noChangeShapeType="1"/>
              </p:cNvSpPr>
              <p:nvPr/>
            </p:nvSpPr>
            <p:spPr bwMode="auto">
              <a:xfrm flipV="1">
                <a:off x="3507" y="3680"/>
                <a:ext cx="1"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92" name="Rectangle 191">
                <a:extLst>
                  <a:ext uri="{FF2B5EF4-FFF2-40B4-BE49-F238E27FC236}">
                    <a16:creationId xmlns:a16="http://schemas.microsoft.com/office/drawing/2014/main" id="{C6E3A672-6ECC-84CE-3552-99EF2EA0C9E4}"/>
                  </a:ext>
                </a:extLst>
              </p:cNvPr>
              <p:cNvSpPr>
                <a:spLocks noChangeArrowheads="1"/>
              </p:cNvSpPr>
              <p:nvPr/>
            </p:nvSpPr>
            <p:spPr bwMode="auto">
              <a:xfrm>
                <a:off x="3443" y="3203"/>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C</a:t>
                </a:r>
                <a:endParaRPr lang="fr-FR" altLang="fr-FR" sz="1800">
                  <a:latin typeface="Comic Sans MS" panose="030F0702030302020204" pitchFamily="66" charset="0"/>
                </a:endParaRPr>
              </a:p>
            </p:txBody>
          </p:sp>
          <p:sp>
            <p:nvSpPr>
              <p:cNvPr id="67693" name="Rectangle 192">
                <a:extLst>
                  <a:ext uri="{FF2B5EF4-FFF2-40B4-BE49-F238E27FC236}">
                    <a16:creationId xmlns:a16="http://schemas.microsoft.com/office/drawing/2014/main" id="{4A749DDA-615B-645B-05FC-5FE91A9A066C}"/>
                  </a:ext>
                </a:extLst>
              </p:cNvPr>
              <p:cNvSpPr>
                <a:spLocks noChangeArrowheads="1"/>
              </p:cNvSpPr>
              <p:nvPr/>
            </p:nvSpPr>
            <p:spPr bwMode="auto">
              <a:xfrm>
                <a:off x="3528" y="3203"/>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H</a:t>
                </a:r>
                <a:endParaRPr lang="fr-FR" altLang="fr-FR" sz="1800">
                  <a:latin typeface="Comic Sans MS" panose="030F0702030302020204" pitchFamily="66" charset="0"/>
                </a:endParaRPr>
              </a:p>
            </p:txBody>
          </p:sp>
          <p:sp>
            <p:nvSpPr>
              <p:cNvPr id="67694" name="Rectangle 193">
                <a:extLst>
                  <a:ext uri="{FF2B5EF4-FFF2-40B4-BE49-F238E27FC236}">
                    <a16:creationId xmlns:a16="http://schemas.microsoft.com/office/drawing/2014/main" id="{D96D4880-D5AB-8CF2-4CEF-E0A2F43F81E8}"/>
                  </a:ext>
                </a:extLst>
              </p:cNvPr>
              <p:cNvSpPr>
                <a:spLocks noChangeArrowheads="1"/>
              </p:cNvSpPr>
              <p:nvPr/>
            </p:nvSpPr>
            <p:spPr bwMode="auto">
              <a:xfrm>
                <a:off x="3624" y="3278"/>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t>2</a:t>
                </a:r>
                <a:endParaRPr lang="fr-FR" altLang="fr-FR" sz="1800">
                  <a:latin typeface="Comic Sans MS" panose="030F0702030302020204" pitchFamily="66" charset="0"/>
                </a:endParaRPr>
              </a:p>
            </p:txBody>
          </p:sp>
          <p:sp>
            <p:nvSpPr>
              <p:cNvPr id="67695" name="Line 194">
                <a:extLst>
                  <a:ext uri="{FF2B5EF4-FFF2-40B4-BE49-F238E27FC236}">
                    <a16:creationId xmlns:a16="http://schemas.microsoft.com/office/drawing/2014/main" id="{71C5AF71-A52F-C9CF-AD74-78169C73C322}"/>
                  </a:ext>
                </a:extLst>
              </p:cNvPr>
              <p:cNvSpPr>
                <a:spLocks noChangeShapeType="1"/>
              </p:cNvSpPr>
              <p:nvPr/>
            </p:nvSpPr>
            <p:spPr bwMode="auto">
              <a:xfrm flipV="1">
                <a:off x="3512" y="3320"/>
                <a:ext cx="1" cy="1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96" name="Rectangle 195">
                <a:extLst>
                  <a:ext uri="{FF2B5EF4-FFF2-40B4-BE49-F238E27FC236}">
                    <a16:creationId xmlns:a16="http://schemas.microsoft.com/office/drawing/2014/main" id="{167D86A2-E396-C29D-9795-20DA7F340F11}"/>
                  </a:ext>
                </a:extLst>
              </p:cNvPr>
              <p:cNvSpPr>
                <a:spLocks noChangeArrowheads="1"/>
              </p:cNvSpPr>
              <p:nvPr/>
            </p:nvSpPr>
            <p:spPr bwMode="auto">
              <a:xfrm>
                <a:off x="3093" y="3765"/>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500"/>
                  <a:t>O</a:t>
                </a:r>
                <a:endParaRPr lang="fr-FR" altLang="fr-FR" sz="1800">
                  <a:latin typeface="Comic Sans MS" panose="030F0702030302020204" pitchFamily="66" charset="0"/>
                </a:endParaRPr>
              </a:p>
            </p:txBody>
          </p:sp>
          <p:sp>
            <p:nvSpPr>
              <p:cNvPr id="67697" name="Line 196">
                <a:extLst>
                  <a:ext uri="{FF2B5EF4-FFF2-40B4-BE49-F238E27FC236}">
                    <a16:creationId xmlns:a16="http://schemas.microsoft.com/office/drawing/2014/main" id="{CE239B17-B939-37B5-5EA2-78DB24A891C8}"/>
                  </a:ext>
                </a:extLst>
              </p:cNvPr>
              <p:cNvSpPr>
                <a:spLocks noChangeShapeType="1"/>
              </p:cNvSpPr>
              <p:nvPr/>
            </p:nvSpPr>
            <p:spPr bwMode="auto">
              <a:xfrm flipH="1">
                <a:off x="3213" y="3639"/>
                <a:ext cx="115" cy="1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98" name="Text Box 198">
                <a:extLst>
                  <a:ext uri="{FF2B5EF4-FFF2-40B4-BE49-F238E27FC236}">
                    <a16:creationId xmlns:a16="http://schemas.microsoft.com/office/drawing/2014/main" id="{253E222A-B298-FBE2-7FBA-AD22354A955C}"/>
                  </a:ext>
                </a:extLst>
              </p:cNvPr>
              <p:cNvSpPr txBox="1">
                <a:spLocks noChangeArrowheads="1"/>
              </p:cNvSpPr>
              <p:nvPr/>
            </p:nvSpPr>
            <p:spPr bwMode="auto">
              <a:xfrm>
                <a:off x="5239" y="3109"/>
                <a:ext cx="40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4000" b="1">
                    <a:latin typeface="Comic Sans MS" panose="030F0702030302020204" pitchFamily="66" charset="0"/>
                  </a:rPr>
                  <a:t>…</a:t>
                </a:r>
              </a:p>
            </p:txBody>
          </p:sp>
          <p:sp>
            <p:nvSpPr>
              <p:cNvPr id="67699" name="Text Box 199">
                <a:extLst>
                  <a:ext uri="{FF2B5EF4-FFF2-40B4-BE49-F238E27FC236}">
                    <a16:creationId xmlns:a16="http://schemas.microsoft.com/office/drawing/2014/main" id="{90D89A9F-DD56-2E2B-B26D-A71A02480461}"/>
                  </a:ext>
                </a:extLst>
              </p:cNvPr>
              <p:cNvSpPr txBox="1">
                <a:spLocks noChangeArrowheads="1"/>
              </p:cNvSpPr>
              <p:nvPr/>
            </p:nvSpPr>
            <p:spPr bwMode="auto">
              <a:xfrm>
                <a:off x="2788" y="3531"/>
                <a:ext cx="40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4000" b="1">
                    <a:latin typeface="Comic Sans MS" panose="030F0702030302020204" pitchFamily="66" charset="0"/>
                  </a:rPr>
                  <a:t>…</a:t>
                </a:r>
              </a:p>
            </p:txBody>
          </p:sp>
        </p:grpSp>
        <p:sp>
          <p:nvSpPr>
            <p:cNvPr id="67657" name="Rectangle 203">
              <a:extLst>
                <a:ext uri="{FF2B5EF4-FFF2-40B4-BE49-F238E27FC236}">
                  <a16:creationId xmlns:a16="http://schemas.microsoft.com/office/drawing/2014/main" id="{B7CEC0FD-A52D-6233-66A2-7C599B3356FC}"/>
                </a:ext>
              </a:extLst>
            </p:cNvPr>
            <p:cNvSpPr>
              <a:spLocks noChangeArrowheads="1"/>
            </p:cNvSpPr>
            <p:nvPr/>
          </p:nvSpPr>
          <p:spPr bwMode="auto">
            <a:xfrm>
              <a:off x="158" y="3170"/>
              <a:ext cx="23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latin typeface="Comic Sans MS" panose="030F0702030302020204" pitchFamily="66" charset="0"/>
                </a:rPr>
                <a:t>…mais pas pour digérer glucosyl/glucose en  </a:t>
              </a:r>
              <a:r>
                <a:rPr lang="fr-FR" altLang="fr-FR" sz="1800">
                  <a:latin typeface="Symbol" panose="05050102010706020507" pitchFamily="18" charset="2"/>
                </a:rPr>
                <a:t>b</a:t>
              </a:r>
              <a:r>
                <a:rPr lang="fr-FR" altLang="fr-FR" sz="1800">
                  <a:latin typeface="Comic Sans MS" panose="030F0702030302020204" pitchFamily="66" charset="0"/>
                </a:rPr>
                <a:t> (1</a:t>
              </a:r>
              <a:r>
                <a:rPr lang="fr-FR" altLang="fr-FR" sz="1800">
                  <a:latin typeface="Comic Sans MS" panose="030F0702030302020204" pitchFamily="66" charset="0"/>
                  <a:cs typeface="Times New Roman" panose="02020603050405020304" pitchFamily="18" charset="0"/>
                </a:rPr>
                <a:t>→</a:t>
              </a:r>
              <a:r>
                <a:rPr lang="fr-FR" altLang="fr-FR" sz="1800">
                  <a:latin typeface="Comic Sans MS" panose="030F0702030302020204" pitchFamily="66" charset="0"/>
                </a:rPr>
                <a:t>4). </a:t>
              </a:r>
            </a:p>
          </p:txBody>
        </p:sp>
        <p:sp>
          <p:nvSpPr>
            <p:cNvPr id="67658" name="AutoShape 205">
              <a:extLst>
                <a:ext uri="{FF2B5EF4-FFF2-40B4-BE49-F238E27FC236}">
                  <a16:creationId xmlns:a16="http://schemas.microsoft.com/office/drawing/2014/main" id="{0E5EE8C1-839D-FB8E-C16D-E5F637EF09D7}"/>
                </a:ext>
              </a:extLst>
            </p:cNvPr>
            <p:cNvSpPr>
              <a:spLocks noChangeArrowheads="1"/>
            </p:cNvSpPr>
            <p:nvPr/>
          </p:nvSpPr>
          <p:spPr bwMode="auto">
            <a:xfrm>
              <a:off x="113" y="3657"/>
              <a:ext cx="454" cy="226"/>
            </a:xfrm>
            <a:prstGeom prst="rightArrow">
              <a:avLst>
                <a:gd name="adj1" fmla="val 50000"/>
                <a:gd name="adj2" fmla="val 50221"/>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67659" name="Rectangle 206">
              <a:extLst>
                <a:ext uri="{FF2B5EF4-FFF2-40B4-BE49-F238E27FC236}">
                  <a16:creationId xmlns:a16="http://schemas.microsoft.com/office/drawing/2014/main" id="{2FF6AC78-3605-7068-7C1E-14220405AC59}"/>
                </a:ext>
              </a:extLst>
            </p:cNvPr>
            <p:cNvSpPr>
              <a:spLocks noChangeArrowheads="1"/>
            </p:cNvSpPr>
            <p:nvPr/>
          </p:nvSpPr>
          <p:spPr bwMode="auto">
            <a:xfrm>
              <a:off x="612" y="3613"/>
              <a:ext cx="231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latin typeface="Comic Sans MS" panose="030F0702030302020204" pitchFamily="66" charset="0"/>
                </a:rPr>
                <a:t>Ne digèrent pas la cellulose (Les herbivores recourent à des bactéries symbiotiques.)</a:t>
              </a:r>
            </a:p>
          </p:txBody>
        </p:sp>
        <p:sp>
          <p:nvSpPr>
            <p:cNvPr id="67660" name="Text Box 210">
              <a:extLst>
                <a:ext uri="{FF2B5EF4-FFF2-40B4-BE49-F238E27FC236}">
                  <a16:creationId xmlns:a16="http://schemas.microsoft.com/office/drawing/2014/main" id="{CFFED906-FC55-A977-8520-4519DD61DDCA}"/>
                </a:ext>
              </a:extLst>
            </p:cNvPr>
            <p:cNvSpPr txBox="1">
              <a:spLocks noChangeArrowheads="1"/>
            </p:cNvSpPr>
            <p:nvPr/>
          </p:nvSpPr>
          <p:spPr bwMode="auto">
            <a:xfrm>
              <a:off x="4468" y="3951"/>
              <a:ext cx="11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a:solidFill>
                    <a:srgbClr val="3333CC"/>
                  </a:solidFill>
                  <a:latin typeface="Comic Sans MS" panose="030F0702030302020204" pitchFamily="66" charset="0"/>
                </a:rPr>
                <a:t>Cellulose</a:t>
              </a:r>
            </a:p>
          </p:txBody>
        </p:sp>
        <p:sp>
          <p:nvSpPr>
            <p:cNvPr id="67661" name="Line 211">
              <a:extLst>
                <a:ext uri="{FF2B5EF4-FFF2-40B4-BE49-F238E27FC236}">
                  <a16:creationId xmlns:a16="http://schemas.microsoft.com/office/drawing/2014/main" id="{F1B3D5FF-467E-0356-4660-378F9A7BF28B}"/>
                </a:ext>
              </a:extLst>
            </p:cNvPr>
            <p:cNvSpPr>
              <a:spLocks noChangeShapeType="1"/>
            </p:cNvSpPr>
            <p:nvPr/>
          </p:nvSpPr>
          <p:spPr bwMode="auto">
            <a:xfrm>
              <a:off x="4105" y="3475"/>
              <a:ext cx="227" cy="45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62" name="Line 212">
              <a:extLst>
                <a:ext uri="{FF2B5EF4-FFF2-40B4-BE49-F238E27FC236}">
                  <a16:creationId xmlns:a16="http://schemas.microsoft.com/office/drawing/2014/main" id="{8AA9FE6B-E209-6750-70F4-7697BDB5C12D}"/>
                </a:ext>
              </a:extLst>
            </p:cNvPr>
            <p:cNvSpPr>
              <a:spLocks noChangeShapeType="1"/>
            </p:cNvSpPr>
            <p:nvPr/>
          </p:nvSpPr>
          <p:spPr bwMode="auto">
            <a:xfrm>
              <a:off x="3833" y="3203"/>
              <a:ext cx="317" cy="45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Rectangle 1">
            <a:extLst>
              <a:ext uri="{FF2B5EF4-FFF2-40B4-BE49-F238E27FC236}">
                <a16:creationId xmlns:a16="http://schemas.microsoft.com/office/drawing/2014/main" id="{03F96170-3D4F-6705-BC7E-425A7B3D6F0C}"/>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Conséquence de la spécificité d’anomérie</a:t>
            </a:r>
            <a:endParaRPr lang="fr-FR" altLang="fr-FR" sz="2400" b="1" dirty="0">
              <a:solidFill>
                <a:schemeClr val="bg1"/>
              </a:solidFill>
              <a:latin typeface="+mn-lt"/>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029">
            <a:extLst>
              <a:ext uri="{FF2B5EF4-FFF2-40B4-BE49-F238E27FC236}">
                <a16:creationId xmlns:a16="http://schemas.microsoft.com/office/drawing/2014/main" id="{D17AD6AF-78C2-E092-635C-374DC3BE9758}"/>
              </a:ext>
            </a:extLst>
          </p:cNvPr>
          <p:cNvSpPr txBox="1">
            <a:spLocks noChangeArrowheads="1"/>
          </p:cNvSpPr>
          <p:nvPr/>
        </p:nvSpPr>
        <p:spPr bwMode="auto">
          <a:xfrm>
            <a:off x="26087" y="606426"/>
            <a:ext cx="89646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a:latin typeface="Comic Sans MS" panose="030F0702030302020204" pitchFamily="66" charset="0"/>
              </a:rPr>
              <a:t>Symptôme associé :</a:t>
            </a:r>
            <a:r>
              <a:rPr lang="fr-FR" altLang="fr-FR" sz="1800">
                <a:latin typeface="Comic Sans MS" panose="030F0702030302020204" pitchFamily="66" charset="0"/>
              </a:rPr>
              <a:t> intolérance au lactose (ballonnements et diarrhée  après consommation de lait)</a:t>
            </a:r>
          </a:p>
        </p:txBody>
      </p:sp>
      <p:sp>
        <p:nvSpPr>
          <p:cNvPr id="69635" name="Text Box 1030">
            <a:extLst>
              <a:ext uri="{FF2B5EF4-FFF2-40B4-BE49-F238E27FC236}">
                <a16:creationId xmlns:a16="http://schemas.microsoft.com/office/drawing/2014/main" id="{768A0925-7043-F04A-B8BD-B2830457DDE7}"/>
              </a:ext>
            </a:extLst>
          </p:cNvPr>
          <p:cNvSpPr txBox="1">
            <a:spLocks noChangeArrowheads="1"/>
          </p:cNvSpPr>
          <p:nvPr/>
        </p:nvSpPr>
        <p:spPr bwMode="auto">
          <a:xfrm>
            <a:off x="330887" y="2996307"/>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75% de la population adulte mondiale (25% en Europe, </a:t>
            </a:r>
            <a:r>
              <a:rPr lang="fr-FR" altLang="fr-FR" sz="1800">
                <a:latin typeface="Comic Sans MS" panose="030F0702030302020204" pitchFamily="66" charset="0"/>
                <a:cs typeface="Times New Roman" panose="02020603050405020304" pitchFamily="18" charset="0"/>
              </a:rPr>
              <a:t>&gt; 80%</a:t>
            </a:r>
            <a:r>
              <a:rPr lang="fr-FR" altLang="fr-FR" sz="1800">
                <a:latin typeface="Comic Sans MS" panose="030F0702030302020204" pitchFamily="66" charset="0"/>
              </a:rPr>
              <a:t> en asie)</a:t>
            </a:r>
          </a:p>
        </p:txBody>
      </p:sp>
      <p:sp>
        <p:nvSpPr>
          <p:cNvPr id="69636" name="Text Box 1032">
            <a:extLst>
              <a:ext uri="{FF2B5EF4-FFF2-40B4-BE49-F238E27FC236}">
                <a16:creationId xmlns:a16="http://schemas.microsoft.com/office/drawing/2014/main" id="{B83160D9-14EA-2CDA-FCD3-C0AE3155E58B}"/>
              </a:ext>
            </a:extLst>
          </p:cNvPr>
          <p:cNvSpPr txBox="1">
            <a:spLocks noChangeArrowheads="1"/>
          </p:cNvSpPr>
          <p:nvPr/>
        </p:nvSpPr>
        <p:spPr bwMode="auto">
          <a:xfrm>
            <a:off x="69855" y="1674813"/>
            <a:ext cx="8858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dirty="0">
                <a:latin typeface="Comic Sans MS" panose="030F0702030302020204" pitchFamily="66" charset="0"/>
              </a:rPr>
              <a:t>Déficit en lactase (une </a:t>
            </a:r>
            <a:r>
              <a:rPr lang="fr-FR" altLang="fr-FR" sz="1800" b="1" dirty="0">
                <a:latin typeface="Symbol" panose="05050102010706020507" pitchFamily="18" charset="2"/>
              </a:rPr>
              <a:t>b</a:t>
            </a:r>
            <a:r>
              <a:rPr lang="fr-FR" altLang="fr-FR" sz="1800" b="1" dirty="0">
                <a:latin typeface="Comic Sans MS" panose="030F0702030302020204" pitchFamily="66" charset="0"/>
              </a:rPr>
              <a:t> galactosidase) :</a:t>
            </a:r>
            <a:r>
              <a:rPr lang="fr-FR" altLang="fr-FR" sz="1800" dirty="0">
                <a:latin typeface="Comic Sans MS" panose="030F0702030302020204" pitchFamily="66" charset="0"/>
              </a:rPr>
              <a:t> Incapacité a rompre la liaison galactose/glucose du lactose : ne digère pas le lait.</a:t>
            </a:r>
          </a:p>
        </p:txBody>
      </p:sp>
      <p:sp>
        <p:nvSpPr>
          <p:cNvPr id="69637" name="Text Box 1033">
            <a:extLst>
              <a:ext uri="{FF2B5EF4-FFF2-40B4-BE49-F238E27FC236}">
                <a16:creationId xmlns:a16="http://schemas.microsoft.com/office/drawing/2014/main" id="{BAF68555-66A9-F2B9-16CD-2CC5E5E96A28}"/>
              </a:ext>
            </a:extLst>
          </p:cNvPr>
          <p:cNvSpPr txBox="1">
            <a:spLocks noChangeArrowheads="1"/>
          </p:cNvSpPr>
          <p:nvPr/>
        </p:nvSpPr>
        <p:spPr bwMode="auto">
          <a:xfrm>
            <a:off x="1502462" y="4255194"/>
            <a:ext cx="5400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Tutsi : 25% hypolactasie</a:t>
            </a:r>
          </a:p>
        </p:txBody>
      </p:sp>
      <p:sp>
        <p:nvSpPr>
          <p:cNvPr id="69638" name="Line 1034">
            <a:extLst>
              <a:ext uri="{FF2B5EF4-FFF2-40B4-BE49-F238E27FC236}">
                <a16:creationId xmlns:a16="http://schemas.microsoft.com/office/drawing/2014/main" id="{23D2304C-89B8-4DB5-83FF-F689C350BD55}"/>
              </a:ext>
            </a:extLst>
          </p:cNvPr>
          <p:cNvSpPr>
            <a:spLocks noChangeShapeType="1"/>
          </p:cNvSpPr>
          <p:nvPr/>
        </p:nvSpPr>
        <p:spPr bwMode="auto">
          <a:xfrm>
            <a:off x="4813987" y="4471094"/>
            <a:ext cx="10810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9" name="Text Box 1035">
            <a:extLst>
              <a:ext uri="{FF2B5EF4-FFF2-40B4-BE49-F238E27FC236}">
                <a16:creationId xmlns:a16="http://schemas.microsoft.com/office/drawing/2014/main" id="{0EF138EE-A52E-B7E7-48F3-071BFC6B219D}"/>
              </a:ext>
            </a:extLst>
          </p:cNvPr>
          <p:cNvSpPr txBox="1">
            <a:spLocks noChangeArrowheads="1"/>
          </p:cNvSpPr>
          <p:nvPr/>
        </p:nvSpPr>
        <p:spPr bwMode="auto">
          <a:xfrm>
            <a:off x="5966512" y="4255194"/>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Eleveur</a:t>
            </a:r>
          </a:p>
        </p:txBody>
      </p:sp>
      <p:sp>
        <p:nvSpPr>
          <p:cNvPr id="69640" name="Text Box 1036">
            <a:extLst>
              <a:ext uri="{FF2B5EF4-FFF2-40B4-BE49-F238E27FC236}">
                <a16:creationId xmlns:a16="http://schemas.microsoft.com/office/drawing/2014/main" id="{1D6649AF-1C67-008F-5642-69428049048B}"/>
              </a:ext>
            </a:extLst>
          </p:cNvPr>
          <p:cNvSpPr txBox="1">
            <a:spLocks noChangeArrowheads="1"/>
          </p:cNvSpPr>
          <p:nvPr/>
        </p:nvSpPr>
        <p:spPr bwMode="auto">
          <a:xfrm>
            <a:off x="1573900" y="4831457"/>
            <a:ext cx="5400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Hutu : 70%  hypolactasie</a:t>
            </a:r>
          </a:p>
        </p:txBody>
      </p:sp>
      <p:sp>
        <p:nvSpPr>
          <p:cNvPr id="69641" name="Line 1037">
            <a:extLst>
              <a:ext uri="{FF2B5EF4-FFF2-40B4-BE49-F238E27FC236}">
                <a16:creationId xmlns:a16="http://schemas.microsoft.com/office/drawing/2014/main" id="{E5AB415C-0E86-10C0-2EC8-3E6DA3B1A407}"/>
              </a:ext>
            </a:extLst>
          </p:cNvPr>
          <p:cNvSpPr>
            <a:spLocks noChangeShapeType="1"/>
          </p:cNvSpPr>
          <p:nvPr/>
        </p:nvSpPr>
        <p:spPr bwMode="auto">
          <a:xfrm>
            <a:off x="4813987" y="5047357"/>
            <a:ext cx="10810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2" name="Text Box 1038">
            <a:extLst>
              <a:ext uri="{FF2B5EF4-FFF2-40B4-BE49-F238E27FC236}">
                <a16:creationId xmlns:a16="http://schemas.microsoft.com/office/drawing/2014/main" id="{3D9685F2-71E8-9485-D22C-F20F33F7CC47}"/>
              </a:ext>
            </a:extLst>
          </p:cNvPr>
          <p:cNvSpPr txBox="1">
            <a:spLocks noChangeArrowheads="1"/>
          </p:cNvSpPr>
          <p:nvPr/>
        </p:nvSpPr>
        <p:spPr bwMode="auto">
          <a:xfrm>
            <a:off x="5895075" y="4831457"/>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Cultivateur</a:t>
            </a:r>
          </a:p>
        </p:txBody>
      </p:sp>
      <p:sp>
        <p:nvSpPr>
          <p:cNvPr id="69643" name="Text Box 1039">
            <a:extLst>
              <a:ext uri="{FF2B5EF4-FFF2-40B4-BE49-F238E27FC236}">
                <a16:creationId xmlns:a16="http://schemas.microsoft.com/office/drawing/2014/main" id="{42D6DB55-4C08-895F-1BEE-DAF845786942}"/>
              </a:ext>
            </a:extLst>
          </p:cNvPr>
          <p:cNvSpPr txBox="1">
            <a:spLocks noChangeArrowheads="1"/>
          </p:cNvSpPr>
          <p:nvPr/>
        </p:nvSpPr>
        <p:spPr bwMode="auto">
          <a:xfrm>
            <a:off x="205475" y="3717032"/>
            <a:ext cx="8713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a:latin typeface="Comic Sans MS" panose="030F0702030302020204" pitchFamily="66" charset="0"/>
              </a:rPr>
              <a:t>Incidence sur les cultures et modes de vie :</a:t>
            </a:r>
          </a:p>
        </p:txBody>
      </p:sp>
      <p:sp>
        <p:nvSpPr>
          <p:cNvPr id="69644" name="Text Box 1040">
            <a:extLst>
              <a:ext uri="{FF2B5EF4-FFF2-40B4-BE49-F238E27FC236}">
                <a16:creationId xmlns:a16="http://schemas.microsoft.com/office/drawing/2014/main" id="{2E3611D6-4D96-9DD8-44B7-854DA5A7BFC2}"/>
              </a:ext>
            </a:extLst>
          </p:cNvPr>
          <p:cNvSpPr txBox="1">
            <a:spLocks noChangeArrowheads="1"/>
          </p:cNvSpPr>
          <p:nvPr/>
        </p:nvSpPr>
        <p:spPr bwMode="auto">
          <a:xfrm>
            <a:off x="1142100" y="5733157"/>
            <a:ext cx="64801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Peut être un élément explicatif </a:t>
            </a:r>
            <a:r>
              <a:rPr lang="fr-FR" altLang="fr-FR" sz="1800" u="sng">
                <a:latin typeface="Comic Sans MS" panose="030F0702030302020204" pitchFamily="66" charset="0"/>
              </a:rPr>
              <a:t>MAIS</a:t>
            </a:r>
            <a:r>
              <a:rPr lang="fr-FR" altLang="fr-FR" sz="1800">
                <a:latin typeface="Comic Sans MS" panose="030F0702030302020204" pitchFamily="66" charset="0"/>
              </a:rPr>
              <a:t> pas le seul </a:t>
            </a:r>
          </a:p>
        </p:txBody>
      </p:sp>
      <p:sp>
        <p:nvSpPr>
          <p:cNvPr id="2" name="Rectangle 1">
            <a:extLst>
              <a:ext uri="{FF2B5EF4-FFF2-40B4-BE49-F238E27FC236}">
                <a16:creationId xmlns:a16="http://schemas.microsoft.com/office/drawing/2014/main" id="{7599F9DD-0FC7-A88A-619F-2B837F79371D}"/>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spcBef>
                <a:spcPct val="50000"/>
              </a:spcBef>
              <a:buFontTx/>
              <a:buNone/>
            </a:pPr>
            <a:r>
              <a:rPr lang="fr-FR" altLang="fr-FR" sz="2400" b="1" dirty="0">
                <a:latin typeface="Comic Sans MS" panose="030F0702030302020204" pitchFamily="66" charset="0"/>
              </a:rPr>
              <a:t>Hypolactasie (déficit en lactase)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E055043-98DA-3A4E-FCDF-3D7BF4C0DC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70659" name="Rectangle 3">
            <a:extLst>
              <a:ext uri="{FF2B5EF4-FFF2-40B4-BE49-F238E27FC236}">
                <a16:creationId xmlns:a16="http://schemas.microsoft.com/office/drawing/2014/main" id="{CC22EAA5-7DCC-93DC-E9C2-B233E6234E6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70660" name="Text Box 14">
            <a:extLst>
              <a:ext uri="{FF2B5EF4-FFF2-40B4-BE49-F238E27FC236}">
                <a16:creationId xmlns:a16="http://schemas.microsoft.com/office/drawing/2014/main" id="{A3D234BE-4930-5A07-CACE-7E2854804B86}"/>
              </a:ext>
            </a:extLst>
          </p:cNvPr>
          <p:cNvSpPr txBox="1">
            <a:spLocks noChangeArrowheads="1"/>
          </p:cNvSpPr>
          <p:nvPr/>
        </p:nvSpPr>
        <p:spPr bwMode="auto">
          <a:xfrm>
            <a:off x="723900" y="2133600"/>
            <a:ext cx="749935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800" b="1">
                <a:solidFill>
                  <a:srgbClr val="FF3300"/>
                </a:solidFill>
                <a:latin typeface="Comic Sans MS" panose="030F0702030302020204" pitchFamily="66" charset="0"/>
              </a:rPr>
              <a:t>La structure de la protéine détermine la spécificité de réaction et de substrat.</a:t>
            </a:r>
          </a:p>
        </p:txBody>
      </p:sp>
      <p:sp>
        <p:nvSpPr>
          <p:cNvPr id="70662" name="Text Box 14">
            <a:extLst>
              <a:ext uri="{FF2B5EF4-FFF2-40B4-BE49-F238E27FC236}">
                <a16:creationId xmlns:a16="http://schemas.microsoft.com/office/drawing/2014/main" id="{853ED51A-DB54-7076-7966-28F393D080C6}"/>
              </a:ext>
            </a:extLst>
          </p:cNvPr>
          <p:cNvSpPr txBox="1">
            <a:spLocks noChangeArrowheads="1"/>
          </p:cNvSpPr>
          <p:nvPr/>
        </p:nvSpPr>
        <p:spPr bwMode="auto">
          <a:xfrm>
            <a:off x="1112838" y="3429000"/>
            <a:ext cx="69183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800" b="1" dirty="0">
                <a:solidFill>
                  <a:srgbClr val="FF3300"/>
                </a:solidFill>
                <a:latin typeface="Comic Sans MS" panose="030F0702030302020204" pitchFamily="66" charset="0"/>
              </a:rPr>
              <a:t>Une modification de la composition en acides aminés ou de structure peut modifier la fonction de la protéine</a:t>
            </a:r>
          </a:p>
        </p:txBody>
      </p:sp>
      <p:sp>
        <p:nvSpPr>
          <p:cNvPr id="2" name="Rectangle 1">
            <a:extLst>
              <a:ext uri="{FF2B5EF4-FFF2-40B4-BE49-F238E27FC236}">
                <a16:creationId xmlns:a16="http://schemas.microsoft.com/office/drawing/2014/main" id="{783483E1-BAE3-4A21-1E53-5C65288035B5}"/>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Conclusions</a:t>
            </a:r>
            <a:endParaRPr lang="fr-FR" altLang="fr-FR" sz="2400" b="1" dirty="0">
              <a:solidFill>
                <a:schemeClr val="bg1"/>
              </a:solidFill>
              <a:latin typeface="+mn-lt"/>
              <a:ea typeface="SimSun"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F8872D6-AB02-BF72-431F-BE8B0EFF396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72707" name="Rectangle 3">
            <a:extLst>
              <a:ext uri="{FF2B5EF4-FFF2-40B4-BE49-F238E27FC236}">
                <a16:creationId xmlns:a16="http://schemas.microsoft.com/office/drawing/2014/main" id="{E5CAFAE4-AA87-469C-85B0-81A44D5FE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72708" name="Text Box 10">
            <a:extLst>
              <a:ext uri="{FF2B5EF4-FFF2-40B4-BE49-F238E27FC236}">
                <a16:creationId xmlns:a16="http://schemas.microsoft.com/office/drawing/2014/main" id="{69CE804E-CC4F-01EC-06A4-6A9606228E05}"/>
              </a:ext>
            </a:extLst>
          </p:cNvPr>
          <p:cNvSpPr txBox="1">
            <a:spLocks noChangeArrowheads="1"/>
          </p:cNvSpPr>
          <p:nvPr/>
        </p:nvSpPr>
        <p:spPr bwMode="auto">
          <a:xfrm>
            <a:off x="323850" y="2263775"/>
            <a:ext cx="89789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dirty="0">
                <a:latin typeface="Comic Sans MS" panose="030F0702030302020204" pitchFamily="66" charset="0"/>
              </a:rPr>
              <a:t>Transformer (ex.: enzymes)</a:t>
            </a:r>
          </a:p>
          <a:p>
            <a:pPr eaLnBrk="1" hangingPunct="1">
              <a:spcBef>
                <a:spcPct val="50000"/>
              </a:spcBef>
              <a:buFontTx/>
              <a:buNone/>
            </a:pPr>
            <a:r>
              <a:rPr lang="fr-FR" altLang="fr-FR" sz="2400" b="1" dirty="0">
                <a:latin typeface="Comic Sans MS" panose="030F0702030302020204" pitchFamily="66" charset="0"/>
              </a:rPr>
              <a:t>Transporter (ex.: transporteurs, canaux)</a:t>
            </a:r>
          </a:p>
          <a:p>
            <a:pPr eaLnBrk="1" hangingPunct="1">
              <a:spcBef>
                <a:spcPct val="50000"/>
              </a:spcBef>
              <a:buFontTx/>
              <a:buNone/>
            </a:pPr>
            <a:r>
              <a:rPr lang="fr-FR" altLang="fr-FR" sz="2400" b="1" dirty="0">
                <a:latin typeface="Comic Sans MS" panose="030F0702030302020204" pitchFamily="66" charset="0"/>
              </a:rPr>
              <a:t>Structurer (ex.: cytosquelette, histones)</a:t>
            </a:r>
          </a:p>
          <a:p>
            <a:pPr eaLnBrk="1" hangingPunct="1">
              <a:spcBef>
                <a:spcPct val="50000"/>
              </a:spcBef>
              <a:buFontTx/>
              <a:buNone/>
            </a:pPr>
            <a:r>
              <a:rPr lang="fr-FR" altLang="fr-FR" sz="2400" b="1" dirty="0">
                <a:latin typeface="Comic Sans MS" panose="030F0702030302020204" pitchFamily="66" charset="0"/>
              </a:rPr>
              <a:t>Reconnaître et communiquer (ex.: hormones et récepteurs)</a:t>
            </a:r>
          </a:p>
          <a:p>
            <a:pPr eaLnBrk="1" hangingPunct="1">
              <a:spcBef>
                <a:spcPct val="50000"/>
              </a:spcBef>
              <a:buFontTx/>
              <a:buNone/>
            </a:pPr>
            <a:r>
              <a:rPr lang="fr-FR" altLang="fr-FR" sz="2400" b="1" dirty="0">
                <a:latin typeface="Comic Sans MS" panose="030F0702030302020204" pitchFamily="66" charset="0"/>
              </a:rPr>
              <a:t>Se déplacer (ex.: moteurs moléculaires)</a:t>
            </a:r>
          </a:p>
        </p:txBody>
      </p:sp>
      <p:sp>
        <p:nvSpPr>
          <p:cNvPr id="72709" name="AutoShape 13">
            <a:extLst>
              <a:ext uri="{FF2B5EF4-FFF2-40B4-BE49-F238E27FC236}">
                <a16:creationId xmlns:a16="http://schemas.microsoft.com/office/drawing/2014/main" id="{AC6D6096-B582-6893-2454-CAB60C0610CD}"/>
              </a:ext>
            </a:extLst>
          </p:cNvPr>
          <p:cNvSpPr>
            <a:spLocks noChangeArrowheads="1"/>
          </p:cNvSpPr>
          <p:nvPr/>
        </p:nvSpPr>
        <p:spPr bwMode="auto">
          <a:xfrm>
            <a:off x="323850" y="5273675"/>
            <a:ext cx="2089150" cy="649288"/>
          </a:xfrm>
          <a:prstGeom prst="rightArrow">
            <a:avLst>
              <a:gd name="adj1" fmla="val 50000"/>
              <a:gd name="adj2" fmla="val 8044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72710" name="Text Box 14">
            <a:extLst>
              <a:ext uri="{FF2B5EF4-FFF2-40B4-BE49-F238E27FC236}">
                <a16:creationId xmlns:a16="http://schemas.microsoft.com/office/drawing/2014/main" id="{7ADEA4FA-4802-2256-03EB-4FF021E94430}"/>
              </a:ext>
            </a:extLst>
          </p:cNvPr>
          <p:cNvSpPr txBox="1">
            <a:spLocks noChangeArrowheads="1"/>
          </p:cNvSpPr>
          <p:nvPr/>
        </p:nvSpPr>
        <p:spPr bwMode="auto">
          <a:xfrm>
            <a:off x="2490788" y="5338763"/>
            <a:ext cx="5905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800" b="1">
                <a:solidFill>
                  <a:srgbClr val="FF3300"/>
                </a:solidFill>
                <a:latin typeface="Comic Sans MS" panose="030F0702030302020204" pitchFamily="66" charset="0"/>
              </a:rPr>
              <a:t>Intimement lié à la structure</a:t>
            </a:r>
          </a:p>
        </p:txBody>
      </p:sp>
      <p:sp>
        <p:nvSpPr>
          <p:cNvPr id="72712" name="Text Box 14">
            <a:extLst>
              <a:ext uri="{FF2B5EF4-FFF2-40B4-BE49-F238E27FC236}">
                <a16:creationId xmlns:a16="http://schemas.microsoft.com/office/drawing/2014/main" id="{88B5633D-A6D6-AC8C-95CB-11F9CAFA452D}"/>
              </a:ext>
            </a:extLst>
          </p:cNvPr>
          <p:cNvSpPr txBox="1">
            <a:spLocks noChangeArrowheads="1"/>
          </p:cNvSpPr>
          <p:nvPr/>
        </p:nvSpPr>
        <p:spPr bwMode="auto">
          <a:xfrm>
            <a:off x="323850" y="1268413"/>
            <a:ext cx="5905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800" b="1">
                <a:solidFill>
                  <a:srgbClr val="FF3300"/>
                </a:solidFill>
                <a:latin typeface="Comic Sans MS" panose="030F0702030302020204" pitchFamily="66" charset="0"/>
              </a:rPr>
              <a:t>Fonctions des protéines :  </a:t>
            </a:r>
          </a:p>
        </p:txBody>
      </p:sp>
      <p:sp>
        <p:nvSpPr>
          <p:cNvPr id="2" name="Rectangle 1">
            <a:extLst>
              <a:ext uri="{FF2B5EF4-FFF2-40B4-BE49-F238E27FC236}">
                <a16:creationId xmlns:a16="http://schemas.microsoft.com/office/drawing/2014/main" id="{3E25427E-7F5C-4730-DF69-6D8280030535}"/>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Conclusions</a:t>
            </a:r>
            <a:endParaRPr lang="fr-FR" altLang="fr-FR" sz="2400" b="1" dirty="0">
              <a:solidFill>
                <a:schemeClr val="bg1"/>
              </a:solidFill>
              <a:latin typeface="+mn-lt"/>
              <a:ea typeface="SimSun"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ésultat de recherche d'images pour &quot;haricot vert&quot;">
            <a:extLst>
              <a:ext uri="{FF2B5EF4-FFF2-40B4-BE49-F238E27FC236}">
                <a16:creationId xmlns:a16="http://schemas.microsoft.com/office/drawing/2014/main" id="{30D41F20-E63D-AED8-50BE-6FB18C71A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535113"/>
            <a:ext cx="9874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descr="Résultat de recherche d'images pour &quot;boeuf&quot;">
            <a:extLst>
              <a:ext uri="{FF2B5EF4-FFF2-40B4-BE49-F238E27FC236}">
                <a16:creationId xmlns:a16="http://schemas.microsoft.com/office/drawing/2014/main" id="{A79C4ED0-9B37-B856-3330-39B63DD3C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2595563"/>
            <a:ext cx="14414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Résultat de recherche d'images pour &quot;pomme&quot;">
            <a:extLst>
              <a:ext uri="{FF2B5EF4-FFF2-40B4-BE49-F238E27FC236}">
                <a16:creationId xmlns:a16="http://schemas.microsoft.com/office/drawing/2014/main" id="{21C25127-2E24-CE70-6E1E-C59C1965FB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38" y="4657725"/>
            <a:ext cx="130016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descr="Résultat de recherche d'images pour &quot;fromage&quot;">
            <a:extLst>
              <a:ext uri="{FF2B5EF4-FFF2-40B4-BE49-F238E27FC236}">
                <a16:creationId xmlns:a16="http://schemas.microsoft.com/office/drawing/2014/main" id="{1AF5B9CC-87A0-507D-6974-5F5D0B432E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3686175"/>
            <a:ext cx="1509713"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0" descr="Résultat de recherche d'images pour &quot;vitruve&quot;">
            <a:extLst>
              <a:ext uri="{FF2B5EF4-FFF2-40B4-BE49-F238E27FC236}">
                <a16:creationId xmlns:a16="http://schemas.microsoft.com/office/drawing/2014/main" id="{661B54BB-B61B-300B-9FAF-8CAC915039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1188" y="2679700"/>
            <a:ext cx="2182812"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3" name="Group 11">
            <a:extLst>
              <a:ext uri="{FF2B5EF4-FFF2-40B4-BE49-F238E27FC236}">
                <a16:creationId xmlns:a16="http://schemas.microsoft.com/office/drawing/2014/main" id="{A2DB610C-20B3-2E59-43AC-6EADA763CF02}"/>
              </a:ext>
            </a:extLst>
          </p:cNvPr>
          <p:cNvGrpSpPr>
            <a:grpSpLocks/>
          </p:cNvGrpSpPr>
          <p:nvPr/>
        </p:nvGrpSpPr>
        <p:grpSpPr bwMode="auto">
          <a:xfrm>
            <a:off x="3570288" y="1371600"/>
            <a:ext cx="1404937" cy="1346200"/>
            <a:chOff x="3861" y="1154"/>
            <a:chExt cx="1403" cy="1357"/>
          </a:xfrm>
        </p:grpSpPr>
        <p:sp>
          <p:nvSpPr>
            <p:cNvPr id="29740" name="Line 12">
              <a:extLst>
                <a:ext uri="{FF2B5EF4-FFF2-40B4-BE49-F238E27FC236}">
                  <a16:creationId xmlns:a16="http://schemas.microsoft.com/office/drawing/2014/main" id="{E44C0A54-28C7-5D62-06A0-1834BAB8FCB9}"/>
                </a:ext>
              </a:extLst>
            </p:cNvPr>
            <p:cNvSpPr>
              <a:spLocks noChangeShapeType="1"/>
            </p:cNvSpPr>
            <p:nvPr/>
          </p:nvSpPr>
          <p:spPr bwMode="auto">
            <a:xfrm flipV="1">
              <a:off x="4101" y="1473"/>
              <a:ext cx="218" cy="3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1" name="Rectangle 13">
              <a:extLst>
                <a:ext uri="{FF2B5EF4-FFF2-40B4-BE49-F238E27FC236}">
                  <a16:creationId xmlns:a16="http://schemas.microsoft.com/office/drawing/2014/main" id="{F52E1F40-E5A5-DA31-9CC8-549532D7831D}"/>
                </a:ext>
              </a:extLst>
            </p:cNvPr>
            <p:cNvSpPr>
              <a:spLocks noChangeArrowheads="1"/>
            </p:cNvSpPr>
            <p:nvPr/>
          </p:nvSpPr>
          <p:spPr bwMode="auto">
            <a:xfrm>
              <a:off x="4797" y="1394"/>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29742" name="Line 14">
              <a:extLst>
                <a:ext uri="{FF2B5EF4-FFF2-40B4-BE49-F238E27FC236}">
                  <a16:creationId xmlns:a16="http://schemas.microsoft.com/office/drawing/2014/main" id="{2F8F599F-CA52-F454-725F-733C414C0919}"/>
                </a:ext>
              </a:extLst>
            </p:cNvPr>
            <p:cNvSpPr>
              <a:spLocks noChangeShapeType="1"/>
            </p:cNvSpPr>
            <p:nvPr/>
          </p:nvSpPr>
          <p:spPr bwMode="auto">
            <a:xfrm>
              <a:off x="4319" y="1473"/>
              <a:ext cx="49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3" name="Line 15">
              <a:extLst>
                <a:ext uri="{FF2B5EF4-FFF2-40B4-BE49-F238E27FC236}">
                  <a16:creationId xmlns:a16="http://schemas.microsoft.com/office/drawing/2014/main" id="{5FFD5F8D-FD07-2A3D-A383-4D6094914CEB}"/>
                </a:ext>
              </a:extLst>
            </p:cNvPr>
            <p:cNvSpPr>
              <a:spLocks noChangeShapeType="1"/>
            </p:cNvSpPr>
            <p:nvPr/>
          </p:nvSpPr>
          <p:spPr bwMode="auto">
            <a:xfrm>
              <a:off x="4939" y="1545"/>
              <a:ext cx="184" cy="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4" name="Rectangle 16">
              <a:extLst>
                <a:ext uri="{FF2B5EF4-FFF2-40B4-BE49-F238E27FC236}">
                  <a16:creationId xmlns:a16="http://schemas.microsoft.com/office/drawing/2014/main" id="{798C698F-1731-B81B-DC40-B15162F01BA5}"/>
                </a:ext>
              </a:extLst>
            </p:cNvPr>
            <p:cNvSpPr>
              <a:spLocks noChangeArrowheads="1"/>
            </p:cNvSpPr>
            <p:nvPr/>
          </p:nvSpPr>
          <p:spPr bwMode="auto">
            <a:xfrm>
              <a:off x="4232" y="1154"/>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C</a:t>
              </a:r>
              <a:endParaRPr lang="fr-FR" altLang="fr-FR" sz="1800">
                <a:latin typeface="Comic Sans MS" panose="030F0702030302020204" pitchFamily="66" charset="0"/>
              </a:endParaRPr>
            </a:p>
          </p:txBody>
        </p:sp>
        <p:sp>
          <p:nvSpPr>
            <p:cNvPr id="29745" name="Rectangle 17">
              <a:extLst>
                <a:ext uri="{FF2B5EF4-FFF2-40B4-BE49-F238E27FC236}">
                  <a16:creationId xmlns:a16="http://schemas.microsoft.com/office/drawing/2014/main" id="{667D941F-5711-B4D9-7EF0-8FFD82BDD56C}"/>
                </a:ext>
              </a:extLst>
            </p:cNvPr>
            <p:cNvSpPr>
              <a:spLocks noChangeArrowheads="1"/>
            </p:cNvSpPr>
            <p:nvPr/>
          </p:nvSpPr>
          <p:spPr bwMode="auto">
            <a:xfrm>
              <a:off x="4334" y="1154"/>
              <a:ext cx="1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9746" name="Rectangle 18">
              <a:extLst>
                <a:ext uri="{FF2B5EF4-FFF2-40B4-BE49-F238E27FC236}">
                  <a16:creationId xmlns:a16="http://schemas.microsoft.com/office/drawing/2014/main" id="{D3D2CDA9-0F1D-B86B-CEBA-64FF1DBB5347}"/>
                </a:ext>
              </a:extLst>
            </p:cNvPr>
            <p:cNvSpPr>
              <a:spLocks noChangeArrowheads="1"/>
            </p:cNvSpPr>
            <p:nvPr/>
          </p:nvSpPr>
          <p:spPr bwMode="auto">
            <a:xfrm>
              <a:off x="4452" y="1246"/>
              <a:ext cx="6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2</a:t>
              </a:r>
              <a:endParaRPr lang="fr-FR" altLang="fr-FR" sz="1800">
                <a:latin typeface="Comic Sans MS" panose="030F0702030302020204" pitchFamily="66" charset="0"/>
              </a:endParaRPr>
            </a:p>
          </p:txBody>
        </p:sp>
        <p:sp>
          <p:nvSpPr>
            <p:cNvPr id="29747" name="Rectangle 19">
              <a:extLst>
                <a:ext uri="{FF2B5EF4-FFF2-40B4-BE49-F238E27FC236}">
                  <a16:creationId xmlns:a16="http://schemas.microsoft.com/office/drawing/2014/main" id="{CF8E6036-D0C4-7344-2C0D-E156CEB49E58}"/>
                </a:ext>
              </a:extLst>
            </p:cNvPr>
            <p:cNvSpPr>
              <a:spLocks noChangeArrowheads="1"/>
            </p:cNvSpPr>
            <p:nvPr/>
          </p:nvSpPr>
          <p:spPr bwMode="auto">
            <a:xfrm>
              <a:off x="4493" y="1154"/>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29748" name="Rectangle 20">
              <a:extLst>
                <a:ext uri="{FF2B5EF4-FFF2-40B4-BE49-F238E27FC236}">
                  <a16:creationId xmlns:a16="http://schemas.microsoft.com/office/drawing/2014/main" id="{50D657A4-8CF2-A98B-EC3A-5028CE7BD1DA}"/>
                </a:ext>
              </a:extLst>
            </p:cNvPr>
            <p:cNvSpPr>
              <a:spLocks noChangeArrowheads="1"/>
            </p:cNvSpPr>
            <p:nvPr/>
          </p:nvSpPr>
          <p:spPr bwMode="auto">
            <a:xfrm>
              <a:off x="4605" y="1154"/>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9749" name="Line 21">
              <a:extLst>
                <a:ext uri="{FF2B5EF4-FFF2-40B4-BE49-F238E27FC236}">
                  <a16:creationId xmlns:a16="http://schemas.microsoft.com/office/drawing/2014/main" id="{61CBDCFF-813E-F777-259B-E4C124FCDCEF}"/>
                </a:ext>
              </a:extLst>
            </p:cNvPr>
            <p:cNvSpPr>
              <a:spLocks noChangeShapeType="1"/>
            </p:cNvSpPr>
            <p:nvPr/>
          </p:nvSpPr>
          <p:spPr bwMode="auto">
            <a:xfrm flipV="1">
              <a:off x="4319" y="1305"/>
              <a:ext cx="1"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0" name="Rectangle 22">
              <a:extLst>
                <a:ext uri="{FF2B5EF4-FFF2-40B4-BE49-F238E27FC236}">
                  <a16:creationId xmlns:a16="http://schemas.microsoft.com/office/drawing/2014/main" id="{F572D6B2-5BA5-AFB6-BDEA-5A18390988FB}"/>
                </a:ext>
              </a:extLst>
            </p:cNvPr>
            <p:cNvSpPr>
              <a:spLocks noChangeArrowheads="1"/>
            </p:cNvSpPr>
            <p:nvPr/>
          </p:nvSpPr>
          <p:spPr bwMode="auto">
            <a:xfrm>
              <a:off x="4232" y="1631"/>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9751" name="Line 23">
              <a:extLst>
                <a:ext uri="{FF2B5EF4-FFF2-40B4-BE49-F238E27FC236}">
                  <a16:creationId xmlns:a16="http://schemas.microsoft.com/office/drawing/2014/main" id="{CB9F9D34-9F44-8A85-97BE-59786C3D1EFE}"/>
                </a:ext>
              </a:extLst>
            </p:cNvPr>
            <p:cNvSpPr>
              <a:spLocks noChangeShapeType="1"/>
            </p:cNvSpPr>
            <p:nvPr/>
          </p:nvSpPr>
          <p:spPr bwMode="auto">
            <a:xfrm>
              <a:off x="4319" y="1473"/>
              <a:ext cx="1" cy="1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2" name="Rectangle 24">
              <a:extLst>
                <a:ext uri="{FF2B5EF4-FFF2-40B4-BE49-F238E27FC236}">
                  <a16:creationId xmlns:a16="http://schemas.microsoft.com/office/drawing/2014/main" id="{53B3724C-FDCF-ED3E-7E8C-1E5AAF9C6545}"/>
                </a:ext>
              </a:extLst>
            </p:cNvPr>
            <p:cNvSpPr>
              <a:spLocks noChangeArrowheads="1"/>
            </p:cNvSpPr>
            <p:nvPr/>
          </p:nvSpPr>
          <p:spPr bwMode="auto">
            <a:xfrm>
              <a:off x="4014" y="1490"/>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9753" name="Line 25">
              <a:extLst>
                <a:ext uri="{FF2B5EF4-FFF2-40B4-BE49-F238E27FC236}">
                  <a16:creationId xmlns:a16="http://schemas.microsoft.com/office/drawing/2014/main" id="{C9BAA730-F9A9-0C1E-7C18-483275B163F0}"/>
                </a:ext>
              </a:extLst>
            </p:cNvPr>
            <p:cNvSpPr>
              <a:spLocks noChangeShapeType="1"/>
            </p:cNvSpPr>
            <p:nvPr/>
          </p:nvSpPr>
          <p:spPr bwMode="auto">
            <a:xfrm flipV="1">
              <a:off x="4101" y="1639"/>
              <a:ext cx="1"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4" name="Rectangle 26">
              <a:extLst>
                <a:ext uri="{FF2B5EF4-FFF2-40B4-BE49-F238E27FC236}">
                  <a16:creationId xmlns:a16="http://schemas.microsoft.com/office/drawing/2014/main" id="{6E42E603-0E20-A085-F436-7EC8B92B39F1}"/>
                </a:ext>
              </a:extLst>
            </p:cNvPr>
            <p:cNvSpPr>
              <a:spLocks noChangeArrowheads="1"/>
            </p:cNvSpPr>
            <p:nvPr/>
          </p:nvSpPr>
          <p:spPr bwMode="auto">
            <a:xfrm>
              <a:off x="3967" y="1916"/>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29755" name="Rectangle 27">
              <a:extLst>
                <a:ext uri="{FF2B5EF4-FFF2-40B4-BE49-F238E27FC236}">
                  <a16:creationId xmlns:a16="http://schemas.microsoft.com/office/drawing/2014/main" id="{5EBC2888-3A96-3E5F-BD2A-E589BA1DA9B0}"/>
                </a:ext>
              </a:extLst>
            </p:cNvPr>
            <p:cNvSpPr>
              <a:spLocks noChangeArrowheads="1"/>
            </p:cNvSpPr>
            <p:nvPr/>
          </p:nvSpPr>
          <p:spPr bwMode="auto">
            <a:xfrm>
              <a:off x="3861" y="1916"/>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9756" name="Line 28">
              <a:extLst>
                <a:ext uri="{FF2B5EF4-FFF2-40B4-BE49-F238E27FC236}">
                  <a16:creationId xmlns:a16="http://schemas.microsoft.com/office/drawing/2014/main" id="{9A10D03B-DA70-6F88-3931-A5C7380F752D}"/>
                </a:ext>
              </a:extLst>
            </p:cNvPr>
            <p:cNvSpPr>
              <a:spLocks noChangeShapeType="1"/>
            </p:cNvSpPr>
            <p:nvPr/>
          </p:nvSpPr>
          <p:spPr bwMode="auto">
            <a:xfrm flipH="1">
              <a:off x="4071" y="1807"/>
              <a:ext cx="30" cy="1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7" name="Rectangle 29">
              <a:extLst>
                <a:ext uri="{FF2B5EF4-FFF2-40B4-BE49-F238E27FC236}">
                  <a16:creationId xmlns:a16="http://schemas.microsoft.com/office/drawing/2014/main" id="{13710B8E-F0FF-9832-E5F2-8226B084D2DE}"/>
                </a:ext>
              </a:extLst>
            </p:cNvPr>
            <p:cNvSpPr>
              <a:spLocks noChangeArrowheads="1"/>
            </p:cNvSpPr>
            <p:nvPr/>
          </p:nvSpPr>
          <p:spPr bwMode="auto">
            <a:xfrm>
              <a:off x="5077" y="1365"/>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9758" name="Line 30">
              <a:extLst>
                <a:ext uri="{FF2B5EF4-FFF2-40B4-BE49-F238E27FC236}">
                  <a16:creationId xmlns:a16="http://schemas.microsoft.com/office/drawing/2014/main" id="{FFC159D4-0AE3-F361-2DAE-785ABE868BF3}"/>
                </a:ext>
              </a:extLst>
            </p:cNvPr>
            <p:cNvSpPr>
              <a:spLocks noChangeShapeType="1"/>
            </p:cNvSpPr>
            <p:nvPr/>
          </p:nvSpPr>
          <p:spPr bwMode="auto">
            <a:xfrm flipV="1">
              <a:off x="5123" y="1639"/>
              <a:ext cx="1"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9" name="Rectangle 31">
              <a:extLst>
                <a:ext uri="{FF2B5EF4-FFF2-40B4-BE49-F238E27FC236}">
                  <a16:creationId xmlns:a16="http://schemas.microsoft.com/office/drawing/2014/main" id="{ED8E15FC-0947-63E0-56CE-F4E19F279D8E}"/>
                </a:ext>
              </a:extLst>
            </p:cNvPr>
            <p:cNvSpPr>
              <a:spLocks noChangeArrowheads="1"/>
            </p:cNvSpPr>
            <p:nvPr/>
          </p:nvSpPr>
          <p:spPr bwMode="auto">
            <a:xfrm>
              <a:off x="5005" y="1966"/>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29760" name="Rectangle 32">
              <a:extLst>
                <a:ext uri="{FF2B5EF4-FFF2-40B4-BE49-F238E27FC236}">
                  <a16:creationId xmlns:a16="http://schemas.microsoft.com/office/drawing/2014/main" id="{55CA2CD4-BF54-F0FB-B7D3-7D358ABB8FDD}"/>
                </a:ext>
              </a:extLst>
            </p:cNvPr>
            <p:cNvSpPr>
              <a:spLocks noChangeArrowheads="1"/>
            </p:cNvSpPr>
            <p:nvPr/>
          </p:nvSpPr>
          <p:spPr bwMode="auto">
            <a:xfrm>
              <a:off x="5143" y="1966"/>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9761" name="Line 33">
              <a:extLst>
                <a:ext uri="{FF2B5EF4-FFF2-40B4-BE49-F238E27FC236}">
                  <a16:creationId xmlns:a16="http://schemas.microsoft.com/office/drawing/2014/main" id="{D0DC6AA3-D85E-C374-B0EA-FD32CE44EEE5}"/>
                </a:ext>
              </a:extLst>
            </p:cNvPr>
            <p:cNvSpPr>
              <a:spLocks noChangeShapeType="1"/>
            </p:cNvSpPr>
            <p:nvPr/>
          </p:nvSpPr>
          <p:spPr bwMode="auto">
            <a:xfrm>
              <a:off x="5123" y="1807"/>
              <a:ext cx="1" cy="1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2" name="Rectangle 34">
              <a:extLst>
                <a:ext uri="{FF2B5EF4-FFF2-40B4-BE49-F238E27FC236}">
                  <a16:creationId xmlns:a16="http://schemas.microsoft.com/office/drawing/2014/main" id="{8BE07DE9-1AF1-5BD9-9E96-635A0D998B4E}"/>
                </a:ext>
              </a:extLst>
            </p:cNvPr>
            <p:cNvSpPr>
              <a:spLocks noChangeArrowheads="1"/>
            </p:cNvSpPr>
            <p:nvPr/>
          </p:nvSpPr>
          <p:spPr bwMode="auto">
            <a:xfrm>
              <a:off x="4228" y="1841"/>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29763" name="Rectangle 35">
              <a:extLst>
                <a:ext uri="{FF2B5EF4-FFF2-40B4-BE49-F238E27FC236}">
                  <a16:creationId xmlns:a16="http://schemas.microsoft.com/office/drawing/2014/main" id="{1E7A32A1-1908-3AA3-CE11-D1836E564175}"/>
                </a:ext>
              </a:extLst>
            </p:cNvPr>
            <p:cNvSpPr>
              <a:spLocks noChangeArrowheads="1"/>
            </p:cNvSpPr>
            <p:nvPr/>
          </p:nvSpPr>
          <p:spPr bwMode="auto">
            <a:xfrm>
              <a:off x="4339" y="1841"/>
              <a:ext cx="1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9764" name="Line 36">
              <a:extLst>
                <a:ext uri="{FF2B5EF4-FFF2-40B4-BE49-F238E27FC236}">
                  <a16:creationId xmlns:a16="http://schemas.microsoft.com/office/drawing/2014/main" id="{75A5A883-2479-030E-4313-BAE7897ADDAF}"/>
                </a:ext>
              </a:extLst>
            </p:cNvPr>
            <p:cNvSpPr>
              <a:spLocks noChangeShapeType="1"/>
            </p:cNvSpPr>
            <p:nvPr/>
          </p:nvSpPr>
          <p:spPr bwMode="auto">
            <a:xfrm flipV="1">
              <a:off x="4319" y="1990"/>
              <a:ext cx="1"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5" name="Rectangle 37">
              <a:extLst>
                <a:ext uri="{FF2B5EF4-FFF2-40B4-BE49-F238E27FC236}">
                  <a16:creationId xmlns:a16="http://schemas.microsoft.com/office/drawing/2014/main" id="{673F01FE-3385-D0C3-ED62-C86FBD65FC7C}"/>
                </a:ext>
              </a:extLst>
            </p:cNvPr>
            <p:cNvSpPr>
              <a:spLocks noChangeArrowheads="1"/>
            </p:cNvSpPr>
            <p:nvPr/>
          </p:nvSpPr>
          <p:spPr bwMode="auto">
            <a:xfrm>
              <a:off x="4232" y="2317"/>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9766" name="Line 38">
              <a:extLst>
                <a:ext uri="{FF2B5EF4-FFF2-40B4-BE49-F238E27FC236}">
                  <a16:creationId xmlns:a16="http://schemas.microsoft.com/office/drawing/2014/main" id="{9D7FA3F9-26B7-9E42-46EB-6F614175821C}"/>
                </a:ext>
              </a:extLst>
            </p:cNvPr>
            <p:cNvSpPr>
              <a:spLocks noChangeShapeType="1"/>
            </p:cNvSpPr>
            <p:nvPr/>
          </p:nvSpPr>
          <p:spPr bwMode="auto">
            <a:xfrm>
              <a:off x="4319" y="2158"/>
              <a:ext cx="1" cy="1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7" name="Rectangle 39">
              <a:extLst>
                <a:ext uri="{FF2B5EF4-FFF2-40B4-BE49-F238E27FC236}">
                  <a16:creationId xmlns:a16="http://schemas.microsoft.com/office/drawing/2014/main" id="{AF2BF695-1045-658E-1D86-B0AA757F9555}"/>
                </a:ext>
              </a:extLst>
            </p:cNvPr>
            <p:cNvSpPr>
              <a:spLocks noChangeArrowheads="1"/>
            </p:cNvSpPr>
            <p:nvPr/>
          </p:nvSpPr>
          <p:spPr bwMode="auto">
            <a:xfrm>
              <a:off x="4792" y="1841"/>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9768" name="Line 40">
              <a:extLst>
                <a:ext uri="{FF2B5EF4-FFF2-40B4-BE49-F238E27FC236}">
                  <a16:creationId xmlns:a16="http://schemas.microsoft.com/office/drawing/2014/main" id="{12DAE6E7-676B-1AA0-13F9-452A351E5238}"/>
                </a:ext>
              </a:extLst>
            </p:cNvPr>
            <p:cNvSpPr>
              <a:spLocks noChangeShapeType="1"/>
            </p:cNvSpPr>
            <p:nvPr/>
          </p:nvSpPr>
          <p:spPr bwMode="auto">
            <a:xfrm flipV="1">
              <a:off x="4879" y="1990"/>
              <a:ext cx="1"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9" name="Rectangle 41">
              <a:extLst>
                <a:ext uri="{FF2B5EF4-FFF2-40B4-BE49-F238E27FC236}">
                  <a16:creationId xmlns:a16="http://schemas.microsoft.com/office/drawing/2014/main" id="{515D46CD-27DB-7672-50E2-34CF9AD3105E}"/>
                </a:ext>
              </a:extLst>
            </p:cNvPr>
            <p:cNvSpPr>
              <a:spLocks noChangeArrowheads="1"/>
            </p:cNvSpPr>
            <p:nvPr/>
          </p:nvSpPr>
          <p:spPr bwMode="auto">
            <a:xfrm>
              <a:off x="4717" y="2317"/>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29770" name="Rectangle 42">
              <a:extLst>
                <a:ext uri="{FF2B5EF4-FFF2-40B4-BE49-F238E27FC236}">
                  <a16:creationId xmlns:a16="http://schemas.microsoft.com/office/drawing/2014/main" id="{565CEC7E-39AA-7528-2FF7-7B537BEC17E5}"/>
                </a:ext>
              </a:extLst>
            </p:cNvPr>
            <p:cNvSpPr>
              <a:spLocks noChangeArrowheads="1"/>
            </p:cNvSpPr>
            <p:nvPr/>
          </p:nvSpPr>
          <p:spPr bwMode="auto">
            <a:xfrm>
              <a:off x="4900" y="2317"/>
              <a:ext cx="1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9771" name="Line 43">
              <a:extLst>
                <a:ext uri="{FF2B5EF4-FFF2-40B4-BE49-F238E27FC236}">
                  <a16:creationId xmlns:a16="http://schemas.microsoft.com/office/drawing/2014/main" id="{C88C5569-E652-367A-A86C-61414FC21605}"/>
                </a:ext>
              </a:extLst>
            </p:cNvPr>
            <p:cNvSpPr>
              <a:spLocks noChangeShapeType="1"/>
            </p:cNvSpPr>
            <p:nvPr/>
          </p:nvSpPr>
          <p:spPr bwMode="auto">
            <a:xfrm>
              <a:off x="4879" y="2158"/>
              <a:ext cx="1" cy="1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2" name="Line 44">
              <a:extLst>
                <a:ext uri="{FF2B5EF4-FFF2-40B4-BE49-F238E27FC236}">
                  <a16:creationId xmlns:a16="http://schemas.microsoft.com/office/drawing/2014/main" id="{FE0D157A-0F6B-D4C8-01AF-3244DFFD8C5D}"/>
                </a:ext>
              </a:extLst>
            </p:cNvPr>
            <p:cNvSpPr>
              <a:spLocks noChangeShapeType="1"/>
            </p:cNvSpPr>
            <p:nvPr/>
          </p:nvSpPr>
          <p:spPr bwMode="auto">
            <a:xfrm>
              <a:off x="4097" y="1805"/>
              <a:ext cx="227"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73" name="Line 45">
              <a:extLst>
                <a:ext uri="{FF2B5EF4-FFF2-40B4-BE49-F238E27FC236}">
                  <a16:creationId xmlns:a16="http://schemas.microsoft.com/office/drawing/2014/main" id="{F660B75C-96F7-C24B-1607-91016BAE998B}"/>
                </a:ext>
              </a:extLst>
            </p:cNvPr>
            <p:cNvSpPr>
              <a:spLocks noChangeShapeType="1"/>
            </p:cNvSpPr>
            <p:nvPr/>
          </p:nvSpPr>
          <p:spPr bwMode="auto">
            <a:xfrm>
              <a:off x="4332" y="2160"/>
              <a:ext cx="5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74" name="Line 46">
              <a:extLst>
                <a:ext uri="{FF2B5EF4-FFF2-40B4-BE49-F238E27FC236}">
                  <a16:creationId xmlns:a16="http://schemas.microsoft.com/office/drawing/2014/main" id="{2D684EC0-C06E-B32E-0722-60BFB7DCD8FF}"/>
                </a:ext>
              </a:extLst>
            </p:cNvPr>
            <p:cNvSpPr>
              <a:spLocks noChangeShapeType="1"/>
            </p:cNvSpPr>
            <p:nvPr/>
          </p:nvSpPr>
          <p:spPr bwMode="auto">
            <a:xfrm flipV="1">
              <a:off x="4876" y="1816"/>
              <a:ext cx="244" cy="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04" name="Text Box 20">
            <a:extLst>
              <a:ext uri="{FF2B5EF4-FFF2-40B4-BE49-F238E27FC236}">
                <a16:creationId xmlns:a16="http://schemas.microsoft.com/office/drawing/2014/main" id="{5045A25B-FCCD-4EA4-820A-1FCAD8B99F7F}"/>
              </a:ext>
            </a:extLst>
          </p:cNvPr>
          <p:cNvSpPr txBox="1">
            <a:spLocks noChangeArrowheads="1"/>
          </p:cNvSpPr>
          <p:nvPr/>
        </p:nvSpPr>
        <p:spPr bwMode="auto">
          <a:xfrm>
            <a:off x="3990975" y="3878263"/>
            <a:ext cx="6016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b="1">
                <a:solidFill>
                  <a:schemeClr val="tx2"/>
                </a:solidFill>
              </a:rPr>
              <a:t>C</a:t>
            </a:r>
            <a:r>
              <a:rPr lang="fr-FR" altLang="fr-FR" sz="2400" b="1">
                <a:solidFill>
                  <a:schemeClr val="tx2"/>
                </a:solidFill>
                <a:latin typeface="Symbol" panose="05050102010706020507" pitchFamily="18" charset="2"/>
              </a:rPr>
              <a:t>a</a:t>
            </a:r>
          </a:p>
        </p:txBody>
      </p:sp>
      <p:sp>
        <p:nvSpPr>
          <p:cNvPr id="29705" name="Line 21">
            <a:extLst>
              <a:ext uri="{FF2B5EF4-FFF2-40B4-BE49-F238E27FC236}">
                <a16:creationId xmlns:a16="http://schemas.microsoft.com/office/drawing/2014/main" id="{A3B24393-6D22-4FB5-EDAE-07E4E3D206A0}"/>
              </a:ext>
            </a:extLst>
          </p:cNvPr>
          <p:cNvSpPr>
            <a:spLocks noChangeShapeType="1"/>
          </p:cNvSpPr>
          <p:nvPr/>
        </p:nvSpPr>
        <p:spPr bwMode="auto">
          <a:xfrm rot="5400000">
            <a:off x="4139406" y="3890169"/>
            <a:ext cx="179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6" name="Line 22">
            <a:extLst>
              <a:ext uri="{FF2B5EF4-FFF2-40B4-BE49-F238E27FC236}">
                <a16:creationId xmlns:a16="http://schemas.microsoft.com/office/drawing/2014/main" id="{501C3EB7-E51B-0C5E-37C8-0B05FEED7172}"/>
              </a:ext>
            </a:extLst>
          </p:cNvPr>
          <p:cNvSpPr>
            <a:spLocks noChangeShapeType="1"/>
          </p:cNvSpPr>
          <p:nvPr/>
        </p:nvSpPr>
        <p:spPr bwMode="auto">
          <a:xfrm>
            <a:off x="3886200" y="4168775"/>
            <a:ext cx="179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Text Box 23">
            <a:extLst>
              <a:ext uri="{FF2B5EF4-FFF2-40B4-BE49-F238E27FC236}">
                <a16:creationId xmlns:a16="http://schemas.microsoft.com/office/drawing/2014/main" id="{4E5452E6-2343-2188-FFDD-5444C1560CBB}"/>
              </a:ext>
            </a:extLst>
          </p:cNvPr>
          <p:cNvSpPr txBox="1">
            <a:spLocks noChangeArrowheads="1"/>
          </p:cNvSpPr>
          <p:nvPr/>
        </p:nvSpPr>
        <p:spPr bwMode="auto">
          <a:xfrm>
            <a:off x="4770438" y="3879850"/>
            <a:ext cx="9540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b="1">
                <a:solidFill>
                  <a:srgbClr val="6666FF"/>
                </a:solidFill>
              </a:rPr>
              <a:t>COO</a:t>
            </a:r>
            <a:r>
              <a:rPr lang="fr-FR" altLang="fr-FR" sz="2400" b="1" baseline="30000">
                <a:solidFill>
                  <a:srgbClr val="6666FF"/>
                </a:solidFill>
              </a:rPr>
              <a:t>-</a:t>
            </a:r>
          </a:p>
        </p:txBody>
      </p:sp>
      <p:sp>
        <p:nvSpPr>
          <p:cNvPr id="29708" name="Text Box 24">
            <a:extLst>
              <a:ext uri="{FF2B5EF4-FFF2-40B4-BE49-F238E27FC236}">
                <a16:creationId xmlns:a16="http://schemas.microsoft.com/office/drawing/2014/main" id="{FAEB87D3-AEF3-5191-7F57-605E09B9F8A0}"/>
              </a:ext>
            </a:extLst>
          </p:cNvPr>
          <p:cNvSpPr txBox="1">
            <a:spLocks noChangeArrowheads="1"/>
          </p:cNvSpPr>
          <p:nvPr/>
        </p:nvSpPr>
        <p:spPr bwMode="auto">
          <a:xfrm>
            <a:off x="3994150" y="3273425"/>
            <a:ext cx="863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b="1">
                <a:solidFill>
                  <a:srgbClr val="FF0000"/>
                </a:solidFill>
              </a:rPr>
              <a:t>NH</a:t>
            </a:r>
            <a:r>
              <a:rPr lang="fr-FR" altLang="fr-FR" sz="2400" b="1" baseline="-25000">
                <a:solidFill>
                  <a:srgbClr val="FF0000"/>
                </a:solidFill>
              </a:rPr>
              <a:t>3</a:t>
            </a:r>
            <a:r>
              <a:rPr lang="fr-FR" altLang="fr-FR" sz="2400" b="1" baseline="30000">
                <a:solidFill>
                  <a:srgbClr val="FF0000"/>
                </a:solidFill>
              </a:rPr>
              <a:t>+</a:t>
            </a:r>
          </a:p>
        </p:txBody>
      </p:sp>
      <p:sp>
        <p:nvSpPr>
          <p:cNvPr id="29709" name="Text Box 25">
            <a:extLst>
              <a:ext uri="{FF2B5EF4-FFF2-40B4-BE49-F238E27FC236}">
                <a16:creationId xmlns:a16="http://schemas.microsoft.com/office/drawing/2014/main" id="{59A796C5-A256-276B-BAE2-3E69DDB36BB5}"/>
              </a:ext>
            </a:extLst>
          </p:cNvPr>
          <p:cNvSpPr txBox="1">
            <a:spLocks noChangeArrowheads="1"/>
          </p:cNvSpPr>
          <p:nvPr/>
        </p:nvSpPr>
        <p:spPr bwMode="auto">
          <a:xfrm>
            <a:off x="3475038" y="3879850"/>
            <a:ext cx="40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b="1"/>
              <a:t>H</a:t>
            </a:r>
            <a:endParaRPr lang="fr-FR" altLang="fr-FR" sz="2400" b="1" baseline="-25000"/>
          </a:p>
        </p:txBody>
      </p:sp>
      <p:sp>
        <p:nvSpPr>
          <p:cNvPr id="29710" name="Text Box 26">
            <a:extLst>
              <a:ext uri="{FF2B5EF4-FFF2-40B4-BE49-F238E27FC236}">
                <a16:creationId xmlns:a16="http://schemas.microsoft.com/office/drawing/2014/main" id="{9A30CD77-7EDA-A916-F11C-6E34A8A9E6B2}"/>
              </a:ext>
            </a:extLst>
          </p:cNvPr>
          <p:cNvSpPr txBox="1">
            <a:spLocks noChangeArrowheads="1"/>
          </p:cNvSpPr>
          <p:nvPr/>
        </p:nvSpPr>
        <p:spPr bwMode="auto">
          <a:xfrm>
            <a:off x="3992563" y="4479925"/>
            <a:ext cx="40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b="1">
                <a:solidFill>
                  <a:srgbClr val="33CC33"/>
                </a:solidFill>
              </a:rPr>
              <a:t>R</a:t>
            </a:r>
            <a:endParaRPr lang="fr-FR" altLang="fr-FR" sz="2400" b="1" baseline="-25000">
              <a:solidFill>
                <a:srgbClr val="33CC33"/>
              </a:solidFill>
            </a:endParaRPr>
          </a:p>
        </p:txBody>
      </p:sp>
      <p:sp>
        <p:nvSpPr>
          <p:cNvPr id="29711" name="Line 27">
            <a:extLst>
              <a:ext uri="{FF2B5EF4-FFF2-40B4-BE49-F238E27FC236}">
                <a16:creationId xmlns:a16="http://schemas.microsoft.com/office/drawing/2014/main" id="{38AF7BF2-7845-0532-D0F9-8AE29C6A80A4}"/>
              </a:ext>
            </a:extLst>
          </p:cNvPr>
          <p:cNvSpPr>
            <a:spLocks noChangeShapeType="1"/>
          </p:cNvSpPr>
          <p:nvPr/>
        </p:nvSpPr>
        <p:spPr bwMode="auto">
          <a:xfrm rot="5400000">
            <a:off x="4139406" y="4499769"/>
            <a:ext cx="179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2" name="Line 28">
            <a:extLst>
              <a:ext uri="{FF2B5EF4-FFF2-40B4-BE49-F238E27FC236}">
                <a16:creationId xmlns:a16="http://schemas.microsoft.com/office/drawing/2014/main" id="{CABF5A00-E655-6BA6-6D25-22E1BF4FE787}"/>
              </a:ext>
            </a:extLst>
          </p:cNvPr>
          <p:cNvSpPr>
            <a:spLocks noChangeShapeType="1"/>
          </p:cNvSpPr>
          <p:nvPr/>
        </p:nvSpPr>
        <p:spPr bwMode="auto">
          <a:xfrm>
            <a:off x="4652963" y="4168775"/>
            <a:ext cx="1793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3" name="Text Box 22">
            <a:extLst>
              <a:ext uri="{FF2B5EF4-FFF2-40B4-BE49-F238E27FC236}">
                <a16:creationId xmlns:a16="http://schemas.microsoft.com/office/drawing/2014/main" id="{3F604266-56FE-72CC-B0AA-DE1D0511BB33}"/>
              </a:ext>
            </a:extLst>
          </p:cNvPr>
          <p:cNvSpPr txBox="1">
            <a:spLocks noChangeArrowheads="1"/>
          </p:cNvSpPr>
          <p:nvPr/>
        </p:nvSpPr>
        <p:spPr bwMode="auto">
          <a:xfrm>
            <a:off x="3235325" y="5770563"/>
            <a:ext cx="49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600" b="1">
                <a:solidFill>
                  <a:srgbClr val="FF0000"/>
                </a:solidFill>
              </a:rPr>
              <a:t>OH</a:t>
            </a:r>
          </a:p>
        </p:txBody>
      </p:sp>
      <p:sp>
        <p:nvSpPr>
          <p:cNvPr id="29714" name="Text Box 29">
            <a:extLst>
              <a:ext uri="{FF2B5EF4-FFF2-40B4-BE49-F238E27FC236}">
                <a16:creationId xmlns:a16="http://schemas.microsoft.com/office/drawing/2014/main" id="{0200C4A1-A150-9A39-A1CD-3C1E7DB6C538}"/>
              </a:ext>
            </a:extLst>
          </p:cNvPr>
          <p:cNvSpPr txBox="1">
            <a:spLocks noChangeArrowheads="1"/>
          </p:cNvSpPr>
          <p:nvPr/>
        </p:nvSpPr>
        <p:spPr bwMode="auto">
          <a:xfrm>
            <a:off x="5245100" y="5757863"/>
            <a:ext cx="566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600" b="1">
                <a:solidFill>
                  <a:schemeClr val="bg2"/>
                </a:solidFill>
              </a:rPr>
              <a:t>CH</a:t>
            </a:r>
            <a:r>
              <a:rPr lang="fr-FR" altLang="fr-FR" sz="1600" b="1" baseline="-25000">
                <a:solidFill>
                  <a:schemeClr val="bg2"/>
                </a:solidFill>
              </a:rPr>
              <a:t>3</a:t>
            </a:r>
          </a:p>
        </p:txBody>
      </p:sp>
      <p:sp>
        <p:nvSpPr>
          <p:cNvPr id="29715" name="Text Box 31">
            <a:extLst>
              <a:ext uri="{FF2B5EF4-FFF2-40B4-BE49-F238E27FC236}">
                <a16:creationId xmlns:a16="http://schemas.microsoft.com/office/drawing/2014/main" id="{A9612E15-3FE3-5C8B-4153-D68107CC29F1}"/>
              </a:ext>
            </a:extLst>
          </p:cNvPr>
          <p:cNvSpPr txBox="1">
            <a:spLocks noChangeArrowheads="1"/>
          </p:cNvSpPr>
          <p:nvPr/>
        </p:nvSpPr>
        <p:spPr bwMode="auto">
          <a:xfrm>
            <a:off x="4292600" y="5757863"/>
            <a:ext cx="846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600" b="1">
                <a:solidFill>
                  <a:schemeClr val="bg2"/>
                </a:solidFill>
              </a:rPr>
              <a:t>(CH</a:t>
            </a:r>
            <a:r>
              <a:rPr lang="fr-FR" altLang="fr-FR" sz="1600" b="1" baseline="-25000">
                <a:solidFill>
                  <a:schemeClr val="bg2"/>
                </a:solidFill>
              </a:rPr>
              <a:t>2</a:t>
            </a:r>
            <a:r>
              <a:rPr lang="fr-FR" altLang="fr-FR" sz="1600" b="1">
                <a:solidFill>
                  <a:schemeClr val="bg2"/>
                </a:solidFill>
              </a:rPr>
              <a:t>)</a:t>
            </a:r>
            <a:r>
              <a:rPr lang="fr-FR" altLang="fr-FR" sz="1600" b="1" baseline="-25000">
                <a:solidFill>
                  <a:schemeClr val="bg2"/>
                </a:solidFill>
              </a:rPr>
              <a:t>14</a:t>
            </a:r>
          </a:p>
        </p:txBody>
      </p:sp>
      <p:sp>
        <p:nvSpPr>
          <p:cNvPr id="29716" name="Text Box 48">
            <a:extLst>
              <a:ext uri="{FF2B5EF4-FFF2-40B4-BE49-F238E27FC236}">
                <a16:creationId xmlns:a16="http://schemas.microsoft.com/office/drawing/2014/main" id="{26979E68-4732-0A2B-6665-E9BB1FCCCE66}"/>
              </a:ext>
            </a:extLst>
          </p:cNvPr>
          <p:cNvSpPr txBox="1">
            <a:spLocks noChangeArrowheads="1"/>
          </p:cNvSpPr>
          <p:nvPr/>
        </p:nvSpPr>
        <p:spPr bwMode="auto">
          <a:xfrm>
            <a:off x="3860800" y="5773738"/>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600" b="1">
                <a:solidFill>
                  <a:schemeClr val="bg2"/>
                </a:solidFill>
              </a:rPr>
              <a:t>C</a:t>
            </a:r>
            <a:endParaRPr lang="fr-FR" altLang="fr-FR" sz="1600" b="1" baseline="-25000">
              <a:solidFill>
                <a:schemeClr val="bg2"/>
              </a:solidFill>
            </a:endParaRPr>
          </a:p>
        </p:txBody>
      </p:sp>
      <p:sp>
        <p:nvSpPr>
          <p:cNvPr id="29717" name="Text Box 49">
            <a:extLst>
              <a:ext uri="{FF2B5EF4-FFF2-40B4-BE49-F238E27FC236}">
                <a16:creationId xmlns:a16="http://schemas.microsoft.com/office/drawing/2014/main" id="{343031B5-0D13-D4B6-5368-C36C3781F500}"/>
              </a:ext>
            </a:extLst>
          </p:cNvPr>
          <p:cNvSpPr txBox="1">
            <a:spLocks noChangeArrowheads="1"/>
          </p:cNvSpPr>
          <p:nvPr/>
        </p:nvSpPr>
        <p:spPr bwMode="auto">
          <a:xfrm>
            <a:off x="3860800" y="524986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600" b="1">
                <a:solidFill>
                  <a:schemeClr val="bg2"/>
                </a:solidFill>
              </a:rPr>
              <a:t>O</a:t>
            </a:r>
            <a:endParaRPr lang="fr-FR" altLang="fr-FR" sz="1600" b="1" baseline="-25000">
              <a:solidFill>
                <a:schemeClr val="bg2"/>
              </a:solidFill>
            </a:endParaRPr>
          </a:p>
        </p:txBody>
      </p:sp>
      <p:sp>
        <p:nvSpPr>
          <p:cNvPr id="29718" name="Line 50">
            <a:extLst>
              <a:ext uri="{FF2B5EF4-FFF2-40B4-BE49-F238E27FC236}">
                <a16:creationId xmlns:a16="http://schemas.microsoft.com/office/drawing/2014/main" id="{64B00036-81B9-CF45-979E-413D25C0B56A}"/>
              </a:ext>
            </a:extLst>
          </p:cNvPr>
          <p:cNvSpPr>
            <a:spLocks noChangeShapeType="1"/>
          </p:cNvSpPr>
          <p:nvPr/>
        </p:nvSpPr>
        <p:spPr bwMode="auto">
          <a:xfrm>
            <a:off x="3619500" y="5942013"/>
            <a:ext cx="26352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719" name="Group 54">
            <a:extLst>
              <a:ext uri="{FF2B5EF4-FFF2-40B4-BE49-F238E27FC236}">
                <a16:creationId xmlns:a16="http://schemas.microsoft.com/office/drawing/2014/main" id="{70D4D3C1-5322-C782-2518-43A1EA975300}"/>
              </a:ext>
            </a:extLst>
          </p:cNvPr>
          <p:cNvGrpSpPr>
            <a:grpSpLocks/>
          </p:cNvGrpSpPr>
          <p:nvPr/>
        </p:nvGrpSpPr>
        <p:grpSpPr bwMode="auto">
          <a:xfrm>
            <a:off x="3987800" y="5557838"/>
            <a:ext cx="74613" cy="260350"/>
            <a:chOff x="3496" y="2156"/>
            <a:chExt cx="40" cy="204"/>
          </a:xfrm>
        </p:grpSpPr>
        <p:sp>
          <p:nvSpPr>
            <p:cNvPr id="29738" name="Line 55">
              <a:extLst>
                <a:ext uri="{FF2B5EF4-FFF2-40B4-BE49-F238E27FC236}">
                  <a16:creationId xmlns:a16="http://schemas.microsoft.com/office/drawing/2014/main" id="{CFCFB726-4E1F-DB2E-AB7F-9D66A05D42B4}"/>
                </a:ext>
              </a:extLst>
            </p:cNvPr>
            <p:cNvSpPr>
              <a:spLocks noChangeShapeType="1"/>
            </p:cNvSpPr>
            <p:nvPr/>
          </p:nvSpPr>
          <p:spPr bwMode="auto">
            <a:xfrm>
              <a:off x="3496" y="2156"/>
              <a:ext cx="0" cy="204"/>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9" name="Line 56">
              <a:extLst>
                <a:ext uri="{FF2B5EF4-FFF2-40B4-BE49-F238E27FC236}">
                  <a16:creationId xmlns:a16="http://schemas.microsoft.com/office/drawing/2014/main" id="{DDE71717-92A4-EB70-68E1-5B30550FD315}"/>
                </a:ext>
              </a:extLst>
            </p:cNvPr>
            <p:cNvSpPr>
              <a:spLocks noChangeShapeType="1"/>
            </p:cNvSpPr>
            <p:nvPr/>
          </p:nvSpPr>
          <p:spPr bwMode="auto">
            <a:xfrm>
              <a:off x="3536" y="2156"/>
              <a:ext cx="0" cy="204"/>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720" name="Line 61">
            <a:extLst>
              <a:ext uri="{FF2B5EF4-FFF2-40B4-BE49-F238E27FC236}">
                <a16:creationId xmlns:a16="http://schemas.microsoft.com/office/drawing/2014/main" id="{B58B50AD-7897-D295-7139-DFD045BC9732}"/>
              </a:ext>
            </a:extLst>
          </p:cNvPr>
          <p:cNvSpPr>
            <a:spLocks noChangeShapeType="1"/>
          </p:cNvSpPr>
          <p:nvPr/>
        </p:nvSpPr>
        <p:spPr bwMode="auto">
          <a:xfrm>
            <a:off x="4114800" y="5942013"/>
            <a:ext cx="225425"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1" name="Line 62">
            <a:extLst>
              <a:ext uri="{FF2B5EF4-FFF2-40B4-BE49-F238E27FC236}">
                <a16:creationId xmlns:a16="http://schemas.microsoft.com/office/drawing/2014/main" id="{B98FB267-D209-D9B5-DE3C-50B50ACE9F08}"/>
              </a:ext>
            </a:extLst>
          </p:cNvPr>
          <p:cNvSpPr>
            <a:spLocks noChangeShapeType="1"/>
          </p:cNvSpPr>
          <p:nvPr/>
        </p:nvSpPr>
        <p:spPr bwMode="auto">
          <a:xfrm>
            <a:off x="5054600" y="5929313"/>
            <a:ext cx="225425"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22" name="Connecteur droit avec flèche 121">
            <a:extLst>
              <a:ext uri="{FF2B5EF4-FFF2-40B4-BE49-F238E27FC236}">
                <a16:creationId xmlns:a16="http://schemas.microsoft.com/office/drawing/2014/main" id="{CC9E74F7-0275-C48F-BD59-D4FBA0DD210B}"/>
              </a:ext>
            </a:extLst>
          </p:cNvPr>
          <p:cNvCxnSpPr>
            <a:cxnSpLocks/>
          </p:cNvCxnSpPr>
          <p:nvPr/>
        </p:nvCxnSpPr>
        <p:spPr>
          <a:xfrm flipV="1">
            <a:off x="1800225" y="2244725"/>
            <a:ext cx="1435100" cy="1439863"/>
          </a:xfrm>
          <a:prstGeom prst="straightConnector1">
            <a:avLst/>
          </a:prstGeom>
          <a:ln w="762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a:extLst>
              <a:ext uri="{FF2B5EF4-FFF2-40B4-BE49-F238E27FC236}">
                <a16:creationId xmlns:a16="http://schemas.microsoft.com/office/drawing/2014/main" id="{A687669A-5AB6-A176-F5A5-3D4C5E13B3F9}"/>
              </a:ext>
            </a:extLst>
          </p:cNvPr>
          <p:cNvCxnSpPr>
            <a:cxnSpLocks/>
          </p:cNvCxnSpPr>
          <p:nvPr/>
        </p:nvCxnSpPr>
        <p:spPr>
          <a:xfrm flipV="1">
            <a:off x="1952625" y="4076700"/>
            <a:ext cx="1522413" cy="0"/>
          </a:xfrm>
          <a:prstGeom prst="straightConnector1">
            <a:avLst/>
          </a:prstGeom>
          <a:ln w="762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a:extLst>
              <a:ext uri="{FF2B5EF4-FFF2-40B4-BE49-F238E27FC236}">
                <a16:creationId xmlns:a16="http://schemas.microsoft.com/office/drawing/2014/main" id="{247C7D9A-6F1C-04BB-8C55-6D3D94C79F00}"/>
              </a:ext>
            </a:extLst>
          </p:cNvPr>
          <p:cNvCxnSpPr>
            <a:cxnSpLocks/>
          </p:cNvCxnSpPr>
          <p:nvPr/>
        </p:nvCxnSpPr>
        <p:spPr>
          <a:xfrm>
            <a:off x="1852613" y="4589463"/>
            <a:ext cx="1260475" cy="1228725"/>
          </a:xfrm>
          <a:prstGeom prst="straightConnector1">
            <a:avLst/>
          </a:prstGeom>
          <a:ln w="762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a:extLst>
              <a:ext uri="{FF2B5EF4-FFF2-40B4-BE49-F238E27FC236}">
                <a16:creationId xmlns:a16="http://schemas.microsoft.com/office/drawing/2014/main" id="{29912F4A-40FE-CD55-96F5-0BBD69D7C456}"/>
              </a:ext>
            </a:extLst>
          </p:cNvPr>
          <p:cNvCxnSpPr>
            <a:cxnSpLocks/>
          </p:cNvCxnSpPr>
          <p:nvPr/>
        </p:nvCxnSpPr>
        <p:spPr>
          <a:xfrm>
            <a:off x="5038725" y="2203450"/>
            <a:ext cx="1922463" cy="1069975"/>
          </a:xfrm>
          <a:prstGeom prst="straightConnector1">
            <a:avLst/>
          </a:prstGeom>
          <a:ln w="762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a:extLst>
              <a:ext uri="{FF2B5EF4-FFF2-40B4-BE49-F238E27FC236}">
                <a16:creationId xmlns:a16="http://schemas.microsoft.com/office/drawing/2014/main" id="{E4ADBA6C-D3A0-94E9-1E06-A1B100001A1B}"/>
              </a:ext>
            </a:extLst>
          </p:cNvPr>
          <p:cNvCxnSpPr>
            <a:cxnSpLocks/>
          </p:cNvCxnSpPr>
          <p:nvPr/>
        </p:nvCxnSpPr>
        <p:spPr>
          <a:xfrm>
            <a:off x="5749925" y="4048125"/>
            <a:ext cx="1308100" cy="0"/>
          </a:xfrm>
          <a:prstGeom prst="straightConnector1">
            <a:avLst/>
          </a:prstGeom>
          <a:ln w="762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a:extLst>
              <a:ext uri="{FF2B5EF4-FFF2-40B4-BE49-F238E27FC236}">
                <a16:creationId xmlns:a16="http://schemas.microsoft.com/office/drawing/2014/main" id="{67611B0E-6A3C-1902-2671-67D08AE013FC}"/>
              </a:ext>
            </a:extLst>
          </p:cNvPr>
          <p:cNvCxnSpPr>
            <a:cxnSpLocks/>
          </p:cNvCxnSpPr>
          <p:nvPr/>
        </p:nvCxnSpPr>
        <p:spPr>
          <a:xfrm flipV="1">
            <a:off x="5749925" y="4583113"/>
            <a:ext cx="1211263" cy="1325562"/>
          </a:xfrm>
          <a:prstGeom prst="straightConnector1">
            <a:avLst/>
          </a:prstGeom>
          <a:ln w="762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9728" name="Text Box 8">
            <a:extLst>
              <a:ext uri="{FF2B5EF4-FFF2-40B4-BE49-F238E27FC236}">
                <a16:creationId xmlns:a16="http://schemas.microsoft.com/office/drawing/2014/main" id="{9AE8C2D9-2FEF-4BDB-D6A1-75748C216D63}"/>
              </a:ext>
            </a:extLst>
          </p:cNvPr>
          <p:cNvSpPr txBox="1">
            <a:spLocks noChangeArrowheads="1"/>
          </p:cNvSpPr>
          <p:nvPr/>
        </p:nvSpPr>
        <p:spPr bwMode="auto">
          <a:xfrm>
            <a:off x="2560638" y="5203825"/>
            <a:ext cx="339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a:solidFill>
                  <a:srgbClr val="FF0000"/>
                </a:solidFill>
                <a:latin typeface="Comic Sans MS" panose="030F0702030302020204" pitchFamily="66" charset="0"/>
              </a:rPr>
              <a:t>?</a:t>
            </a:r>
          </a:p>
        </p:txBody>
      </p:sp>
      <p:sp>
        <p:nvSpPr>
          <p:cNvPr id="29729" name="Text Box 8">
            <a:extLst>
              <a:ext uri="{FF2B5EF4-FFF2-40B4-BE49-F238E27FC236}">
                <a16:creationId xmlns:a16="http://schemas.microsoft.com/office/drawing/2014/main" id="{F8455E5C-BCE2-15F0-86B6-CDEF496AC965}"/>
              </a:ext>
            </a:extLst>
          </p:cNvPr>
          <p:cNvSpPr txBox="1">
            <a:spLocks noChangeArrowheads="1"/>
          </p:cNvSpPr>
          <p:nvPr/>
        </p:nvSpPr>
        <p:spPr bwMode="auto">
          <a:xfrm>
            <a:off x="2584450" y="3906838"/>
            <a:ext cx="3397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a:solidFill>
                  <a:srgbClr val="FF0000"/>
                </a:solidFill>
                <a:latin typeface="Comic Sans MS" panose="030F0702030302020204" pitchFamily="66" charset="0"/>
              </a:rPr>
              <a:t>?</a:t>
            </a:r>
          </a:p>
        </p:txBody>
      </p:sp>
      <p:sp>
        <p:nvSpPr>
          <p:cNvPr id="29730" name="Text Box 8">
            <a:extLst>
              <a:ext uri="{FF2B5EF4-FFF2-40B4-BE49-F238E27FC236}">
                <a16:creationId xmlns:a16="http://schemas.microsoft.com/office/drawing/2014/main" id="{478470EF-3909-1641-C70A-FF6CBE1BE5C2}"/>
              </a:ext>
            </a:extLst>
          </p:cNvPr>
          <p:cNvSpPr txBox="1">
            <a:spLocks noChangeArrowheads="1"/>
          </p:cNvSpPr>
          <p:nvPr/>
        </p:nvSpPr>
        <p:spPr bwMode="auto">
          <a:xfrm>
            <a:off x="2498725" y="2632075"/>
            <a:ext cx="339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a:solidFill>
                  <a:srgbClr val="FF0000"/>
                </a:solidFill>
                <a:latin typeface="Comic Sans MS" panose="030F0702030302020204" pitchFamily="66" charset="0"/>
              </a:rPr>
              <a:t>?</a:t>
            </a:r>
          </a:p>
        </p:txBody>
      </p:sp>
      <p:sp>
        <p:nvSpPr>
          <p:cNvPr id="29731" name="Text Box 8">
            <a:extLst>
              <a:ext uri="{FF2B5EF4-FFF2-40B4-BE49-F238E27FC236}">
                <a16:creationId xmlns:a16="http://schemas.microsoft.com/office/drawing/2014/main" id="{4FC6B90F-FFBD-EEA5-9361-E5868DA1307C}"/>
              </a:ext>
            </a:extLst>
          </p:cNvPr>
          <p:cNvSpPr txBox="1">
            <a:spLocks noChangeArrowheads="1"/>
          </p:cNvSpPr>
          <p:nvPr/>
        </p:nvSpPr>
        <p:spPr bwMode="auto">
          <a:xfrm>
            <a:off x="5888038" y="2451100"/>
            <a:ext cx="339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a:solidFill>
                  <a:srgbClr val="FF0000"/>
                </a:solidFill>
                <a:latin typeface="Comic Sans MS" panose="030F0702030302020204" pitchFamily="66" charset="0"/>
              </a:rPr>
              <a:t>?</a:t>
            </a:r>
          </a:p>
        </p:txBody>
      </p:sp>
      <p:sp>
        <p:nvSpPr>
          <p:cNvPr id="29732" name="Text Box 8">
            <a:extLst>
              <a:ext uri="{FF2B5EF4-FFF2-40B4-BE49-F238E27FC236}">
                <a16:creationId xmlns:a16="http://schemas.microsoft.com/office/drawing/2014/main" id="{86E3B927-283E-05BB-B04F-73CE1FD4872C}"/>
              </a:ext>
            </a:extLst>
          </p:cNvPr>
          <p:cNvSpPr txBox="1">
            <a:spLocks noChangeArrowheads="1"/>
          </p:cNvSpPr>
          <p:nvPr/>
        </p:nvSpPr>
        <p:spPr bwMode="auto">
          <a:xfrm>
            <a:off x="5924550" y="3789363"/>
            <a:ext cx="3397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a:solidFill>
                  <a:srgbClr val="FF0000"/>
                </a:solidFill>
                <a:latin typeface="Comic Sans MS" panose="030F0702030302020204" pitchFamily="66" charset="0"/>
              </a:rPr>
              <a:t>?</a:t>
            </a:r>
          </a:p>
        </p:txBody>
      </p:sp>
      <p:sp>
        <p:nvSpPr>
          <p:cNvPr id="29733" name="Text Box 8">
            <a:extLst>
              <a:ext uri="{FF2B5EF4-FFF2-40B4-BE49-F238E27FC236}">
                <a16:creationId xmlns:a16="http://schemas.microsoft.com/office/drawing/2014/main" id="{EA0DE15C-8C8C-941F-8B30-098A22462480}"/>
              </a:ext>
            </a:extLst>
          </p:cNvPr>
          <p:cNvSpPr txBox="1">
            <a:spLocks noChangeArrowheads="1"/>
          </p:cNvSpPr>
          <p:nvPr/>
        </p:nvSpPr>
        <p:spPr bwMode="auto">
          <a:xfrm>
            <a:off x="6057900" y="5126038"/>
            <a:ext cx="3397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a:solidFill>
                  <a:srgbClr val="FF0000"/>
                </a:solidFill>
                <a:latin typeface="Comic Sans MS" panose="030F0702030302020204" pitchFamily="66" charset="0"/>
              </a:rPr>
              <a:t>?</a:t>
            </a:r>
          </a:p>
        </p:txBody>
      </p:sp>
      <p:sp>
        <p:nvSpPr>
          <p:cNvPr id="29734" name="Rectangle 122">
            <a:extLst>
              <a:ext uri="{FF2B5EF4-FFF2-40B4-BE49-F238E27FC236}">
                <a16:creationId xmlns:a16="http://schemas.microsoft.com/office/drawing/2014/main" id="{62B1EC28-4406-C3B8-B283-4C3B6D930285}"/>
              </a:ext>
            </a:extLst>
          </p:cNvPr>
          <p:cNvSpPr>
            <a:spLocks noChangeArrowheads="1"/>
          </p:cNvSpPr>
          <p:nvPr/>
        </p:nvSpPr>
        <p:spPr bwMode="auto">
          <a:xfrm>
            <a:off x="5529263" y="1225550"/>
            <a:ext cx="1897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b="1">
                <a:solidFill>
                  <a:schemeClr val="accent2"/>
                </a:solidFill>
                <a:latin typeface="Comic Sans MS" panose="030F0702030302020204" pitchFamily="66" charset="0"/>
                <a:ea typeface="ＭＳ Ｐゴシック" panose="020B0600070205080204" pitchFamily="34" charset="-128"/>
              </a:rPr>
              <a:t>anabolisme </a:t>
            </a:r>
            <a:endParaRPr lang="fr-FR" altLang="fr-FR" sz="2400">
              <a:latin typeface="Comic Sans MS" panose="030F0702030302020204" pitchFamily="66" charset="0"/>
            </a:endParaRPr>
          </a:p>
        </p:txBody>
      </p:sp>
      <p:sp>
        <p:nvSpPr>
          <p:cNvPr id="29735" name="Rectangle 124">
            <a:extLst>
              <a:ext uri="{FF2B5EF4-FFF2-40B4-BE49-F238E27FC236}">
                <a16:creationId xmlns:a16="http://schemas.microsoft.com/office/drawing/2014/main" id="{B3859210-8827-ADB6-B1BC-16D37B5AC523}"/>
              </a:ext>
            </a:extLst>
          </p:cNvPr>
          <p:cNvSpPr>
            <a:spLocks noChangeArrowheads="1"/>
          </p:cNvSpPr>
          <p:nvPr/>
        </p:nvSpPr>
        <p:spPr bwMode="auto">
          <a:xfrm>
            <a:off x="1544638" y="1211263"/>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b="1">
                <a:solidFill>
                  <a:schemeClr val="accent2"/>
                </a:solidFill>
                <a:latin typeface="Comic Sans MS" panose="030F0702030302020204" pitchFamily="66" charset="0"/>
                <a:ea typeface="ＭＳ Ｐゴシック" panose="020B0600070205080204" pitchFamily="34" charset="-128"/>
              </a:rPr>
              <a:t>catabolisme</a:t>
            </a:r>
            <a:endParaRPr lang="fr-FR" altLang="fr-FR" sz="2400">
              <a:latin typeface="Comic Sans MS" panose="030F0702030302020204" pitchFamily="66" charset="0"/>
            </a:endParaRPr>
          </a:p>
        </p:txBody>
      </p:sp>
      <p:sp>
        <p:nvSpPr>
          <p:cNvPr id="2" name="Rectangle 1">
            <a:extLst>
              <a:ext uri="{FF2B5EF4-FFF2-40B4-BE49-F238E27FC236}">
                <a16:creationId xmlns:a16="http://schemas.microsoft.com/office/drawing/2014/main" id="{F8A171AA-7D58-FC46-02CA-0579DAB50C98}"/>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Les transformations sont dynamiques</a:t>
            </a:r>
            <a:endParaRPr lang="fr-FR" altLang="fr-FR" sz="2400" b="1" dirty="0">
              <a:solidFill>
                <a:schemeClr val="bg1"/>
              </a:solidFill>
              <a:latin typeface="+mn-lt"/>
              <a:ea typeface="SimSun"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ésultat de recherche d'images pour &quot;haricot vert&quot;">
            <a:extLst>
              <a:ext uri="{FF2B5EF4-FFF2-40B4-BE49-F238E27FC236}">
                <a16:creationId xmlns:a16="http://schemas.microsoft.com/office/drawing/2014/main" id="{7E8E6125-7A76-360E-95A2-637A9FC04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535113"/>
            <a:ext cx="9874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descr="Résultat de recherche d'images pour &quot;boeuf&quot;">
            <a:extLst>
              <a:ext uri="{FF2B5EF4-FFF2-40B4-BE49-F238E27FC236}">
                <a16:creationId xmlns:a16="http://schemas.microsoft.com/office/drawing/2014/main" id="{F6FF2506-C9D0-35BC-A395-0CC4741B1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2595563"/>
            <a:ext cx="14414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descr="Résultat de recherche d'images pour &quot;pomme&quot;">
            <a:extLst>
              <a:ext uri="{FF2B5EF4-FFF2-40B4-BE49-F238E27FC236}">
                <a16:creationId xmlns:a16="http://schemas.microsoft.com/office/drawing/2014/main" id="{0F9650D3-67DF-83CE-78C1-396B23EA24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4657725"/>
            <a:ext cx="130016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Résultat de recherche d'images pour &quot;fromage&quot;">
            <a:extLst>
              <a:ext uri="{FF2B5EF4-FFF2-40B4-BE49-F238E27FC236}">
                <a16:creationId xmlns:a16="http://schemas.microsoft.com/office/drawing/2014/main" id="{D13CF020-029D-D284-12C4-B4B768EA00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3686175"/>
            <a:ext cx="1509713"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0" descr="Résultat de recherche d'images pour &quot;vitruve&quot;">
            <a:extLst>
              <a:ext uri="{FF2B5EF4-FFF2-40B4-BE49-F238E27FC236}">
                <a16:creationId xmlns:a16="http://schemas.microsoft.com/office/drawing/2014/main" id="{6F84BE00-DEB9-EF4E-861E-7F90B4997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1188" y="2679700"/>
            <a:ext cx="2182812"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1" name="Group 11">
            <a:extLst>
              <a:ext uri="{FF2B5EF4-FFF2-40B4-BE49-F238E27FC236}">
                <a16:creationId xmlns:a16="http://schemas.microsoft.com/office/drawing/2014/main" id="{10DBE374-9901-5672-E6CE-8A3ACF05F474}"/>
              </a:ext>
            </a:extLst>
          </p:cNvPr>
          <p:cNvGrpSpPr>
            <a:grpSpLocks/>
          </p:cNvGrpSpPr>
          <p:nvPr/>
        </p:nvGrpSpPr>
        <p:grpSpPr bwMode="auto">
          <a:xfrm>
            <a:off x="3570288" y="1371600"/>
            <a:ext cx="1404937" cy="1346200"/>
            <a:chOff x="3861" y="1154"/>
            <a:chExt cx="1403" cy="1357"/>
          </a:xfrm>
        </p:grpSpPr>
        <p:sp>
          <p:nvSpPr>
            <p:cNvPr id="31791" name="Line 12">
              <a:extLst>
                <a:ext uri="{FF2B5EF4-FFF2-40B4-BE49-F238E27FC236}">
                  <a16:creationId xmlns:a16="http://schemas.microsoft.com/office/drawing/2014/main" id="{7CF2EF55-B211-3A10-3EB2-FCAE8BFB9218}"/>
                </a:ext>
              </a:extLst>
            </p:cNvPr>
            <p:cNvSpPr>
              <a:spLocks noChangeShapeType="1"/>
            </p:cNvSpPr>
            <p:nvPr/>
          </p:nvSpPr>
          <p:spPr bwMode="auto">
            <a:xfrm flipV="1">
              <a:off x="4101" y="1473"/>
              <a:ext cx="218" cy="3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2" name="Rectangle 13">
              <a:extLst>
                <a:ext uri="{FF2B5EF4-FFF2-40B4-BE49-F238E27FC236}">
                  <a16:creationId xmlns:a16="http://schemas.microsoft.com/office/drawing/2014/main" id="{CED16769-6295-0617-DDF0-E8483884CBBA}"/>
                </a:ext>
              </a:extLst>
            </p:cNvPr>
            <p:cNvSpPr>
              <a:spLocks noChangeArrowheads="1"/>
            </p:cNvSpPr>
            <p:nvPr/>
          </p:nvSpPr>
          <p:spPr bwMode="auto">
            <a:xfrm>
              <a:off x="4797" y="1394"/>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31793" name="Line 14">
              <a:extLst>
                <a:ext uri="{FF2B5EF4-FFF2-40B4-BE49-F238E27FC236}">
                  <a16:creationId xmlns:a16="http://schemas.microsoft.com/office/drawing/2014/main" id="{ACA9082D-E89D-F333-A964-E3644BABF781}"/>
                </a:ext>
              </a:extLst>
            </p:cNvPr>
            <p:cNvSpPr>
              <a:spLocks noChangeShapeType="1"/>
            </p:cNvSpPr>
            <p:nvPr/>
          </p:nvSpPr>
          <p:spPr bwMode="auto">
            <a:xfrm>
              <a:off x="4319" y="1473"/>
              <a:ext cx="49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4" name="Line 15">
              <a:extLst>
                <a:ext uri="{FF2B5EF4-FFF2-40B4-BE49-F238E27FC236}">
                  <a16:creationId xmlns:a16="http://schemas.microsoft.com/office/drawing/2014/main" id="{65DD8FC1-3C22-3FFB-840A-0F9D811FA1B5}"/>
                </a:ext>
              </a:extLst>
            </p:cNvPr>
            <p:cNvSpPr>
              <a:spLocks noChangeShapeType="1"/>
            </p:cNvSpPr>
            <p:nvPr/>
          </p:nvSpPr>
          <p:spPr bwMode="auto">
            <a:xfrm>
              <a:off x="4939" y="1545"/>
              <a:ext cx="184" cy="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5" name="Rectangle 16">
              <a:extLst>
                <a:ext uri="{FF2B5EF4-FFF2-40B4-BE49-F238E27FC236}">
                  <a16:creationId xmlns:a16="http://schemas.microsoft.com/office/drawing/2014/main" id="{B7B70458-7B46-7D36-F32A-DE84C114AC83}"/>
                </a:ext>
              </a:extLst>
            </p:cNvPr>
            <p:cNvSpPr>
              <a:spLocks noChangeArrowheads="1"/>
            </p:cNvSpPr>
            <p:nvPr/>
          </p:nvSpPr>
          <p:spPr bwMode="auto">
            <a:xfrm>
              <a:off x="4232" y="1154"/>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C</a:t>
              </a:r>
              <a:endParaRPr lang="fr-FR" altLang="fr-FR" sz="1800">
                <a:latin typeface="Comic Sans MS" panose="030F0702030302020204" pitchFamily="66" charset="0"/>
              </a:endParaRPr>
            </a:p>
          </p:txBody>
        </p:sp>
        <p:sp>
          <p:nvSpPr>
            <p:cNvPr id="31796" name="Rectangle 17">
              <a:extLst>
                <a:ext uri="{FF2B5EF4-FFF2-40B4-BE49-F238E27FC236}">
                  <a16:creationId xmlns:a16="http://schemas.microsoft.com/office/drawing/2014/main" id="{D7D59E3C-E705-EF18-0FB1-7367DE4F1462}"/>
                </a:ext>
              </a:extLst>
            </p:cNvPr>
            <p:cNvSpPr>
              <a:spLocks noChangeArrowheads="1"/>
            </p:cNvSpPr>
            <p:nvPr/>
          </p:nvSpPr>
          <p:spPr bwMode="auto">
            <a:xfrm>
              <a:off x="4334" y="1154"/>
              <a:ext cx="1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31797" name="Rectangle 18">
              <a:extLst>
                <a:ext uri="{FF2B5EF4-FFF2-40B4-BE49-F238E27FC236}">
                  <a16:creationId xmlns:a16="http://schemas.microsoft.com/office/drawing/2014/main" id="{726A8108-6573-BA8C-AE27-7D1C993A2710}"/>
                </a:ext>
              </a:extLst>
            </p:cNvPr>
            <p:cNvSpPr>
              <a:spLocks noChangeArrowheads="1"/>
            </p:cNvSpPr>
            <p:nvPr/>
          </p:nvSpPr>
          <p:spPr bwMode="auto">
            <a:xfrm>
              <a:off x="4452" y="1246"/>
              <a:ext cx="6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2</a:t>
              </a:r>
              <a:endParaRPr lang="fr-FR" altLang="fr-FR" sz="1800">
                <a:latin typeface="Comic Sans MS" panose="030F0702030302020204" pitchFamily="66" charset="0"/>
              </a:endParaRPr>
            </a:p>
          </p:txBody>
        </p:sp>
        <p:sp>
          <p:nvSpPr>
            <p:cNvPr id="31798" name="Rectangle 19">
              <a:extLst>
                <a:ext uri="{FF2B5EF4-FFF2-40B4-BE49-F238E27FC236}">
                  <a16:creationId xmlns:a16="http://schemas.microsoft.com/office/drawing/2014/main" id="{F5F861C5-B64F-165A-2F71-BAB417A22C79}"/>
                </a:ext>
              </a:extLst>
            </p:cNvPr>
            <p:cNvSpPr>
              <a:spLocks noChangeArrowheads="1"/>
            </p:cNvSpPr>
            <p:nvPr/>
          </p:nvSpPr>
          <p:spPr bwMode="auto">
            <a:xfrm>
              <a:off x="4493" y="1154"/>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31799" name="Rectangle 20">
              <a:extLst>
                <a:ext uri="{FF2B5EF4-FFF2-40B4-BE49-F238E27FC236}">
                  <a16:creationId xmlns:a16="http://schemas.microsoft.com/office/drawing/2014/main" id="{9E97F050-99A4-6644-F110-60F24837968F}"/>
                </a:ext>
              </a:extLst>
            </p:cNvPr>
            <p:cNvSpPr>
              <a:spLocks noChangeArrowheads="1"/>
            </p:cNvSpPr>
            <p:nvPr/>
          </p:nvSpPr>
          <p:spPr bwMode="auto">
            <a:xfrm>
              <a:off x="4605" y="1154"/>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31800" name="Line 21">
              <a:extLst>
                <a:ext uri="{FF2B5EF4-FFF2-40B4-BE49-F238E27FC236}">
                  <a16:creationId xmlns:a16="http://schemas.microsoft.com/office/drawing/2014/main" id="{2E88277A-0DC6-B257-42D1-5C4A862833A0}"/>
                </a:ext>
              </a:extLst>
            </p:cNvPr>
            <p:cNvSpPr>
              <a:spLocks noChangeShapeType="1"/>
            </p:cNvSpPr>
            <p:nvPr/>
          </p:nvSpPr>
          <p:spPr bwMode="auto">
            <a:xfrm flipV="1">
              <a:off x="4319" y="1305"/>
              <a:ext cx="1"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1" name="Rectangle 22">
              <a:extLst>
                <a:ext uri="{FF2B5EF4-FFF2-40B4-BE49-F238E27FC236}">
                  <a16:creationId xmlns:a16="http://schemas.microsoft.com/office/drawing/2014/main" id="{2CB81A38-5BBB-B3D2-2F2D-C7F812F4AAFE}"/>
                </a:ext>
              </a:extLst>
            </p:cNvPr>
            <p:cNvSpPr>
              <a:spLocks noChangeArrowheads="1"/>
            </p:cNvSpPr>
            <p:nvPr/>
          </p:nvSpPr>
          <p:spPr bwMode="auto">
            <a:xfrm>
              <a:off x="4232" y="1631"/>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31802" name="Line 23">
              <a:extLst>
                <a:ext uri="{FF2B5EF4-FFF2-40B4-BE49-F238E27FC236}">
                  <a16:creationId xmlns:a16="http://schemas.microsoft.com/office/drawing/2014/main" id="{DD404D45-90FF-11B9-687B-69359603EBEF}"/>
                </a:ext>
              </a:extLst>
            </p:cNvPr>
            <p:cNvSpPr>
              <a:spLocks noChangeShapeType="1"/>
            </p:cNvSpPr>
            <p:nvPr/>
          </p:nvSpPr>
          <p:spPr bwMode="auto">
            <a:xfrm>
              <a:off x="4319" y="1473"/>
              <a:ext cx="1" cy="1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3" name="Rectangle 24">
              <a:extLst>
                <a:ext uri="{FF2B5EF4-FFF2-40B4-BE49-F238E27FC236}">
                  <a16:creationId xmlns:a16="http://schemas.microsoft.com/office/drawing/2014/main" id="{45BAABE6-2B2B-F811-EFA8-1320C375E700}"/>
                </a:ext>
              </a:extLst>
            </p:cNvPr>
            <p:cNvSpPr>
              <a:spLocks noChangeArrowheads="1"/>
            </p:cNvSpPr>
            <p:nvPr/>
          </p:nvSpPr>
          <p:spPr bwMode="auto">
            <a:xfrm>
              <a:off x="4014" y="1490"/>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31804" name="Line 25">
              <a:extLst>
                <a:ext uri="{FF2B5EF4-FFF2-40B4-BE49-F238E27FC236}">
                  <a16:creationId xmlns:a16="http://schemas.microsoft.com/office/drawing/2014/main" id="{853E35BC-4ED6-9A03-224F-7305029DDED4}"/>
                </a:ext>
              </a:extLst>
            </p:cNvPr>
            <p:cNvSpPr>
              <a:spLocks noChangeShapeType="1"/>
            </p:cNvSpPr>
            <p:nvPr/>
          </p:nvSpPr>
          <p:spPr bwMode="auto">
            <a:xfrm flipV="1">
              <a:off x="4101" y="1639"/>
              <a:ext cx="1"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5" name="Rectangle 26">
              <a:extLst>
                <a:ext uri="{FF2B5EF4-FFF2-40B4-BE49-F238E27FC236}">
                  <a16:creationId xmlns:a16="http://schemas.microsoft.com/office/drawing/2014/main" id="{DD5A04B1-A2B9-F2A2-26B8-1040D4D410CF}"/>
                </a:ext>
              </a:extLst>
            </p:cNvPr>
            <p:cNvSpPr>
              <a:spLocks noChangeArrowheads="1"/>
            </p:cNvSpPr>
            <p:nvPr/>
          </p:nvSpPr>
          <p:spPr bwMode="auto">
            <a:xfrm>
              <a:off x="3967" y="1916"/>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31806" name="Rectangle 27">
              <a:extLst>
                <a:ext uri="{FF2B5EF4-FFF2-40B4-BE49-F238E27FC236}">
                  <a16:creationId xmlns:a16="http://schemas.microsoft.com/office/drawing/2014/main" id="{51368D72-C9D7-5F14-5D5D-7EB6F3F7AF88}"/>
                </a:ext>
              </a:extLst>
            </p:cNvPr>
            <p:cNvSpPr>
              <a:spLocks noChangeArrowheads="1"/>
            </p:cNvSpPr>
            <p:nvPr/>
          </p:nvSpPr>
          <p:spPr bwMode="auto">
            <a:xfrm>
              <a:off x="3861" y="1916"/>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31807" name="Line 28">
              <a:extLst>
                <a:ext uri="{FF2B5EF4-FFF2-40B4-BE49-F238E27FC236}">
                  <a16:creationId xmlns:a16="http://schemas.microsoft.com/office/drawing/2014/main" id="{D38C4842-3585-F6EE-CBAD-4746DA1EA424}"/>
                </a:ext>
              </a:extLst>
            </p:cNvPr>
            <p:cNvSpPr>
              <a:spLocks noChangeShapeType="1"/>
            </p:cNvSpPr>
            <p:nvPr/>
          </p:nvSpPr>
          <p:spPr bwMode="auto">
            <a:xfrm flipH="1">
              <a:off x="4071" y="1807"/>
              <a:ext cx="30" cy="1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8" name="Rectangle 29">
              <a:extLst>
                <a:ext uri="{FF2B5EF4-FFF2-40B4-BE49-F238E27FC236}">
                  <a16:creationId xmlns:a16="http://schemas.microsoft.com/office/drawing/2014/main" id="{632AB59C-2B67-9FE0-4207-C33DDAF28211}"/>
                </a:ext>
              </a:extLst>
            </p:cNvPr>
            <p:cNvSpPr>
              <a:spLocks noChangeArrowheads="1"/>
            </p:cNvSpPr>
            <p:nvPr/>
          </p:nvSpPr>
          <p:spPr bwMode="auto">
            <a:xfrm>
              <a:off x="5077" y="1365"/>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31809" name="Line 30">
              <a:extLst>
                <a:ext uri="{FF2B5EF4-FFF2-40B4-BE49-F238E27FC236}">
                  <a16:creationId xmlns:a16="http://schemas.microsoft.com/office/drawing/2014/main" id="{26FBB1C3-3108-3707-2BAA-5312F0F1B7BE}"/>
                </a:ext>
              </a:extLst>
            </p:cNvPr>
            <p:cNvSpPr>
              <a:spLocks noChangeShapeType="1"/>
            </p:cNvSpPr>
            <p:nvPr/>
          </p:nvSpPr>
          <p:spPr bwMode="auto">
            <a:xfrm flipV="1">
              <a:off x="5123" y="1639"/>
              <a:ext cx="1"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0" name="Rectangle 31">
              <a:extLst>
                <a:ext uri="{FF2B5EF4-FFF2-40B4-BE49-F238E27FC236}">
                  <a16:creationId xmlns:a16="http://schemas.microsoft.com/office/drawing/2014/main" id="{871843AE-27E5-010C-51A7-C5B1A69E205D}"/>
                </a:ext>
              </a:extLst>
            </p:cNvPr>
            <p:cNvSpPr>
              <a:spLocks noChangeArrowheads="1"/>
            </p:cNvSpPr>
            <p:nvPr/>
          </p:nvSpPr>
          <p:spPr bwMode="auto">
            <a:xfrm>
              <a:off x="5005" y="1966"/>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31811" name="Rectangle 32">
              <a:extLst>
                <a:ext uri="{FF2B5EF4-FFF2-40B4-BE49-F238E27FC236}">
                  <a16:creationId xmlns:a16="http://schemas.microsoft.com/office/drawing/2014/main" id="{30501BE0-7EDE-8E9F-2E71-4E4DD7DB97A2}"/>
                </a:ext>
              </a:extLst>
            </p:cNvPr>
            <p:cNvSpPr>
              <a:spLocks noChangeArrowheads="1"/>
            </p:cNvSpPr>
            <p:nvPr/>
          </p:nvSpPr>
          <p:spPr bwMode="auto">
            <a:xfrm>
              <a:off x="5143" y="1966"/>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31812" name="Line 33">
              <a:extLst>
                <a:ext uri="{FF2B5EF4-FFF2-40B4-BE49-F238E27FC236}">
                  <a16:creationId xmlns:a16="http://schemas.microsoft.com/office/drawing/2014/main" id="{8716EB73-9BE2-CE8A-F1A7-80D8DA18CDC3}"/>
                </a:ext>
              </a:extLst>
            </p:cNvPr>
            <p:cNvSpPr>
              <a:spLocks noChangeShapeType="1"/>
            </p:cNvSpPr>
            <p:nvPr/>
          </p:nvSpPr>
          <p:spPr bwMode="auto">
            <a:xfrm>
              <a:off x="5123" y="1807"/>
              <a:ext cx="1" cy="1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3" name="Rectangle 34">
              <a:extLst>
                <a:ext uri="{FF2B5EF4-FFF2-40B4-BE49-F238E27FC236}">
                  <a16:creationId xmlns:a16="http://schemas.microsoft.com/office/drawing/2014/main" id="{E7AA8433-3471-9D4F-8166-6C8322040AF5}"/>
                </a:ext>
              </a:extLst>
            </p:cNvPr>
            <p:cNvSpPr>
              <a:spLocks noChangeArrowheads="1"/>
            </p:cNvSpPr>
            <p:nvPr/>
          </p:nvSpPr>
          <p:spPr bwMode="auto">
            <a:xfrm>
              <a:off x="4228" y="1841"/>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31814" name="Rectangle 35">
              <a:extLst>
                <a:ext uri="{FF2B5EF4-FFF2-40B4-BE49-F238E27FC236}">
                  <a16:creationId xmlns:a16="http://schemas.microsoft.com/office/drawing/2014/main" id="{132A6D3F-CDDA-46D9-EBEF-BB4EDE7078D0}"/>
                </a:ext>
              </a:extLst>
            </p:cNvPr>
            <p:cNvSpPr>
              <a:spLocks noChangeArrowheads="1"/>
            </p:cNvSpPr>
            <p:nvPr/>
          </p:nvSpPr>
          <p:spPr bwMode="auto">
            <a:xfrm>
              <a:off x="4339" y="1841"/>
              <a:ext cx="1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31815" name="Line 36">
              <a:extLst>
                <a:ext uri="{FF2B5EF4-FFF2-40B4-BE49-F238E27FC236}">
                  <a16:creationId xmlns:a16="http://schemas.microsoft.com/office/drawing/2014/main" id="{C9FAF3A5-0C06-3BD7-06AB-349EEA62C225}"/>
                </a:ext>
              </a:extLst>
            </p:cNvPr>
            <p:cNvSpPr>
              <a:spLocks noChangeShapeType="1"/>
            </p:cNvSpPr>
            <p:nvPr/>
          </p:nvSpPr>
          <p:spPr bwMode="auto">
            <a:xfrm flipV="1">
              <a:off x="4319" y="1990"/>
              <a:ext cx="1"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6" name="Rectangle 37">
              <a:extLst>
                <a:ext uri="{FF2B5EF4-FFF2-40B4-BE49-F238E27FC236}">
                  <a16:creationId xmlns:a16="http://schemas.microsoft.com/office/drawing/2014/main" id="{1C992E29-E2AA-5FB7-EF0A-5862C5DC7639}"/>
                </a:ext>
              </a:extLst>
            </p:cNvPr>
            <p:cNvSpPr>
              <a:spLocks noChangeArrowheads="1"/>
            </p:cNvSpPr>
            <p:nvPr/>
          </p:nvSpPr>
          <p:spPr bwMode="auto">
            <a:xfrm>
              <a:off x="4232" y="2317"/>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31817" name="Line 38">
              <a:extLst>
                <a:ext uri="{FF2B5EF4-FFF2-40B4-BE49-F238E27FC236}">
                  <a16:creationId xmlns:a16="http://schemas.microsoft.com/office/drawing/2014/main" id="{934859B6-95EF-F9C8-0644-7E348683D6CF}"/>
                </a:ext>
              </a:extLst>
            </p:cNvPr>
            <p:cNvSpPr>
              <a:spLocks noChangeShapeType="1"/>
            </p:cNvSpPr>
            <p:nvPr/>
          </p:nvSpPr>
          <p:spPr bwMode="auto">
            <a:xfrm>
              <a:off x="4319" y="2158"/>
              <a:ext cx="1" cy="1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8" name="Rectangle 39">
              <a:extLst>
                <a:ext uri="{FF2B5EF4-FFF2-40B4-BE49-F238E27FC236}">
                  <a16:creationId xmlns:a16="http://schemas.microsoft.com/office/drawing/2014/main" id="{02A0A954-C2D3-F641-9252-E8653C32A13B}"/>
                </a:ext>
              </a:extLst>
            </p:cNvPr>
            <p:cNvSpPr>
              <a:spLocks noChangeArrowheads="1"/>
            </p:cNvSpPr>
            <p:nvPr/>
          </p:nvSpPr>
          <p:spPr bwMode="auto">
            <a:xfrm>
              <a:off x="4792" y="1841"/>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31819" name="Line 40">
              <a:extLst>
                <a:ext uri="{FF2B5EF4-FFF2-40B4-BE49-F238E27FC236}">
                  <a16:creationId xmlns:a16="http://schemas.microsoft.com/office/drawing/2014/main" id="{ECB1B11C-CA4E-7543-B553-25CE109B5954}"/>
                </a:ext>
              </a:extLst>
            </p:cNvPr>
            <p:cNvSpPr>
              <a:spLocks noChangeShapeType="1"/>
            </p:cNvSpPr>
            <p:nvPr/>
          </p:nvSpPr>
          <p:spPr bwMode="auto">
            <a:xfrm flipV="1">
              <a:off x="4879" y="1990"/>
              <a:ext cx="1"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0" name="Rectangle 41">
              <a:extLst>
                <a:ext uri="{FF2B5EF4-FFF2-40B4-BE49-F238E27FC236}">
                  <a16:creationId xmlns:a16="http://schemas.microsoft.com/office/drawing/2014/main" id="{9E85D070-BE1E-9B96-CBD1-CE0A86D9F879}"/>
                </a:ext>
              </a:extLst>
            </p:cNvPr>
            <p:cNvSpPr>
              <a:spLocks noChangeArrowheads="1"/>
            </p:cNvSpPr>
            <p:nvPr/>
          </p:nvSpPr>
          <p:spPr bwMode="auto">
            <a:xfrm>
              <a:off x="4717" y="2317"/>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31821" name="Rectangle 42">
              <a:extLst>
                <a:ext uri="{FF2B5EF4-FFF2-40B4-BE49-F238E27FC236}">
                  <a16:creationId xmlns:a16="http://schemas.microsoft.com/office/drawing/2014/main" id="{0EB29927-D7C1-8930-2067-A2C95F2C6C93}"/>
                </a:ext>
              </a:extLst>
            </p:cNvPr>
            <p:cNvSpPr>
              <a:spLocks noChangeArrowheads="1"/>
            </p:cNvSpPr>
            <p:nvPr/>
          </p:nvSpPr>
          <p:spPr bwMode="auto">
            <a:xfrm>
              <a:off x="4900" y="2317"/>
              <a:ext cx="1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31822" name="Line 43">
              <a:extLst>
                <a:ext uri="{FF2B5EF4-FFF2-40B4-BE49-F238E27FC236}">
                  <a16:creationId xmlns:a16="http://schemas.microsoft.com/office/drawing/2014/main" id="{4A0710AE-B88B-ABFD-3DFD-C47EE21B7E06}"/>
                </a:ext>
              </a:extLst>
            </p:cNvPr>
            <p:cNvSpPr>
              <a:spLocks noChangeShapeType="1"/>
            </p:cNvSpPr>
            <p:nvPr/>
          </p:nvSpPr>
          <p:spPr bwMode="auto">
            <a:xfrm>
              <a:off x="4879" y="2158"/>
              <a:ext cx="1" cy="1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3" name="Line 44">
              <a:extLst>
                <a:ext uri="{FF2B5EF4-FFF2-40B4-BE49-F238E27FC236}">
                  <a16:creationId xmlns:a16="http://schemas.microsoft.com/office/drawing/2014/main" id="{38138D49-4B89-6EAF-18DF-7A275A18807C}"/>
                </a:ext>
              </a:extLst>
            </p:cNvPr>
            <p:cNvSpPr>
              <a:spLocks noChangeShapeType="1"/>
            </p:cNvSpPr>
            <p:nvPr/>
          </p:nvSpPr>
          <p:spPr bwMode="auto">
            <a:xfrm>
              <a:off x="4097" y="1805"/>
              <a:ext cx="227"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4" name="Line 45">
              <a:extLst>
                <a:ext uri="{FF2B5EF4-FFF2-40B4-BE49-F238E27FC236}">
                  <a16:creationId xmlns:a16="http://schemas.microsoft.com/office/drawing/2014/main" id="{BB355AC2-AFF5-F703-DFE4-14153E9D4ABC}"/>
                </a:ext>
              </a:extLst>
            </p:cNvPr>
            <p:cNvSpPr>
              <a:spLocks noChangeShapeType="1"/>
            </p:cNvSpPr>
            <p:nvPr/>
          </p:nvSpPr>
          <p:spPr bwMode="auto">
            <a:xfrm>
              <a:off x="4332" y="2160"/>
              <a:ext cx="5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5" name="Line 46">
              <a:extLst>
                <a:ext uri="{FF2B5EF4-FFF2-40B4-BE49-F238E27FC236}">
                  <a16:creationId xmlns:a16="http://schemas.microsoft.com/office/drawing/2014/main" id="{E91CBB3F-4CF2-62A5-07C1-D2EF88D8A04D}"/>
                </a:ext>
              </a:extLst>
            </p:cNvPr>
            <p:cNvSpPr>
              <a:spLocks noChangeShapeType="1"/>
            </p:cNvSpPr>
            <p:nvPr/>
          </p:nvSpPr>
          <p:spPr bwMode="auto">
            <a:xfrm flipV="1">
              <a:off x="4876" y="1816"/>
              <a:ext cx="244" cy="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752" name="Text Box 20">
            <a:extLst>
              <a:ext uri="{FF2B5EF4-FFF2-40B4-BE49-F238E27FC236}">
                <a16:creationId xmlns:a16="http://schemas.microsoft.com/office/drawing/2014/main" id="{8C7A0F0F-F148-1D21-7887-1CDBC42F58BD}"/>
              </a:ext>
            </a:extLst>
          </p:cNvPr>
          <p:cNvSpPr txBox="1">
            <a:spLocks noChangeArrowheads="1"/>
          </p:cNvSpPr>
          <p:nvPr/>
        </p:nvSpPr>
        <p:spPr bwMode="auto">
          <a:xfrm>
            <a:off x="3990975" y="3878263"/>
            <a:ext cx="6016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b="1">
                <a:solidFill>
                  <a:schemeClr val="tx2"/>
                </a:solidFill>
              </a:rPr>
              <a:t>C</a:t>
            </a:r>
            <a:r>
              <a:rPr lang="fr-FR" altLang="fr-FR" sz="2400" b="1">
                <a:solidFill>
                  <a:schemeClr val="tx2"/>
                </a:solidFill>
                <a:latin typeface="Symbol" panose="05050102010706020507" pitchFamily="18" charset="2"/>
              </a:rPr>
              <a:t>a</a:t>
            </a:r>
          </a:p>
        </p:txBody>
      </p:sp>
      <p:sp>
        <p:nvSpPr>
          <p:cNvPr id="31753" name="Line 21">
            <a:extLst>
              <a:ext uri="{FF2B5EF4-FFF2-40B4-BE49-F238E27FC236}">
                <a16:creationId xmlns:a16="http://schemas.microsoft.com/office/drawing/2014/main" id="{4532A325-4047-2177-EAE8-5A63CBE3360D}"/>
              </a:ext>
            </a:extLst>
          </p:cNvPr>
          <p:cNvSpPr>
            <a:spLocks noChangeShapeType="1"/>
          </p:cNvSpPr>
          <p:nvPr/>
        </p:nvSpPr>
        <p:spPr bwMode="auto">
          <a:xfrm rot="5400000">
            <a:off x="4139406" y="3890169"/>
            <a:ext cx="179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Line 22">
            <a:extLst>
              <a:ext uri="{FF2B5EF4-FFF2-40B4-BE49-F238E27FC236}">
                <a16:creationId xmlns:a16="http://schemas.microsoft.com/office/drawing/2014/main" id="{BC887930-DDF8-233A-00BA-C704D2191078}"/>
              </a:ext>
            </a:extLst>
          </p:cNvPr>
          <p:cNvSpPr>
            <a:spLocks noChangeShapeType="1"/>
          </p:cNvSpPr>
          <p:nvPr/>
        </p:nvSpPr>
        <p:spPr bwMode="auto">
          <a:xfrm>
            <a:off x="3886200" y="4168775"/>
            <a:ext cx="179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5" name="Text Box 23">
            <a:extLst>
              <a:ext uri="{FF2B5EF4-FFF2-40B4-BE49-F238E27FC236}">
                <a16:creationId xmlns:a16="http://schemas.microsoft.com/office/drawing/2014/main" id="{11A107A5-C092-29F8-3280-A1B1F2AE325B}"/>
              </a:ext>
            </a:extLst>
          </p:cNvPr>
          <p:cNvSpPr txBox="1">
            <a:spLocks noChangeArrowheads="1"/>
          </p:cNvSpPr>
          <p:nvPr/>
        </p:nvSpPr>
        <p:spPr bwMode="auto">
          <a:xfrm>
            <a:off x="4770438" y="3879850"/>
            <a:ext cx="9540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b="1">
                <a:solidFill>
                  <a:srgbClr val="6666FF"/>
                </a:solidFill>
              </a:rPr>
              <a:t>COO</a:t>
            </a:r>
            <a:r>
              <a:rPr lang="fr-FR" altLang="fr-FR" sz="2400" b="1" baseline="30000">
                <a:solidFill>
                  <a:srgbClr val="6666FF"/>
                </a:solidFill>
              </a:rPr>
              <a:t>-</a:t>
            </a:r>
          </a:p>
        </p:txBody>
      </p:sp>
      <p:sp>
        <p:nvSpPr>
          <p:cNvPr id="31756" name="Text Box 24">
            <a:extLst>
              <a:ext uri="{FF2B5EF4-FFF2-40B4-BE49-F238E27FC236}">
                <a16:creationId xmlns:a16="http://schemas.microsoft.com/office/drawing/2014/main" id="{AD21541C-2D2D-AA09-BDBF-8CDE98C9C534}"/>
              </a:ext>
            </a:extLst>
          </p:cNvPr>
          <p:cNvSpPr txBox="1">
            <a:spLocks noChangeArrowheads="1"/>
          </p:cNvSpPr>
          <p:nvPr/>
        </p:nvSpPr>
        <p:spPr bwMode="auto">
          <a:xfrm>
            <a:off x="3994150" y="3273425"/>
            <a:ext cx="863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b="1">
                <a:solidFill>
                  <a:srgbClr val="FF0000"/>
                </a:solidFill>
              </a:rPr>
              <a:t>NH</a:t>
            </a:r>
            <a:r>
              <a:rPr lang="fr-FR" altLang="fr-FR" sz="2400" b="1" baseline="-25000">
                <a:solidFill>
                  <a:srgbClr val="FF0000"/>
                </a:solidFill>
              </a:rPr>
              <a:t>3</a:t>
            </a:r>
            <a:r>
              <a:rPr lang="fr-FR" altLang="fr-FR" sz="2400" b="1" baseline="30000">
                <a:solidFill>
                  <a:srgbClr val="FF0000"/>
                </a:solidFill>
              </a:rPr>
              <a:t>+</a:t>
            </a:r>
          </a:p>
        </p:txBody>
      </p:sp>
      <p:sp>
        <p:nvSpPr>
          <p:cNvPr id="31757" name="Text Box 25">
            <a:extLst>
              <a:ext uri="{FF2B5EF4-FFF2-40B4-BE49-F238E27FC236}">
                <a16:creationId xmlns:a16="http://schemas.microsoft.com/office/drawing/2014/main" id="{1DD74CF4-D8F6-831F-D136-7614C68B7CEA}"/>
              </a:ext>
            </a:extLst>
          </p:cNvPr>
          <p:cNvSpPr txBox="1">
            <a:spLocks noChangeArrowheads="1"/>
          </p:cNvSpPr>
          <p:nvPr/>
        </p:nvSpPr>
        <p:spPr bwMode="auto">
          <a:xfrm>
            <a:off x="3475038" y="3879850"/>
            <a:ext cx="40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b="1"/>
              <a:t>H</a:t>
            </a:r>
            <a:endParaRPr lang="fr-FR" altLang="fr-FR" sz="2400" b="1" baseline="-25000"/>
          </a:p>
        </p:txBody>
      </p:sp>
      <p:sp>
        <p:nvSpPr>
          <p:cNvPr id="31758" name="Text Box 26">
            <a:extLst>
              <a:ext uri="{FF2B5EF4-FFF2-40B4-BE49-F238E27FC236}">
                <a16:creationId xmlns:a16="http://schemas.microsoft.com/office/drawing/2014/main" id="{8E063BEA-E733-040F-A7B3-9464DB805DE5}"/>
              </a:ext>
            </a:extLst>
          </p:cNvPr>
          <p:cNvSpPr txBox="1">
            <a:spLocks noChangeArrowheads="1"/>
          </p:cNvSpPr>
          <p:nvPr/>
        </p:nvSpPr>
        <p:spPr bwMode="auto">
          <a:xfrm>
            <a:off x="3992563" y="4479925"/>
            <a:ext cx="40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b="1">
                <a:solidFill>
                  <a:srgbClr val="33CC33"/>
                </a:solidFill>
              </a:rPr>
              <a:t>R</a:t>
            </a:r>
            <a:endParaRPr lang="fr-FR" altLang="fr-FR" sz="2400" b="1" baseline="-25000">
              <a:solidFill>
                <a:srgbClr val="33CC33"/>
              </a:solidFill>
            </a:endParaRPr>
          </a:p>
        </p:txBody>
      </p:sp>
      <p:sp>
        <p:nvSpPr>
          <p:cNvPr id="31759" name="Line 27">
            <a:extLst>
              <a:ext uri="{FF2B5EF4-FFF2-40B4-BE49-F238E27FC236}">
                <a16:creationId xmlns:a16="http://schemas.microsoft.com/office/drawing/2014/main" id="{357A3FC9-F2E1-E2B3-1C45-20E64BDBA302}"/>
              </a:ext>
            </a:extLst>
          </p:cNvPr>
          <p:cNvSpPr>
            <a:spLocks noChangeShapeType="1"/>
          </p:cNvSpPr>
          <p:nvPr/>
        </p:nvSpPr>
        <p:spPr bwMode="auto">
          <a:xfrm rot="5400000">
            <a:off x="4139406" y="4499769"/>
            <a:ext cx="179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0" name="Line 28">
            <a:extLst>
              <a:ext uri="{FF2B5EF4-FFF2-40B4-BE49-F238E27FC236}">
                <a16:creationId xmlns:a16="http://schemas.microsoft.com/office/drawing/2014/main" id="{53DD60C7-4C90-6166-8C8A-845A326FBBD5}"/>
              </a:ext>
            </a:extLst>
          </p:cNvPr>
          <p:cNvSpPr>
            <a:spLocks noChangeShapeType="1"/>
          </p:cNvSpPr>
          <p:nvPr/>
        </p:nvSpPr>
        <p:spPr bwMode="auto">
          <a:xfrm>
            <a:off x="4652963" y="4168775"/>
            <a:ext cx="1793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1" name="Text Box 22">
            <a:extLst>
              <a:ext uri="{FF2B5EF4-FFF2-40B4-BE49-F238E27FC236}">
                <a16:creationId xmlns:a16="http://schemas.microsoft.com/office/drawing/2014/main" id="{A1F71733-B910-3D44-239E-40A1543DCE66}"/>
              </a:ext>
            </a:extLst>
          </p:cNvPr>
          <p:cNvSpPr txBox="1">
            <a:spLocks noChangeArrowheads="1"/>
          </p:cNvSpPr>
          <p:nvPr/>
        </p:nvSpPr>
        <p:spPr bwMode="auto">
          <a:xfrm>
            <a:off x="3235325" y="5770563"/>
            <a:ext cx="49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600" b="1">
                <a:solidFill>
                  <a:srgbClr val="FF0000"/>
                </a:solidFill>
              </a:rPr>
              <a:t>OH</a:t>
            </a:r>
          </a:p>
        </p:txBody>
      </p:sp>
      <p:sp>
        <p:nvSpPr>
          <p:cNvPr id="31762" name="Text Box 29">
            <a:extLst>
              <a:ext uri="{FF2B5EF4-FFF2-40B4-BE49-F238E27FC236}">
                <a16:creationId xmlns:a16="http://schemas.microsoft.com/office/drawing/2014/main" id="{9D85581F-BFC0-D71D-0127-F10071C2E499}"/>
              </a:ext>
            </a:extLst>
          </p:cNvPr>
          <p:cNvSpPr txBox="1">
            <a:spLocks noChangeArrowheads="1"/>
          </p:cNvSpPr>
          <p:nvPr/>
        </p:nvSpPr>
        <p:spPr bwMode="auto">
          <a:xfrm>
            <a:off x="5245100" y="5757863"/>
            <a:ext cx="566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600" b="1">
                <a:solidFill>
                  <a:schemeClr val="bg2"/>
                </a:solidFill>
              </a:rPr>
              <a:t>CH</a:t>
            </a:r>
            <a:r>
              <a:rPr lang="fr-FR" altLang="fr-FR" sz="1600" b="1" baseline="-25000">
                <a:solidFill>
                  <a:schemeClr val="bg2"/>
                </a:solidFill>
              </a:rPr>
              <a:t>3</a:t>
            </a:r>
          </a:p>
        </p:txBody>
      </p:sp>
      <p:sp>
        <p:nvSpPr>
          <p:cNvPr id="31763" name="Text Box 31">
            <a:extLst>
              <a:ext uri="{FF2B5EF4-FFF2-40B4-BE49-F238E27FC236}">
                <a16:creationId xmlns:a16="http://schemas.microsoft.com/office/drawing/2014/main" id="{3F438767-529B-1853-5BAA-D4DCF117DB50}"/>
              </a:ext>
            </a:extLst>
          </p:cNvPr>
          <p:cNvSpPr txBox="1">
            <a:spLocks noChangeArrowheads="1"/>
          </p:cNvSpPr>
          <p:nvPr/>
        </p:nvSpPr>
        <p:spPr bwMode="auto">
          <a:xfrm>
            <a:off x="4292600" y="5757863"/>
            <a:ext cx="846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600" b="1">
                <a:solidFill>
                  <a:schemeClr val="bg2"/>
                </a:solidFill>
              </a:rPr>
              <a:t>(CH</a:t>
            </a:r>
            <a:r>
              <a:rPr lang="fr-FR" altLang="fr-FR" sz="1600" b="1" baseline="-25000">
                <a:solidFill>
                  <a:schemeClr val="bg2"/>
                </a:solidFill>
              </a:rPr>
              <a:t>2</a:t>
            </a:r>
            <a:r>
              <a:rPr lang="fr-FR" altLang="fr-FR" sz="1600" b="1">
                <a:solidFill>
                  <a:schemeClr val="bg2"/>
                </a:solidFill>
              </a:rPr>
              <a:t>)</a:t>
            </a:r>
            <a:r>
              <a:rPr lang="fr-FR" altLang="fr-FR" sz="1600" b="1" baseline="-25000">
                <a:solidFill>
                  <a:schemeClr val="bg2"/>
                </a:solidFill>
              </a:rPr>
              <a:t>14</a:t>
            </a:r>
          </a:p>
        </p:txBody>
      </p:sp>
      <p:sp>
        <p:nvSpPr>
          <p:cNvPr id="31764" name="Text Box 48">
            <a:extLst>
              <a:ext uri="{FF2B5EF4-FFF2-40B4-BE49-F238E27FC236}">
                <a16:creationId xmlns:a16="http://schemas.microsoft.com/office/drawing/2014/main" id="{E2DB5EB7-9E12-E95A-FE15-986278DF7B25}"/>
              </a:ext>
            </a:extLst>
          </p:cNvPr>
          <p:cNvSpPr txBox="1">
            <a:spLocks noChangeArrowheads="1"/>
          </p:cNvSpPr>
          <p:nvPr/>
        </p:nvSpPr>
        <p:spPr bwMode="auto">
          <a:xfrm>
            <a:off x="3860800" y="5773738"/>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600" b="1">
                <a:solidFill>
                  <a:schemeClr val="bg2"/>
                </a:solidFill>
              </a:rPr>
              <a:t>C</a:t>
            </a:r>
            <a:endParaRPr lang="fr-FR" altLang="fr-FR" sz="1600" b="1" baseline="-25000">
              <a:solidFill>
                <a:schemeClr val="bg2"/>
              </a:solidFill>
            </a:endParaRPr>
          </a:p>
        </p:txBody>
      </p:sp>
      <p:sp>
        <p:nvSpPr>
          <p:cNvPr id="31765" name="Text Box 49">
            <a:extLst>
              <a:ext uri="{FF2B5EF4-FFF2-40B4-BE49-F238E27FC236}">
                <a16:creationId xmlns:a16="http://schemas.microsoft.com/office/drawing/2014/main" id="{06272BBA-2F28-CB79-9742-0C08C5E0C7F7}"/>
              </a:ext>
            </a:extLst>
          </p:cNvPr>
          <p:cNvSpPr txBox="1">
            <a:spLocks noChangeArrowheads="1"/>
          </p:cNvSpPr>
          <p:nvPr/>
        </p:nvSpPr>
        <p:spPr bwMode="auto">
          <a:xfrm>
            <a:off x="3860800" y="524986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600" b="1">
                <a:solidFill>
                  <a:schemeClr val="bg2"/>
                </a:solidFill>
              </a:rPr>
              <a:t>O</a:t>
            </a:r>
            <a:endParaRPr lang="fr-FR" altLang="fr-FR" sz="1600" b="1" baseline="-25000">
              <a:solidFill>
                <a:schemeClr val="bg2"/>
              </a:solidFill>
            </a:endParaRPr>
          </a:p>
        </p:txBody>
      </p:sp>
      <p:sp>
        <p:nvSpPr>
          <p:cNvPr id="31766" name="Line 50">
            <a:extLst>
              <a:ext uri="{FF2B5EF4-FFF2-40B4-BE49-F238E27FC236}">
                <a16:creationId xmlns:a16="http://schemas.microsoft.com/office/drawing/2014/main" id="{6FF5B915-4059-89EC-DA09-5D2ACFEAD9FA}"/>
              </a:ext>
            </a:extLst>
          </p:cNvPr>
          <p:cNvSpPr>
            <a:spLocks noChangeShapeType="1"/>
          </p:cNvSpPr>
          <p:nvPr/>
        </p:nvSpPr>
        <p:spPr bwMode="auto">
          <a:xfrm>
            <a:off x="3619500" y="5942013"/>
            <a:ext cx="26352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767" name="Group 54">
            <a:extLst>
              <a:ext uri="{FF2B5EF4-FFF2-40B4-BE49-F238E27FC236}">
                <a16:creationId xmlns:a16="http://schemas.microsoft.com/office/drawing/2014/main" id="{8E34497D-CE6B-EAD8-C758-B0B05D517738}"/>
              </a:ext>
            </a:extLst>
          </p:cNvPr>
          <p:cNvGrpSpPr>
            <a:grpSpLocks/>
          </p:cNvGrpSpPr>
          <p:nvPr/>
        </p:nvGrpSpPr>
        <p:grpSpPr bwMode="auto">
          <a:xfrm>
            <a:off x="3987800" y="5557838"/>
            <a:ext cx="74613" cy="260350"/>
            <a:chOff x="3496" y="2156"/>
            <a:chExt cx="40" cy="204"/>
          </a:xfrm>
        </p:grpSpPr>
        <p:sp>
          <p:nvSpPr>
            <p:cNvPr id="31789" name="Line 55">
              <a:extLst>
                <a:ext uri="{FF2B5EF4-FFF2-40B4-BE49-F238E27FC236}">
                  <a16:creationId xmlns:a16="http://schemas.microsoft.com/office/drawing/2014/main" id="{95F38591-B842-BAAE-6A6A-18F42C843DC8}"/>
                </a:ext>
              </a:extLst>
            </p:cNvPr>
            <p:cNvSpPr>
              <a:spLocks noChangeShapeType="1"/>
            </p:cNvSpPr>
            <p:nvPr/>
          </p:nvSpPr>
          <p:spPr bwMode="auto">
            <a:xfrm>
              <a:off x="3496" y="2156"/>
              <a:ext cx="0" cy="204"/>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0" name="Line 56">
              <a:extLst>
                <a:ext uri="{FF2B5EF4-FFF2-40B4-BE49-F238E27FC236}">
                  <a16:creationId xmlns:a16="http://schemas.microsoft.com/office/drawing/2014/main" id="{4F7E60CD-548B-00EB-7676-15715A1CB063}"/>
                </a:ext>
              </a:extLst>
            </p:cNvPr>
            <p:cNvSpPr>
              <a:spLocks noChangeShapeType="1"/>
            </p:cNvSpPr>
            <p:nvPr/>
          </p:nvSpPr>
          <p:spPr bwMode="auto">
            <a:xfrm>
              <a:off x="3536" y="2156"/>
              <a:ext cx="0" cy="204"/>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768" name="Line 61">
            <a:extLst>
              <a:ext uri="{FF2B5EF4-FFF2-40B4-BE49-F238E27FC236}">
                <a16:creationId xmlns:a16="http://schemas.microsoft.com/office/drawing/2014/main" id="{001C0055-C935-6F9B-2422-1F3AF7F0D1BC}"/>
              </a:ext>
            </a:extLst>
          </p:cNvPr>
          <p:cNvSpPr>
            <a:spLocks noChangeShapeType="1"/>
          </p:cNvSpPr>
          <p:nvPr/>
        </p:nvSpPr>
        <p:spPr bwMode="auto">
          <a:xfrm>
            <a:off x="4114800" y="5942013"/>
            <a:ext cx="225425"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9" name="Line 62">
            <a:extLst>
              <a:ext uri="{FF2B5EF4-FFF2-40B4-BE49-F238E27FC236}">
                <a16:creationId xmlns:a16="http://schemas.microsoft.com/office/drawing/2014/main" id="{6778E28C-BDB3-7BB1-C0D5-6318C89A497A}"/>
              </a:ext>
            </a:extLst>
          </p:cNvPr>
          <p:cNvSpPr>
            <a:spLocks noChangeShapeType="1"/>
          </p:cNvSpPr>
          <p:nvPr/>
        </p:nvSpPr>
        <p:spPr bwMode="auto">
          <a:xfrm>
            <a:off x="5054600" y="5929313"/>
            <a:ext cx="225425"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22" name="Connecteur droit avec flèche 121">
            <a:extLst>
              <a:ext uri="{FF2B5EF4-FFF2-40B4-BE49-F238E27FC236}">
                <a16:creationId xmlns:a16="http://schemas.microsoft.com/office/drawing/2014/main" id="{999B9DAC-CD51-D333-C6E4-5F65CC5C02F4}"/>
              </a:ext>
            </a:extLst>
          </p:cNvPr>
          <p:cNvCxnSpPr>
            <a:cxnSpLocks/>
          </p:cNvCxnSpPr>
          <p:nvPr/>
        </p:nvCxnSpPr>
        <p:spPr>
          <a:xfrm flipV="1">
            <a:off x="1800225" y="2244725"/>
            <a:ext cx="1435100" cy="1439863"/>
          </a:xfrm>
          <a:prstGeom prst="straightConnector1">
            <a:avLst/>
          </a:prstGeom>
          <a:ln w="762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a:extLst>
              <a:ext uri="{FF2B5EF4-FFF2-40B4-BE49-F238E27FC236}">
                <a16:creationId xmlns:a16="http://schemas.microsoft.com/office/drawing/2014/main" id="{EF04C522-C276-360F-E354-66B62A3C48F8}"/>
              </a:ext>
            </a:extLst>
          </p:cNvPr>
          <p:cNvCxnSpPr>
            <a:cxnSpLocks/>
          </p:cNvCxnSpPr>
          <p:nvPr/>
        </p:nvCxnSpPr>
        <p:spPr>
          <a:xfrm flipV="1">
            <a:off x="1952625" y="4076700"/>
            <a:ext cx="1522413" cy="0"/>
          </a:xfrm>
          <a:prstGeom prst="straightConnector1">
            <a:avLst/>
          </a:prstGeom>
          <a:ln w="762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a:extLst>
              <a:ext uri="{FF2B5EF4-FFF2-40B4-BE49-F238E27FC236}">
                <a16:creationId xmlns:a16="http://schemas.microsoft.com/office/drawing/2014/main" id="{56432C14-E0F6-8ADE-F7DD-5AFEFA03C072}"/>
              </a:ext>
            </a:extLst>
          </p:cNvPr>
          <p:cNvCxnSpPr>
            <a:cxnSpLocks/>
          </p:cNvCxnSpPr>
          <p:nvPr/>
        </p:nvCxnSpPr>
        <p:spPr>
          <a:xfrm>
            <a:off x="1852613" y="4589463"/>
            <a:ext cx="1260475" cy="1228725"/>
          </a:xfrm>
          <a:prstGeom prst="straightConnector1">
            <a:avLst/>
          </a:prstGeom>
          <a:ln w="762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a:extLst>
              <a:ext uri="{FF2B5EF4-FFF2-40B4-BE49-F238E27FC236}">
                <a16:creationId xmlns:a16="http://schemas.microsoft.com/office/drawing/2014/main" id="{D83F7E95-C5CF-0968-16AA-2E7ADEDDD043}"/>
              </a:ext>
            </a:extLst>
          </p:cNvPr>
          <p:cNvCxnSpPr>
            <a:cxnSpLocks/>
          </p:cNvCxnSpPr>
          <p:nvPr/>
        </p:nvCxnSpPr>
        <p:spPr>
          <a:xfrm>
            <a:off x="5038725" y="2203450"/>
            <a:ext cx="1922463" cy="1069975"/>
          </a:xfrm>
          <a:prstGeom prst="straightConnector1">
            <a:avLst/>
          </a:prstGeom>
          <a:ln w="762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a:extLst>
              <a:ext uri="{FF2B5EF4-FFF2-40B4-BE49-F238E27FC236}">
                <a16:creationId xmlns:a16="http://schemas.microsoft.com/office/drawing/2014/main" id="{5DF77255-0118-B980-530B-FF31011F7F3B}"/>
              </a:ext>
            </a:extLst>
          </p:cNvPr>
          <p:cNvCxnSpPr>
            <a:cxnSpLocks/>
          </p:cNvCxnSpPr>
          <p:nvPr/>
        </p:nvCxnSpPr>
        <p:spPr>
          <a:xfrm>
            <a:off x="5749925" y="4048125"/>
            <a:ext cx="1308100" cy="0"/>
          </a:xfrm>
          <a:prstGeom prst="straightConnector1">
            <a:avLst/>
          </a:prstGeom>
          <a:ln w="762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a:extLst>
              <a:ext uri="{FF2B5EF4-FFF2-40B4-BE49-F238E27FC236}">
                <a16:creationId xmlns:a16="http://schemas.microsoft.com/office/drawing/2014/main" id="{D69FB033-D7C8-44A8-2F24-6B8EBAA6BFDF}"/>
              </a:ext>
            </a:extLst>
          </p:cNvPr>
          <p:cNvCxnSpPr>
            <a:cxnSpLocks/>
          </p:cNvCxnSpPr>
          <p:nvPr/>
        </p:nvCxnSpPr>
        <p:spPr>
          <a:xfrm flipV="1">
            <a:off x="5749925" y="4583113"/>
            <a:ext cx="1211263" cy="1325562"/>
          </a:xfrm>
          <a:prstGeom prst="straightConnector1">
            <a:avLst/>
          </a:prstGeom>
          <a:ln w="762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1776" name="Text Box 8">
            <a:extLst>
              <a:ext uri="{FF2B5EF4-FFF2-40B4-BE49-F238E27FC236}">
                <a16:creationId xmlns:a16="http://schemas.microsoft.com/office/drawing/2014/main" id="{9B400174-A191-E12B-F7E1-B96F0E90BCFD}"/>
              </a:ext>
            </a:extLst>
          </p:cNvPr>
          <p:cNvSpPr txBox="1">
            <a:spLocks noChangeArrowheads="1"/>
          </p:cNvSpPr>
          <p:nvPr/>
        </p:nvSpPr>
        <p:spPr bwMode="auto">
          <a:xfrm>
            <a:off x="2560638" y="5203825"/>
            <a:ext cx="339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a:solidFill>
                  <a:srgbClr val="FF0000"/>
                </a:solidFill>
                <a:latin typeface="Comic Sans MS" panose="030F0702030302020204" pitchFamily="66" charset="0"/>
              </a:rPr>
              <a:t>?</a:t>
            </a:r>
          </a:p>
        </p:txBody>
      </p:sp>
      <p:sp>
        <p:nvSpPr>
          <p:cNvPr id="31777" name="Text Box 8">
            <a:extLst>
              <a:ext uri="{FF2B5EF4-FFF2-40B4-BE49-F238E27FC236}">
                <a16:creationId xmlns:a16="http://schemas.microsoft.com/office/drawing/2014/main" id="{839E5DA2-4395-9AF8-B7C1-D19C92A4D250}"/>
              </a:ext>
            </a:extLst>
          </p:cNvPr>
          <p:cNvSpPr txBox="1">
            <a:spLocks noChangeArrowheads="1"/>
          </p:cNvSpPr>
          <p:nvPr/>
        </p:nvSpPr>
        <p:spPr bwMode="auto">
          <a:xfrm>
            <a:off x="2584450" y="3906838"/>
            <a:ext cx="3397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a:solidFill>
                  <a:srgbClr val="FF0000"/>
                </a:solidFill>
                <a:latin typeface="Comic Sans MS" panose="030F0702030302020204" pitchFamily="66" charset="0"/>
              </a:rPr>
              <a:t>?</a:t>
            </a:r>
          </a:p>
        </p:txBody>
      </p:sp>
      <p:sp>
        <p:nvSpPr>
          <p:cNvPr id="31778" name="Text Box 8">
            <a:extLst>
              <a:ext uri="{FF2B5EF4-FFF2-40B4-BE49-F238E27FC236}">
                <a16:creationId xmlns:a16="http://schemas.microsoft.com/office/drawing/2014/main" id="{2264E759-7361-692E-A33D-C2C5E886CE50}"/>
              </a:ext>
            </a:extLst>
          </p:cNvPr>
          <p:cNvSpPr txBox="1">
            <a:spLocks noChangeArrowheads="1"/>
          </p:cNvSpPr>
          <p:nvPr/>
        </p:nvSpPr>
        <p:spPr bwMode="auto">
          <a:xfrm>
            <a:off x="2498725" y="2632075"/>
            <a:ext cx="339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a:solidFill>
                  <a:srgbClr val="FF0000"/>
                </a:solidFill>
                <a:latin typeface="Comic Sans MS" panose="030F0702030302020204" pitchFamily="66" charset="0"/>
              </a:rPr>
              <a:t>?</a:t>
            </a:r>
          </a:p>
        </p:txBody>
      </p:sp>
      <p:sp>
        <p:nvSpPr>
          <p:cNvPr id="31779" name="Text Box 8">
            <a:extLst>
              <a:ext uri="{FF2B5EF4-FFF2-40B4-BE49-F238E27FC236}">
                <a16:creationId xmlns:a16="http://schemas.microsoft.com/office/drawing/2014/main" id="{11710B24-0D3B-F84C-B131-C121C103F2E4}"/>
              </a:ext>
            </a:extLst>
          </p:cNvPr>
          <p:cNvSpPr txBox="1">
            <a:spLocks noChangeArrowheads="1"/>
          </p:cNvSpPr>
          <p:nvPr/>
        </p:nvSpPr>
        <p:spPr bwMode="auto">
          <a:xfrm>
            <a:off x="5888038" y="2451100"/>
            <a:ext cx="339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a:solidFill>
                  <a:srgbClr val="FF0000"/>
                </a:solidFill>
                <a:latin typeface="Comic Sans MS" panose="030F0702030302020204" pitchFamily="66" charset="0"/>
              </a:rPr>
              <a:t>?</a:t>
            </a:r>
          </a:p>
        </p:txBody>
      </p:sp>
      <p:sp>
        <p:nvSpPr>
          <p:cNvPr id="31780" name="Text Box 8">
            <a:extLst>
              <a:ext uri="{FF2B5EF4-FFF2-40B4-BE49-F238E27FC236}">
                <a16:creationId xmlns:a16="http://schemas.microsoft.com/office/drawing/2014/main" id="{4C7894D3-A18F-35E8-E1C1-2FBB27592810}"/>
              </a:ext>
            </a:extLst>
          </p:cNvPr>
          <p:cNvSpPr txBox="1">
            <a:spLocks noChangeArrowheads="1"/>
          </p:cNvSpPr>
          <p:nvPr/>
        </p:nvSpPr>
        <p:spPr bwMode="auto">
          <a:xfrm>
            <a:off x="5924550" y="3789363"/>
            <a:ext cx="3397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a:solidFill>
                  <a:srgbClr val="FF0000"/>
                </a:solidFill>
                <a:latin typeface="Comic Sans MS" panose="030F0702030302020204" pitchFamily="66" charset="0"/>
              </a:rPr>
              <a:t>?</a:t>
            </a:r>
          </a:p>
        </p:txBody>
      </p:sp>
      <p:sp>
        <p:nvSpPr>
          <p:cNvPr id="31781" name="Text Box 8">
            <a:extLst>
              <a:ext uri="{FF2B5EF4-FFF2-40B4-BE49-F238E27FC236}">
                <a16:creationId xmlns:a16="http://schemas.microsoft.com/office/drawing/2014/main" id="{37665264-296C-FC88-5ACE-A31E0432F27D}"/>
              </a:ext>
            </a:extLst>
          </p:cNvPr>
          <p:cNvSpPr txBox="1">
            <a:spLocks noChangeArrowheads="1"/>
          </p:cNvSpPr>
          <p:nvPr/>
        </p:nvSpPr>
        <p:spPr bwMode="auto">
          <a:xfrm>
            <a:off x="6057900" y="5126038"/>
            <a:ext cx="3397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a:solidFill>
                  <a:srgbClr val="FF0000"/>
                </a:solidFill>
                <a:latin typeface="Comic Sans MS" panose="030F0702030302020204" pitchFamily="66" charset="0"/>
              </a:rPr>
              <a:t>?</a:t>
            </a:r>
          </a:p>
        </p:txBody>
      </p:sp>
      <p:sp>
        <p:nvSpPr>
          <p:cNvPr id="31782" name="Rectangle 122">
            <a:extLst>
              <a:ext uri="{FF2B5EF4-FFF2-40B4-BE49-F238E27FC236}">
                <a16:creationId xmlns:a16="http://schemas.microsoft.com/office/drawing/2014/main" id="{AD6AE101-DDAE-42E2-1F63-B7050ED4017F}"/>
              </a:ext>
            </a:extLst>
          </p:cNvPr>
          <p:cNvSpPr>
            <a:spLocks noChangeArrowheads="1"/>
          </p:cNvSpPr>
          <p:nvPr/>
        </p:nvSpPr>
        <p:spPr bwMode="auto">
          <a:xfrm>
            <a:off x="5529263" y="1225550"/>
            <a:ext cx="1897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b="1">
                <a:solidFill>
                  <a:schemeClr val="accent2"/>
                </a:solidFill>
                <a:latin typeface="Comic Sans MS" panose="030F0702030302020204" pitchFamily="66" charset="0"/>
                <a:ea typeface="ＭＳ Ｐゴシック" panose="020B0600070205080204" pitchFamily="34" charset="-128"/>
              </a:rPr>
              <a:t>anabolisme </a:t>
            </a:r>
            <a:endParaRPr lang="fr-FR" altLang="fr-FR" sz="2400">
              <a:latin typeface="Comic Sans MS" panose="030F0702030302020204" pitchFamily="66" charset="0"/>
            </a:endParaRPr>
          </a:p>
        </p:txBody>
      </p:sp>
      <p:sp>
        <p:nvSpPr>
          <p:cNvPr id="31783" name="Rectangle 124">
            <a:extLst>
              <a:ext uri="{FF2B5EF4-FFF2-40B4-BE49-F238E27FC236}">
                <a16:creationId xmlns:a16="http://schemas.microsoft.com/office/drawing/2014/main" id="{D5DA828C-0EB7-9912-5BEB-62207C80EF83}"/>
              </a:ext>
            </a:extLst>
          </p:cNvPr>
          <p:cNvSpPr>
            <a:spLocks noChangeArrowheads="1"/>
          </p:cNvSpPr>
          <p:nvPr/>
        </p:nvSpPr>
        <p:spPr bwMode="auto">
          <a:xfrm>
            <a:off x="1544638" y="1211263"/>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b="1">
                <a:solidFill>
                  <a:schemeClr val="accent2"/>
                </a:solidFill>
                <a:latin typeface="Comic Sans MS" panose="030F0702030302020204" pitchFamily="66" charset="0"/>
                <a:ea typeface="ＭＳ Ｐゴシック" panose="020B0600070205080204" pitchFamily="34" charset="-128"/>
              </a:rPr>
              <a:t>catabolisme</a:t>
            </a:r>
            <a:endParaRPr lang="fr-FR" altLang="fr-FR" sz="2400">
              <a:latin typeface="Comic Sans MS" panose="030F0702030302020204" pitchFamily="66" charset="0"/>
            </a:endParaRPr>
          </a:p>
        </p:txBody>
      </p:sp>
      <p:cxnSp>
        <p:nvCxnSpPr>
          <p:cNvPr id="145" name="Connecteur droit avec flèche 144">
            <a:extLst>
              <a:ext uri="{FF2B5EF4-FFF2-40B4-BE49-F238E27FC236}">
                <a16:creationId xmlns:a16="http://schemas.microsoft.com/office/drawing/2014/main" id="{BB205BA0-0B12-8B0E-9A96-7B3A4680B1F1}"/>
              </a:ext>
            </a:extLst>
          </p:cNvPr>
          <p:cNvCxnSpPr>
            <a:cxnSpLocks/>
          </p:cNvCxnSpPr>
          <p:nvPr/>
        </p:nvCxnSpPr>
        <p:spPr>
          <a:xfrm flipV="1">
            <a:off x="3629025" y="6475413"/>
            <a:ext cx="873125" cy="20637"/>
          </a:xfrm>
          <a:prstGeom prst="straightConnector1">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787" name="Text Box 8">
            <a:extLst>
              <a:ext uri="{FF2B5EF4-FFF2-40B4-BE49-F238E27FC236}">
                <a16:creationId xmlns:a16="http://schemas.microsoft.com/office/drawing/2014/main" id="{E0966200-A2C9-4B3C-B891-FEBEFBCC73EC}"/>
              </a:ext>
            </a:extLst>
          </p:cNvPr>
          <p:cNvSpPr txBox="1">
            <a:spLocks noChangeArrowheads="1"/>
          </p:cNvSpPr>
          <p:nvPr/>
        </p:nvSpPr>
        <p:spPr bwMode="auto">
          <a:xfrm>
            <a:off x="3225800" y="6203950"/>
            <a:ext cx="339725"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a:solidFill>
                  <a:srgbClr val="FF0000"/>
                </a:solidFill>
                <a:latin typeface="Comic Sans MS" panose="030F0702030302020204" pitchFamily="66" charset="0"/>
              </a:rPr>
              <a:t>?</a:t>
            </a:r>
          </a:p>
        </p:txBody>
      </p:sp>
      <p:sp>
        <p:nvSpPr>
          <p:cNvPr id="31788" name="Rectangle 147">
            <a:extLst>
              <a:ext uri="{FF2B5EF4-FFF2-40B4-BE49-F238E27FC236}">
                <a16:creationId xmlns:a16="http://schemas.microsoft.com/office/drawing/2014/main" id="{87E0B020-9D8C-EAB1-C912-6D02A8CF6B69}"/>
              </a:ext>
            </a:extLst>
          </p:cNvPr>
          <p:cNvSpPr>
            <a:spLocks noChangeArrowheads="1"/>
          </p:cNvSpPr>
          <p:nvPr/>
        </p:nvSpPr>
        <p:spPr bwMode="auto">
          <a:xfrm>
            <a:off x="4649788" y="6254750"/>
            <a:ext cx="2243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b="1">
                <a:solidFill>
                  <a:srgbClr val="FF0000"/>
                </a:solidFill>
                <a:latin typeface="Comic Sans MS" panose="030F0702030302020204" pitchFamily="66" charset="0"/>
                <a:ea typeface="ＭＳ Ｐゴシック" panose="020B0600070205080204" pitchFamily="34" charset="-128"/>
              </a:rPr>
              <a:t>Les enzymes !</a:t>
            </a:r>
            <a:endParaRPr lang="fr-FR" altLang="fr-FR" sz="2400">
              <a:solidFill>
                <a:srgbClr val="FF0000"/>
              </a:solidFill>
              <a:latin typeface="Comic Sans MS" panose="030F0702030302020204" pitchFamily="66" charset="0"/>
            </a:endParaRPr>
          </a:p>
        </p:txBody>
      </p:sp>
      <p:sp>
        <p:nvSpPr>
          <p:cNvPr id="3" name="Rectangle 2">
            <a:extLst>
              <a:ext uri="{FF2B5EF4-FFF2-40B4-BE49-F238E27FC236}">
                <a16:creationId xmlns:a16="http://schemas.microsoft.com/office/drawing/2014/main" id="{FE982578-0332-58EE-214F-0CBC0CB71DA0}"/>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Les transformations sont dynamiques</a:t>
            </a:r>
            <a:endParaRPr lang="fr-FR" altLang="fr-FR" sz="2400" b="1" dirty="0">
              <a:solidFill>
                <a:schemeClr val="bg1"/>
              </a:solidFill>
              <a:latin typeface="+mn-lt"/>
              <a:ea typeface="SimSun"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B86AC8DD-61CE-A8EC-902F-BACB8844D974}"/>
              </a:ext>
            </a:extLst>
          </p:cNvPr>
          <p:cNvSpPr>
            <a:spLocks noChangeArrowheads="1"/>
          </p:cNvSpPr>
          <p:nvPr/>
        </p:nvSpPr>
        <p:spPr bwMode="auto">
          <a:xfrm>
            <a:off x="395288" y="2205038"/>
            <a:ext cx="615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a:latin typeface="Comic Sans MS" panose="030F0702030302020204" pitchFamily="66" charset="0"/>
              </a:rPr>
              <a:t>I/ La catalyse enzymatique </a:t>
            </a:r>
          </a:p>
        </p:txBody>
      </p:sp>
      <p:sp>
        <p:nvSpPr>
          <p:cNvPr id="32773" name="Rectangle 5">
            <a:extLst>
              <a:ext uri="{FF2B5EF4-FFF2-40B4-BE49-F238E27FC236}">
                <a16:creationId xmlns:a16="http://schemas.microsoft.com/office/drawing/2014/main" id="{2A962CE2-E22C-08EE-481F-E72AD7BB6797}"/>
              </a:ext>
            </a:extLst>
          </p:cNvPr>
          <p:cNvSpPr>
            <a:spLocks noChangeArrowheads="1"/>
          </p:cNvSpPr>
          <p:nvPr/>
        </p:nvSpPr>
        <p:spPr bwMode="auto">
          <a:xfrm>
            <a:off x="395288" y="3089275"/>
            <a:ext cx="74469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dirty="0">
                <a:latin typeface="Comic Sans MS" panose="030F0702030302020204" pitchFamily="66" charset="0"/>
              </a:rPr>
              <a:t>II/ Impact de la structure protéique sur la fonction enzymatique</a:t>
            </a:r>
          </a:p>
        </p:txBody>
      </p:sp>
      <p:sp>
        <p:nvSpPr>
          <p:cNvPr id="32774" name="Rectangle 6">
            <a:extLst>
              <a:ext uri="{FF2B5EF4-FFF2-40B4-BE49-F238E27FC236}">
                <a16:creationId xmlns:a16="http://schemas.microsoft.com/office/drawing/2014/main" id="{4A3FCA36-A618-AB75-A8CB-919E0EFA4106}"/>
              </a:ext>
            </a:extLst>
          </p:cNvPr>
          <p:cNvSpPr>
            <a:spLocks noChangeArrowheads="1"/>
          </p:cNvSpPr>
          <p:nvPr/>
        </p:nvSpPr>
        <p:spPr bwMode="auto">
          <a:xfrm>
            <a:off x="301625" y="4344988"/>
            <a:ext cx="8569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a:latin typeface="Comic Sans MS" panose="030F0702030302020204" pitchFamily="66" charset="0"/>
              </a:rPr>
              <a:t>II/ Spécificité de substrat des enzymes : exemple de l’hydrolyse des polyosides</a:t>
            </a:r>
          </a:p>
        </p:txBody>
      </p:sp>
      <p:sp>
        <p:nvSpPr>
          <p:cNvPr id="2" name="Rectangle 1">
            <a:extLst>
              <a:ext uri="{FF2B5EF4-FFF2-40B4-BE49-F238E27FC236}">
                <a16:creationId xmlns:a16="http://schemas.microsoft.com/office/drawing/2014/main" id="{7128AABA-05EA-ED1D-6549-CF042C1F90E7}"/>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latin typeface="+mn-lt"/>
                <a:ea typeface="SimSun" panose="02010600030101010101" pitchFamily="2" charset="-122"/>
              </a:rPr>
              <a:t>Structure-fonction des protéines : les enzymes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a:extLst>
              <a:ext uri="{FF2B5EF4-FFF2-40B4-BE49-F238E27FC236}">
                <a16:creationId xmlns:a16="http://schemas.microsoft.com/office/drawing/2014/main" id="{0529F915-83D5-1D85-A9CB-E2C36C409E05}"/>
              </a:ext>
            </a:extLst>
          </p:cNvPr>
          <p:cNvCxnSpPr/>
          <p:nvPr/>
        </p:nvCxnSpPr>
        <p:spPr>
          <a:xfrm>
            <a:off x="3514725" y="3575050"/>
            <a:ext cx="2241550" cy="0"/>
          </a:xfrm>
          <a:prstGeom prst="straightConnector1">
            <a:avLst/>
          </a:prstGeom>
          <a:ln w="762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 name="Text Box 5">
            <a:extLst>
              <a:ext uri="{FF2B5EF4-FFF2-40B4-BE49-F238E27FC236}">
                <a16:creationId xmlns:a16="http://schemas.microsoft.com/office/drawing/2014/main" id="{03975FC4-60E0-C23C-DFB3-D2E2B170BCE7}"/>
              </a:ext>
            </a:extLst>
          </p:cNvPr>
          <p:cNvSpPr txBox="1">
            <a:spLocks noChangeArrowheads="1"/>
          </p:cNvSpPr>
          <p:nvPr/>
        </p:nvSpPr>
        <p:spPr bwMode="auto">
          <a:xfrm>
            <a:off x="6264275" y="3424238"/>
            <a:ext cx="2411413" cy="660400"/>
          </a:xfrm>
          <a:prstGeom prst="rect">
            <a:avLst/>
          </a:prstGeom>
          <a:noFill/>
          <a:ln>
            <a:noFill/>
          </a:ln>
          <a:effectLst/>
        </p:spPr>
        <p:txBody>
          <a:bodyPr>
            <a:spAutoFit/>
          </a:bodyPr>
          <a:lstStyle/>
          <a:p>
            <a:pPr algn="ctr" eaLnBrk="1" hangingPunct="1">
              <a:spcBef>
                <a:spcPct val="50000"/>
              </a:spcBef>
              <a:defRPr/>
            </a:pPr>
            <a:r>
              <a:rPr lang="fr-FR" altLang="fr-FR" sz="3692" dirty="0">
                <a:latin typeface="Comic Sans MS" panose="030F0902030302020204" pitchFamily="66" charset="0"/>
              </a:rPr>
              <a:t>CO</a:t>
            </a:r>
            <a:r>
              <a:rPr lang="fr-FR" altLang="fr-FR" sz="3692" baseline="-25000" dirty="0">
                <a:latin typeface="Comic Sans MS" panose="030F0902030302020204" pitchFamily="66" charset="0"/>
              </a:rPr>
              <a:t>2</a:t>
            </a:r>
            <a:r>
              <a:rPr lang="fr-FR" altLang="fr-FR" sz="3692" dirty="0">
                <a:latin typeface="Comic Sans MS" panose="030F0902030302020204" pitchFamily="66" charset="0"/>
              </a:rPr>
              <a:t>+H</a:t>
            </a:r>
            <a:r>
              <a:rPr lang="fr-FR" altLang="fr-FR" sz="3692" baseline="-25000" dirty="0">
                <a:latin typeface="Comic Sans MS" panose="030F0902030302020204" pitchFamily="66" charset="0"/>
              </a:rPr>
              <a:t>2</a:t>
            </a:r>
            <a:r>
              <a:rPr lang="fr-FR" altLang="fr-FR" sz="3692" dirty="0">
                <a:latin typeface="Comic Sans MS" panose="030F0902030302020204" pitchFamily="66" charset="0"/>
              </a:rPr>
              <a:t>O</a:t>
            </a:r>
          </a:p>
        </p:txBody>
      </p:sp>
      <p:cxnSp>
        <p:nvCxnSpPr>
          <p:cNvPr id="5" name="Connecteur droit avec flèche 4">
            <a:extLst>
              <a:ext uri="{FF2B5EF4-FFF2-40B4-BE49-F238E27FC236}">
                <a16:creationId xmlns:a16="http://schemas.microsoft.com/office/drawing/2014/main" id="{62E78879-5793-F5FC-7740-829C177EA726}"/>
              </a:ext>
            </a:extLst>
          </p:cNvPr>
          <p:cNvCxnSpPr>
            <a:cxnSpLocks/>
          </p:cNvCxnSpPr>
          <p:nvPr/>
        </p:nvCxnSpPr>
        <p:spPr>
          <a:xfrm flipH="1">
            <a:off x="3441700" y="4049713"/>
            <a:ext cx="2241550" cy="0"/>
          </a:xfrm>
          <a:prstGeom prst="straightConnector1">
            <a:avLst/>
          </a:prstGeom>
          <a:ln w="762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Text Box 5">
            <a:extLst>
              <a:ext uri="{FF2B5EF4-FFF2-40B4-BE49-F238E27FC236}">
                <a16:creationId xmlns:a16="http://schemas.microsoft.com/office/drawing/2014/main" id="{03D1B47A-525A-7EA3-D2DB-9775EFAC270D}"/>
              </a:ext>
            </a:extLst>
          </p:cNvPr>
          <p:cNvSpPr txBox="1">
            <a:spLocks noChangeArrowheads="1"/>
          </p:cNvSpPr>
          <p:nvPr/>
        </p:nvSpPr>
        <p:spPr bwMode="auto">
          <a:xfrm>
            <a:off x="1071563" y="4165600"/>
            <a:ext cx="2413000" cy="660400"/>
          </a:xfrm>
          <a:prstGeom prst="rect">
            <a:avLst/>
          </a:prstGeom>
          <a:noFill/>
          <a:ln>
            <a:noFill/>
          </a:ln>
          <a:effectLst/>
        </p:spPr>
        <p:txBody>
          <a:bodyPr>
            <a:spAutoFit/>
          </a:bodyPr>
          <a:lstStyle/>
          <a:p>
            <a:pPr algn="ctr" eaLnBrk="1" hangingPunct="1">
              <a:spcBef>
                <a:spcPct val="50000"/>
              </a:spcBef>
              <a:defRPr/>
            </a:pPr>
            <a:r>
              <a:rPr lang="fr-FR" altLang="fr-FR" sz="3692" dirty="0">
                <a:latin typeface="Comic Sans MS" panose="030F0902030302020204" pitchFamily="66" charset="0"/>
              </a:rPr>
              <a:t>C</a:t>
            </a:r>
            <a:r>
              <a:rPr lang="fr-FR" altLang="fr-FR" sz="3692" baseline="-25000" dirty="0">
                <a:latin typeface="Comic Sans MS" panose="030F0902030302020204" pitchFamily="66" charset="0"/>
              </a:rPr>
              <a:t>6</a:t>
            </a:r>
            <a:r>
              <a:rPr lang="fr-FR" altLang="fr-FR" sz="3692" dirty="0">
                <a:latin typeface="Comic Sans MS" panose="030F0902030302020204" pitchFamily="66" charset="0"/>
              </a:rPr>
              <a:t>H</a:t>
            </a:r>
            <a:r>
              <a:rPr lang="fr-FR" altLang="fr-FR" sz="3692" baseline="-25000" dirty="0">
                <a:latin typeface="Comic Sans MS" panose="030F0902030302020204" pitchFamily="66" charset="0"/>
              </a:rPr>
              <a:t>12</a:t>
            </a:r>
            <a:r>
              <a:rPr lang="fr-FR" altLang="fr-FR" sz="3692" dirty="0">
                <a:latin typeface="Comic Sans MS" panose="030F0902030302020204" pitchFamily="66" charset="0"/>
              </a:rPr>
              <a:t>O</a:t>
            </a:r>
            <a:r>
              <a:rPr lang="fr-FR" altLang="fr-FR" sz="3692" baseline="-25000" dirty="0">
                <a:latin typeface="Comic Sans MS" panose="030F0902030302020204" pitchFamily="66" charset="0"/>
              </a:rPr>
              <a:t>6</a:t>
            </a:r>
          </a:p>
        </p:txBody>
      </p:sp>
      <p:sp>
        <p:nvSpPr>
          <p:cNvPr id="6" name="Rectangle 5">
            <a:extLst>
              <a:ext uri="{FF2B5EF4-FFF2-40B4-BE49-F238E27FC236}">
                <a16:creationId xmlns:a16="http://schemas.microsoft.com/office/drawing/2014/main" id="{DEA19B2A-AB6B-D778-2770-0A8358FC0879}"/>
              </a:ext>
            </a:extLst>
          </p:cNvPr>
          <p:cNvSpPr/>
          <p:nvPr/>
        </p:nvSpPr>
        <p:spPr>
          <a:xfrm>
            <a:off x="238125" y="3360738"/>
            <a:ext cx="1271588" cy="660400"/>
          </a:xfrm>
          <a:prstGeom prst="rect">
            <a:avLst/>
          </a:prstGeom>
        </p:spPr>
        <p:txBody>
          <a:bodyPr wrap="none">
            <a:spAutoFit/>
          </a:bodyPr>
          <a:lstStyle/>
          <a:p>
            <a:pPr eaLnBrk="1" hangingPunct="1">
              <a:defRPr/>
            </a:pPr>
            <a:r>
              <a:rPr lang="fr-FR" altLang="fr-FR" sz="3692" dirty="0">
                <a:solidFill>
                  <a:srgbClr val="000000"/>
                </a:solidFill>
                <a:latin typeface="Comic Sans MS" panose="030F0902030302020204" pitchFamily="66" charset="0"/>
              </a:rPr>
              <a:t>6O</a:t>
            </a:r>
            <a:r>
              <a:rPr lang="fr-FR" altLang="fr-FR" sz="3692" baseline="-25000" dirty="0">
                <a:solidFill>
                  <a:srgbClr val="000000"/>
                </a:solidFill>
                <a:latin typeface="Comic Sans MS" panose="030F0902030302020204" pitchFamily="66" charset="0"/>
              </a:rPr>
              <a:t>2</a:t>
            </a:r>
            <a:r>
              <a:rPr lang="fr-FR" altLang="fr-FR" sz="3692" dirty="0">
                <a:solidFill>
                  <a:srgbClr val="000000"/>
                </a:solidFill>
                <a:latin typeface="Comic Sans MS" panose="030F0902030302020204" pitchFamily="66" charset="0"/>
              </a:rPr>
              <a:t>+</a:t>
            </a:r>
            <a:endParaRPr lang="fr-FR" dirty="0">
              <a:latin typeface="Comic Sans MS" panose="030F0902030302020204" pitchFamily="66" charset="0"/>
            </a:endParaRPr>
          </a:p>
        </p:txBody>
      </p:sp>
      <p:sp>
        <p:nvSpPr>
          <p:cNvPr id="33800" name="Rectangle 12">
            <a:extLst>
              <a:ext uri="{FF2B5EF4-FFF2-40B4-BE49-F238E27FC236}">
                <a16:creationId xmlns:a16="http://schemas.microsoft.com/office/drawing/2014/main" id="{6F67D470-D082-97DE-2E95-9ECAD624114B}"/>
              </a:ext>
            </a:extLst>
          </p:cNvPr>
          <p:cNvSpPr>
            <a:spLocks noChangeArrowheads="1"/>
          </p:cNvSpPr>
          <p:nvPr/>
        </p:nvSpPr>
        <p:spPr bwMode="auto">
          <a:xfrm>
            <a:off x="3400425" y="2886075"/>
            <a:ext cx="3046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solidFill>
                  <a:srgbClr val="FF0000"/>
                </a:solidFill>
                <a:latin typeface="Comic Sans MS" panose="030F0702030302020204" pitchFamily="66" charset="0"/>
                <a:cs typeface="Times New Roman" panose="02020603050405020304" pitchFamily="18" charset="0"/>
              </a:rPr>
              <a:t>Spontanée? Rapide? </a:t>
            </a:r>
          </a:p>
        </p:txBody>
      </p:sp>
      <p:sp>
        <p:nvSpPr>
          <p:cNvPr id="2" name="Rectangle 1">
            <a:extLst>
              <a:ext uri="{FF2B5EF4-FFF2-40B4-BE49-F238E27FC236}">
                <a16:creationId xmlns:a16="http://schemas.microsoft.com/office/drawing/2014/main" id="{017809C5-18B5-2835-503B-B8E24464153A}"/>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Catalyse enzymatique</a:t>
            </a:r>
            <a:endParaRPr lang="fr-FR" altLang="fr-FR" sz="2400" b="1" dirty="0">
              <a:solidFill>
                <a:schemeClr val="bg1"/>
              </a:solidFill>
              <a:latin typeface="+mn-lt"/>
              <a:ea typeface="SimSun" panose="02010600030101010101" pitchFamily="2" charset="-122"/>
            </a:endParaRPr>
          </a:p>
        </p:txBody>
      </p:sp>
      <p:pic>
        <p:nvPicPr>
          <p:cNvPr id="7" name="Picture 10">
            <a:extLst>
              <a:ext uri="{FF2B5EF4-FFF2-40B4-BE49-F238E27FC236}">
                <a16:creationId xmlns:a16="http://schemas.microsoft.com/office/drawing/2014/main" id="{9308F3ED-16C3-6383-5FA7-78C5E4FEE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3008313"/>
            <a:ext cx="1692275"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AutoShape 7">
            <a:extLst>
              <a:ext uri="{FF2B5EF4-FFF2-40B4-BE49-F238E27FC236}">
                <a16:creationId xmlns:a16="http://schemas.microsoft.com/office/drawing/2014/main" id="{917139B0-FE47-884A-2592-CD1110EAC5C9}"/>
              </a:ext>
            </a:extLst>
          </p:cNvPr>
          <p:cNvSpPr>
            <a:spLocks noChangeArrowheads="1"/>
          </p:cNvSpPr>
          <p:nvPr/>
        </p:nvSpPr>
        <p:spPr bwMode="auto">
          <a:xfrm>
            <a:off x="3920034" y="5749362"/>
            <a:ext cx="1511300" cy="385762"/>
          </a:xfrm>
          <a:prstGeom prst="curvedUpArrow">
            <a:avLst>
              <a:gd name="adj1" fmla="val 78354"/>
              <a:gd name="adj2" fmla="val 156708"/>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latin typeface="Comic Sans MS" panose="030F0702030302020204" pitchFamily="66" charset="0"/>
            </a:endParaRPr>
          </a:p>
        </p:txBody>
      </p:sp>
      <p:sp>
        <p:nvSpPr>
          <p:cNvPr id="34820" name="Text Box 8">
            <a:extLst>
              <a:ext uri="{FF2B5EF4-FFF2-40B4-BE49-F238E27FC236}">
                <a16:creationId xmlns:a16="http://schemas.microsoft.com/office/drawing/2014/main" id="{6F53E09B-956D-FEC5-BFC9-6811326E6B91}"/>
              </a:ext>
            </a:extLst>
          </p:cNvPr>
          <p:cNvSpPr txBox="1">
            <a:spLocks noChangeArrowheads="1"/>
          </p:cNvSpPr>
          <p:nvPr/>
        </p:nvSpPr>
        <p:spPr bwMode="auto">
          <a:xfrm>
            <a:off x="3054847" y="6135124"/>
            <a:ext cx="34750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Changement d’état spontané ou nécessitant de l’énergie ?</a:t>
            </a:r>
          </a:p>
        </p:txBody>
      </p:sp>
      <p:sp>
        <p:nvSpPr>
          <p:cNvPr id="34821" name="AutoShape 7">
            <a:extLst>
              <a:ext uri="{FF2B5EF4-FFF2-40B4-BE49-F238E27FC236}">
                <a16:creationId xmlns:a16="http://schemas.microsoft.com/office/drawing/2014/main" id="{BCFAFAEF-B787-F429-45F9-0B2E9608C3B4}"/>
              </a:ext>
            </a:extLst>
          </p:cNvPr>
          <p:cNvSpPr>
            <a:spLocks noChangeArrowheads="1"/>
          </p:cNvSpPr>
          <p:nvPr/>
        </p:nvSpPr>
        <p:spPr bwMode="auto">
          <a:xfrm rot="10800000">
            <a:off x="3775572" y="985274"/>
            <a:ext cx="1512887" cy="385763"/>
          </a:xfrm>
          <a:prstGeom prst="curvedUpArrow">
            <a:avLst>
              <a:gd name="adj1" fmla="val 78436"/>
              <a:gd name="adj2" fmla="val 156872"/>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latin typeface="Comic Sans MS" panose="030F0702030302020204" pitchFamily="66" charset="0"/>
            </a:endParaRPr>
          </a:p>
        </p:txBody>
      </p:sp>
      <p:sp>
        <p:nvSpPr>
          <p:cNvPr id="34822" name="Text Box 8">
            <a:extLst>
              <a:ext uri="{FF2B5EF4-FFF2-40B4-BE49-F238E27FC236}">
                <a16:creationId xmlns:a16="http://schemas.microsoft.com/office/drawing/2014/main" id="{99DF2504-BEE8-E83D-9FA8-FCFF3093EEB7}"/>
              </a:ext>
            </a:extLst>
          </p:cNvPr>
          <p:cNvSpPr txBox="1">
            <a:spLocks noChangeArrowheads="1"/>
          </p:cNvSpPr>
          <p:nvPr/>
        </p:nvSpPr>
        <p:spPr bwMode="auto">
          <a:xfrm>
            <a:off x="2881809" y="369324"/>
            <a:ext cx="32908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dirty="0">
                <a:latin typeface="Comic Sans MS" panose="030F0702030302020204" pitchFamily="66" charset="0"/>
              </a:rPr>
              <a:t>Changement d’état spontané ou nécessitant de l’énergie ?</a:t>
            </a:r>
          </a:p>
        </p:txBody>
      </p:sp>
      <p:sp>
        <p:nvSpPr>
          <p:cNvPr id="2" name="Rectangle 1">
            <a:extLst>
              <a:ext uri="{FF2B5EF4-FFF2-40B4-BE49-F238E27FC236}">
                <a16:creationId xmlns:a16="http://schemas.microsoft.com/office/drawing/2014/main" id="{C14607F2-C022-B646-451B-55D2C4AC65A1}"/>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latin typeface="+mn-lt"/>
                <a:ea typeface="SimSun" panose="02010600030101010101" pitchFamily="2" charset="-122"/>
              </a:rPr>
              <a:t>Faculté et spontanéité</a:t>
            </a:r>
          </a:p>
        </p:txBody>
      </p:sp>
      <p:pic>
        <p:nvPicPr>
          <p:cNvPr id="3" name="Picture 4" descr="figure 2-37">
            <a:extLst>
              <a:ext uri="{FF2B5EF4-FFF2-40B4-BE49-F238E27FC236}">
                <a16:creationId xmlns:a16="http://schemas.microsoft.com/office/drawing/2014/main" id="{AFC51F66-0747-67B4-FA4B-29FB088D5C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810" b="11810"/>
          <a:stretch>
            <a:fillRect/>
          </a:stretch>
        </p:blipFill>
        <p:spPr bwMode="auto">
          <a:xfrm>
            <a:off x="827584" y="1420249"/>
            <a:ext cx="7399338" cy="426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80">
            <a:extLst>
              <a:ext uri="{FF2B5EF4-FFF2-40B4-BE49-F238E27FC236}">
                <a16:creationId xmlns:a16="http://schemas.microsoft.com/office/drawing/2014/main" id="{2047119E-19CB-BC0C-39E2-5CDED7CA13B6}"/>
              </a:ext>
            </a:extLst>
          </p:cNvPr>
          <p:cNvSpPr txBox="1">
            <a:spLocks noChangeArrowheads="1"/>
          </p:cNvSpPr>
          <p:nvPr/>
        </p:nvSpPr>
        <p:spPr bwMode="auto">
          <a:xfrm>
            <a:off x="2235200" y="1196752"/>
            <a:ext cx="4641056"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dirty="0">
                <a:solidFill>
                  <a:srgbClr val="0070C0"/>
                </a:solidFill>
                <a:cs typeface="Times New Roman" panose="02020603050405020304" pitchFamily="18" charset="0"/>
              </a:rPr>
              <a:t>Substrat		        </a:t>
            </a:r>
            <a:r>
              <a:rPr lang="fr-FR" altLang="fr-FR" sz="1800" b="1" dirty="0">
                <a:solidFill>
                  <a:srgbClr val="0070C0"/>
                </a:solidFill>
              </a:rPr>
              <a:t>Produit</a:t>
            </a:r>
            <a:endParaRPr lang="fr-FR" altLang="fr-FR" sz="1800" b="1" dirty="0">
              <a:solidFill>
                <a:srgbClr val="0070C0"/>
              </a:solidFill>
              <a:cs typeface="Times New Roman" panose="02020603050405020304" pitchFamily="18" charset="0"/>
            </a:endParaRPr>
          </a:p>
        </p:txBody>
      </p:sp>
      <p:cxnSp>
        <p:nvCxnSpPr>
          <p:cNvPr id="48" name="Connecteur droit avec flèche 47">
            <a:extLst>
              <a:ext uri="{FF2B5EF4-FFF2-40B4-BE49-F238E27FC236}">
                <a16:creationId xmlns:a16="http://schemas.microsoft.com/office/drawing/2014/main" id="{2469D5EE-5818-D5CC-5FCA-0E011EC2BBB2}"/>
              </a:ext>
            </a:extLst>
          </p:cNvPr>
          <p:cNvCxnSpPr>
            <a:cxnSpLocks/>
          </p:cNvCxnSpPr>
          <p:nvPr/>
        </p:nvCxnSpPr>
        <p:spPr>
          <a:xfrm>
            <a:off x="3492500" y="1380108"/>
            <a:ext cx="1957388" cy="0"/>
          </a:xfrm>
          <a:prstGeom prst="straightConnector1">
            <a:avLst/>
          </a:prstGeom>
          <a:ln w="762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5849" name="Rectangle 3">
            <a:extLst>
              <a:ext uri="{FF2B5EF4-FFF2-40B4-BE49-F238E27FC236}">
                <a16:creationId xmlns:a16="http://schemas.microsoft.com/office/drawing/2014/main" id="{B4EDDED0-2724-0391-D3B1-54675E953CEB}"/>
              </a:ext>
            </a:extLst>
          </p:cNvPr>
          <p:cNvSpPr>
            <a:spLocks noChangeArrowheads="1"/>
          </p:cNvSpPr>
          <p:nvPr/>
        </p:nvSpPr>
        <p:spPr bwMode="auto">
          <a:xfrm>
            <a:off x="144463" y="2024633"/>
            <a:ext cx="84216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latin typeface="Comic Sans MS" panose="030F0702030302020204" pitchFamily="66" charset="0"/>
                <a:cs typeface="Times New Roman" panose="02020603050405020304" pitchFamily="18" charset="0"/>
              </a:rPr>
              <a:t>. Les substrats doivent se rencontrer</a:t>
            </a:r>
          </a:p>
          <a:p>
            <a:pPr eaLnBrk="1" hangingPunct="1">
              <a:spcBef>
                <a:spcPct val="0"/>
              </a:spcBef>
              <a:buFontTx/>
              <a:buNone/>
            </a:pPr>
            <a:r>
              <a:rPr lang="fr-FR" altLang="fr-FR" sz="1800" b="1">
                <a:latin typeface="Comic Sans MS" panose="030F0702030302020204" pitchFamily="66" charset="0"/>
                <a:cs typeface="Times New Roman" panose="02020603050405020304" pitchFamily="18" charset="0"/>
              </a:rPr>
              <a:t>. La réaction doit pouvoir se faire pendant leur temps d’association</a:t>
            </a:r>
          </a:p>
          <a:p>
            <a:pPr eaLnBrk="1" hangingPunct="1">
              <a:spcBef>
                <a:spcPct val="0"/>
              </a:spcBef>
              <a:buFontTx/>
              <a:buNone/>
            </a:pPr>
            <a:r>
              <a:rPr lang="fr-FR" altLang="fr-FR" sz="1800" b="1">
                <a:latin typeface="Comic Sans MS" panose="030F0702030302020204" pitchFamily="66" charset="0"/>
                <a:cs typeface="Times New Roman" panose="02020603050405020304" pitchFamily="18" charset="0"/>
              </a:rPr>
              <a:t>. Il faut apporter une certaine quantité d’énergie pour permettre l’activation de la réaction </a:t>
            </a:r>
          </a:p>
          <a:p>
            <a:pPr eaLnBrk="1" hangingPunct="1">
              <a:spcBef>
                <a:spcPct val="0"/>
              </a:spcBef>
              <a:buFontTx/>
              <a:buNone/>
            </a:pPr>
            <a:endParaRPr lang="fr-FR" altLang="fr-FR" sz="1800">
              <a:latin typeface="Comic Sans MS" panose="030F0702030302020204" pitchFamily="66" charset="0"/>
            </a:endParaRPr>
          </a:p>
        </p:txBody>
      </p:sp>
      <p:sp>
        <p:nvSpPr>
          <p:cNvPr id="2" name="Rectangle 1">
            <a:extLst>
              <a:ext uri="{FF2B5EF4-FFF2-40B4-BE49-F238E27FC236}">
                <a16:creationId xmlns:a16="http://schemas.microsoft.com/office/drawing/2014/main" id="{92E3EA14-974D-5B8F-1BC3-E77505507076}"/>
              </a:ext>
            </a:extLst>
          </p:cNvPr>
          <p:cNvSpPr/>
          <p:nvPr/>
        </p:nvSpPr>
        <p:spPr>
          <a:xfrm>
            <a:off x="0" y="0"/>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Contraintes de la transformation de la matière</a:t>
            </a:r>
            <a:endParaRPr lang="fr-FR" altLang="fr-FR" sz="2400" b="1" dirty="0">
              <a:solidFill>
                <a:schemeClr val="bg1"/>
              </a:solidFill>
              <a:latin typeface="+mn-lt"/>
              <a:ea typeface="SimSun" panose="02010600030101010101" pitchFamily="2" charset="-122"/>
            </a:endParaRP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1903</Words>
  <Application>Microsoft Macintosh PowerPoint</Application>
  <PresentationFormat>Affichage à l'écran (4:3)</PresentationFormat>
  <Paragraphs>436</Paragraphs>
  <Slides>36</Slides>
  <Notes>17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SimSun</vt:lpstr>
      <vt:lpstr>Arial</vt:lpstr>
      <vt:lpstr>Comic Sans MS</vt:lpstr>
      <vt:lpstr>Symbol</vt:lpstr>
      <vt:lpstr>Times New Roman</vt:lpstr>
      <vt:lpstr>Wingdings</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Ludivine Royer</cp:lastModifiedBy>
  <cp:revision>2</cp:revision>
  <dcterms:modified xsi:type="dcterms:W3CDTF">2024-11-22T10:01:43Z</dcterms:modified>
</cp:coreProperties>
</file>