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8C3830-0CAC-AFAD-BA07-BC22C8357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6A67EA-FA00-545C-FE38-B3F293905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14B26-30FB-10C7-5748-225B402E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09BB4E-67A3-6CA9-D915-814EED1C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110363-83B5-5BDF-DCC9-BB37E0D9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49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DE9941-B68A-41E9-652A-EBCA9E537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0F6DDE-7EBE-39D6-4CC3-97BF4B01C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376AD-278D-252A-98A8-FF74D75A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5F1A6C-BF53-60AF-42A8-CA93EF8B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BDAC5A-4965-A1CD-7777-BCF27758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3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D3EDF5-EAE3-C25A-7581-5A8A33688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23FFF4-5717-116A-B687-F8EB376A5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86AEA4-7BDA-C4F6-19B9-3FBFCE38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3A9189-2540-CF45-63AF-39591691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409469-2B22-5FDA-E5D3-157C6429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07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141E5-265A-333E-7DB8-3A6FB7E1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2963DC-7B27-E472-2E3A-CA72DD37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6D396-3684-AD53-64B6-44F38E8D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38682C-042B-6DB5-8F1A-57AD004D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50E49-3578-04C3-8EB3-CBA0EA68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86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6C902-6952-DCDE-83D8-6C532518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B6A59C-1E28-8F01-F57F-3166611FD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FAC30-62E1-DDB2-1586-FBFB7FF54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D1C685-6DEE-4CC5-3E20-5FA9E596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FF5287-BBED-797E-AD59-FC82694A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23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2F973-CB75-EEDD-3DB8-932DB338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C64206-D418-937B-770D-7DB12ED9A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A78FF9-F3B2-7971-9FF9-349D98C96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6FE58C-C338-28EE-8C66-7406CB54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C60657-2927-195F-34E7-2ED06BB57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0B3685-1E9A-C5D5-26FD-8B89A555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77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0CBE4-01CE-985D-E45F-E7DC5B3B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895EB1-F687-0697-F22F-96E35D80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483917-CE96-C984-DA7B-F394CBAF3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C3BA7A-2FBF-9089-FA08-8A871C64E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FAE4AC-63BC-3465-C2AE-D92447D71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475596-0643-C245-E04F-A8FA4FF8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7BDE2E-52D9-9643-AABD-E92C73CB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3A25B2-526C-4DF8-341B-DA965069A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9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5A87EF-689D-FA5D-6082-98699FE8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71575D-F963-B616-43B0-0DEC8A7E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9CBC89-AAE5-5635-975F-AE4074E9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4E76D8-75B7-00B3-61E8-0D1DD733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98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EFF79E-AA12-97FC-9151-CCB619D6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CB2200-2CB4-982E-5595-DE25B772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9AC18E-C47E-D31F-EC89-13B8F8EB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5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E32CC6-1825-8D76-A60A-4DDA68B3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027C5C-9396-CDA6-F566-E9C73AB7F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45BDC7-B32B-167C-AFCC-2153DC064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49E9E8-08EF-5E12-0453-E7FF5879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3EE188-A272-9297-6DBC-88A163C7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D22630-2A08-FAC3-973C-25F696BD2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32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4AC5A5-F1AE-A65A-9F09-88881107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9EDEAB-187A-28C8-7C7F-42C25D100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6B7C8F-DEFD-D23B-A9B5-D66FC6AE0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5BA5C1-B0F5-217D-D3FF-84163DC8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967D91-DFED-69CC-64E3-D8D6E989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F6DCAE-7101-B496-45FC-07DF2BE4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60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1D24FA-7A07-AEB3-E252-16BE20FA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0B02AB-CBB6-FD47-DCBE-536C99C6F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0DFFF3-D4F1-1F03-A4F1-2E12AA5E8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EDA386-8120-4336-81CD-AB0AB7702DE4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2D7852-505A-429F-D061-7641E6942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D503A-18E9-D2BF-4E3C-F5A2CB92F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BC2180-9254-4A5C-A7C2-890A37545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8E24C1D-8BC1-CD88-54AD-01EEBF614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99" y="147477"/>
            <a:ext cx="9776085" cy="671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51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Severine Pechine</dc:creator>
  <cp:lastModifiedBy>Severine Pechine</cp:lastModifiedBy>
  <cp:revision>3</cp:revision>
  <dcterms:created xsi:type="dcterms:W3CDTF">2024-11-10T21:36:06Z</dcterms:created>
  <dcterms:modified xsi:type="dcterms:W3CDTF">2024-11-10T21:41:02Z</dcterms:modified>
</cp:coreProperties>
</file>