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éverine Péchiné" initials="SP" lastIdx="2" clrIdx="0"/>
  <p:cmAuthor id="1" name="Marie-Françoise" initials="MFB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9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40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94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32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16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41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57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71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68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19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6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68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1CB04-0B88-42AE-AEA7-C3B19EC05974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9F89D-E3D0-4422-A4E4-8524EEF81F4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36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39951" y="3150260"/>
            <a:ext cx="1720311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i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849423" y="656999"/>
            <a:ext cx="2376264" cy="12598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i="1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16247" y="349222"/>
            <a:ext cx="2559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1 - Morphologie et classification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6804248" y="2803923"/>
            <a:ext cx="2160240" cy="91311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strike="sngStrike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67399" y="2492896"/>
            <a:ext cx="2025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2 - Habitat / Réservoir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5828699" y="5187172"/>
            <a:ext cx="2376264" cy="11521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820818" y="4885673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3 - Critères culturaux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79512" y="2852936"/>
            <a:ext cx="3168352" cy="13681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39552" y="1886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6 - Facteurs de virulence principaux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395536" y="476673"/>
            <a:ext cx="3096344" cy="14401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67544" y="2545159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5 - Pathologies possibles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971600" y="5245886"/>
            <a:ext cx="3744416" cy="127945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674428" y="4941168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4 - Critères d’identification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5284199" y="2040524"/>
            <a:ext cx="648072" cy="9564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5964834" y="3334926"/>
            <a:ext cx="68751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5140183" y="3717032"/>
            <a:ext cx="964213" cy="11802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3491880" y="3730499"/>
            <a:ext cx="864096" cy="113866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3419872" y="3320117"/>
            <a:ext cx="648072" cy="1480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 flipV="1">
            <a:off x="3635897" y="2040524"/>
            <a:ext cx="648071" cy="9564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èche en arc 21"/>
          <p:cNvSpPr/>
          <p:nvPr/>
        </p:nvSpPr>
        <p:spPr>
          <a:xfrm rot="5400000">
            <a:off x="3095081" y="1556792"/>
            <a:ext cx="3024336" cy="3600400"/>
          </a:xfrm>
          <a:prstGeom prst="circularArrow">
            <a:avLst>
              <a:gd name="adj1" fmla="val 2909"/>
              <a:gd name="adj2" fmla="val 1017368"/>
              <a:gd name="adj3" fmla="val 20476876"/>
              <a:gd name="adj4" fmla="val 10800005"/>
              <a:gd name="adj5" fmla="val 58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547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28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Péchiné</dc:creator>
  <cp:lastModifiedBy>Claire Janoir-jouveshomme</cp:lastModifiedBy>
  <cp:revision>11</cp:revision>
  <cp:lastPrinted>2022-11-04T11:27:01Z</cp:lastPrinted>
  <dcterms:created xsi:type="dcterms:W3CDTF">2019-07-24T12:24:55Z</dcterms:created>
  <dcterms:modified xsi:type="dcterms:W3CDTF">2022-11-04T11:31:21Z</dcterms:modified>
</cp:coreProperties>
</file>