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Override1.xml" ContentType="application/vnd.openxmlformats-officedocument.themeOverride+xml"/>
  <Override PartName="/ppt/tags/tag12.xml" ContentType="application/vnd.openxmlformats-officedocument.presentationml.tags+xml"/>
  <Override PartName="/ppt/tags/tag1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5" r:id="rId6"/>
    <p:sldId id="266" r:id="rId7"/>
    <p:sldId id="313" r:id="rId8"/>
    <p:sldId id="267" r:id="rId9"/>
    <p:sldId id="314" r:id="rId10"/>
    <p:sldId id="275" r:id="rId11"/>
    <p:sldId id="277" r:id="rId12"/>
    <p:sldId id="278" r:id="rId13"/>
    <p:sldId id="279" r:id="rId14"/>
    <p:sldId id="280" r:id="rId15"/>
    <p:sldId id="281" r:id="rId16"/>
    <p:sldId id="282" r:id="rId17"/>
    <p:sldId id="283" r:id="rId18"/>
    <p:sldId id="285" r:id="rId19"/>
    <p:sldId id="284" r:id="rId20"/>
    <p:sldId id="307" r:id="rId21"/>
    <p:sldId id="272" r:id="rId22"/>
    <p:sldId id="273" r:id="rId23"/>
    <p:sldId id="286" r:id="rId24"/>
    <p:sldId id="274" r:id="rId25"/>
    <p:sldId id="308" r:id="rId26"/>
    <p:sldId id="301" r:id="rId27"/>
    <p:sldId id="310" r:id="rId28"/>
    <p:sldId id="311" r:id="rId29"/>
    <p:sldId id="316" r:id="rId30"/>
    <p:sldId id="312" r:id="rId31"/>
    <p:sldId id="271" r:id="rId32"/>
    <p:sldId id="268" r:id="rId33"/>
    <p:sldId id="288" r:id="rId34"/>
    <p:sldId id="289" r:id="rId35"/>
    <p:sldId id="290" r:id="rId36"/>
    <p:sldId id="291" r:id="rId37"/>
    <p:sldId id="292" r:id="rId38"/>
    <p:sldId id="293" r:id="rId39"/>
    <p:sldId id="294" r:id="rId40"/>
    <p:sldId id="296" r:id="rId41"/>
    <p:sldId id="269" r:id="rId42"/>
    <p:sldId id="257" r:id="rId43"/>
    <p:sldId id="297" r:id="rId44"/>
    <p:sldId id="298" r:id="rId45"/>
    <p:sldId id="299" r:id="rId46"/>
    <p:sldId id="259" r:id="rId47"/>
    <p:sldId id="300" r:id="rId48"/>
    <p:sldId id="302" r:id="rId49"/>
    <p:sldId id="303" r:id="rId50"/>
    <p:sldId id="304" r:id="rId51"/>
    <p:sldId id="305" r:id="rId52"/>
    <p:sldId id="309" r:id="rId53"/>
    <p:sldId id="315" r:id="rId54"/>
    <p:sldId id="263" r:id="rId55"/>
  </p:sldIdLst>
  <p:sldSz cx="12192000" cy="6858000"/>
  <p:notesSz cx="6858000" cy="12192000"/>
  <p:custDataLst>
    <p:tags r:id="rId56"/>
  </p:custDataLst>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5361DED-1925-4FA9-8B2C-549DF108D3E8}">
          <p14:sldIdLst>
            <p14:sldId id="256"/>
          </p14:sldIdLst>
        </p14:section>
        <p14:section name="Introduction" id="{579254EF-8677-48C9-9B25-AC7BF7784E0B}">
          <p14:sldIdLst>
            <p14:sldId id="265"/>
            <p14:sldId id="266"/>
            <p14:sldId id="313"/>
          </p14:sldIdLst>
        </p14:section>
        <p14:section name="Sources fiables" id="{16DBC4AF-AE5B-4D29-A3CD-089A7FA50E4F}">
          <p14:sldIdLst>
            <p14:sldId id="267"/>
            <p14:sldId id="314"/>
            <p14:sldId id="275"/>
            <p14:sldId id="277"/>
            <p14:sldId id="278"/>
            <p14:sldId id="279"/>
            <p14:sldId id="280"/>
            <p14:sldId id="281"/>
            <p14:sldId id="282"/>
            <p14:sldId id="283"/>
            <p14:sldId id="285"/>
            <p14:sldId id="284"/>
            <p14:sldId id="307"/>
            <p14:sldId id="272"/>
            <p14:sldId id="273"/>
            <p14:sldId id="286"/>
            <p14:sldId id="274"/>
            <p14:sldId id="308"/>
            <p14:sldId id="301"/>
            <p14:sldId id="310"/>
            <p14:sldId id="311"/>
            <p14:sldId id="316"/>
            <p14:sldId id="312"/>
            <p14:sldId id="271"/>
          </p14:sldIdLst>
        </p14:section>
        <p14:section name="Plagiat" id="{D4F498BA-F17C-4EB2-B73E-2ABF902EFD18}">
          <p14:sldIdLst>
            <p14:sldId id="268"/>
            <p14:sldId id="288"/>
            <p14:sldId id="289"/>
            <p14:sldId id="290"/>
            <p14:sldId id="291"/>
            <p14:sldId id="292"/>
            <p14:sldId id="293"/>
            <p14:sldId id="294"/>
            <p14:sldId id="296"/>
          </p14:sldIdLst>
        </p14:section>
        <p14:section name="Citation des sources" id="{65092078-4EC8-4C8A-A858-865B9569A23F}">
          <p14:sldIdLst>
            <p14:sldId id="269"/>
            <p14:sldId id="257"/>
            <p14:sldId id="297"/>
            <p14:sldId id="298"/>
            <p14:sldId id="299"/>
            <p14:sldId id="259"/>
            <p14:sldId id="300"/>
            <p14:sldId id="302"/>
            <p14:sldId id="303"/>
            <p14:sldId id="304"/>
            <p14:sldId id="305"/>
            <p14:sldId id="309"/>
            <p14:sldId id="315"/>
            <p14:sldId id="263"/>
          </p14:sldIdLst>
        </p14:section>
      </p14:sectionLst>
    </p:ext>
    <p:ext uri="{EFAFB233-063F-42B5-8137-9DF3F51BA10A}">
      <p15:sldGuideLst xmlns:p15="http://schemas.microsoft.com/office/powerpoint/2012/main">
        <p15:guide id="1" orient="horz" pos="640" userDrawn="1">
          <p15:clr>
            <a:srgbClr val="A4A3A4"/>
          </p15:clr>
        </p15:guide>
        <p15:guide id="2" pos="71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68013F"/>
    <a:srgbClr val="000000"/>
    <a:srgbClr val="D6DB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934C9-6297-211B-E310-FA4ADA035078}" v="2" dt="2025-02-26T15:22:19.606"/>
    <p1510:client id="{8AC4229F-C7C3-F765-D27F-E74F96C3CE7F}" v="2" dt="2025-02-26T15:00:14.52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640"/>
        <p:guide pos="719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Jamet" userId="bf57f591-9f98-46ad-b873-0e0cfd4e953e" providerId="ADAL" clId="{D709F916-9FB5-4B8B-974B-4103EB87D0A6}"/>
    <pc:docChg chg="undo custSel addSld delSld modSld modSection">
      <pc:chgData name="Samuel Jamet" userId="bf57f591-9f98-46ad-b873-0e0cfd4e953e" providerId="ADAL" clId="{D709F916-9FB5-4B8B-974B-4103EB87D0A6}" dt="2025-02-26T15:52:00.985" v="2199" actId="1076"/>
      <pc:docMkLst>
        <pc:docMk/>
      </pc:docMkLst>
      <pc:sldChg chg="modSp mod">
        <pc:chgData name="Samuel Jamet" userId="bf57f591-9f98-46ad-b873-0e0cfd4e953e" providerId="ADAL" clId="{D709F916-9FB5-4B8B-974B-4103EB87D0A6}" dt="2025-02-20T14:21:25.787" v="51" actId="114"/>
        <pc:sldMkLst>
          <pc:docMk/>
          <pc:sldMk cId="652778235" sldId="256"/>
        </pc:sldMkLst>
        <pc:spChg chg="mod">
          <ac:chgData name="Samuel Jamet" userId="bf57f591-9f98-46ad-b873-0e0cfd4e953e" providerId="ADAL" clId="{D709F916-9FB5-4B8B-974B-4103EB87D0A6}" dt="2025-02-20T14:21:25.787" v="51" actId="114"/>
          <ac:spMkLst>
            <pc:docMk/>
            <pc:sldMk cId="652778235" sldId="256"/>
            <ac:spMk id="2" creationId="{9E6ECD28-478F-4A84-87CA-96F0E1D09142}"/>
          </ac:spMkLst>
        </pc:spChg>
      </pc:sldChg>
      <pc:sldChg chg="modSp setBg">
        <pc:chgData name="Samuel Jamet" userId="bf57f591-9f98-46ad-b873-0e0cfd4e953e" providerId="ADAL" clId="{D709F916-9FB5-4B8B-974B-4103EB87D0A6}" dt="2025-02-21T14:38:15.212" v="1869"/>
        <pc:sldMkLst>
          <pc:docMk/>
          <pc:sldMk cId="2025255350" sldId="266"/>
        </pc:sldMkLst>
        <pc:spChg chg="mod">
          <ac:chgData name="Samuel Jamet" userId="bf57f591-9f98-46ad-b873-0e0cfd4e953e" providerId="ADAL" clId="{D709F916-9FB5-4B8B-974B-4103EB87D0A6}" dt="2025-02-21T14:38:15.212" v="1869"/>
          <ac:spMkLst>
            <pc:docMk/>
            <pc:sldMk cId="2025255350" sldId="266"/>
            <ac:spMk id="2" creationId="{0647BF50-C14B-4A33-9335-F1E89E529B95}"/>
          </ac:spMkLst>
        </pc:spChg>
      </pc:sldChg>
      <pc:sldChg chg="modSp mod">
        <pc:chgData name="Samuel Jamet" userId="bf57f591-9f98-46ad-b873-0e0cfd4e953e" providerId="ADAL" clId="{D709F916-9FB5-4B8B-974B-4103EB87D0A6}" dt="2025-02-21T14:17:40.927" v="1271" actId="12788"/>
        <pc:sldMkLst>
          <pc:docMk/>
          <pc:sldMk cId="3243671152" sldId="267"/>
        </pc:sldMkLst>
        <pc:spChg chg="mod">
          <ac:chgData name="Samuel Jamet" userId="bf57f591-9f98-46ad-b873-0e0cfd4e953e" providerId="ADAL" clId="{D709F916-9FB5-4B8B-974B-4103EB87D0A6}" dt="2025-02-21T14:17:40.927" v="1271" actId="12788"/>
          <ac:spMkLst>
            <pc:docMk/>
            <pc:sldMk cId="3243671152" sldId="267"/>
            <ac:spMk id="3" creationId="{ABE6C5F0-8E19-44A8-BDA1-8C127AE856C6}"/>
          </ac:spMkLst>
        </pc:spChg>
      </pc:sldChg>
      <pc:sldChg chg="addSp delSp modSp mod">
        <pc:chgData name="Samuel Jamet" userId="bf57f591-9f98-46ad-b873-0e0cfd4e953e" providerId="ADAL" clId="{D709F916-9FB5-4B8B-974B-4103EB87D0A6}" dt="2025-02-20T15:18:27.472" v="1203" actId="1076"/>
        <pc:sldMkLst>
          <pc:docMk/>
          <pc:sldMk cId="3745257888" sldId="271"/>
        </pc:sldMkLst>
        <pc:spChg chg="mod">
          <ac:chgData name="Samuel Jamet" userId="bf57f591-9f98-46ad-b873-0e0cfd4e953e" providerId="ADAL" clId="{D709F916-9FB5-4B8B-974B-4103EB87D0A6}" dt="2025-02-20T14:21:57.471" v="85" actId="20577"/>
          <ac:spMkLst>
            <pc:docMk/>
            <pc:sldMk cId="3745257888" sldId="271"/>
            <ac:spMk id="2" creationId="{A3AC31E9-9D8C-4072-A023-FDE65A358800}"/>
          </ac:spMkLst>
        </pc:spChg>
        <pc:picChg chg="del">
          <ac:chgData name="Samuel Jamet" userId="bf57f591-9f98-46ad-b873-0e0cfd4e953e" providerId="ADAL" clId="{D709F916-9FB5-4B8B-974B-4103EB87D0A6}" dt="2025-02-20T14:48:47.605" v="1175" actId="478"/>
          <ac:picMkLst>
            <pc:docMk/>
            <pc:sldMk cId="3745257888" sldId="271"/>
            <ac:picMk id="4" creationId="{FCFE659C-945A-450C-90C2-E92227FAEB5A}"/>
          </ac:picMkLst>
        </pc:picChg>
        <pc:picChg chg="add mod">
          <ac:chgData name="Samuel Jamet" userId="bf57f591-9f98-46ad-b873-0e0cfd4e953e" providerId="ADAL" clId="{D709F916-9FB5-4B8B-974B-4103EB87D0A6}" dt="2025-02-20T15:18:27.472" v="1203" actId="1076"/>
          <ac:picMkLst>
            <pc:docMk/>
            <pc:sldMk cId="3745257888" sldId="271"/>
            <ac:picMk id="5" creationId="{D27B0DEF-5BB7-4B2F-8268-68FAC667B151}"/>
          </ac:picMkLst>
        </pc:picChg>
      </pc:sldChg>
      <pc:sldChg chg="modSp mod">
        <pc:chgData name="Samuel Jamet" userId="bf57f591-9f98-46ad-b873-0e0cfd4e953e" providerId="ADAL" clId="{D709F916-9FB5-4B8B-974B-4103EB87D0A6}" dt="2025-02-20T15:45:13.679" v="1204" actId="20577"/>
        <pc:sldMkLst>
          <pc:docMk/>
          <pc:sldMk cId="3172135828" sldId="289"/>
        </pc:sldMkLst>
        <pc:spChg chg="mod">
          <ac:chgData name="Samuel Jamet" userId="bf57f591-9f98-46ad-b873-0e0cfd4e953e" providerId="ADAL" clId="{D709F916-9FB5-4B8B-974B-4103EB87D0A6}" dt="2025-02-20T15:45:13.679" v="1204" actId="20577"/>
          <ac:spMkLst>
            <pc:docMk/>
            <pc:sldMk cId="3172135828" sldId="289"/>
            <ac:spMk id="4" creationId="{807F48A7-CC0E-4972-9935-6D4D313756FF}"/>
          </ac:spMkLst>
        </pc:spChg>
      </pc:sldChg>
      <pc:sldChg chg="del">
        <pc:chgData name="Samuel Jamet" userId="bf57f591-9f98-46ad-b873-0e0cfd4e953e" providerId="ADAL" clId="{D709F916-9FB5-4B8B-974B-4103EB87D0A6}" dt="2025-02-24T15:50:59.791" v="2126" actId="47"/>
        <pc:sldMkLst>
          <pc:docMk/>
          <pc:sldMk cId="1665896723" sldId="295"/>
        </pc:sldMkLst>
      </pc:sldChg>
      <pc:sldChg chg="addSp delSp modSp mod">
        <pc:chgData name="Samuel Jamet" userId="bf57f591-9f98-46ad-b873-0e0cfd4e953e" providerId="ADAL" clId="{D709F916-9FB5-4B8B-974B-4103EB87D0A6}" dt="2025-02-26T15:50:06.230" v="2162" actId="1035"/>
        <pc:sldMkLst>
          <pc:docMk/>
          <pc:sldMk cId="4182971241" sldId="311"/>
        </pc:sldMkLst>
        <pc:spChg chg="mod">
          <ac:chgData name="Samuel Jamet" userId="bf57f591-9f98-46ad-b873-0e0cfd4e953e" providerId="ADAL" clId="{D709F916-9FB5-4B8B-974B-4103EB87D0A6}" dt="2025-02-20T14:50:19.247" v="1201" actId="20577"/>
          <ac:spMkLst>
            <pc:docMk/>
            <pc:sldMk cId="4182971241" sldId="311"/>
            <ac:spMk id="2" creationId="{6F936FCB-E89D-4748-BC37-6A2F934E9478}"/>
          </ac:spMkLst>
        </pc:spChg>
        <pc:spChg chg="mod">
          <ac:chgData name="Samuel Jamet" userId="bf57f591-9f98-46ad-b873-0e0cfd4e953e" providerId="ADAL" clId="{D709F916-9FB5-4B8B-974B-4103EB87D0A6}" dt="2025-02-24T15:51:23.220" v="2127" actId="14100"/>
          <ac:spMkLst>
            <pc:docMk/>
            <pc:sldMk cId="4182971241" sldId="311"/>
            <ac:spMk id="3" creationId="{5C0D4183-567A-4F21-A12D-CD35E1ADB364}"/>
          </ac:spMkLst>
        </pc:spChg>
        <pc:spChg chg="del">
          <ac:chgData name="Samuel Jamet" userId="bf57f591-9f98-46ad-b873-0e0cfd4e953e" providerId="ADAL" clId="{D709F916-9FB5-4B8B-974B-4103EB87D0A6}" dt="2025-02-24T15:46:28.724" v="1979" actId="21"/>
          <ac:spMkLst>
            <pc:docMk/>
            <pc:sldMk cId="4182971241" sldId="311"/>
            <ac:spMk id="4" creationId="{9710A9A8-7C8B-4672-B9CD-2EAD81F3866C}"/>
          </ac:spMkLst>
        </pc:spChg>
        <pc:spChg chg="del">
          <ac:chgData name="Samuel Jamet" userId="bf57f591-9f98-46ad-b873-0e0cfd4e953e" providerId="ADAL" clId="{D709F916-9FB5-4B8B-974B-4103EB87D0A6}" dt="2025-02-24T15:46:28.724" v="1979" actId="21"/>
          <ac:spMkLst>
            <pc:docMk/>
            <pc:sldMk cId="4182971241" sldId="311"/>
            <ac:spMk id="6" creationId="{146AA3E1-6237-4699-B7AE-84E2AB1BC62A}"/>
          </ac:spMkLst>
        </pc:spChg>
        <pc:spChg chg="mod">
          <ac:chgData name="Samuel Jamet" userId="bf57f591-9f98-46ad-b873-0e0cfd4e953e" providerId="ADAL" clId="{D709F916-9FB5-4B8B-974B-4103EB87D0A6}" dt="2025-02-24T15:46:23.125" v="1978" actId="14100"/>
          <ac:spMkLst>
            <pc:docMk/>
            <pc:sldMk cId="4182971241" sldId="311"/>
            <ac:spMk id="8" creationId="{C9007559-D3D6-4884-B4F3-2684335037A8}"/>
          </ac:spMkLst>
        </pc:spChg>
        <pc:spChg chg="del">
          <ac:chgData name="Samuel Jamet" userId="bf57f591-9f98-46ad-b873-0e0cfd4e953e" providerId="ADAL" clId="{D709F916-9FB5-4B8B-974B-4103EB87D0A6}" dt="2025-02-24T15:46:28.724" v="1979" actId="21"/>
          <ac:spMkLst>
            <pc:docMk/>
            <pc:sldMk cId="4182971241" sldId="311"/>
            <ac:spMk id="9" creationId="{C11ED20F-E562-4304-B2DD-6D8DC4479995}"/>
          </ac:spMkLst>
        </pc:spChg>
        <pc:spChg chg="mod">
          <ac:chgData name="Samuel Jamet" userId="bf57f591-9f98-46ad-b873-0e0cfd4e953e" providerId="ADAL" clId="{D709F916-9FB5-4B8B-974B-4103EB87D0A6}" dt="2025-02-24T15:47:45.293" v="1992" actId="1076"/>
          <ac:spMkLst>
            <pc:docMk/>
            <pc:sldMk cId="4182971241" sldId="311"/>
            <ac:spMk id="10" creationId="{A7C6B7FB-D819-4D4C-B872-B2E58E2BD68D}"/>
          </ac:spMkLst>
        </pc:spChg>
        <pc:spChg chg="mod">
          <ac:chgData name="Samuel Jamet" userId="bf57f591-9f98-46ad-b873-0e0cfd4e953e" providerId="ADAL" clId="{D709F916-9FB5-4B8B-974B-4103EB87D0A6}" dt="2025-02-24T15:47:45.293" v="1992" actId="1076"/>
          <ac:spMkLst>
            <pc:docMk/>
            <pc:sldMk cId="4182971241" sldId="311"/>
            <ac:spMk id="11" creationId="{8BF86E6B-04A5-4A38-9EB5-B2CE108B1A80}"/>
          </ac:spMkLst>
        </pc:spChg>
        <pc:spChg chg="mod">
          <ac:chgData name="Samuel Jamet" userId="bf57f591-9f98-46ad-b873-0e0cfd4e953e" providerId="ADAL" clId="{D709F916-9FB5-4B8B-974B-4103EB87D0A6}" dt="2025-02-24T15:48:06.978" v="1997" actId="1076"/>
          <ac:spMkLst>
            <pc:docMk/>
            <pc:sldMk cId="4182971241" sldId="311"/>
            <ac:spMk id="12" creationId="{621E9E5D-A595-490A-B469-FF957A1B526E}"/>
          </ac:spMkLst>
        </pc:spChg>
        <pc:spChg chg="mod">
          <ac:chgData name="Samuel Jamet" userId="bf57f591-9f98-46ad-b873-0e0cfd4e953e" providerId="ADAL" clId="{D709F916-9FB5-4B8B-974B-4103EB87D0A6}" dt="2025-02-24T15:48:02.750" v="1996" actId="14100"/>
          <ac:spMkLst>
            <pc:docMk/>
            <pc:sldMk cId="4182971241" sldId="311"/>
            <ac:spMk id="13" creationId="{2CF43F24-9176-4B9F-B617-FD262C5DF751}"/>
          </ac:spMkLst>
        </pc:spChg>
        <pc:spChg chg="mod">
          <ac:chgData name="Samuel Jamet" userId="bf57f591-9f98-46ad-b873-0e0cfd4e953e" providerId="ADAL" clId="{D709F916-9FB5-4B8B-974B-4103EB87D0A6}" dt="2025-02-24T15:47:39.255" v="1991" actId="1076"/>
          <ac:spMkLst>
            <pc:docMk/>
            <pc:sldMk cId="4182971241" sldId="311"/>
            <ac:spMk id="15" creationId="{38A9A983-08F0-4239-B890-5DB608549181}"/>
          </ac:spMkLst>
        </pc:spChg>
        <pc:spChg chg="mod">
          <ac:chgData name="Samuel Jamet" userId="bf57f591-9f98-46ad-b873-0e0cfd4e953e" providerId="ADAL" clId="{D709F916-9FB5-4B8B-974B-4103EB87D0A6}" dt="2025-02-24T15:47:39.255" v="1991" actId="1076"/>
          <ac:spMkLst>
            <pc:docMk/>
            <pc:sldMk cId="4182971241" sldId="311"/>
            <ac:spMk id="16" creationId="{77B80F51-7F84-440B-8B4E-8CBFCC2F3464}"/>
          </ac:spMkLst>
        </pc:spChg>
        <pc:spChg chg="add mod">
          <ac:chgData name="Samuel Jamet" userId="bf57f591-9f98-46ad-b873-0e0cfd4e953e" providerId="ADAL" clId="{D709F916-9FB5-4B8B-974B-4103EB87D0A6}" dt="2025-02-26T15:50:06.230" v="2162" actId="1035"/>
          <ac:spMkLst>
            <pc:docMk/>
            <pc:sldMk cId="4182971241" sldId="311"/>
            <ac:spMk id="17" creationId="{D165E4EB-78C7-4898-9948-A005FE9552DD}"/>
          </ac:spMkLst>
        </pc:spChg>
        <pc:spChg chg="del">
          <ac:chgData name="Samuel Jamet" userId="bf57f591-9f98-46ad-b873-0e0cfd4e953e" providerId="ADAL" clId="{D709F916-9FB5-4B8B-974B-4103EB87D0A6}" dt="2025-02-24T15:46:28.724" v="1979" actId="21"/>
          <ac:spMkLst>
            <pc:docMk/>
            <pc:sldMk cId="4182971241" sldId="311"/>
            <ac:spMk id="19" creationId="{07EBB8F0-1C80-4D8B-B8A9-344CC6B3E6D2}"/>
          </ac:spMkLst>
        </pc:spChg>
        <pc:spChg chg="del">
          <ac:chgData name="Samuel Jamet" userId="bf57f591-9f98-46ad-b873-0e0cfd4e953e" providerId="ADAL" clId="{D709F916-9FB5-4B8B-974B-4103EB87D0A6}" dt="2025-02-24T15:46:28.724" v="1979" actId="21"/>
          <ac:spMkLst>
            <pc:docMk/>
            <pc:sldMk cId="4182971241" sldId="311"/>
            <ac:spMk id="20" creationId="{617C2889-63B1-4AB0-8A1C-7A660832A3F3}"/>
          </ac:spMkLst>
        </pc:spChg>
        <pc:spChg chg="del">
          <ac:chgData name="Samuel Jamet" userId="bf57f591-9f98-46ad-b873-0e0cfd4e953e" providerId="ADAL" clId="{D709F916-9FB5-4B8B-974B-4103EB87D0A6}" dt="2025-02-24T15:46:28.724" v="1979" actId="21"/>
          <ac:spMkLst>
            <pc:docMk/>
            <pc:sldMk cId="4182971241" sldId="311"/>
            <ac:spMk id="21" creationId="{F128F705-D2DC-4F68-A069-27B1F7FDA312}"/>
          </ac:spMkLst>
        </pc:spChg>
        <pc:spChg chg="del">
          <ac:chgData name="Samuel Jamet" userId="bf57f591-9f98-46ad-b873-0e0cfd4e953e" providerId="ADAL" clId="{D709F916-9FB5-4B8B-974B-4103EB87D0A6}" dt="2025-02-24T15:46:28.724" v="1979" actId="21"/>
          <ac:spMkLst>
            <pc:docMk/>
            <pc:sldMk cId="4182971241" sldId="311"/>
            <ac:spMk id="22" creationId="{4EE10D6D-B923-4429-A758-0F38F55744BE}"/>
          </ac:spMkLst>
        </pc:spChg>
        <pc:spChg chg="del">
          <ac:chgData name="Samuel Jamet" userId="bf57f591-9f98-46ad-b873-0e0cfd4e953e" providerId="ADAL" clId="{D709F916-9FB5-4B8B-974B-4103EB87D0A6}" dt="2025-02-24T15:46:28.724" v="1979" actId="21"/>
          <ac:spMkLst>
            <pc:docMk/>
            <pc:sldMk cId="4182971241" sldId="311"/>
            <ac:spMk id="23" creationId="{524CD217-2E33-4B91-8241-BFA589F7F338}"/>
          </ac:spMkLst>
        </pc:spChg>
        <pc:spChg chg="del">
          <ac:chgData name="Samuel Jamet" userId="bf57f591-9f98-46ad-b873-0e0cfd4e953e" providerId="ADAL" clId="{D709F916-9FB5-4B8B-974B-4103EB87D0A6}" dt="2025-02-24T15:46:28.724" v="1979" actId="21"/>
          <ac:spMkLst>
            <pc:docMk/>
            <pc:sldMk cId="4182971241" sldId="311"/>
            <ac:spMk id="24" creationId="{9E4C8D27-2466-443E-AAEA-4CF8A1997043}"/>
          </ac:spMkLst>
        </pc:spChg>
        <pc:picChg chg="mod">
          <ac:chgData name="Samuel Jamet" userId="bf57f591-9f98-46ad-b873-0e0cfd4e953e" providerId="ADAL" clId="{D709F916-9FB5-4B8B-974B-4103EB87D0A6}" dt="2025-02-24T15:48:13.426" v="1998" actId="1076"/>
          <ac:picMkLst>
            <pc:docMk/>
            <pc:sldMk cId="4182971241" sldId="311"/>
            <ac:picMk id="14" creationId="{36D4E903-A005-443B-B0F7-A90F185BC261}"/>
          </ac:picMkLst>
        </pc:picChg>
        <pc:picChg chg="del">
          <ac:chgData name="Samuel Jamet" userId="bf57f591-9f98-46ad-b873-0e0cfd4e953e" providerId="ADAL" clId="{D709F916-9FB5-4B8B-974B-4103EB87D0A6}" dt="2025-02-24T15:46:28.724" v="1979" actId="21"/>
          <ac:picMkLst>
            <pc:docMk/>
            <pc:sldMk cId="4182971241" sldId="311"/>
            <ac:picMk id="18" creationId="{9E81C566-AF17-49B8-A8AD-F6AE7727D2FB}"/>
          </ac:picMkLst>
        </pc:picChg>
      </pc:sldChg>
      <pc:sldChg chg="addSp delSp modSp new mod delAnim modAnim">
        <pc:chgData name="Samuel Jamet" userId="bf57f591-9f98-46ad-b873-0e0cfd4e953e" providerId="ADAL" clId="{D709F916-9FB5-4B8B-974B-4103EB87D0A6}" dt="2025-02-20T14:35:49.799" v="1174" actId="14100"/>
        <pc:sldMkLst>
          <pc:docMk/>
          <pc:sldMk cId="3999031339" sldId="312"/>
        </pc:sldMkLst>
        <pc:spChg chg="mod">
          <ac:chgData name="Samuel Jamet" userId="bf57f591-9f98-46ad-b873-0e0cfd4e953e" providerId="ADAL" clId="{D709F916-9FB5-4B8B-974B-4103EB87D0A6}" dt="2025-02-20T14:23:11.162" v="182" actId="14100"/>
          <ac:spMkLst>
            <pc:docMk/>
            <pc:sldMk cId="3999031339" sldId="312"/>
            <ac:spMk id="2" creationId="{7659F60E-2271-4C24-9A57-479E1C991D55}"/>
          </ac:spMkLst>
        </pc:spChg>
        <pc:spChg chg="add mod">
          <ac:chgData name="Samuel Jamet" userId="bf57f591-9f98-46ad-b873-0e0cfd4e953e" providerId="ADAL" clId="{D709F916-9FB5-4B8B-974B-4103EB87D0A6}" dt="2025-02-20T14:26:25.877" v="382" actId="1037"/>
          <ac:spMkLst>
            <pc:docMk/>
            <pc:sldMk cId="3999031339" sldId="312"/>
            <ac:spMk id="3" creationId="{401FD943-3506-47AD-91A8-5DB40716C9C5}"/>
          </ac:spMkLst>
        </pc:spChg>
        <pc:spChg chg="add mod">
          <ac:chgData name="Samuel Jamet" userId="bf57f591-9f98-46ad-b873-0e0cfd4e953e" providerId="ADAL" clId="{D709F916-9FB5-4B8B-974B-4103EB87D0A6}" dt="2025-02-20T14:26:25.877" v="382" actId="1037"/>
          <ac:spMkLst>
            <pc:docMk/>
            <pc:sldMk cId="3999031339" sldId="312"/>
            <ac:spMk id="4" creationId="{59EC6CD0-B474-4DD3-9501-10017B703134}"/>
          </ac:spMkLst>
        </pc:spChg>
        <pc:spChg chg="add mod">
          <ac:chgData name="Samuel Jamet" userId="bf57f591-9f98-46ad-b873-0e0cfd4e953e" providerId="ADAL" clId="{D709F916-9FB5-4B8B-974B-4103EB87D0A6}" dt="2025-02-20T14:26:25.877" v="382" actId="1037"/>
          <ac:spMkLst>
            <pc:docMk/>
            <pc:sldMk cId="3999031339" sldId="312"/>
            <ac:spMk id="5" creationId="{4CECC8C7-04E0-4E7F-BD03-34A30B8639D7}"/>
          </ac:spMkLst>
        </pc:spChg>
        <pc:spChg chg="add mod">
          <ac:chgData name="Samuel Jamet" userId="bf57f591-9f98-46ad-b873-0e0cfd4e953e" providerId="ADAL" clId="{D709F916-9FB5-4B8B-974B-4103EB87D0A6}" dt="2025-02-20T14:35:49.799" v="1174" actId="14100"/>
          <ac:spMkLst>
            <pc:docMk/>
            <pc:sldMk cId="3999031339" sldId="312"/>
            <ac:spMk id="6" creationId="{DDFA28A6-E9C8-4BDC-B7FF-1EFD4ACDDDC5}"/>
          </ac:spMkLst>
        </pc:spChg>
        <pc:spChg chg="add del mod">
          <ac:chgData name="Samuel Jamet" userId="bf57f591-9f98-46ad-b873-0e0cfd4e953e" providerId="ADAL" clId="{D709F916-9FB5-4B8B-974B-4103EB87D0A6}" dt="2025-02-20T14:34:14.132" v="1031" actId="478"/>
          <ac:spMkLst>
            <pc:docMk/>
            <pc:sldMk cId="3999031339" sldId="312"/>
            <ac:spMk id="8" creationId="{B5BC2683-D3BB-4442-AC10-F5D80DA19A0F}"/>
          </ac:spMkLst>
        </pc:spChg>
        <pc:spChg chg="add mod">
          <ac:chgData name="Samuel Jamet" userId="bf57f591-9f98-46ad-b873-0e0cfd4e953e" providerId="ADAL" clId="{D709F916-9FB5-4B8B-974B-4103EB87D0A6}" dt="2025-02-20T14:27:46.849" v="423" actId="164"/>
          <ac:spMkLst>
            <pc:docMk/>
            <pc:sldMk cId="3999031339" sldId="312"/>
            <ac:spMk id="9" creationId="{4301EFF8-1734-4924-969A-C5F07C78803E}"/>
          </ac:spMkLst>
        </pc:spChg>
        <pc:spChg chg="add mod">
          <ac:chgData name="Samuel Jamet" userId="bf57f591-9f98-46ad-b873-0e0cfd4e953e" providerId="ADAL" clId="{D709F916-9FB5-4B8B-974B-4103EB87D0A6}" dt="2025-02-20T14:27:46.849" v="423" actId="164"/>
          <ac:spMkLst>
            <pc:docMk/>
            <pc:sldMk cId="3999031339" sldId="312"/>
            <ac:spMk id="10" creationId="{3BE811DF-BBF9-4F61-99AD-CC38D5A2ECF9}"/>
          </ac:spMkLst>
        </pc:spChg>
        <pc:spChg chg="mod">
          <ac:chgData name="Samuel Jamet" userId="bf57f591-9f98-46ad-b873-0e0cfd4e953e" providerId="ADAL" clId="{D709F916-9FB5-4B8B-974B-4103EB87D0A6}" dt="2025-02-20T14:28:06.620" v="478" actId="20577"/>
          <ac:spMkLst>
            <pc:docMk/>
            <pc:sldMk cId="3999031339" sldId="312"/>
            <ac:spMk id="13" creationId="{76EBF668-9DF4-4EF2-87F9-F9667683F475}"/>
          </ac:spMkLst>
        </pc:spChg>
        <pc:spChg chg="mod">
          <ac:chgData name="Samuel Jamet" userId="bf57f591-9f98-46ad-b873-0e0cfd4e953e" providerId="ADAL" clId="{D709F916-9FB5-4B8B-974B-4103EB87D0A6}" dt="2025-02-20T14:28:03.914" v="477" actId="20577"/>
          <ac:spMkLst>
            <pc:docMk/>
            <pc:sldMk cId="3999031339" sldId="312"/>
            <ac:spMk id="14" creationId="{9861959F-7906-44F9-818F-F5A456AE3B37}"/>
          </ac:spMkLst>
        </pc:spChg>
        <pc:spChg chg="mod">
          <ac:chgData name="Samuel Jamet" userId="bf57f591-9f98-46ad-b873-0e0cfd4e953e" providerId="ADAL" clId="{D709F916-9FB5-4B8B-974B-4103EB87D0A6}" dt="2025-02-20T14:28:30.971" v="538" actId="20577"/>
          <ac:spMkLst>
            <pc:docMk/>
            <pc:sldMk cId="3999031339" sldId="312"/>
            <ac:spMk id="16" creationId="{F3649ECC-A841-49FC-8270-7B760CB3A40F}"/>
          </ac:spMkLst>
        </pc:spChg>
        <pc:spChg chg="mod">
          <ac:chgData name="Samuel Jamet" userId="bf57f591-9f98-46ad-b873-0e0cfd4e953e" providerId="ADAL" clId="{D709F916-9FB5-4B8B-974B-4103EB87D0A6}" dt="2025-02-20T14:28:26.563" v="537" actId="20577"/>
          <ac:spMkLst>
            <pc:docMk/>
            <pc:sldMk cId="3999031339" sldId="312"/>
            <ac:spMk id="17" creationId="{E7D8E448-6905-4AFF-B32D-4062BF4C42AE}"/>
          </ac:spMkLst>
        </pc:spChg>
        <pc:spChg chg="mod">
          <ac:chgData name="Samuel Jamet" userId="bf57f591-9f98-46ad-b873-0e0cfd4e953e" providerId="ADAL" clId="{D709F916-9FB5-4B8B-974B-4103EB87D0A6}" dt="2025-02-20T14:29:01.530" v="592" actId="20577"/>
          <ac:spMkLst>
            <pc:docMk/>
            <pc:sldMk cId="3999031339" sldId="312"/>
            <ac:spMk id="19" creationId="{7D4A0FF2-81D5-4328-9570-268B6709869B}"/>
          </ac:spMkLst>
        </pc:spChg>
        <pc:spChg chg="mod">
          <ac:chgData name="Samuel Jamet" userId="bf57f591-9f98-46ad-b873-0e0cfd4e953e" providerId="ADAL" clId="{D709F916-9FB5-4B8B-974B-4103EB87D0A6}" dt="2025-02-20T14:28:47.796" v="589" actId="20577"/>
          <ac:spMkLst>
            <pc:docMk/>
            <pc:sldMk cId="3999031339" sldId="312"/>
            <ac:spMk id="20" creationId="{A5E61B12-EEFA-4724-9B1C-2FF43D0A0224}"/>
          </ac:spMkLst>
        </pc:spChg>
        <pc:spChg chg="add mod">
          <ac:chgData name="Samuel Jamet" userId="bf57f591-9f98-46ad-b873-0e0cfd4e953e" providerId="ADAL" clId="{D709F916-9FB5-4B8B-974B-4103EB87D0A6}" dt="2025-02-20T14:32:50.616" v="1017" actId="552"/>
          <ac:spMkLst>
            <pc:docMk/>
            <pc:sldMk cId="3999031339" sldId="312"/>
            <ac:spMk id="21" creationId="{2483878D-68BB-4147-BAEF-52C0240A75C3}"/>
          </ac:spMkLst>
        </pc:spChg>
        <pc:spChg chg="add mod">
          <ac:chgData name="Samuel Jamet" userId="bf57f591-9f98-46ad-b873-0e0cfd4e953e" providerId="ADAL" clId="{D709F916-9FB5-4B8B-974B-4103EB87D0A6}" dt="2025-02-20T14:33:00.968" v="1018" actId="465"/>
          <ac:spMkLst>
            <pc:docMk/>
            <pc:sldMk cId="3999031339" sldId="312"/>
            <ac:spMk id="22" creationId="{E9183B98-AB5F-44A5-93F4-96DE33B08309}"/>
          </ac:spMkLst>
        </pc:spChg>
        <pc:spChg chg="add mod">
          <ac:chgData name="Samuel Jamet" userId="bf57f591-9f98-46ad-b873-0e0cfd4e953e" providerId="ADAL" clId="{D709F916-9FB5-4B8B-974B-4103EB87D0A6}" dt="2025-02-20T14:33:00.968" v="1018" actId="465"/>
          <ac:spMkLst>
            <pc:docMk/>
            <pc:sldMk cId="3999031339" sldId="312"/>
            <ac:spMk id="23" creationId="{02E83379-89B4-4DAD-814B-86B0B3D91C6A}"/>
          </ac:spMkLst>
        </pc:spChg>
        <pc:spChg chg="add mod">
          <ac:chgData name="Samuel Jamet" userId="bf57f591-9f98-46ad-b873-0e0cfd4e953e" providerId="ADAL" clId="{D709F916-9FB5-4B8B-974B-4103EB87D0A6}" dt="2025-02-20T14:32:50.616" v="1017" actId="552"/>
          <ac:spMkLst>
            <pc:docMk/>
            <pc:sldMk cId="3999031339" sldId="312"/>
            <ac:spMk id="24" creationId="{F07D1BFF-1173-4D9E-9E41-C28C19093486}"/>
          </ac:spMkLst>
        </pc:spChg>
        <pc:spChg chg="add mod">
          <ac:chgData name="Samuel Jamet" userId="bf57f591-9f98-46ad-b873-0e0cfd4e953e" providerId="ADAL" clId="{D709F916-9FB5-4B8B-974B-4103EB87D0A6}" dt="2025-02-20T14:35:43.982" v="1173" actId="2710"/>
          <ac:spMkLst>
            <pc:docMk/>
            <pc:sldMk cId="3999031339" sldId="312"/>
            <ac:spMk id="32" creationId="{8CBDE334-07E5-4EB1-838B-ACAEDDDACAAD}"/>
          </ac:spMkLst>
        </pc:spChg>
        <pc:spChg chg="add del mod">
          <ac:chgData name="Samuel Jamet" userId="bf57f591-9f98-46ad-b873-0e0cfd4e953e" providerId="ADAL" clId="{D709F916-9FB5-4B8B-974B-4103EB87D0A6}" dt="2025-02-20T14:35:16.612" v="1165" actId="478"/>
          <ac:spMkLst>
            <pc:docMk/>
            <pc:sldMk cId="3999031339" sldId="312"/>
            <ac:spMk id="33" creationId="{7D09D916-72E6-4EF5-AA59-51620711EFD8}"/>
          </ac:spMkLst>
        </pc:spChg>
        <pc:grpChg chg="add mod">
          <ac:chgData name="Samuel Jamet" userId="bf57f591-9f98-46ad-b873-0e0cfd4e953e" providerId="ADAL" clId="{D709F916-9FB5-4B8B-974B-4103EB87D0A6}" dt="2025-02-20T14:29:13.089" v="594" actId="552"/>
          <ac:grpSpMkLst>
            <pc:docMk/>
            <pc:sldMk cId="3999031339" sldId="312"/>
            <ac:grpSpMk id="11" creationId="{4320E811-A03F-42E4-B906-D6B0627E9C1F}"/>
          </ac:grpSpMkLst>
        </pc:grpChg>
        <pc:grpChg chg="add mod">
          <ac:chgData name="Samuel Jamet" userId="bf57f591-9f98-46ad-b873-0e0cfd4e953e" providerId="ADAL" clId="{D709F916-9FB5-4B8B-974B-4103EB87D0A6}" dt="2025-02-20T14:29:17.650" v="595" actId="465"/>
          <ac:grpSpMkLst>
            <pc:docMk/>
            <pc:sldMk cId="3999031339" sldId="312"/>
            <ac:grpSpMk id="12" creationId="{56D19694-0D5E-4098-AE14-001A68C1E849}"/>
          </ac:grpSpMkLst>
        </pc:grpChg>
        <pc:grpChg chg="add mod">
          <ac:chgData name="Samuel Jamet" userId="bf57f591-9f98-46ad-b873-0e0cfd4e953e" providerId="ADAL" clId="{D709F916-9FB5-4B8B-974B-4103EB87D0A6}" dt="2025-02-20T14:29:17.650" v="595" actId="465"/>
          <ac:grpSpMkLst>
            <pc:docMk/>
            <pc:sldMk cId="3999031339" sldId="312"/>
            <ac:grpSpMk id="15" creationId="{F4A4A809-F2C6-4485-8D4F-A8BDD0FDE034}"/>
          </ac:grpSpMkLst>
        </pc:grpChg>
        <pc:grpChg chg="add mod">
          <ac:chgData name="Samuel Jamet" userId="bf57f591-9f98-46ad-b873-0e0cfd4e953e" providerId="ADAL" clId="{D709F916-9FB5-4B8B-974B-4103EB87D0A6}" dt="2025-02-20T14:29:13.089" v="594" actId="552"/>
          <ac:grpSpMkLst>
            <pc:docMk/>
            <pc:sldMk cId="3999031339" sldId="312"/>
            <ac:grpSpMk id="18" creationId="{18DBD014-CFC4-4D6A-AB3A-DE854CA18E86}"/>
          </ac:grpSpMkLst>
        </pc:grpChg>
        <pc:picChg chg="add del mod">
          <ac:chgData name="Samuel Jamet" userId="bf57f591-9f98-46ad-b873-0e0cfd4e953e" providerId="ADAL" clId="{D709F916-9FB5-4B8B-974B-4103EB87D0A6}" dt="2025-02-20T14:33:08.045" v="1019" actId="478"/>
          <ac:picMkLst>
            <pc:docMk/>
            <pc:sldMk cId="3999031339" sldId="312"/>
            <ac:picMk id="7" creationId="{F5DD4C73-04C3-4F3D-A5F4-EA6360E680C5}"/>
          </ac:picMkLst>
        </pc:picChg>
        <pc:cxnChg chg="add mod">
          <ac:chgData name="Samuel Jamet" userId="bf57f591-9f98-46ad-b873-0e0cfd4e953e" providerId="ADAL" clId="{D709F916-9FB5-4B8B-974B-4103EB87D0A6}" dt="2025-02-20T14:33:18.912" v="1022" actId="1582"/>
          <ac:cxnSpMkLst>
            <pc:docMk/>
            <pc:sldMk cId="3999031339" sldId="312"/>
            <ac:cxnSpMk id="26" creationId="{AE35A04B-46FE-49FF-B486-168D6F8E9692}"/>
          </ac:cxnSpMkLst>
        </pc:cxnChg>
        <pc:cxnChg chg="add del">
          <ac:chgData name="Samuel Jamet" userId="bf57f591-9f98-46ad-b873-0e0cfd4e953e" providerId="ADAL" clId="{D709F916-9FB5-4B8B-974B-4103EB87D0A6}" dt="2025-02-20T14:33:38.070" v="1024" actId="478"/>
          <ac:cxnSpMkLst>
            <pc:docMk/>
            <pc:sldMk cId="3999031339" sldId="312"/>
            <ac:cxnSpMk id="28" creationId="{C236C524-574C-4D42-ABF8-83CEFA9A4136}"/>
          </ac:cxnSpMkLst>
        </pc:cxnChg>
        <pc:cxnChg chg="add mod">
          <ac:chgData name="Samuel Jamet" userId="bf57f591-9f98-46ad-b873-0e0cfd4e953e" providerId="ADAL" clId="{D709F916-9FB5-4B8B-974B-4103EB87D0A6}" dt="2025-02-20T14:33:46.985" v="1026" actId="1076"/>
          <ac:cxnSpMkLst>
            <pc:docMk/>
            <pc:sldMk cId="3999031339" sldId="312"/>
            <ac:cxnSpMk id="29" creationId="{8B7D0510-93E6-41CA-984D-F0F25B3EC44D}"/>
          </ac:cxnSpMkLst>
        </pc:cxnChg>
        <pc:cxnChg chg="add mod">
          <ac:chgData name="Samuel Jamet" userId="bf57f591-9f98-46ad-b873-0e0cfd4e953e" providerId="ADAL" clId="{D709F916-9FB5-4B8B-974B-4103EB87D0A6}" dt="2025-02-20T14:33:57.617" v="1028" actId="1076"/>
          <ac:cxnSpMkLst>
            <pc:docMk/>
            <pc:sldMk cId="3999031339" sldId="312"/>
            <ac:cxnSpMk id="30" creationId="{1255C158-FFA5-4ACE-B165-3F0EA5C6E675}"/>
          </ac:cxnSpMkLst>
        </pc:cxnChg>
        <pc:cxnChg chg="add mod">
          <ac:chgData name="Samuel Jamet" userId="bf57f591-9f98-46ad-b873-0e0cfd4e953e" providerId="ADAL" clId="{D709F916-9FB5-4B8B-974B-4103EB87D0A6}" dt="2025-02-20T14:34:07.897" v="1030" actId="1076"/>
          <ac:cxnSpMkLst>
            <pc:docMk/>
            <pc:sldMk cId="3999031339" sldId="312"/>
            <ac:cxnSpMk id="31" creationId="{D1C1642A-D7B1-41B7-9956-6A04F2015876}"/>
          </ac:cxnSpMkLst>
        </pc:cxnChg>
        <pc:cxnChg chg="add mod ord">
          <ac:chgData name="Samuel Jamet" userId="bf57f591-9f98-46ad-b873-0e0cfd4e953e" providerId="ADAL" clId="{D709F916-9FB5-4B8B-974B-4103EB87D0A6}" dt="2025-02-20T14:35:49.799" v="1174" actId="14100"/>
          <ac:cxnSpMkLst>
            <pc:docMk/>
            <pc:sldMk cId="3999031339" sldId="312"/>
            <ac:cxnSpMk id="34" creationId="{9BBF0BA7-737B-4BB2-BE4A-233327A8910A}"/>
          </ac:cxnSpMkLst>
        </pc:cxnChg>
      </pc:sldChg>
      <pc:sldChg chg="addSp delSp modSp new mod">
        <pc:chgData name="Samuel Jamet" userId="bf57f591-9f98-46ad-b873-0e0cfd4e953e" providerId="ADAL" clId="{D709F916-9FB5-4B8B-974B-4103EB87D0A6}" dt="2025-02-21T14:22:29.807" v="1866" actId="12100"/>
        <pc:sldMkLst>
          <pc:docMk/>
          <pc:sldMk cId="2309029606" sldId="313"/>
        </pc:sldMkLst>
        <pc:spChg chg="mod">
          <ac:chgData name="Samuel Jamet" userId="bf57f591-9f98-46ad-b873-0e0cfd4e953e" providerId="ADAL" clId="{D709F916-9FB5-4B8B-974B-4103EB87D0A6}" dt="2025-02-21T14:17:11.677" v="1230" actId="20577"/>
          <ac:spMkLst>
            <pc:docMk/>
            <pc:sldMk cId="2309029606" sldId="313"/>
            <ac:spMk id="2" creationId="{E2B15A3F-D529-4813-A3A4-0BB819F65CCB}"/>
          </ac:spMkLst>
        </pc:spChg>
        <pc:spChg chg="add del mod">
          <ac:chgData name="Samuel Jamet" userId="bf57f591-9f98-46ad-b873-0e0cfd4e953e" providerId="ADAL" clId="{D709F916-9FB5-4B8B-974B-4103EB87D0A6}" dt="2025-02-21T14:21:44.257" v="1861" actId="12084"/>
          <ac:spMkLst>
            <pc:docMk/>
            <pc:sldMk cId="2309029606" sldId="313"/>
            <ac:spMk id="3" creationId="{CDB43D0C-2C9E-422A-B557-1601906477EA}"/>
          </ac:spMkLst>
        </pc:spChg>
        <pc:graphicFrameChg chg="add mod">
          <ac:chgData name="Samuel Jamet" userId="bf57f591-9f98-46ad-b873-0e0cfd4e953e" providerId="ADAL" clId="{D709F916-9FB5-4B8B-974B-4103EB87D0A6}" dt="2025-02-21T14:22:29.807" v="1866" actId="12100"/>
          <ac:graphicFrameMkLst>
            <pc:docMk/>
            <pc:sldMk cId="2309029606" sldId="313"/>
            <ac:graphicFrameMk id="4" creationId="{04277291-571C-4CA9-8934-C998C52A29CD}"/>
          </ac:graphicFrameMkLst>
        </pc:graphicFrameChg>
      </pc:sldChg>
      <pc:sldChg chg="addSp modSp new mod">
        <pc:chgData name="Samuel Jamet" userId="bf57f591-9f98-46ad-b873-0e0cfd4e953e" providerId="ADAL" clId="{D709F916-9FB5-4B8B-974B-4103EB87D0A6}" dt="2025-02-21T14:38:48.901" v="1923" actId="20577"/>
        <pc:sldMkLst>
          <pc:docMk/>
          <pc:sldMk cId="691170183" sldId="314"/>
        </pc:sldMkLst>
        <pc:spChg chg="mod">
          <ac:chgData name="Samuel Jamet" userId="bf57f591-9f98-46ad-b873-0e0cfd4e953e" providerId="ADAL" clId="{D709F916-9FB5-4B8B-974B-4103EB87D0A6}" dt="2025-02-21T14:38:28.568" v="1893" actId="20577"/>
          <ac:spMkLst>
            <pc:docMk/>
            <pc:sldMk cId="691170183" sldId="314"/>
            <ac:spMk id="2" creationId="{E7AA8677-0654-41AC-A949-EE7F4AF0A452}"/>
          </ac:spMkLst>
        </pc:spChg>
        <pc:spChg chg="add mod">
          <ac:chgData name="Samuel Jamet" userId="bf57f591-9f98-46ad-b873-0e0cfd4e953e" providerId="ADAL" clId="{D709F916-9FB5-4B8B-974B-4103EB87D0A6}" dt="2025-02-21T14:38:21.253" v="1870"/>
          <ac:spMkLst>
            <pc:docMk/>
            <pc:sldMk cId="691170183" sldId="314"/>
            <ac:spMk id="4" creationId="{D4D1E868-6B1C-416D-BD50-63AA74CA86F1}"/>
          </ac:spMkLst>
        </pc:spChg>
        <pc:spChg chg="add mod">
          <ac:chgData name="Samuel Jamet" userId="bf57f591-9f98-46ad-b873-0e0cfd4e953e" providerId="ADAL" clId="{D709F916-9FB5-4B8B-974B-4103EB87D0A6}" dt="2025-02-21T14:38:48.901" v="1923" actId="20577"/>
          <ac:spMkLst>
            <pc:docMk/>
            <pc:sldMk cId="691170183" sldId="314"/>
            <ac:spMk id="5" creationId="{F7C15271-5737-42B7-9A12-0B48F9BC6747}"/>
          </ac:spMkLst>
        </pc:spChg>
        <pc:picChg chg="add mod">
          <ac:chgData name="Samuel Jamet" userId="bf57f591-9f98-46ad-b873-0e0cfd4e953e" providerId="ADAL" clId="{D709F916-9FB5-4B8B-974B-4103EB87D0A6}" dt="2025-02-21T14:38:21.253" v="1870"/>
          <ac:picMkLst>
            <pc:docMk/>
            <pc:sldMk cId="691170183" sldId="314"/>
            <ac:picMk id="3" creationId="{EF6172DA-8E01-4271-A68B-140D024856AA}"/>
          </ac:picMkLst>
        </pc:picChg>
      </pc:sldChg>
      <pc:sldChg chg="modSp add mod">
        <pc:chgData name="Samuel Jamet" userId="bf57f591-9f98-46ad-b873-0e0cfd4e953e" providerId="ADAL" clId="{D709F916-9FB5-4B8B-974B-4103EB87D0A6}" dt="2025-02-21T14:41:46.876" v="1941" actId="20577"/>
        <pc:sldMkLst>
          <pc:docMk/>
          <pc:sldMk cId="2402992976" sldId="315"/>
        </pc:sldMkLst>
        <pc:spChg chg="mod">
          <ac:chgData name="Samuel Jamet" userId="bf57f591-9f98-46ad-b873-0e0cfd4e953e" providerId="ADAL" clId="{D709F916-9FB5-4B8B-974B-4103EB87D0A6}" dt="2025-02-21T14:41:46.876" v="1941" actId="20577"/>
          <ac:spMkLst>
            <pc:docMk/>
            <pc:sldMk cId="2402992976" sldId="315"/>
            <ac:spMk id="5" creationId="{F7C15271-5737-42B7-9A12-0B48F9BC6747}"/>
          </ac:spMkLst>
        </pc:spChg>
      </pc:sldChg>
      <pc:sldChg chg="addSp delSp modSp new mod">
        <pc:chgData name="Samuel Jamet" userId="bf57f591-9f98-46ad-b873-0e0cfd4e953e" providerId="ADAL" clId="{D709F916-9FB5-4B8B-974B-4103EB87D0A6}" dt="2025-02-26T15:52:00.985" v="2199" actId="1076"/>
        <pc:sldMkLst>
          <pc:docMk/>
          <pc:sldMk cId="2635350708" sldId="316"/>
        </pc:sldMkLst>
        <pc:spChg chg="del mod">
          <ac:chgData name="Samuel Jamet" userId="bf57f591-9f98-46ad-b873-0e0cfd4e953e" providerId="ADAL" clId="{D709F916-9FB5-4B8B-974B-4103EB87D0A6}" dt="2025-02-24T15:46:45.438" v="1983" actId="478"/>
          <ac:spMkLst>
            <pc:docMk/>
            <pc:sldMk cId="2635350708" sldId="316"/>
            <ac:spMk id="2" creationId="{C310F077-FD1E-4387-951E-C20A48A9C7A3}"/>
          </ac:spMkLst>
        </pc:spChg>
        <pc:spChg chg="add mod">
          <ac:chgData name="Samuel Jamet" userId="bf57f591-9f98-46ad-b873-0e0cfd4e953e" providerId="ADAL" clId="{D709F916-9FB5-4B8B-974B-4103EB87D0A6}" dt="2025-02-24T15:51:28.986" v="2128" actId="14100"/>
          <ac:spMkLst>
            <pc:docMk/>
            <pc:sldMk cId="2635350708" sldId="316"/>
            <ac:spMk id="3" creationId="{C61E434B-832F-4C83-AADF-4329C8033F79}"/>
          </ac:spMkLst>
        </pc:spChg>
        <pc:spChg chg="add mod">
          <ac:chgData name="Samuel Jamet" userId="bf57f591-9f98-46ad-b873-0e0cfd4e953e" providerId="ADAL" clId="{D709F916-9FB5-4B8B-974B-4103EB87D0A6}" dt="2025-02-24T15:48:43.884" v="2000" actId="1076"/>
          <ac:spMkLst>
            <pc:docMk/>
            <pc:sldMk cId="2635350708" sldId="316"/>
            <ac:spMk id="4" creationId="{84BEA287-AD8A-41C3-9E7A-257C64014E3B}"/>
          </ac:spMkLst>
        </pc:spChg>
        <pc:spChg chg="add mod">
          <ac:chgData name="Samuel Jamet" userId="bf57f591-9f98-46ad-b873-0e0cfd4e953e" providerId="ADAL" clId="{D709F916-9FB5-4B8B-974B-4103EB87D0A6}" dt="2025-02-24T15:49:05.724" v="2048" actId="14100"/>
          <ac:spMkLst>
            <pc:docMk/>
            <pc:sldMk cId="2635350708" sldId="316"/>
            <ac:spMk id="5" creationId="{B548C91B-F6B0-4084-B8A4-77B9214AF5B0}"/>
          </ac:spMkLst>
        </pc:spChg>
        <pc:spChg chg="add mod">
          <ac:chgData name="Samuel Jamet" userId="bf57f591-9f98-46ad-b873-0e0cfd4e953e" providerId="ADAL" clId="{D709F916-9FB5-4B8B-974B-4103EB87D0A6}" dt="2025-02-24T15:49:35.514" v="2110" actId="1035"/>
          <ac:spMkLst>
            <pc:docMk/>
            <pc:sldMk cId="2635350708" sldId="316"/>
            <ac:spMk id="7" creationId="{082587CB-37DA-4F62-BBAB-F68B0537BB89}"/>
          </ac:spMkLst>
        </pc:spChg>
        <pc:spChg chg="add mod">
          <ac:chgData name="Samuel Jamet" userId="bf57f591-9f98-46ad-b873-0e0cfd4e953e" providerId="ADAL" clId="{D709F916-9FB5-4B8B-974B-4103EB87D0A6}" dt="2025-02-24T15:49:35.514" v="2110" actId="1035"/>
          <ac:spMkLst>
            <pc:docMk/>
            <pc:sldMk cId="2635350708" sldId="316"/>
            <ac:spMk id="8" creationId="{3B8A415E-BCD9-49BD-9416-1F7A23A47867}"/>
          </ac:spMkLst>
        </pc:spChg>
        <pc:spChg chg="add mod">
          <ac:chgData name="Samuel Jamet" userId="bf57f591-9f98-46ad-b873-0e0cfd4e953e" providerId="ADAL" clId="{D709F916-9FB5-4B8B-974B-4103EB87D0A6}" dt="2025-02-24T15:49:45.492" v="2125" actId="1037"/>
          <ac:spMkLst>
            <pc:docMk/>
            <pc:sldMk cId="2635350708" sldId="316"/>
            <ac:spMk id="9" creationId="{C9A63D33-9F37-443A-9C0F-6AB16431F4DE}"/>
          </ac:spMkLst>
        </pc:spChg>
        <pc:spChg chg="add mod">
          <ac:chgData name="Samuel Jamet" userId="bf57f591-9f98-46ad-b873-0e0cfd4e953e" providerId="ADAL" clId="{D709F916-9FB5-4B8B-974B-4103EB87D0A6}" dt="2025-02-24T15:49:40.853" v="2111" actId="14100"/>
          <ac:spMkLst>
            <pc:docMk/>
            <pc:sldMk cId="2635350708" sldId="316"/>
            <ac:spMk id="10" creationId="{90E307F2-A280-40E9-981A-6553D4FF3C75}"/>
          </ac:spMkLst>
        </pc:spChg>
        <pc:spChg chg="add mod">
          <ac:chgData name="Samuel Jamet" userId="bf57f591-9f98-46ad-b873-0e0cfd4e953e" providerId="ADAL" clId="{D709F916-9FB5-4B8B-974B-4103EB87D0A6}" dt="2025-02-24T15:49:35.514" v="2110" actId="1035"/>
          <ac:spMkLst>
            <pc:docMk/>
            <pc:sldMk cId="2635350708" sldId="316"/>
            <ac:spMk id="11" creationId="{6DBFDB70-35AB-41FD-A5B9-038F2E127405}"/>
          </ac:spMkLst>
        </pc:spChg>
        <pc:spChg chg="add mod">
          <ac:chgData name="Samuel Jamet" userId="bf57f591-9f98-46ad-b873-0e0cfd4e953e" providerId="ADAL" clId="{D709F916-9FB5-4B8B-974B-4103EB87D0A6}" dt="2025-02-24T15:49:35.514" v="2110" actId="1035"/>
          <ac:spMkLst>
            <pc:docMk/>
            <pc:sldMk cId="2635350708" sldId="316"/>
            <ac:spMk id="12" creationId="{BF8F393E-3E08-4A43-84D3-317F35C1F3DC}"/>
          </ac:spMkLst>
        </pc:spChg>
        <pc:spChg chg="add mod">
          <ac:chgData name="Samuel Jamet" userId="bf57f591-9f98-46ad-b873-0e0cfd4e953e" providerId="ADAL" clId="{D709F916-9FB5-4B8B-974B-4103EB87D0A6}" dt="2025-02-24T15:46:46.096" v="1984"/>
          <ac:spMkLst>
            <pc:docMk/>
            <pc:sldMk cId="2635350708" sldId="316"/>
            <ac:spMk id="13" creationId="{B803C578-1921-4F15-8288-36988C10781B}"/>
          </ac:spMkLst>
        </pc:spChg>
        <pc:spChg chg="add mod">
          <ac:chgData name="Samuel Jamet" userId="bf57f591-9f98-46ad-b873-0e0cfd4e953e" providerId="ADAL" clId="{D709F916-9FB5-4B8B-974B-4103EB87D0A6}" dt="2025-02-26T15:52:00.985" v="2199" actId="1076"/>
          <ac:spMkLst>
            <pc:docMk/>
            <pc:sldMk cId="2635350708" sldId="316"/>
            <ac:spMk id="14" creationId="{07094C58-5238-44B2-BE3D-A6414ADC8B04}"/>
          </ac:spMkLst>
        </pc:spChg>
        <pc:picChg chg="add mod">
          <ac:chgData name="Samuel Jamet" userId="bf57f591-9f98-46ad-b873-0e0cfd4e953e" providerId="ADAL" clId="{D709F916-9FB5-4B8B-974B-4103EB87D0A6}" dt="2025-02-24T15:49:26.076" v="2051" actId="1076"/>
          <ac:picMkLst>
            <pc:docMk/>
            <pc:sldMk cId="2635350708" sldId="316"/>
            <ac:picMk id="6" creationId="{ED78BB45-CAC4-4B23-B8B2-E9127A5F8A0A}"/>
          </ac:picMkLst>
        </pc:picChg>
      </pc:sldChg>
    </pc:docChg>
  </pc:docChgLst>
  <pc:docChgLst>
    <pc:chgData name="David Monégat" userId="S::david.monegat@universite-paris-saclay.fr::2a9280bc-4844-4f44-b4cb-79729dd176f1" providerId="AD" clId="Web-{8D70D22D-90AE-E437-869E-D34AA5F42E7B}"/>
    <pc:docChg chg="modSld">
      <pc:chgData name="David Monégat" userId="S::david.monegat@universite-paris-saclay.fr::2a9280bc-4844-4f44-b4cb-79729dd176f1" providerId="AD" clId="Web-{8D70D22D-90AE-E437-869E-D34AA5F42E7B}" dt="2025-02-24T09:16:47.614" v="2" actId="20577"/>
      <pc:docMkLst>
        <pc:docMk/>
      </pc:docMkLst>
      <pc:sldChg chg="modSp">
        <pc:chgData name="David Monégat" userId="S::david.monegat@universite-paris-saclay.fr::2a9280bc-4844-4f44-b4cb-79729dd176f1" providerId="AD" clId="Web-{8D70D22D-90AE-E437-869E-D34AA5F42E7B}" dt="2025-02-24T09:16:47.614" v="2" actId="20577"/>
        <pc:sldMkLst>
          <pc:docMk/>
          <pc:sldMk cId="2309029606" sldId="313"/>
        </pc:sldMkLst>
        <pc:graphicFrameChg chg="modGraphic">
          <ac:chgData name="David Monégat" userId="S::david.monegat@universite-paris-saclay.fr::2a9280bc-4844-4f44-b4cb-79729dd176f1" providerId="AD" clId="Web-{8D70D22D-90AE-E437-869E-D34AA5F42E7B}" dt="2025-02-24T09:16:47.614" v="2" actId="20577"/>
          <ac:graphicFrameMkLst>
            <pc:docMk/>
            <pc:sldMk cId="2309029606" sldId="313"/>
            <ac:graphicFrameMk id="4" creationId="{04277291-571C-4CA9-8934-C998C52A29CD}"/>
          </ac:graphicFrameMkLst>
        </pc:graphicFrameChg>
      </pc:sldChg>
    </pc:docChg>
  </pc:docChgLst>
  <pc:docChgLst>
    <pc:chgData name="David Monégat" userId="S::david.monegat@universite-paris-saclay.fr::2a9280bc-4844-4f44-b4cb-79729dd176f1" providerId="AD" clId="Web-{8AC4229F-C7C3-F765-D27F-E74F96C3CE7F}"/>
    <pc:docChg chg="addSld delSld modSection">
      <pc:chgData name="David Monégat" userId="S::david.monegat@universite-paris-saclay.fr::2a9280bc-4844-4f44-b4cb-79729dd176f1" providerId="AD" clId="Web-{8AC4229F-C7C3-F765-D27F-E74F96C3CE7F}" dt="2025-02-26T15:00:14.529" v="1"/>
      <pc:docMkLst>
        <pc:docMk/>
      </pc:docMkLst>
      <pc:sldChg chg="add del">
        <pc:chgData name="David Monégat" userId="S::david.monegat@universite-paris-saclay.fr::2a9280bc-4844-4f44-b4cb-79729dd176f1" providerId="AD" clId="Web-{8AC4229F-C7C3-F765-D27F-E74F96C3CE7F}" dt="2025-02-26T15:00:14.529" v="1"/>
        <pc:sldMkLst>
          <pc:docMk/>
          <pc:sldMk cId="3608993956" sldId="305"/>
        </pc:sldMkLst>
      </pc:sldChg>
    </pc:docChg>
  </pc:docChgLst>
  <pc:docChgLst>
    <pc:chgData name="Alizée Levasseur" userId="S::alizee.levasseur@universite-paris-saclay.fr::c3248bf7-b5c8-486c-92aa-543382b145a5" providerId="AD" clId="Web-{5F9934C9-6297-211B-E310-FA4ADA035078}"/>
    <pc:docChg chg="sldOrd">
      <pc:chgData name="Alizée Levasseur" userId="S::alizee.levasseur@universite-paris-saclay.fr::c3248bf7-b5c8-486c-92aa-543382b145a5" providerId="AD" clId="Web-{5F9934C9-6297-211B-E310-FA4ADA035078}" dt="2025-02-26T15:22:19.606" v="1"/>
      <pc:docMkLst>
        <pc:docMk/>
      </pc:docMkLst>
      <pc:sldChg chg="ord">
        <pc:chgData name="Alizée Levasseur" userId="S::alizee.levasseur@universite-paris-saclay.fr::c3248bf7-b5c8-486c-92aa-543382b145a5" providerId="AD" clId="Web-{5F9934C9-6297-211B-E310-FA4ADA035078}" dt="2025-02-26T15:22:19.606" v="1"/>
        <pc:sldMkLst>
          <pc:docMk/>
          <pc:sldMk cId="3608993956" sldId="305"/>
        </pc:sldMkLst>
      </pc:sldChg>
    </pc:docChg>
  </pc:docChgLst>
  <pc:docChgLst>
    <pc:chgData name="David Monégat" userId="S::david.monegat@universite-paris-saclay.fr::2a9280bc-4844-4f44-b4cb-79729dd176f1" providerId="AD" clId="Web-{D311B3E8-E724-9F5F-B9E5-99CEC0249506}"/>
    <pc:docChg chg="modSld">
      <pc:chgData name="David Monégat" userId="S::david.monegat@universite-paris-saclay.fr::2a9280bc-4844-4f44-b4cb-79729dd176f1" providerId="AD" clId="Web-{D311B3E8-E724-9F5F-B9E5-99CEC0249506}" dt="2025-02-24T08:49:17.152" v="7" actId="20577"/>
      <pc:docMkLst>
        <pc:docMk/>
      </pc:docMkLst>
      <pc:sldChg chg="modSp">
        <pc:chgData name="David Monégat" userId="S::david.monegat@universite-paris-saclay.fr::2a9280bc-4844-4f44-b4cb-79729dd176f1" providerId="AD" clId="Web-{D311B3E8-E724-9F5F-B9E5-99CEC0249506}" dt="2025-02-24T08:49:17.152" v="7" actId="20577"/>
        <pc:sldMkLst>
          <pc:docMk/>
          <pc:sldMk cId="4182971241" sldId="311"/>
        </pc:sldMkLst>
        <pc:spChg chg="mod">
          <ac:chgData name="David Monégat" userId="S::david.monegat@universite-paris-saclay.fr::2a9280bc-4844-4f44-b4cb-79729dd176f1" providerId="AD" clId="Web-{D311B3E8-E724-9F5F-B9E5-99CEC0249506}" dt="2025-02-24T08:46:14.538" v="3" actId="1076"/>
          <ac:spMkLst>
            <pc:docMk/>
            <pc:sldMk cId="4182971241" sldId="311"/>
            <ac:spMk id="10" creationId="{A7C6B7FB-D819-4D4C-B872-B2E58E2BD68D}"/>
          </ac:spMkLst>
        </pc:spChg>
        <pc:spChg chg="mod">
          <ac:chgData name="David Monégat" userId="S::david.monegat@universite-paris-saclay.fr::2a9280bc-4844-4f44-b4cb-79729dd176f1" providerId="AD" clId="Web-{D311B3E8-E724-9F5F-B9E5-99CEC0249506}" dt="2025-02-24T08:46:19.647" v="4" actId="1076"/>
          <ac:spMkLst>
            <pc:docMk/>
            <pc:sldMk cId="4182971241" sldId="311"/>
            <ac:spMk id="11" creationId="{8BF86E6B-04A5-4A38-9EB5-B2CE108B1A80}"/>
          </ac:spMkLst>
        </pc:spChg>
        <pc:spChg chg="mod">
          <ac:chgData name="David Monégat" userId="S::david.monegat@universite-paris-saclay.fr::2a9280bc-4844-4f44-b4cb-79729dd176f1" providerId="AD" clId="Web-{D311B3E8-E724-9F5F-B9E5-99CEC0249506}" dt="2025-02-24T08:45:49.334" v="0" actId="20577"/>
          <ac:spMkLst>
            <pc:docMk/>
            <pc:sldMk cId="4182971241" sldId="311"/>
            <ac:spMk id="16" creationId="{77B80F51-7F84-440B-8B4E-8CBFCC2F3464}"/>
          </ac:spMkLst>
        </pc:spChg>
        <pc:spChg chg="mod">
          <ac:chgData name="David Monégat" userId="S::david.monegat@universite-paris-saclay.fr::2a9280bc-4844-4f44-b4cb-79729dd176f1" providerId="AD" clId="Web-{D311B3E8-E724-9F5F-B9E5-99CEC0249506}" dt="2025-02-24T08:49:17.152" v="7" actId="20577"/>
          <ac:spMkLst>
            <pc:docMk/>
            <pc:sldMk cId="4182971241" sldId="311"/>
            <ac:spMk id="20" creationId="{617C2889-63B1-4AB0-8A1C-7A660832A3F3}"/>
          </ac:spMkLst>
        </pc:spChg>
      </pc:sldChg>
    </pc:docChg>
  </pc:docChgLst>
  <pc:docChgLst>
    <pc:chgData name="Alizée Levasseur" userId="S::alizee.levasseur@universite-paris-saclay.fr::c3248bf7-b5c8-486c-92aa-543382b145a5" providerId="AD" clId="Web-{C241ECC5-7D37-D9E4-DD93-522F94AD3FC2}"/>
    <pc:docChg chg="sldOrd">
      <pc:chgData name="Alizée Levasseur" userId="S::alizee.levasseur@universite-paris-saclay.fr::c3248bf7-b5c8-486c-92aa-543382b145a5" providerId="AD" clId="Web-{C241ECC5-7D37-D9E4-DD93-522F94AD3FC2}" dt="2025-02-24T08:57:46.388" v="0"/>
      <pc:docMkLst>
        <pc:docMk/>
      </pc:docMkLst>
      <pc:sldChg chg="ord">
        <pc:chgData name="Alizée Levasseur" userId="S::alizee.levasseur@universite-paris-saclay.fr::c3248bf7-b5c8-486c-92aa-543382b145a5" providerId="AD" clId="Web-{C241ECC5-7D37-D9E4-DD93-522F94AD3FC2}" dt="2025-02-24T08:57:46.388" v="0"/>
        <pc:sldMkLst>
          <pc:docMk/>
          <pc:sldMk cId="2561710256" sldId="29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6468F6-D162-41A8-B53A-B7C443CAE65C}"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fr-FR"/>
        </a:p>
      </dgm:t>
    </dgm:pt>
    <dgm:pt modelId="{F39C7425-0FF5-4CF7-8AAE-2DA837F3A2A8}">
      <dgm:prSet/>
      <dgm:spPr/>
      <dgm:t>
        <a:bodyPr/>
        <a:lstStyle/>
        <a:p>
          <a:r>
            <a:rPr lang="fr-FR"/>
            <a:t>La fiabilité et la pertinence des sources</a:t>
          </a:r>
        </a:p>
      </dgm:t>
    </dgm:pt>
    <dgm:pt modelId="{D90F0857-0032-44B7-B238-CBAB6293D1FD}" type="parTrans" cxnId="{E758C469-D9D9-45AC-8D6B-6EBE8A973C76}">
      <dgm:prSet/>
      <dgm:spPr/>
      <dgm:t>
        <a:bodyPr/>
        <a:lstStyle/>
        <a:p>
          <a:endParaRPr lang="fr-FR"/>
        </a:p>
      </dgm:t>
    </dgm:pt>
    <dgm:pt modelId="{B311E36E-33B6-4749-ABB4-7550ED1BA6C8}" type="sibTrans" cxnId="{E758C469-D9D9-45AC-8D6B-6EBE8A973C76}">
      <dgm:prSet/>
      <dgm:spPr/>
      <dgm:t>
        <a:bodyPr/>
        <a:lstStyle/>
        <a:p>
          <a:endParaRPr lang="fr-FR"/>
        </a:p>
      </dgm:t>
    </dgm:pt>
    <dgm:pt modelId="{E6ACBABE-2627-428D-A3D6-1364D81825EF}">
      <dgm:prSet/>
      <dgm:spPr/>
      <dgm:t>
        <a:bodyPr/>
        <a:lstStyle/>
        <a:p>
          <a:r>
            <a:rPr lang="fr-FR"/>
            <a:t>Avec une petite histoire pour commencer</a:t>
          </a:r>
        </a:p>
      </dgm:t>
    </dgm:pt>
    <dgm:pt modelId="{58150F8E-0FD1-47F5-85C8-15D8D4F01E15}" type="parTrans" cxnId="{F4E255D0-7366-4752-95D4-505A9CCDB7AE}">
      <dgm:prSet/>
      <dgm:spPr/>
      <dgm:t>
        <a:bodyPr/>
        <a:lstStyle/>
        <a:p>
          <a:endParaRPr lang="fr-FR"/>
        </a:p>
      </dgm:t>
    </dgm:pt>
    <dgm:pt modelId="{12BCD641-573C-45EA-9017-E3BAAA96D761}" type="sibTrans" cxnId="{F4E255D0-7366-4752-95D4-505A9CCDB7AE}">
      <dgm:prSet/>
      <dgm:spPr/>
      <dgm:t>
        <a:bodyPr/>
        <a:lstStyle/>
        <a:p>
          <a:endParaRPr lang="fr-FR"/>
        </a:p>
      </dgm:t>
    </dgm:pt>
    <dgm:pt modelId="{0EEA3831-A356-43B9-B9C0-EEB0EB643A14}">
      <dgm:prSet/>
      <dgm:spPr/>
      <dgm:t>
        <a:bodyPr/>
        <a:lstStyle/>
        <a:p>
          <a:r>
            <a:rPr lang="fr-FR"/>
            <a:t>Un point sur l’évaluation de la fiabilité des sources</a:t>
          </a:r>
        </a:p>
      </dgm:t>
    </dgm:pt>
    <dgm:pt modelId="{B40F183A-6A8D-4B7C-A8A3-240E90216309}" type="parTrans" cxnId="{B06E9821-8A66-4A02-BEBA-68AE40FA220E}">
      <dgm:prSet/>
      <dgm:spPr/>
      <dgm:t>
        <a:bodyPr/>
        <a:lstStyle/>
        <a:p>
          <a:endParaRPr lang="fr-FR"/>
        </a:p>
      </dgm:t>
    </dgm:pt>
    <dgm:pt modelId="{DDAD14B6-DDB8-4C03-A872-7469FA81D5BA}" type="sibTrans" cxnId="{B06E9821-8A66-4A02-BEBA-68AE40FA220E}">
      <dgm:prSet/>
      <dgm:spPr/>
      <dgm:t>
        <a:bodyPr/>
        <a:lstStyle/>
        <a:p>
          <a:endParaRPr lang="fr-FR"/>
        </a:p>
      </dgm:t>
    </dgm:pt>
    <dgm:pt modelId="{378997E3-2E3E-4E7A-B7DE-C8DD26E65D7D}">
      <dgm:prSet/>
      <dgm:spPr/>
      <dgm:t>
        <a:bodyPr/>
        <a:lstStyle/>
        <a:p>
          <a:r>
            <a:rPr lang="fr-FR"/>
            <a:t>Et un point sur l’évaluation de la pertinence des sources</a:t>
          </a:r>
        </a:p>
      </dgm:t>
    </dgm:pt>
    <dgm:pt modelId="{DA7315B5-E37D-4B3F-BE71-DCA0B09A7EF1}" type="parTrans" cxnId="{BAA11030-1ED7-49D5-B964-6D84CFD6E2B7}">
      <dgm:prSet/>
      <dgm:spPr/>
      <dgm:t>
        <a:bodyPr/>
        <a:lstStyle/>
        <a:p>
          <a:endParaRPr lang="fr-FR"/>
        </a:p>
      </dgm:t>
    </dgm:pt>
    <dgm:pt modelId="{EE477023-14FC-4583-BB17-C61F142E6B75}" type="sibTrans" cxnId="{BAA11030-1ED7-49D5-B964-6D84CFD6E2B7}">
      <dgm:prSet/>
      <dgm:spPr/>
      <dgm:t>
        <a:bodyPr/>
        <a:lstStyle/>
        <a:p>
          <a:endParaRPr lang="fr-FR"/>
        </a:p>
      </dgm:t>
    </dgm:pt>
    <dgm:pt modelId="{B6F7EB70-1456-47C8-9984-A3A84CBE909A}">
      <dgm:prSet/>
      <dgm:spPr/>
      <dgm:t>
        <a:bodyPr/>
        <a:lstStyle/>
        <a:p>
          <a:r>
            <a:rPr lang="fr-FR"/>
            <a:t>Topo sur les IAG</a:t>
          </a:r>
        </a:p>
      </dgm:t>
    </dgm:pt>
    <dgm:pt modelId="{232FB10B-98EE-4CA1-AEB6-DA6B7DEEE761}" type="parTrans" cxnId="{684AE5B7-775F-4A54-97CC-F4D60D3D483F}">
      <dgm:prSet/>
      <dgm:spPr/>
      <dgm:t>
        <a:bodyPr/>
        <a:lstStyle/>
        <a:p>
          <a:endParaRPr lang="fr-FR"/>
        </a:p>
      </dgm:t>
    </dgm:pt>
    <dgm:pt modelId="{11D3E4DD-0034-45F4-B40C-8F8CCD958060}" type="sibTrans" cxnId="{684AE5B7-775F-4A54-97CC-F4D60D3D483F}">
      <dgm:prSet/>
      <dgm:spPr/>
      <dgm:t>
        <a:bodyPr/>
        <a:lstStyle/>
        <a:p>
          <a:endParaRPr lang="fr-FR"/>
        </a:p>
      </dgm:t>
    </dgm:pt>
    <dgm:pt modelId="{443DB73E-084C-4405-BDF5-70717A084BF6}">
      <dgm:prSet/>
      <dgm:spPr/>
      <dgm:t>
        <a:bodyPr/>
        <a:lstStyle/>
        <a:p>
          <a:r>
            <a:rPr lang="fr-FR"/>
            <a:t>Une définition simple de ce qu’est un algorithme</a:t>
          </a:r>
        </a:p>
      </dgm:t>
    </dgm:pt>
    <dgm:pt modelId="{8427A8D5-C701-452B-961E-95EBA29C2C7D}" type="parTrans" cxnId="{454E5D7F-BD69-490C-BBD6-37E093BF13C3}">
      <dgm:prSet/>
      <dgm:spPr/>
      <dgm:t>
        <a:bodyPr/>
        <a:lstStyle/>
        <a:p>
          <a:endParaRPr lang="fr-FR"/>
        </a:p>
      </dgm:t>
    </dgm:pt>
    <dgm:pt modelId="{2584DD0F-65BC-45FC-96C1-D6CF2F3AFB50}" type="sibTrans" cxnId="{454E5D7F-BD69-490C-BBD6-37E093BF13C3}">
      <dgm:prSet/>
      <dgm:spPr/>
      <dgm:t>
        <a:bodyPr/>
        <a:lstStyle/>
        <a:p>
          <a:endParaRPr lang="fr-FR"/>
        </a:p>
      </dgm:t>
    </dgm:pt>
    <dgm:pt modelId="{8B876A26-6DC6-4A1E-9520-372FC5D324BA}">
      <dgm:prSet/>
      <dgm:spPr/>
      <dgm:t>
        <a:bodyPr/>
        <a:lstStyle/>
        <a:p>
          <a:r>
            <a:rPr lang="fr-FR"/>
            <a:t>Comment sont </a:t>
          </a:r>
          <a:r>
            <a:rPr lang="fr-FR">
              <a:latin typeface="Open Sans"/>
              <a:cs typeface="Arial Unicode MS"/>
            </a:rPr>
            <a:t>conçus</a:t>
          </a:r>
          <a:r>
            <a:rPr lang="fr-FR"/>
            <a:t> les LLM</a:t>
          </a:r>
        </a:p>
      </dgm:t>
    </dgm:pt>
    <dgm:pt modelId="{E6864BDB-9509-4E1D-8BE0-B6D725E7A4DE}" type="parTrans" cxnId="{D4D3AB50-8384-4160-9C7E-0FD8369D73FA}">
      <dgm:prSet/>
      <dgm:spPr/>
      <dgm:t>
        <a:bodyPr/>
        <a:lstStyle/>
        <a:p>
          <a:endParaRPr lang="fr-FR"/>
        </a:p>
      </dgm:t>
    </dgm:pt>
    <dgm:pt modelId="{05B8EE2B-0D1A-4743-B286-6B02267F4EDE}" type="sibTrans" cxnId="{D4D3AB50-8384-4160-9C7E-0FD8369D73FA}">
      <dgm:prSet/>
      <dgm:spPr/>
      <dgm:t>
        <a:bodyPr/>
        <a:lstStyle/>
        <a:p>
          <a:endParaRPr lang="fr-FR"/>
        </a:p>
      </dgm:t>
    </dgm:pt>
    <dgm:pt modelId="{0CE5A2B5-5E7A-43C1-A54A-69BA8BC2B7B5}">
      <dgm:prSet/>
      <dgm:spPr/>
      <dgm:t>
        <a:bodyPr/>
        <a:lstStyle/>
        <a:p>
          <a:r>
            <a:rPr lang="fr-FR"/>
            <a:t>Comment interagir avec un agent conversationnel ?</a:t>
          </a:r>
        </a:p>
      </dgm:t>
    </dgm:pt>
    <dgm:pt modelId="{0333ACBF-C8EB-4CF5-9AAD-2340FDF05E5D}" type="parTrans" cxnId="{4D09D0CE-2648-4E23-8579-3293100B91EB}">
      <dgm:prSet/>
      <dgm:spPr/>
      <dgm:t>
        <a:bodyPr/>
        <a:lstStyle/>
        <a:p>
          <a:endParaRPr lang="fr-FR"/>
        </a:p>
      </dgm:t>
    </dgm:pt>
    <dgm:pt modelId="{D38E4677-8E92-40E5-9CAB-D493A0993C54}" type="sibTrans" cxnId="{4D09D0CE-2648-4E23-8579-3293100B91EB}">
      <dgm:prSet/>
      <dgm:spPr/>
      <dgm:t>
        <a:bodyPr/>
        <a:lstStyle/>
        <a:p>
          <a:endParaRPr lang="fr-FR"/>
        </a:p>
      </dgm:t>
    </dgm:pt>
    <dgm:pt modelId="{4AA75050-7243-4D11-8D3A-AD1B60550D67}">
      <dgm:prSet/>
      <dgm:spPr/>
      <dgm:t>
        <a:bodyPr/>
        <a:lstStyle/>
        <a:p>
          <a:r>
            <a:rPr lang="fr-FR"/>
            <a:t>Le plagiat</a:t>
          </a:r>
        </a:p>
      </dgm:t>
    </dgm:pt>
    <dgm:pt modelId="{3DCE82CE-D595-4BFF-BF85-ADA0E55B552F}" type="parTrans" cxnId="{297F6C87-561C-4F50-876F-E83D54A84272}">
      <dgm:prSet/>
      <dgm:spPr/>
      <dgm:t>
        <a:bodyPr/>
        <a:lstStyle/>
        <a:p>
          <a:endParaRPr lang="fr-FR"/>
        </a:p>
      </dgm:t>
    </dgm:pt>
    <dgm:pt modelId="{5FEF93FC-BD77-4ED1-90C2-F930AC13E5B7}" type="sibTrans" cxnId="{297F6C87-561C-4F50-876F-E83D54A84272}">
      <dgm:prSet/>
      <dgm:spPr/>
      <dgm:t>
        <a:bodyPr/>
        <a:lstStyle/>
        <a:p>
          <a:endParaRPr lang="fr-FR"/>
        </a:p>
      </dgm:t>
    </dgm:pt>
    <dgm:pt modelId="{9AF6F360-916A-4E21-B9E5-889C1400E6F0}">
      <dgm:prSet/>
      <dgm:spPr/>
      <dgm:t>
        <a:bodyPr/>
        <a:lstStyle/>
        <a:p>
          <a:r>
            <a:rPr lang="fr-FR"/>
            <a:t>Définition, causes et </a:t>
          </a:r>
          <a:r>
            <a:rPr lang="fr-FR">
              <a:latin typeface="Open Sans"/>
              <a:cs typeface="Arial Unicode MS"/>
            </a:rPr>
            <a:t>conséquences</a:t>
          </a:r>
          <a:r>
            <a:rPr lang="fr-FR"/>
            <a:t> du plagiat</a:t>
          </a:r>
        </a:p>
      </dgm:t>
    </dgm:pt>
    <dgm:pt modelId="{580F940A-7212-4A40-825B-B581AC3EAA59}" type="parTrans" cxnId="{CF47F7FB-D21C-4327-8519-50A512ED1152}">
      <dgm:prSet/>
      <dgm:spPr/>
      <dgm:t>
        <a:bodyPr/>
        <a:lstStyle/>
        <a:p>
          <a:endParaRPr lang="fr-FR"/>
        </a:p>
      </dgm:t>
    </dgm:pt>
    <dgm:pt modelId="{CE6780F2-1A21-4976-9271-31D865866693}" type="sibTrans" cxnId="{CF47F7FB-D21C-4327-8519-50A512ED1152}">
      <dgm:prSet/>
      <dgm:spPr/>
      <dgm:t>
        <a:bodyPr/>
        <a:lstStyle/>
        <a:p>
          <a:endParaRPr lang="fr-FR"/>
        </a:p>
      </dgm:t>
    </dgm:pt>
    <dgm:pt modelId="{1B1F6E6C-BCDC-4722-A83B-8D23FE4DCA08}">
      <dgm:prSet/>
      <dgm:spPr/>
      <dgm:t>
        <a:bodyPr/>
        <a:lstStyle/>
        <a:p>
          <a:r>
            <a:rPr lang="fr-FR"/>
            <a:t>Pourquoi ne pas plagier ?</a:t>
          </a:r>
        </a:p>
      </dgm:t>
    </dgm:pt>
    <dgm:pt modelId="{7079177C-A947-4E9B-82E0-692D3504FAD1}" type="parTrans" cxnId="{47375336-B004-4778-AD6A-1209802F4CE2}">
      <dgm:prSet/>
      <dgm:spPr/>
      <dgm:t>
        <a:bodyPr/>
        <a:lstStyle/>
        <a:p>
          <a:endParaRPr lang="fr-FR"/>
        </a:p>
      </dgm:t>
    </dgm:pt>
    <dgm:pt modelId="{30F60346-34A6-49CB-AE9B-B956180DE513}" type="sibTrans" cxnId="{47375336-B004-4778-AD6A-1209802F4CE2}">
      <dgm:prSet/>
      <dgm:spPr/>
      <dgm:t>
        <a:bodyPr/>
        <a:lstStyle/>
        <a:p>
          <a:endParaRPr lang="fr-FR"/>
        </a:p>
      </dgm:t>
    </dgm:pt>
    <dgm:pt modelId="{05A248E0-730E-4AFA-BC43-50A6520EB12E}">
      <dgm:prSet/>
      <dgm:spPr/>
      <dgm:t>
        <a:bodyPr/>
        <a:lstStyle/>
        <a:p>
          <a:r>
            <a:rPr lang="fr-FR"/>
            <a:t>Citer ses sources</a:t>
          </a:r>
        </a:p>
      </dgm:t>
    </dgm:pt>
    <dgm:pt modelId="{7D18611C-A7C2-4BE0-85B7-D43E27FC3864}" type="parTrans" cxnId="{39709C8C-034B-427E-A30E-DFB778BECA15}">
      <dgm:prSet/>
      <dgm:spPr/>
      <dgm:t>
        <a:bodyPr/>
        <a:lstStyle/>
        <a:p>
          <a:endParaRPr lang="fr-FR"/>
        </a:p>
      </dgm:t>
    </dgm:pt>
    <dgm:pt modelId="{4ACF8B6B-8E4A-4603-AD7F-50E9522645FC}" type="sibTrans" cxnId="{39709C8C-034B-427E-A30E-DFB778BECA15}">
      <dgm:prSet/>
      <dgm:spPr/>
      <dgm:t>
        <a:bodyPr/>
        <a:lstStyle/>
        <a:p>
          <a:endParaRPr lang="fr-FR"/>
        </a:p>
      </dgm:t>
    </dgm:pt>
    <dgm:pt modelId="{0CFAAB50-67C9-472B-93CB-AE9E5E3EC0DB}" type="pres">
      <dgm:prSet presAssocID="{676468F6-D162-41A8-B53A-B7C443CAE65C}" presName="Name0" presStyleCnt="0">
        <dgm:presLayoutVars>
          <dgm:dir/>
          <dgm:animLvl val="lvl"/>
          <dgm:resizeHandles val="exact"/>
        </dgm:presLayoutVars>
      </dgm:prSet>
      <dgm:spPr/>
    </dgm:pt>
    <dgm:pt modelId="{20EF0E51-0D50-408E-932C-9DB05D521E07}" type="pres">
      <dgm:prSet presAssocID="{F39C7425-0FF5-4CF7-8AAE-2DA837F3A2A8}" presName="linNode" presStyleCnt="0"/>
      <dgm:spPr/>
    </dgm:pt>
    <dgm:pt modelId="{D7271106-0BFE-4C5A-BCE1-AA80E7957487}" type="pres">
      <dgm:prSet presAssocID="{F39C7425-0FF5-4CF7-8AAE-2DA837F3A2A8}" presName="parentText" presStyleLbl="node1" presStyleIdx="0" presStyleCnt="4">
        <dgm:presLayoutVars>
          <dgm:chMax val="1"/>
          <dgm:bulletEnabled val="1"/>
        </dgm:presLayoutVars>
      </dgm:prSet>
      <dgm:spPr/>
    </dgm:pt>
    <dgm:pt modelId="{7F10EBA8-87FF-44C3-AFA0-DC5A5F6467AC}" type="pres">
      <dgm:prSet presAssocID="{F39C7425-0FF5-4CF7-8AAE-2DA837F3A2A8}" presName="descendantText" presStyleLbl="alignAccFollowNode1" presStyleIdx="0" presStyleCnt="3">
        <dgm:presLayoutVars>
          <dgm:bulletEnabled val="1"/>
        </dgm:presLayoutVars>
      </dgm:prSet>
      <dgm:spPr/>
    </dgm:pt>
    <dgm:pt modelId="{C9A09CBE-F923-4746-AFC9-B8B43F9E8D64}" type="pres">
      <dgm:prSet presAssocID="{B311E36E-33B6-4749-ABB4-7550ED1BA6C8}" presName="sp" presStyleCnt="0"/>
      <dgm:spPr/>
    </dgm:pt>
    <dgm:pt modelId="{9733D7B2-3311-4154-AF29-41FC9AFF0734}" type="pres">
      <dgm:prSet presAssocID="{B6F7EB70-1456-47C8-9984-A3A84CBE909A}" presName="linNode" presStyleCnt="0"/>
      <dgm:spPr/>
    </dgm:pt>
    <dgm:pt modelId="{0ED68B51-8BA2-4C40-90EE-2526119E4469}" type="pres">
      <dgm:prSet presAssocID="{B6F7EB70-1456-47C8-9984-A3A84CBE909A}" presName="parentText" presStyleLbl="node1" presStyleIdx="1" presStyleCnt="4">
        <dgm:presLayoutVars>
          <dgm:chMax val="1"/>
          <dgm:bulletEnabled val="1"/>
        </dgm:presLayoutVars>
      </dgm:prSet>
      <dgm:spPr/>
    </dgm:pt>
    <dgm:pt modelId="{955C4763-8608-4AA5-8E3E-704AF1FE9C12}" type="pres">
      <dgm:prSet presAssocID="{B6F7EB70-1456-47C8-9984-A3A84CBE909A}" presName="descendantText" presStyleLbl="alignAccFollowNode1" presStyleIdx="1" presStyleCnt="3">
        <dgm:presLayoutVars>
          <dgm:bulletEnabled val="1"/>
        </dgm:presLayoutVars>
      </dgm:prSet>
      <dgm:spPr/>
    </dgm:pt>
    <dgm:pt modelId="{B02B3139-3E60-4C7D-90BB-905D0273DD4F}" type="pres">
      <dgm:prSet presAssocID="{11D3E4DD-0034-45F4-B40C-8F8CCD958060}" presName="sp" presStyleCnt="0"/>
      <dgm:spPr/>
    </dgm:pt>
    <dgm:pt modelId="{F43D45E7-F970-4C90-B636-3F10F10C9A5E}" type="pres">
      <dgm:prSet presAssocID="{4AA75050-7243-4D11-8D3A-AD1B60550D67}" presName="linNode" presStyleCnt="0"/>
      <dgm:spPr/>
    </dgm:pt>
    <dgm:pt modelId="{F7732881-C7E2-4647-B748-8E4E7580A334}" type="pres">
      <dgm:prSet presAssocID="{4AA75050-7243-4D11-8D3A-AD1B60550D67}" presName="parentText" presStyleLbl="node1" presStyleIdx="2" presStyleCnt="4">
        <dgm:presLayoutVars>
          <dgm:chMax val="1"/>
          <dgm:bulletEnabled val="1"/>
        </dgm:presLayoutVars>
      </dgm:prSet>
      <dgm:spPr/>
    </dgm:pt>
    <dgm:pt modelId="{2524DE4D-D437-4750-AB90-76680001E931}" type="pres">
      <dgm:prSet presAssocID="{4AA75050-7243-4D11-8D3A-AD1B60550D67}" presName="descendantText" presStyleLbl="alignAccFollowNode1" presStyleIdx="2" presStyleCnt="3">
        <dgm:presLayoutVars>
          <dgm:bulletEnabled val="1"/>
        </dgm:presLayoutVars>
      </dgm:prSet>
      <dgm:spPr/>
    </dgm:pt>
    <dgm:pt modelId="{8E1E57B5-F22F-4BF0-B903-CE84BD484D65}" type="pres">
      <dgm:prSet presAssocID="{5FEF93FC-BD77-4ED1-90C2-F930AC13E5B7}" presName="sp" presStyleCnt="0"/>
      <dgm:spPr/>
    </dgm:pt>
    <dgm:pt modelId="{AA0D7AD0-1EF7-4A0B-B385-C915E6932207}" type="pres">
      <dgm:prSet presAssocID="{05A248E0-730E-4AFA-BC43-50A6520EB12E}" presName="linNode" presStyleCnt="0"/>
      <dgm:spPr/>
    </dgm:pt>
    <dgm:pt modelId="{A11E4B4F-1710-4125-AEB5-E305D272F2A2}" type="pres">
      <dgm:prSet presAssocID="{05A248E0-730E-4AFA-BC43-50A6520EB12E}" presName="parentText" presStyleLbl="node1" presStyleIdx="3" presStyleCnt="4">
        <dgm:presLayoutVars>
          <dgm:chMax val="1"/>
          <dgm:bulletEnabled val="1"/>
        </dgm:presLayoutVars>
      </dgm:prSet>
      <dgm:spPr/>
    </dgm:pt>
  </dgm:ptLst>
  <dgm:cxnLst>
    <dgm:cxn modelId="{FBDB0B00-3D45-4B37-98B1-B2EF0020F892}" type="presOf" srcId="{443DB73E-084C-4405-BDF5-70717A084BF6}" destId="{955C4763-8608-4AA5-8E3E-704AF1FE9C12}" srcOrd="0" destOrd="0" presId="urn:microsoft.com/office/officeart/2005/8/layout/vList5"/>
    <dgm:cxn modelId="{B06E9821-8A66-4A02-BEBA-68AE40FA220E}" srcId="{F39C7425-0FF5-4CF7-8AAE-2DA837F3A2A8}" destId="{0EEA3831-A356-43B9-B9C0-EEB0EB643A14}" srcOrd="1" destOrd="0" parTransId="{B40F183A-6A8D-4B7C-A8A3-240E90216309}" sibTransId="{DDAD14B6-DDB8-4C03-A872-7469FA81D5BA}"/>
    <dgm:cxn modelId="{BAA11030-1ED7-49D5-B964-6D84CFD6E2B7}" srcId="{F39C7425-0FF5-4CF7-8AAE-2DA837F3A2A8}" destId="{378997E3-2E3E-4E7A-B7DE-C8DD26E65D7D}" srcOrd="2" destOrd="0" parTransId="{DA7315B5-E37D-4B3F-BE71-DCA0B09A7EF1}" sibTransId="{EE477023-14FC-4583-BB17-C61F142E6B75}"/>
    <dgm:cxn modelId="{33242232-47BF-44CE-BE50-9F55864B6159}" type="presOf" srcId="{05A248E0-730E-4AFA-BC43-50A6520EB12E}" destId="{A11E4B4F-1710-4125-AEB5-E305D272F2A2}" srcOrd="0" destOrd="0" presId="urn:microsoft.com/office/officeart/2005/8/layout/vList5"/>
    <dgm:cxn modelId="{4E485032-8F41-4CD6-A735-02BE5D5BB0EE}" type="presOf" srcId="{E6ACBABE-2627-428D-A3D6-1364D81825EF}" destId="{7F10EBA8-87FF-44C3-AFA0-DC5A5F6467AC}" srcOrd="0" destOrd="0" presId="urn:microsoft.com/office/officeart/2005/8/layout/vList5"/>
    <dgm:cxn modelId="{6461F632-3AB3-4939-9B5C-372D3CB63967}" type="presOf" srcId="{8B876A26-6DC6-4A1E-9520-372FC5D324BA}" destId="{955C4763-8608-4AA5-8E3E-704AF1FE9C12}" srcOrd="0" destOrd="1" presId="urn:microsoft.com/office/officeart/2005/8/layout/vList5"/>
    <dgm:cxn modelId="{47375336-B004-4778-AD6A-1209802F4CE2}" srcId="{4AA75050-7243-4D11-8D3A-AD1B60550D67}" destId="{1B1F6E6C-BCDC-4722-A83B-8D23FE4DCA08}" srcOrd="1" destOrd="0" parTransId="{7079177C-A947-4E9B-82E0-692D3504FAD1}" sibTransId="{30F60346-34A6-49CB-AE9B-B956180DE513}"/>
    <dgm:cxn modelId="{C465F544-D404-4105-8C78-0D82F6D04F2D}" type="presOf" srcId="{0EEA3831-A356-43B9-B9C0-EEB0EB643A14}" destId="{7F10EBA8-87FF-44C3-AFA0-DC5A5F6467AC}" srcOrd="0" destOrd="1" presId="urn:microsoft.com/office/officeart/2005/8/layout/vList5"/>
    <dgm:cxn modelId="{E758C469-D9D9-45AC-8D6B-6EBE8A973C76}" srcId="{676468F6-D162-41A8-B53A-B7C443CAE65C}" destId="{F39C7425-0FF5-4CF7-8AAE-2DA837F3A2A8}" srcOrd="0" destOrd="0" parTransId="{D90F0857-0032-44B7-B238-CBAB6293D1FD}" sibTransId="{B311E36E-33B6-4749-ABB4-7550ED1BA6C8}"/>
    <dgm:cxn modelId="{D4D3AB50-8384-4160-9C7E-0FD8369D73FA}" srcId="{B6F7EB70-1456-47C8-9984-A3A84CBE909A}" destId="{8B876A26-6DC6-4A1E-9520-372FC5D324BA}" srcOrd="1" destOrd="0" parTransId="{E6864BDB-9509-4E1D-8BE0-B6D725E7A4DE}" sibTransId="{05B8EE2B-0D1A-4743-B286-6B02267F4EDE}"/>
    <dgm:cxn modelId="{E98A0A58-E8F4-4231-8235-3689F1493F99}" type="presOf" srcId="{B6F7EB70-1456-47C8-9984-A3A84CBE909A}" destId="{0ED68B51-8BA2-4C40-90EE-2526119E4469}" srcOrd="0" destOrd="0" presId="urn:microsoft.com/office/officeart/2005/8/layout/vList5"/>
    <dgm:cxn modelId="{454E5D7F-BD69-490C-BBD6-37E093BF13C3}" srcId="{B6F7EB70-1456-47C8-9984-A3A84CBE909A}" destId="{443DB73E-084C-4405-BDF5-70717A084BF6}" srcOrd="0" destOrd="0" parTransId="{8427A8D5-C701-452B-961E-95EBA29C2C7D}" sibTransId="{2584DD0F-65BC-45FC-96C1-D6CF2F3AFB50}"/>
    <dgm:cxn modelId="{297F6C87-561C-4F50-876F-E83D54A84272}" srcId="{676468F6-D162-41A8-B53A-B7C443CAE65C}" destId="{4AA75050-7243-4D11-8D3A-AD1B60550D67}" srcOrd="2" destOrd="0" parTransId="{3DCE82CE-D595-4BFF-BF85-ADA0E55B552F}" sibTransId="{5FEF93FC-BD77-4ED1-90C2-F930AC13E5B7}"/>
    <dgm:cxn modelId="{39709C8C-034B-427E-A30E-DFB778BECA15}" srcId="{676468F6-D162-41A8-B53A-B7C443CAE65C}" destId="{05A248E0-730E-4AFA-BC43-50A6520EB12E}" srcOrd="3" destOrd="0" parTransId="{7D18611C-A7C2-4BE0-85B7-D43E27FC3864}" sibTransId="{4ACF8B6B-8E4A-4603-AD7F-50E9522645FC}"/>
    <dgm:cxn modelId="{7544A78D-087D-4208-A9EC-B5AAC06CA68E}" type="presOf" srcId="{9AF6F360-916A-4E21-B9E5-889C1400E6F0}" destId="{2524DE4D-D437-4750-AB90-76680001E931}" srcOrd="0" destOrd="0" presId="urn:microsoft.com/office/officeart/2005/8/layout/vList5"/>
    <dgm:cxn modelId="{48B845A4-452B-4479-82D9-3B8EBB9F352A}" type="presOf" srcId="{378997E3-2E3E-4E7A-B7DE-C8DD26E65D7D}" destId="{7F10EBA8-87FF-44C3-AFA0-DC5A5F6467AC}" srcOrd="0" destOrd="2" presId="urn:microsoft.com/office/officeart/2005/8/layout/vList5"/>
    <dgm:cxn modelId="{684AE5B7-775F-4A54-97CC-F4D60D3D483F}" srcId="{676468F6-D162-41A8-B53A-B7C443CAE65C}" destId="{B6F7EB70-1456-47C8-9984-A3A84CBE909A}" srcOrd="1" destOrd="0" parTransId="{232FB10B-98EE-4CA1-AEB6-DA6B7DEEE761}" sibTransId="{11D3E4DD-0034-45F4-B40C-8F8CCD958060}"/>
    <dgm:cxn modelId="{BB0072B8-3526-4228-9AD5-9347F6EBCEFD}" type="presOf" srcId="{F39C7425-0FF5-4CF7-8AAE-2DA837F3A2A8}" destId="{D7271106-0BFE-4C5A-BCE1-AA80E7957487}" srcOrd="0" destOrd="0" presId="urn:microsoft.com/office/officeart/2005/8/layout/vList5"/>
    <dgm:cxn modelId="{53AD5CBC-890C-4058-B7FE-892C6089F79C}" type="presOf" srcId="{1B1F6E6C-BCDC-4722-A83B-8D23FE4DCA08}" destId="{2524DE4D-D437-4750-AB90-76680001E931}" srcOrd="0" destOrd="1" presId="urn:microsoft.com/office/officeart/2005/8/layout/vList5"/>
    <dgm:cxn modelId="{9598CFCC-4782-470C-A148-05C8062BB857}" type="presOf" srcId="{676468F6-D162-41A8-B53A-B7C443CAE65C}" destId="{0CFAAB50-67C9-472B-93CB-AE9E5E3EC0DB}" srcOrd="0" destOrd="0" presId="urn:microsoft.com/office/officeart/2005/8/layout/vList5"/>
    <dgm:cxn modelId="{4D09D0CE-2648-4E23-8579-3293100B91EB}" srcId="{B6F7EB70-1456-47C8-9984-A3A84CBE909A}" destId="{0CE5A2B5-5E7A-43C1-A54A-69BA8BC2B7B5}" srcOrd="2" destOrd="0" parTransId="{0333ACBF-C8EB-4CF5-9AAD-2340FDF05E5D}" sibTransId="{D38E4677-8E92-40E5-9CAB-D493A0993C54}"/>
    <dgm:cxn modelId="{F4E255D0-7366-4752-95D4-505A9CCDB7AE}" srcId="{F39C7425-0FF5-4CF7-8AAE-2DA837F3A2A8}" destId="{E6ACBABE-2627-428D-A3D6-1364D81825EF}" srcOrd="0" destOrd="0" parTransId="{58150F8E-0FD1-47F5-85C8-15D8D4F01E15}" sibTransId="{12BCD641-573C-45EA-9017-E3BAAA96D761}"/>
    <dgm:cxn modelId="{E184B5F3-1C6D-4AE0-B277-395B68D35073}" type="presOf" srcId="{0CE5A2B5-5E7A-43C1-A54A-69BA8BC2B7B5}" destId="{955C4763-8608-4AA5-8E3E-704AF1FE9C12}" srcOrd="0" destOrd="2" presId="urn:microsoft.com/office/officeart/2005/8/layout/vList5"/>
    <dgm:cxn modelId="{CF47F7FB-D21C-4327-8519-50A512ED1152}" srcId="{4AA75050-7243-4D11-8D3A-AD1B60550D67}" destId="{9AF6F360-916A-4E21-B9E5-889C1400E6F0}" srcOrd="0" destOrd="0" parTransId="{580F940A-7212-4A40-825B-B581AC3EAA59}" sibTransId="{CE6780F2-1A21-4976-9271-31D865866693}"/>
    <dgm:cxn modelId="{537A9BFF-10BD-48CD-85A9-BB6136D08297}" type="presOf" srcId="{4AA75050-7243-4D11-8D3A-AD1B60550D67}" destId="{F7732881-C7E2-4647-B748-8E4E7580A334}" srcOrd="0" destOrd="0" presId="urn:microsoft.com/office/officeart/2005/8/layout/vList5"/>
    <dgm:cxn modelId="{6950238C-CD84-4E5E-957E-9BB530A15735}" type="presParOf" srcId="{0CFAAB50-67C9-472B-93CB-AE9E5E3EC0DB}" destId="{20EF0E51-0D50-408E-932C-9DB05D521E07}" srcOrd="0" destOrd="0" presId="urn:microsoft.com/office/officeart/2005/8/layout/vList5"/>
    <dgm:cxn modelId="{0BA7C682-21C9-4BB7-B81A-CD5F001733AF}" type="presParOf" srcId="{20EF0E51-0D50-408E-932C-9DB05D521E07}" destId="{D7271106-0BFE-4C5A-BCE1-AA80E7957487}" srcOrd="0" destOrd="0" presId="urn:microsoft.com/office/officeart/2005/8/layout/vList5"/>
    <dgm:cxn modelId="{A0BD4BC7-4687-43EB-9A60-1FB5FF96296D}" type="presParOf" srcId="{20EF0E51-0D50-408E-932C-9DB05D521E07}" destId="{7F10EBA8-87FF-44C3-AFA0-DC5A5F6467AC}" srcOrd="1" destOrd="0" presId="urn:microsoft.com/office/officeart/2005/8/layout/vList5"/>
    <dgm:cxn modelId="{F915E239-DBE5-4629-A907-1A8D5D7DEDA7}" type="presParOf" srcId="{0CFAAB50-67C9-472B-93CB-AE9E5E3EC0DB}" destId="{C9A09CBE-F923-4746-AFC9-B8B43F9E8D64}" srcOrd="1" destOrd="0" presId="urn:microsoft.com/office/officeart/2005/8/layout/vList5"/>
    <dgm:cxn modelId="{BC5A78D0-886F-491E-9DA0-C782D47FB63F}" type="presParOf" srcId="{0CFAAB50-67C9-472B-93CB-AE9E5E3EC0DB}" destId="{9733D7B2-3311-4154-AF29-41FC9AFF0734}" srcOrd="2" destOrd="0" presId="urn:microsoft.com/office/officeart/2005/8/layout/vList5"/>
    <dgm:cxn modelId="{E96CE170-C6C5-43B3-A8D7-3CD6BC9674BB}" type="presParOf" srcId="{9733D7B2-3311-4154-AF29-41FC9AFF0734}" destId="{0ED68B51-8BA2-4C40-90EE-2526119E4469}" srcOrd="0" destOrd="0" presId="urn:microsoft.com/office/officeart/2005/8/layout/vList5"/>
    <dgm:cxn modelId="{E8311F35-B2C7-401C-BACF-49E4D2D486F6}" type="presParOf" srcId="{9733D7B2-3311-4154-AF29-41FC9AFF0734}" destId="{955C4763-8608-4AA5-8E3E-704AF1FE9C12}" srcOrd="1" destOrd="0" presId="urn:microsoft.com/office/officeart/2005/8/layout/vList5"/>
    <dgm:cxn modelId="{883A1565-6339-4D86-BF74-2E5ECD271448}" type="presParOf" srcId="{0CFAAB50-67C9-472B-93CB-AE9E5E3EC0DB}" destId="{B02B3139-3E60-4C7D-90BB-905D0273DD4F}" srcOrd="3" destOrd="0" presId="urn:microsoft.com/office/officeart/2005/8/layout/vList5"/>
    <dgm:cxn modelId="{E7B6A2B5-BD11-4C87-B907-2C30D9FFC1B2}" type="presParOf" srcId="{0CFAAB50-67C9-472B-93CB-AE9E5E3EC0DB}" destId="{F43D45E7-F970-4C90-B636-3F10F10C9A5E}" srcOrd="4" destOrd="0" presId="urn:microsoft.com/office/officeart/2005/8/layout/vList5"/>
    <dgm:cxn modelId="{16D67FA2-5269-4E42-A2E0-A0CA46EEF526}" type="presParOf" srcId="{F43D45E7-F970-4C90-B636-3F10F10C9A5E}" destId="{F7732881-C7E2-4647-B748-8E4E7580A334}" srcOrd="0" destOrd="0" presId="urn:microsoft.com/office/officeart/2005/8/layout/vList5"/>
    <dgm:cxn modelId="{B56CD032-789C-4FD9-A9ED-E497389693E0}" type="presParOf" srcId="{F43D45E7-F970-4C90-B636-3F10F10C9A5E}" destId="{2524DE4D-D437-4750-AB90-76680001E931}" srcOrd="1" destOrd="0" presId="urn:microsoft.com/office/officeart/2005/8/layout/vList5"/>
    <dgm:cxn modelId="{ED4911E1-0C6E-4357-8D6F-DFB1E6EBE0C4}" type="presParOf" srcId="{0CFAAB50-67C9-472B-93CB-AE9E5E3EC0DB}" destId="{8E1E57B5-F22F-4BF0-B903-CE84BD484D65}" srcOrd="5" destOrd="0" presId="urn:microsoft.com/office/officeart/2005/8/layout/vList5"/>
    <dgm:cxn modelId="{0973ED7B-E651-4359-B86C-C8A02225F953}" type="presParOf" srcId="{0CFAAB50-67C9-472B-93CB-AE9E5E3EC0DB}" destId="{AA0D7AD0-1EF7-4A0B-B385-C915E6932207}" srcOrd="6" destOrd="0" presId="urn:microsoft.com/office/officeart/2005/8/layout/vList5"/>
    <dgm:cxn modelId="{FE99D28E-035B-42E0-A91C-9B02A11E1D01}" type="presParOf" srcId="{AA0D7AD0-1EF7-4A0B-B385-C915E6932207}" destId="{A11E4B4F-1710-4125-AEB5-E305D272F2A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0EBA8-87FF-44C3-AFA0-DC5A5F6467AC}">
      <dsp:nvSpPr>
        <dsp:cNvPr id="0" name=""/>
        <dsp:cNvSpPr/>
      </dsp:nvSpPr>
      <dsp:spPr>
        <a:xfrm rot="5400000">
          <a:off x="6175904" y="-2483050"/>
          <a:ext cx="1078899" cy="632033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fr-FR" sz="1700" kern="1200"/>
            <a:t>Avec une petite histoire pour commencer</a:t>
          </a:r>
        </a:p>
        <a:p>
          <a:pPr marL="171450" lvl="1" indent="-171450" algn="l" defTabSz="755650">
            <a:lnSpc>
              <a:spcPct val="90000"/>
            </a:lnSpc>
            <a:spcBef>
              <a:spcPct val="0"/>
            </a:spcBef>
            <a:spcAft>
              <a:spcPct val="15000"/>
            </a:spcAft>
            <a:buChar char="•"/>
          </a:pPr>
          <a:r>
            <a:rPr lang="fr-FR" sz="1700" kern="1200"/>
            <a:t>Un point sur l’évaluation de la fiabilité des sources</a:t>
          </a:r>
        </a:p>
        <a:p>
          <a:pPr marL="171450" lvl="1" indent="-171450" algn="l" defTabSz="755650">
            <a:lnSpc>
              <a:spcPct val="90000"/>
            </a:lnSpc>
            <a:spcBef>
              <a:spcPct val="0"/>
            </a:spcBef>
            <a:spcAft>
              <a:spcPct val="15000"/>
            </a:spcAft>
            <a:buChar char="•"/>
          </a:pPr>
          <a:r>
            <a:rPr lang="fr-FR" sz="1700" kern="1200"/>
            <a:t>Et un point sur l’évaluation de la pertinence des sources</a:t>
          </a:r>
        </a:p>
      </dsp:txBody>
      <dsp:txXfrm rot="-5400000">
        <a:off x="3555188" y="190334"/>
        <a:ext cx="6267664" cy="973563"/>
      </dsp:txXfrm>
    </dsp:sp>
    <dsp:sp modelId="{D7271106-0BFE-4C5A-BCE1-AA80E7957487}">
      <dsp:nvSpPr>
        <dsp:cNvPr id="0" name=""/>
        <dsp:cNvSpPr/>
      </dsp:nvSpPr>
      <dsp:spPr>
        <a:xfrm>
          <a:off x="0" y="2803"/>
          <a:ext cx="3555187" cy="13486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t>La fiabilité et la pertinence des sources</a:t>
          </a:r>
        </a:p>
      </dsp:txBody>
      <dsp:txXfrm>
        <a:off x="65834" y="68637"/>
        <a:ext cx="3423519" cy="1216955"/>
      </dsp:txXfrm>
    </dsp:sp>
    <dsp:sp modelId="{955C4763-8608-4AA5-8E3E-704AF1FE9C12}">
      <dsp:nvSpPr>
        <dsp:cNvPr id="0" name=""/>
        <dsp:cNvSpPr/>
      </dsp:nvSpPr>
      <dsp:spPr>
        <a:xfrm rot="5400000">
          <a:off x="6175904" y="-1066995"/>
          <a:ext cx="1078899" cy="632033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fr-FR" sz="1700" kern="1200"/>
            <a:t>Une définition simple de ce qu’est un algorithme</a:t>
          </a:r>
        </a:p>
        <a:p>
          <a:pPr marL="171450" lvl="1" indent="-171450" algn="l" defTabSz="755650">
            <a:lnSpc>
              <a:spcPct val="90000"/>
            </a:lnSpc>
            <a:spcBef>
              <a:spcPct val="0"/>
            </a:spcBef>
            <a:spcAft>
              <a:spcPct val="15000"/>
            </a:spcAft>
            <a:buChar char="•"/>
          </a:pPr>
          <a:r>
            <a:rPr lang="fr-FR" sz="1700" kern="1200"/>
            <a:t>Comment sont </a:t>
          </a:r>
          <a:r>
            <a:rPr lang="fr-FR" sz="1700" kern="1200">
              <a:latin typeface="Open Sans"/>
              <a:cs typeface="Arial Unicode MS"/>
            </a:rPr>
            <a:t>conçus</a:t>
          </a:r>
          <a:r>
            <a:rPr lang="fr-FR" sz="1700" kern="1200"/>
            <a:t> les LLM</a:t>
          </a:r>
        </a:p>
        <a:p>
          <a:pPr marL="171450" lvl="1" indent="-171450" algn="l" defTabSz="755650">
            <a:lnSpc>
              <a:spcPct val="90000"/>
            </a:lnSpc>
            <a:spcBef>
              <a:spcPct val="0"/>
            </a:spcBef>
            <a:spcAft>
              <a:spcPct val="15000"/>
            </a:spcAft>
            <a:buChar char="•"/>
          </a:pPr>
          <a:r>
            <a:rPr lang="fr-FR" sz="1700" kern="1200"/>
            <a:t>Comment interagir avec un agent conversationnel ?</a:t>
          </a:r>
        </a:p>
      </dsp:txBody>
      <dsp:txXfrm rot="-5400000">
        <a:off x="3555188" y="1606389"/>
        <a:ext cx="6267664" cy="973563"/>
      </dsp:txXfrm>
    </dsp:sp>
    <dsp:sp modelId="{0ED68B51-8BA2-4C40-90EE-2526119E4469}">
      <dsp:nvSpPr>
        <dsp:cNvPr id="0" name=""/>
        <dsp:cNvSpPr/>
      </dsp:nvSpPr>
      <dsp:spPr>
        <a:xfrm>
          <a:off x="0" y="1418859"/>
          <a:ext cx="3555187" cy="13486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t>Topo sur les IAG</a:t>
          </a:r>
        </a:p>
      </dsp:txBody>
      <dsp:txXfrm>
        <a:off x="65834" y="1484693"/>
        <a:ext cx="3423519" cy="1216955"/>
      </dsp:txXfrm>
    </dsp:sp>
    <dsp:sp modelId="{2524DE4D-D437-4750-AB90-76680001E931}">
      <dsp:nvSpPr>
        <dsp:cNvPr id="0" name=""/>
        <dsp:cNvSpPr/>
      </dsp:nvSpPr>
      <dsp:spPr>
        <a:xfrm rot="5400000">
          <a:off x="6175904" y="349059"/>
          <a:ext cx="1078899" cy="6320332"/>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fr-FR" sz="1700" kern="1200"/>
            <a:t>Définition, causes et </a:t>
          </a:r>
          <a:r>
            <a:rPr lang="fr-FR" sz="1700" kern="1200">
              <a:latin typeface="Open Sans"/>
              <a:cs typeface="Arial Unicode MS"/>
            </a:rPr>
            <a:t>conséquences</a:t>
          </a:r>
          <a:r>
            <a:rPr lang="fr-FR" sz="1700" kern="1200"/>
            <a:t> du plagiat</a:t>
          </a:r>
        </a:p>
        <a:p>
          <a:pPr marL="171450" lvl="1" indent="-171450" algn="l" defTabSz="755650">
            <a:lnSpc>
              <a:spcPct val="90000"/>
            </a:lnSpc>
            <a:spcBef>
              <a:spcPct val="0"/>
            </a:spcBef>
            <a:spcAft>
              <a:spcPct val="15000"/>
            </a:spcAft>
            <a:buChar char="•"/>
          </a:pPr>
          <a:r>
            <a:rPr lang="fr-FR" sz="1700" kern="1200"/>
            <a:t>Pourquoi ne pas plagier ?</a:t>
          </a:r>
        </a:p>
      </dsp:txBody>
      <dsp:txXfrm rot="-5400000">
        <a:off x="3555188" y="3022443"/>
        <a:ext cx="6267664" cy="973563"/>
      </dsp:txXfrm>
    </dsp:sp>
    <dsp:sp modelId="{F7732881-C7E2-4647-B748-8E4E7580A334}">
      <dsp:nvSpPr>
        <dsp:cNvPr id="0" name=""/>
        <dsp:cNvSpPr/>
      </dsp:nvSpPr>
      <dsp:spPr>
        <a:xfrm>
          <a:off x="0" y="2834914"/>
          <a:ext cx="3555187" cy="13486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t>Le plagiat</a:t>
          </a:r>
        </a:p>
      </dsp:txBody>
      <dsp:txXfrm>
        <a:off x="65834" y="2900748"/>
        <a:ext cx="3423519" cy="1216955"/>
      </dsp:txXfrm>
    </dsp:sp>
    <dsp:sp modelId="{A11E4B4F-1710-4125-AEB5-E305D272F2A2}">
      <dsp:nvSpPr>
        <dsp:cNvPr id="0" name=""/>
        <dsp:cNvSpPr/>
      </dsp:nvSpPr>
      <dsp:spPr>
        <a:xfrm>
          <a:off x="0" y="4250969"/>
          <a:ext cx="3555187" cy="13486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t>Citer ses sources</a:t>
          </a:r>
        </a:p>
      </dsp:txBody>
      <dsp:txXfrm>
        <a:off x="65834" y="4316803"/>
        <a:ext cx="3423519" cy="121695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re-prune">
    <p:spTree>
      <p:nvGrpSpPr>
        <p:cNvPr id="1" name=""/>
        <p:cNvGrpSpPr/>
        <p:nvPr/>
      </p:nvGrpSpPr>
      <p:grpSpPr bwMode="auto">
        <a:xfrm>
          <a:off x="0" y="0"/>
          <a:ext cx="0" cy="0"/>
          <a:chOff x="0" y="0"/>
          <a:chExt cx="0" cy="0"/>
        </a:xfrm>
      </p:grpSpPr>
      <p:sp>
        <p:nvSpPr>
          <p:cNvPr id="4" name="Rectangle 6"/>
          <p:cNvSpPr/>
          <p:nvPr userDrawn="1"/>
        </p:nvSpPr>
        <p:spPr bwMode="auto">
          <a:xfrm>
            <a:off x="-1" y="0"/>
            <a:ext cx="12192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defRPr/>
            </a:pPr>
            <a:endParaRPr lang="fr-FR" sz="1350">
              <a:solidFill>
                <a:srgbClr val="FFFFFF"/>
              </a:solidFill>
            </a:endParaRPr>
          </a:p>
        </p:txBody>
      </p:sp>
      <p:sp>
        <p:nvSpPr>
          <p:cNvPr id="5" name="Title 1"/>
          <p:cNvSpPr>
            <a:spLocks noGrp="1"/>
          </p:cNvSpPr>
          <p:nvPr>
            <p:ph type="ctrTitle" hasCustomPrompt="1"/>
          </p:nvPr>
        </p:nvSpPr>
        <p:spPr bwMode="auto">
          <a:xfrm>
            <a:off x="362838" y="2165230"/>
            <a:ext cx="6914655" cy="2324392"/>
          </a:xfrm>
          <a:prstGeom prst="rect">
            <a:avLst/>
          </a:prstGeom>
        </p:spPr>
        <p:txBody>
          <a:bodyPr anchor="b">
            <a:normAutofit/>
          </a:bodyPr>
          <a:lstStyle>
            <a:lvl1pPr algn="l">
              <a:defRPr sz="4000" i="0">
                <a:solidFill>
                  <a:schemeClr val="bg1"/>
                </a:solidFill>
              </a:defRPr>
            </a:lvl1pPr>
          </a:lstStyle>
          <a:p>
            <a:pPr>
              <a:defRPr/>
            </a:pPr>
            <a:r>
              <a:rPr lang="fr-FR" i="0"/>
              <a:t>Titre</a:t>
            </a:r>
            <a:endParaRPr lang="en-US"/>
          </a:p>
        </p:txBody>
      </p:sp>
      <p:pic>
        <p:nvPicPr>
          <p:cNvPr id="8" name="Image 3">
            <a:extLst>
              <a:ext uri="{FF2B5EF4-FFF2-40B4-BE49-F238E27FC236}">
                <a16:creationId xmlns:a16="http://schemas.microsoft.com/office/drawing/2014/main" id="{8D24C53E-8893-4B91-A234-6E46C2754ACA}"/>
              </a:ext>
            </a:extLst>
          </p:cNvPr>
          <p:cNvPicPr>
            <a:picLocks noChangeAspect="1"/>
          </p:cNvPicPr>
          <p:nvPr userDrawn="1"/>
        </p:nvPicPr>
        <p:blipFill>
          <a:blip r:embed="rId3"/>
          <a:stretch/>
        </p:blipFill>
        <p:spPr bwMode="auto">
          <a:xfrm>
            <a:off x="138338" y="-188281"/>
            <a:ext cx="5241867" cy="2355896"/>
          </a:xfrm>
          <a:prstGeom prst="rect">
            <a:avLst/>
          </a:prstGeom>
        </p:spPr>
      </p:pic>
    </p:spTree>
    <p:custDataLst>
      <p:tags r:id="rId1"/>
    </p:custData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Contenu+image">
    <p:spTree>
      <p:nvGrpSpPr>
        <p:cNvPr id="1" name=""/>
        <p:cNvGrpSpPr/>
        <p:nvPr/>
      </p:nvGrpSpPr>
      <p:grpSpPr bwMode="auto">
        <a:xfrm>
          <a:off x="0" y="0"/>
          <a:ext cx="0" cy="0"/>
          <a:chOff x="0" y="0"/>
          <a:chExt cx="0" cy="0"/>
        </a:xfrm>
      </p:grpSpPr>
      <p:sp>
        <p:nvSpPr>
          <p:cNvPr id="5" name="Espace réservé du contenu 2"/>
          <p:cNvSpPr>
            <a:spLocks noGrp="1"/>
          </p:cNvSpPr>
          <p:nvPr>
            <p:ph idx="1" hasCustomPrompt="1"/>
          </p:nvPr>
        </p:nvSpPr>
        <p:spPr bwMode="auto">
          <a:xfrm>
            <a:off x="623393" y="1556793"/>
            <a:ext cx="5472608" cy="4406462"/>
          </a:xfrm>
          <a:prstGeom prst="rect">
            <a:avLst/>
          </a:prstGeom>
          <a:noFill/>
        </p:spPr>
        <p:txBody>
          <a:bodyPr>
            <a:normAutofit/>
          </a:bodyPr>
          <a:lstStyle>
            <a:lvl1pPr>
              <a:defRPr sz="2800"/>
            </a:lvl1pPr>
            <a:lvl2pPr>
              <a:defRPr sz="2400">
                <a:solidFill>
                  <a:srgbClr val="313E48"/>
                </a:solidFill>
              </a:defRPr>
            </a:lvl2pPr>
            <a:lvl3pPr marL="1143000" indent="-228600">
              <a:buFont typeface="Arial"/>
              <a:buChar char="•"/>
              <a:defRPr sz="2000">
                <a:solidFill>
                  <a:srgbClr val="313E48"/>
                </a:solidFill>
              </a:defRPr>
            </a:lvl3pPr>
            <a:lvl4pPr>
              <a:defRPr sz="1800">
                <a:solidFill>
                  <a:srgbClr val="313E48"/>
                </a:solidFill>
              </a:defRPr>
            </a:lvl4pPr>
            <a:lvl5pPr>
              <a:defRPr sz="1800">
                <a:solidFill>
                  <a:srgbClr val="313E48"/>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Picture Placeholder 5"/>
          <p:cNvSpPr>
            <a:spLocks noGrp="1"/>
          </p:cNvSpPr>
          <p:nvPr>
            <p:ph type="pic" sz="quarter" idx="10"/>
          </p:nvPr>
        </p:nvSpPr>
        <p:spPr bwMode="auto">
          <a:xfrm>
            <a:off x="6453811" y="1563082"/>
            <a:ext cx="5114797" cy="3783276"/>
          </a:xfrm>
        </p:spPr>
        <p:txBody>
          <a:bodyPr/>
          <a:lstStyle/>
          <a:p>
            <a:pPr>
              <a:defRPr/>
            </a:pPr>
            <a:r>
              <a:rPr lang="fr-FR"/>
              <a:t>Cliquez sur l'icône pour ajouter une image</a:t>
            </a:r>
            <a:endParaRPr lang="en-US"/>
          </a:p>
        </p:txBody>
      </p:sp>
      <p:pic>
        <p:nvPicPr>
          <p:cNvPr id="7" name="Image 6">
            <a:extLst>
              <a:ext uri="{FF2B5EF4-FFF2-40B4-BE49-F238E27FC236}">
                <a16:creationId xmlns:a16="http://schemas.microsoft.com/office/drawing/2014/main" id="{6735B8C8-B20A-4D9F-BEF7-0DFCBDC413A5}"/>
              </a:ext>
            </a:extLst>
          </p:cNvPr>
          <p:cNvPicPr>
            <a:picLocks noChangeAspect="1"/>
          </p:cNvPicPr>
          <p:nvPr userDrawn="1"/>
        </p:nvPicPr>
        <p:blipFill>
          <a:blip r:embed="rId2"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
        <p:nvSpPr>
          <p:cNvPr id="9" name="Titre 1">
            <a:extLst>
              <a:ext uri="{FF2B5EF4-FFF2-40B4-BE49-F238E27FC236}">
                <a16:creationId xmlns:a16="http://schemas.microsoft.com/office/drawing/2014/main" id="{E30F57C8-1B14-4444-8EC3-B2C9047CE6A0}"/>
              </a:ext>
            </a:extLst>
          </p:cNvPr>
          <p:cNvSpPr>
            <a:spLocks noGrp="1"/>
          </p:cNvSpPr>
          <p:nvPr>
            <p:ph type="title"/>
          </p:nvPr>
        </p:nvSpPr>
        <p:spPr bwMode="auto">
          <a:xfrm>
            <a:off x="623391" y="274638"/>
            <a:ext cx="10177131" cy="562074"/>
          </a:xfrm>
          <a:prstGeom prst="rect">
            <a:avLst/>
          </a:prstGeom>
          <a:noFill/>
        </p:spPr>
        <p:txBody>
          <a:bodyPr>
            <a:normAutofit/>
          </a:bodyPr>
          <a:lstStyle>
            <a:lvl1pPr>
              <a:defRPr lang="fr-FR" sz="3600" b="0">
                <a:solidFill>
                  <a:srgbClr val="68013F"/>
                </a:solidFill>
              </a:defRPr>
            </a:lvl1pPr>
          </a:lstStyle>
          <a:p>
            <a:pPr>
              <a:defRPr/>
            </a:pPr>
            <a:r>
              <a:rPr lang="fr-FR"/>
              <a:t>Modifiez le style du titre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Contenu+image">
    <p:spTree>
      <p:nvGrpSpPr>
        <p:cNvPr id="1" name=""/>
        <p:cNvGrpSpPr/>
        <p:nvPr/>
      </p:nvGrpSpPr>
      <p:grpSpPr bwMode="auto">
        <a:xfrm>
          <a:off x="0" y="0"/>
          <a:ext cx="0" cy="0"/>
          <a:chOff x="0" y="0"/>
          <a:chExt cx="0" cy="0"/>
        </a:xfrm>
      </p:grpSpPr>
      <p:sp>
        <p:nvSpPr>
          <p:cNvPr id="5" name="Espace réservé du contenu 2"/>
          <p:cNvSpPr>
            <a:spLocks noGrp="1"/>
          </p:cNvSpPr>
          <p:nvPr>
            <p:ph idx="1" hasCustomPrompt="1"/>
          </p:nvPr>
        </p:nvSpPr>
        <p:spPr bwMode="auto">
          <a:xfrm>
            <a:off x="623393" y="1556793"/>
            <a:ext cx="5472608" cy="4406462"/>
          </a:xfrm>
          <a:prstGeom prst="rect">
            <a:avLst/>
          </a:prstGeom>
          <a:noFill/>
        </p:spPr>
        <p:txBody>
          <a:bodyPr>
            <a:normAutofit/>
          </a:bodyPr>
          <a:lstStyle>
            <a:lvl1pPr>
              <a:defRPr sz="2800"/>
            </a:lvl1pPr>
            <a:lvl2pPr>
              <a:defRPr sz="2400">
                <a:solidFill>
                  <a:srgbClr val="313E48"/>
                </a:solidFill>
              </a:defRPr>
            </a:lvl2pPr>
            <a:lvl3pPr marL="1143000" indent="-228600">
              <a:buFont typeface="Arial"/>
              <a:buChar char="•"/>
              <a:defRPr sz="2000">
                <a:solidFill>
                  <a:srgbClr val="313E48"/>
                </a:solidFill>
              </a:defRPr>
            </a:lvl3pPr>
            <a:lvl4pPr>
              <a:defRPr sz="1800">
                <a:solidFill>
                  <a:srgbClr val="313E48"/>
                </a:solidFill>
              </a:defRPr>
            </a:lvl4pPr>
            <a:lvl5pPr>
              <a:defRPr sz="1800">
                <a:solidFill>
                  <a:srgbClr val="313E48"/>
                </a:solidFill>
              </a:defRPr>
            </a:lvl5p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Picture Placeholder 5"/>
          <p:cNvSpPr>
            <a:spLocks noGrp="1"/>
          </p:cNvSpPr>
          <p:nvPr>
            <p:ph type="pic" sz="quarter" idx="10"/>
          </p:nvPr>
        </p:nvSpPr>
        <p:spPr bwMode="auto">
          <a:xfrm>
            <a:off x="6453811" y="1563082"/>
            <a:ext cx="5114797" cy="3783276"/>
          </a:xfrm>
        </p:spPr>
        <p:txBody>
          <a:bodyPr/>
          <a:lstStyle/>
          <a:p>
            <a:pPr>
              <a:defRPr/>
            </a:pPr>
            <a:r>
              <a:rPr lang="fr-FR"/>
              <a:t>Cliquez sur l'icône pour ajouter une image</a:t>
            </a:r>
            <a:endParaRPr lang="en-US"/>
          </a:p>
        </p:txBody>
      </p:sp>
      <p:pic>
        <p:nvPicPr>
          <p:cNvPr id="7" name="Image 6">
            <a:extLst>
              <a:ext uri="{FF2B5EF4-FFF2-40B4-BE49-F238E27FC236}">
                <a16:creationId xmlns:a16="http://schemas.microsoft.com/office/drawing/2014/main" id="{6735B8C8-B20A-4D9F-BEF7-0DFCBDC413A5}"/>
              </a:ext>
            </a:extLst>
          </p:cNvPr>
          <p:cNvPicPr>
            <a:picLocks noChangeAspect="1"/>
          </p:cNvPicPr>
          <p:nvPr userDrawn="1"/>
        </p:nvPicPr>
        <p:blipFill>
          <a:blip r:embed="rId2"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Tree>
    <p:extLst>
      <p:ext uri="{BB962C8B-B14F-4D97-AF65-F5344CB8AC3E}">
        <p14:creationId xmlns:p14="http://schemas.microsoft.com/office/powerpoint/2010/main" val="3818615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2_Contenu_simple">
    <p:spTree>
      <p:nvGrpSpPr>
        <p:cNvPr id="1" name=""/>
        <p:cNvGrpSpPr/>
        <p:nvPr/>
      </p:nvGrpSpPr>
      <p:grpSpPr bwMode="auto">
        <a:xfrm>
          <a:off x="0" y="0"/>
          <a:ext cx="0" cy="0"/>
          <a:chOff x="0" y="0"/>
          <a:chExt cx="0" cy="0"/>
        </a:xfrm>
      </p:grpSpPr>
      <p:pic>
        <p:nvPicPr>
          <p:cNvPr id="7" name="Image 6">
            <a:extLst>
              <a:ext uri="{FF2B5EF4-FFF2-40B4-BE49-F238E27FC236}">
                <a16:creationId xmlns:a16="http://schemas.microsoft.com/office/drawing/2014/main" id="{6735B8C8-B20A-4D9F-BEF7-0DFCBDC413A5}"/>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
        <p:nvSpPr>
          <p:cNvPr id="9" name="Titre 1">
            <a:extLst>
              <a:ext uri="{FF2B5EF4-FFF2-40B4-BE49-F238E27FC236}">
                <a16:creationId xmlns:a16="http://schemas.microsoft.com/office/drawing/2014/main" id="{E30F57C8-1B14-4444-8EC3-B2C9047CE6A0}"/>
              </a:ext>
            </a:extLst>
          </p:cNvPr>
          <p:cNvSpPr>
            <a:spLocks noGrp="1"/>
          </p:cNvSpPr>
          <p:nvPr>
            <p:ph type="title"/>
          </p:nvPr>
        </p:nvSpPr>
        <p:spPr bwMode="auto">
          <a:xfrm>
            <a:off x="623391" y="274638"/>
            <a:ext cx="10177131" cy="562074"/>
          </a:xfrm>
          <a:prstGeom prst="rect">
            <a:avLst/>
          </a:prstGeom>
          <a:noFill/>
        </p:spPr>
        <p:txBody>
          <a:bodyPr>
            <a:normAutofit/>
          </a:bodyPr>
          <a:lstStyle>
            <a:lvl1pPr>
              <a:defRPr lang="fr-FR" sz="3600" b="0">
                <a:solidFill>
                  <a:srgbClr val="68013F"/>
                </a:solidFill>
              </a:defRPr>
            </a:lvl1pPr>
          </a:lstStyle>
          <a:p>
            <a:pPr>
              <a:defRPr/>
            </a:pPr>
            <a:r>
              <a:rPr lang="fr-FR"/>
              <a:t>Modifiez le style du titre</a:t>
            </a:r>
            <a:endParaRPr/>
          </a:p>
        </p:txBody>
      </p:sp>
    </p:spTree>
    <p:custDataLst>
      <p:tags r:id="rId1"/>
    </p:custDataLst>
    <p:extLst>
      <p:ext uri="{BB962C8B-B14F-4D97-AF65-F5344CB8AC3E}">
        <p14:creationId xmlns:p14="http://schemas.microsoft.com/office/powerpoint/2010/main" val="265089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p:cSld name="Chapitre_imag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7023651" y="1360159"/>
            <a:ext cx="4412975" cy="3252160"/>
          </a:xfrm>
          <a:prstGeom prst="rect">
            <a:avLst/>
          </a:prstGeom>
        </p:spPr>
        <p:txBody>
          <a:bodyPr anchor="b">
            <a:normAutofit/>
          </a:bodyPr>
          <a:lstStyle>
            <a:lvl1pPr algn="l">
              <a:defRPr sz="4000" b="1">
                <a:solidFill>
                  <a:schemeClr val="tx1"/>
                </a:solidFill>
              </a:defRPr>
            </a:lvl1pPr>
          </a:lstStyle>
          <a:p>
            <a:pPr>
              <a:defRPr/>
            </a:pPr>
            <a:r>
              <a:rPr lang="fr-FR"/>
              <a:t>Modifiez le style du titre</a:t>
            </a:r>
            <a:endParaRPr lang="en-US"/>
          </a:p>
        </p:txBody>
      </p:sp>
      <p:sp>
        <p:nvSpPr>
          <p:cNvPr id="5" name="Picture Placeholder 5"/>
          <p:cNvSpPr>
            <a:spLocks noGrp="1"/>
          </p:cNvSpPr>
          <p:nvPr>
            <p:ph type="pic" sz="quarter" idx="10"/>
          </p:nvPr>
        </p:nvSpPr>
        <p:spPr bwMode="auto">
          <a:xfrm>
            <a:off x="1" y="1"/>
            <a:ext cx="6745817" cy="6632575"/>
          </a:xfrm>
        </p:spPr>
        <p:txBody>
          <a:bodyPr/>
          <a:lstStyle/>
          <a:p>
            <a:pPr>
              <a:defRPr/>
            </a:pPr>
            <a:r>
              <a:rPr lang="fr-FR"/>
              <a:t>Cliquez sur l'icône pour ajouter une image</a:t>
            </a:r>
            <a:endParaRPr lang="en-US"/>
          </a:p>
        </p:txBody>
      </p:sp>
      <p:pic>
        <p:nvPicPr>
          <p:cNvPr id="3" name="Image 2">
            <a:extLst>
              <a:ext uri="{FF2B5EF4-FFF2-40B4-BE49-F238E27FC236}">
                <a16:creationId xmlns:a16="http://schemas.microsoft.com/office/drawing/2014/main" id="{FFBC7B08-690D-45E7-A2D7-AA700EF6C153}"/>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0004" y="0"/>
            <a:ext cx="1861996" cy="840537"/>
          </a:xfrm>
          <a:prstGeom prst="rect">
            <a:avLst/>
          </a:prstGeom>
        </p:spPr>
      </p:pic>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p:cSld name="Image+text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7177178" y="365127"/>
            <a:ext cx="4819289" cy="1325563"/>
          </a:xfrm>
          <a:prstGeom prst="rect">
            <a:avLst/>
          </a:prstGeom>
        </p:spPr>
        <p:txBody>
          <a:bodyPr anchor="b">
            <a:normAutofit/>
          </a:bodyPr>
          <a:lstStyle>
            <a:lvl1pPr>
              <a:defRPr sz="2800">
                <a:solidFill>
                  <a:srgbClr val="313E48"/>
                </a:solidFill>
              </a:defRPr>
            </a:lvl1pPr>
          </a:lstStyle>
          <a:p>
            <a:pPr>
              <a:defRPr/>
            </a:pPr>
            <a:r>
              <a:rPr lang="fr-FR"/>
              <a:t>Modifiez le style du titre</a:t>
            </a:r>
            <a:endParaRPr lang="en-US"/>
          </a:p>
        </p:txBody>
      </p:sp>
      <p:sp>
        <p:nvSpPr>
          <p:cNvPr id="5" name="Content Placeholder 2"/>
          <p:cNvSpPr>
            <a:spLocks noGrp="1"/>
          </p:cNvSpPr>
          <p:nvPr>
            <p:ph idx="1"/>
          </p:nvPr>
        </p:nvSpPr>
        <p:spPr bwMode="auto">
          <a:xfrm>
            <a:off x="7177177" y="1825627"/>
            <a:ext cx="4819291" cy="3668394"/>
          </a:xfrm>
        </p:spPr>
        <p:txBody>
          <a:bodyPr>
            <a:normAutofit/>
          </a:bodyPr>
          <a:lstStyle>
            <a:lvl1pPr>
              <a:defRPr sz="2400"/>
            </a:lvl1pPr>
            <a:lvl2pPr>
              <a:defRPr sz="2000"/>
            </a:lvl2pPr>
            <a:lvl3pPr>
              <a:defRPr sz="1800"/>
            </a:lvl3pPr>
            <a:lvl4pPr>
              <a:defRPr sz="1600"/>
            </a:lvl4pPr>
            <a:lvl5pPr>
              <a:defRPr sz="1600"/>
            </a:lvl5pPr>
          </a:lstStyle>
          <a:p>
            <a:pPr lvl="0">
              <a:defRPr/>
            </a:pPr>
            <a:r>
              <a:rPr lang="fr-FR"/>
              <a:t>Cliquez pour modifier les styles du texte du masque</a:t>
            </a:r>
          </a:p>
          <a:p>
            <a:pPr lvl="1">
              <a:defRPr/>
            </a:pPr>
            <a:r>
              <a:rPr lang="fr-FR"/>
              <a:t>Deuxième niveau</a:t>
            </a:r>
          </a:p>
          <a:p>
            <a:pPr lvl="2">
              <a:defRPr/>
            </a:pPr>
            <a:r>
              <a:rPr lang="fr-FR"/>
              <a:t>Troisième niveau</a:t>
            </a:r>
          </a:p>
          <a:p>
            <a:pPr lvl="3">
              <a:defRPr/>
            </a:pPr>
            <a:r>
              <a:rPr lang="fr-FR"/>
              <a:t>Quatrième niveau</a:t>
            </a:r>
          </a:p>
          <a:p>
            <a:pPr lvl="4">
              <a:defRPr/>
            </a:pPr>
            <a:r>
              <a:rPr lang="fr-FR"/>
              <a:t>Cinquième niveau</a:t>
            </a:r>
            <a:endParaRPr lang="en-US"/>
          </a:p>
        </p:txBody>
      </p:sp>
      <p:sp>
        <p:nvSpPr>
          <p:cNvPr id="6" name="Picture Placeholder 5"/>
          <p:cNvSpPr>
            <a:spLocks noGrp="1"/>
          </p:cNvSpPr>
          <p:nvPr>
            <p:ph type="pic" sz="quarter" idx="10"/>
          </p:nvPr>
        </p:nvSpPr>
        <p:spPr bwMode="auto">
          <a:xfrm>
            <a:off x="1" y="1"/>
            <a:ext cx="6745817" cy="6632575"/>
          </a:xfrm>
        </p:spPr>
        <p:txBody>
          <a:bodyPr/>
          <a:lstStyle/>
          <a:p>
            <a:pPr>
              <a:defRPr/>
            </a:pPr>
            <a:r>
              <a:rPr lang="fr-FR"/>
              <a:t>Cliquez sur l'icône pour ajouter une image</a:t>
            </a:r>
            <a:endParaRPr lang="en-US"/>
          </a:p>
        </p:txBody>
      </p:sp>
      <p:pic>
        <p:nvPicPr>
          <p:cNvPr id="7" name="Image 6">
            <a:extLst>
              <a:ext uri="{FF2B5EF4-FFF2-40B4-BE49-F238E27FC236}">
                <a16:creationId xmlns:a16="http://schemas.microsoft.com/office/drawing/2014/main" id="{0EE0E8B9-2112-452B-BFB3-7F4B750D9E60}"/>
              </a:ext>
            </a:extLst>
          </p:cNvPr>
          <p:cNvPicPr>
            <a:picLocks noChangeAspect="1"/>
          </p:cNvPicPr>
          <p:nvPr userDrawn="1"/>
        </p:nvPicPr>
        <p:blipFill>
          <a:blip r:embed="rId3" cstate="hq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10330004" y="0"/>
            <a:ext cx="1861996" cy="840537"/>
          </a:xfrm>
          <a:prstGeom prst="rect">
            <a:avLst/>
          </a:prstGeom>
        </p:spPr>
      </p:pic>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ntertitre">
    <p:spTree>
      <p:nvGrpSpPr>
        <p:cNvPr id="1" name=""/>
        <p:cNvGrpSpPr/>
        <p:nvPr/>
      </p:nvGrpSpPr>
      <p:grpSpPr bwMode="auto">
        <a:xfrm>
          <a:off x="0" y="0"/>
          <a:ext cx="0" cy="0"/>
          <a:chOff x="0" y="0"/>
          <a:chExt cx="0" cy="0"/>
        </a:xfrm>
      </p:grpSpPr>
      <p:sp>
        <p:nvSpPr>
          <p:cNvPr id="4" name="Rectangle 6"/>
          <p:cNvSpPr/>
          <p:nvPr userDrawn="1"/>
        </p:nvSpPr>
        <p:spPr bwMode="auto">
          <a:xfrm>
            <a:off x="0" y="0"/>
            <a:ext cx="12192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defRPr/>
            </a:pPr>
            <a:endParaRPr lang="fr-FR" sz="1350">
              <a:solidFill>
                <a:srgbClr val="FFFFFF"/>
              </a:solidFill>
            </a:endParaRPr>
          </a:p>
        </p:txBody>
      </p:sp>
      <p:sp>
        <p:nvSpPr>
          <p:cNvPr id="5" name="Rectangle 4">
            <a:extLst>
              <a:ext uri="{FF2B5EF4-FFF2-40B4-BE49-F238E27FC236}">
                <a16:creationId xmlns:a16="http://schemas.microsoft.com/office/drawing/2014/main" id="{3226E2E6-72B8-4A2F-B3BD-71FD01F6D840}"/>
              </a:ext>
            </a:extLst>
          </p:cNvPr>
          <p:cNvSpPr/>
          <p:nvPr userDrawn="1"/>
        </p:nvSpPr>
        <p:spPr>
          <a:xfrm>
            <a:off x="-1" y="1"/>
            <a:ext cx="12192000" cy="6857999"/>
          </a:xfrm>
          <a:prstGeom prst="rect">
            <a:avLst/>
          </a:prstGeom>
          <a:solidFill>
            <a:srgbClr val="68013F"/>
          </a:solidFill>
          <a:ln>
            <a:solidFill>
              <a:srgbClr val="6801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Espace réservé du texte 2">
            <a:extLst>
              <a:ext uri="{FF2B5EF4-FFF2-40B4-BE49-F238E27FC236}">
                <a16:creationId xmlns:a16="http://schemas.microsoft.com/office/drawing/2014/main" id="{73408CDB-1EF2-46B8-972E-E83B36B35EB8}"/>
              </a:ext>
            </a:extLst>
          </p:cNvPr>
          <p:cNvSpPr>
            <a:spLocks noGrp="1"/>
          </p:cNvSpPr>
          <p:nvPr>
            <p:ph type="body" sz="quarter" idx="10" hasCustomPrompt="1"/>
          </p:nvPr>
        </p:nvSpPr>
        <p:spPr>
          <a:xfrm>
            <a:off x="4981791" y="2143125"/>
            <a:ext cx="2228418" cy="498476"/>
          </a:xfrm>
        </p:spPr>
        <p:txBody>
          <a:bodyPr>
            <a:no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Partie n°</a:t>
            </a:r>
          </a:p>
        </p:txBody>
      </p:sp>
      <p:sp>
        <p:nvSpPr>
          <p:cNvPr id="8" name="Espace réservé du texte 2">
            <a:extLst>
              <a:ext uri="{FF2B5EF4-FFF2-40B4-BE49-F238E27FC236}">
                <a16:creationId xmlns:a16="http://schemas.microsoft.com/office/drawing/2014/main" id="{33F9C8A3-9CAF-4BBB-9770-B6469B4A3BD7}"/>
              </a:ext>
            </a:extLst>
          </p:cNvPr>
          <p:cNvSpPr>
            <a:spLocks noGrp="1"/>
          </p:cNvSpPr>
          <p:nvPr>
            <p:ph type="body" sz="quarter" idx="11" hasCustomPrompt="1"/>
          </p:nvPr>
        </p:nvSpPr>
        <p:spPr bwMode="auto">
          <a:xfrm>
            <a:off x="2844800" y="3311527"/>
            <a:ext cx="6502400" cy="826367"/>
          </a:xfrm>
        </p:spPr>
        <p:txBody>
          <a:bodyPr>
            <a:noAutofit/>
          </a:bodyPr>
          <a:lstStyle>
            <a:lvl1pPr marL="0" indent="0" algn="ctr">
              <a:buNone/>
              <a:defRPr sz="5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Titre de la partie</a:t>
            </a:r>
          </a:p>
        </p:txBody>
      </p:sp>
    </p:spTree>
    <p:custDataLst>
      <p:tags r:id="rId1"/>
    </p:custDataLst>
    <p:extLst>
      <p:ext uri="{BB962C8B-B14F-4D97-AF65-F5344CB8AC3E}">
        <p14:creationId xmlns:p14="http://schemas.microsoft.com/office/powerpoint/2010/main" val="331337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onclusion_prune">
    <p:spTree>
      <p:nvGrpSpPr>
        <p:cNvPr id="1" name=""/>
        <p:cNvGrpSpPr/>
        <p:nvPr/>
      </p:nvGrpSpPr>
      <p:grpSpPr bwMode="auto">
        <a:xfrm>
          <a:off x="0" y="0"/>
          <a:ext cx="0" cy="0"/>
          <a:chOff x="0" y="0"/>
          <a:chExt cx="0" cy="0"/>
        </a:xfrm>
      </p:grpSpPr>
      <p:sp>
        <p:nvSpPr>
          <p:cNvPr id="4" name="Rectangle 6"/>
          <p:cNvSpPr/>
          <p:nvPr userDrawn="1"/>
        </p:nvSpPr>
        <p:spPr bwMode="auto">
          <a:xfrm>
            <a:off x="0" y="0"/>
            <a:ext cx="12192000" cy="6858000"/>
          </a:xfrm>
          <a:prstGeom prst="rect">
            <a:avLst/>
          </a:prstGeom>
          <a:solidFill>
            <a:srgbClr val="630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defRPr/>
            </a:pPr>
            <a:endParaRPr lang="fr-FR" sz="1350">
              <a:solidFill>
                <a:srgbClr val="FFFFFF"/>
              </a:solidFill>
            </a:endParaRPr>
          </a:p>
        </p:txBody>
      </p:sp>
      <p:pic>
        <p:nvPicPr>
          <p:cNvPr id="8" name="Image 3">
            <a:extLst>
              <a:ext uri="{FF2B5EF4-FFF2-40B4-BE49-F238E27FC236}">
                <a16:creationId xmlns:a16="http://schemas.microsoft.com/office/drawing/2014/main" id="{8D24C53E-8893-4B91-A234-6E46C2754ACA}"/>
              </a:ext>
            </a:extLst>
          </p:cNvPr>
          <p:cNvPicPr>
            <a:picLocks noChangeAspect="1"/>
          </p:cNvPicPr>
          <p:nvPr userDrawn="1"/>
        </p:nvPicPr>
        <p:blipFill>
          <a:blip r:embed="rId3"/>
          <a:stretch/>
        </p:blipFill>
        <p:spPr bwMode="auto">
          <a:xfrm>
            <a:off x="2815168" y="1210985"/>
            <a:ext cx="6561665" cy="2949064"/>
          </a:xfrm>
          <a:prstGeom prst="rect">
            <a:avLst/>
          </a:prstGeom>
        </p:spPr>
      </p:pic>
      <p:sp>
        <p:nvSpPr>
          <p:cNvPr id="6" name="ZoneTexte 5"/>
          <p:cNvSpPr txBox="1"/>
          <p:nvPr userDrawn="1"/>
        </p:nvSpPr>
        <p:spPr bwMode="auto">
          <a:xfrm>
            <a:off x="2344299" y="4688086"/>
            <a:ext cx="7503402" cy="369332"/>
          </a:xfrm>
          <a:prstGeom prst="rect">
            <a:avLst/>
          </a:prstGeom>
          <a:noFill/>
        </p:spPr>
        <p:txBody>
          <a:bodyPr wrap="square" rtlCol="0">
            <a:spAutoFit/>
          </a:bodyPr>
          <a:lstStyle/>
          <a:p>
            <a:r>
              <a:rPr lang="fr-FR">
                <a:solidFill>
                  <a:schemeClr val="bg1"/>
                </a:solidFill>
              </a:rPr>
              <a:t>Direction des Bibliothèques de l’Information et de la Science Ouverte</a:t>
            </a:r>
          </a:p>
        </p:txBody>
      </p:sp>
    </p:spTree>
    <p:custDataLst>
      <p:tags r:id="rId1"/>
    </p:custDataLst>
    <p:extLst>
      <p:ext uri="{BB962C8B-B14F-4D97-AF65-F5344CB8AC3E}">
        <p14:creationId xmlns:p14="http://schemas.microsoft.com/office/powerpoint/2010/main" val="34035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Conclusion_blanche">
    <p:spTree>
      <p:nvGrpSpPr>
        <p:cNvPr id="1" name=""/>
        <p:cNvGrpSpPr/>
        <p:nvPr/>
      </p:nvGrpSpPr>
      <p:grpSpPr bwMode="auto">
        <a:xfrm>
          <a:off x="0" y="0"/>
          <a:ext cx="0" cy="0"/>
          <a:chOff x="0" y="0"/>
          <a:chExt cx="0" cy="0"/>
        </a:xfrm>
      </p:grpSpPr>
      <p:pic>
        <p:nvPicPr>
          <p:cNvPr id="5" name="Image 4">
            <a:extLst>
              <a:ext uri="{FF2B5EF4-FFF2-40B4-BE49-F238E27FC236}">
                <a16:creationId xmlns:a16="http://schemas.microsoft.com/office/drawing/2014/main" id="{1329CA4B-0379-4278-9193-95D38EBBF333}"/>
              </a:ext>
            </a:extLst>
          </p:cNvPr>
          <p:cNvPicPr>
            <a:picLocks noChangeAspect="1"/>
          </p:cNvPicPr>
          <p:nvPr userDrawn="1"/>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bwMode="auto">
          <a:xfrm>
            <a:off x="2814600" y="1221331"/>
            <a:ext cx="6562800" cy="2962559"/>
          </a:xfrm>
          <a:prstGeom prst="rect">
            <a:avLst/>
          </a:prstGeom>
        </p:spPr>
      </p:pic>
      <p:sp>
        <p:nvSpPr>
          <p:cNvPr id="2" name="ZoneTexte 1"/>
          <p:cNvSpPr txBox="1"/>
          <p:nvPr userDrawn="1"/>
        </p:nvSpPr>
        <p:spPr>
          <a:xfrm>
            <a:off x="3044524" y="4696631"/>
            <a:ext cx="6102953" cy="369332"/>
          </a:xfrm>
          <a:prstGeom prst="rect">
            <a:avLst/>
          </a:prstGeom>
          <a:noFill/>
        </p:spPr>
        <p:txBody>
          <a:bodyPr wrap="none" rtlCol="0">
            <a:spAutoFit/>
          </a:bodyPr>
          <a:lstStyle/>
          <a:p>
            <a:r>
              <a:rPr lang="fr-FR"/>
              <a:t>Réseau</a:t>
            </a:r>
            <a:r>
              <a:rPr lang="fr-FR" baseline="0"/>
              <a:t> des bibliothèques et centres de documentation</a:t>
            </a:r>
            <a:endParaRPr lang="fr-FR"/>
          </a:p>
        </p:txBody>
      </p:sp>
    </p:spTree>
    <p:custDataLst>
      <p:tags r:id="rId1"/>
    </p:custDataLst>
    <p:extLst>
      <p:ext uri="{BB962C8B-B14F-4D97-AF65-F5344CB8AC3E}">
        <p14:creationId xmlns:p14="http://schemas.microsoft.com/office/powerpoint/2010/main" val="305616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Text Placeholder 2"/>
          <p:cNvSpPr>
            <a:spLocks noGrp="1"/>
          </p:cNvSpPr>
          <p:nvPr>
            <p:ph type="body" idx="1"/>
          </p:nvPr>
        </p:nvSpPr>
        <p:spPr bwMode="auto">
          <a:xfrm>
            <a:off x="838200" y="1825625"/>
            <a:ext cx="10515600" cy="3706495"/>
          </a:xfrm>
          <a:prstGeom prst="rect">
            <a:avLst/>
          </a:prstGeom>
        </p:spPr>
        <p:txBody>
          <a:bodyPr vert="horz" lIns="91440" tIns="45720" rIns="91440" bIns="45720" rtlCol="0">
            <a:normAutofit/>
          </a:bodyPr>
          <a:lstStyle/>
          <a:p>
            <a:pPr lvl="0">
              <a:defRPr/>
            </a:pPr>
            <a:r>
              <a:rPr lang="fr-FR"/>
              <a:t>Modifiez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6" r:id="rId2"/>
    <p:sldLayoutId id="2147483660" r:id="rId3"/>
    <p:sldLayoutId id="2147483661" r:id="rId4"/>
    <p:sldLayoutId id="2147483652" r:id="rId5"/>
    <p:sldLayoutId id="2147483654" r:id="rId6"/>
    <p:sldLayoutId id="2147483659" r:id="rId7"/>
    <p:sldLayoutId id="2147483657" r:id="rId8"/>
    <p:sldLayoutId id="2147483658" r:id="rId9"/>
  </p:sldLayoutIdLst>
  <p:hf sldNum="0" hdr="0" ftr="0" dt="0"/>
  <p:txStyles>
    <p:titleStyle>
      <a:lvl1pPr algn="l" defTabSz="914400" eaLnBrk="1" hangingPunct="1">
        <a:lnSpc>
          <a:spcPct val="90000"/>
        </a:lnSpc>
        <a:spcBef>
          <a:spcPts val="0"/>
        </a:spcBef>
        <a:buNone/>
        <a:defRPr sz="3400" b="1">
          <a:solidFill>
            <a:srgbClr val="313E48"/>
          </a:solidFill>
          <a:latin typeface="+mj-lt"/>
          <a:ea typeface="+mj-ea"/>
          <a:cs typeface="+mj-cs"/>
        </a:defRPr>
      </a:lvl1pPr>
    </p:titleStyle>
    <p:bodyStyle>
      <a:lvl1pPr marL="228600" indent="-228600" algn="l" defTabSz="914400" eaLnBrk="1" hangingPunct="1">
        <a:lnSpc>
          <a:spcPct val="90000"/>
        </a:lnSpc>
        <a:spcBef>
          <a:spcPts val="1000"/>
        </a:spcBef>
        <a:buFont typeface="Arial"/>
        <a:buChar char="•"/>
        <a:defRPr sz="2800">
          <a:solidFill>
            <a:schemeClr val="tx1"/>
          </a:solidFill>
          <a:latin typeface="+mn-lt"/>
          <a:ea typeface="+mn-ea"/>
          <a:cs typeface="+mn-cs"/>
        </a:defRPr>
      </a:lvl1pPr>
      <a:lvl2pPr marL="685800" indent="-228600" algn="l" defTabSz="914400" eaLnBrk="1" hangingPunct="1">
        <a:lnSpc>
          <a:spcPct val="90000"/>
        </a:lnSpc>
        <a:spcBef>
          <a:spcPts val="500"/>
        </a:spcBef>
        <a:buFont typeface="Arial"/>
        <a:buChar char="•"/>
        <a:defRPr sz="2400">
          <a:solidFill>
            <a:srgbClr val="313E48"/>
          </a:solidFill>
          <a:latin typeface="+mn-lt"/>
          <a:ea typeface="+mn-ea"/>
          <a:cs typeface="+mn-cs"/>
        </a:defRPr>
      </a:lvl2pPr>
      <a:lvl3pPr marL="1143000" indent="-228600" algn="l" defTabSz="914400" eaLnBrk="1" hangingPunct="1">
        <a:lnSpc>
          <a:spcPct val="90000"/>
        </a:lnSpc>
        <a:spcBef>
          <a:spcPts val="500"/>
        </a:spcBef>
        <a:buFont typeface="Arial"/>
        <a:buChar char="•"/>
        <a:defRPr sz="2000">
          <a:solidFill>
            <a:srgbClr val="313E48"/>
          </a:solidFill>
          <a:latin typeface="+mn-lt"/>
          <a:ea typeface="+mn-ea"/>
          <a:cs typeface="+mn-cs"/>
        </a:defRPr>
      </a:lvl3pPr>
      <a:lvl4pPr marL="1600200" indent="-228600" algn="l" defTabSz="914400" eaLnBrk="1" hangingPunct="1">
        <a:lnSpc>
          <a:spcPct val="90000"/>
        </a:lnSpc>
        <a:spcBef>
          <a:spcPts val="500"/>
        </a:spcBef>
        <a:buFont typeface="Arial"/>
        <a:buChar char="•"/>
        <a:defRPr sz="1800">
          <a:solidFill>
            <a:srgbClr val="313E48"/>
          </a:solidFill>
          <a:latin typeface="+mn-lt"/>
          <a:ea typeface="+mn-ea"/>
          <a:cs typeface="+mn-cs"/>
        </a:defRPr>
      </a:lvl4pPr>
      <a:lvl5pPr marL="2057400" indent="-228600" algn="l" defTabSz="914400" eaLnBrk="1" hangingPunct="1">
        <a:lnSpc>
          <a:spcPct val="90000"/>
        </a:lnSpc>
        <a:spcBef>
          <a:spcPts val="500"/>
        </a:spcBef>
        <a:buFont typeface="Arial"/>
        <a:buChar char="•"/>
        <a:defRPr sz="1800">
          <a:solidFill>
            <a:srgbClr val="313E48"/>
          </a:solidFill>
          <a:latin typeface="+mn-lt"/>
          <a:ea typeface="+mn-ea"/>
          <a:cs typeface="+mn-cs"/>
        </a:defRPr>
      </a:lvl5pPr>
      <a:lvl6pPr marL="2514600" indent="-228600" algn="l" defTabSz="914400" eaLnBrk="1" hangingPunct="1">
        <a:lnSpc>
          <a:spcPct val="90000"/>
        </a:lnSpc>
        <a:spcBef>
          <a:spcPts val="500"/>
        </a:spcBef>
        <a:buFont typeface="Arial"/>
        <a:buChar char="•"/>
        <a:defRPr sz="1800">
          <a:solidFill>
            <a:schemeClr val="tx1"/>
          </a:solidFill>
          <a:latin typeface="+mn-lt"/>
          <a:ea typeface="+mn-ea"/>
          <a:cs typeface="+mn-cs"/>
        </a:defRPr>
      </a:lvl6pPr>
      <a:lvl7pPr marL="2971800" indent="-228600" algn="l" defTabSz="914400" eaLnBrk="1" hangingPunct="1">
        <a:lnSpc>
          <a:spcPct val="90000"/>
        </a:lnSpc>
        <a:spcBef>
          <a:spcPts val="500"/>
        </a:spcBef>
        <a:buFont typeface="Arial"/>
        <a:buChar char="•"/>
        <a:defRPr sz="1800">
          <a:solidFill>
            <a:schemeClr val="tx1"/>
          </a:solidFill>
          <a:latin typeface="+mn-lt"/>
          <a:ea typeface="+mn-ea"/>
          <a:cs typeface="+mn-cs"/>
        </a:defRPr>
      </a:lvl7pPr>
      <a:lvl8pPr marL="3429000" indent="-228600" algn="l" defTabSz="914400" eaLnBrk="1" hangingPunct="1">
        <a:lnSpc>
          <a:spcPct val="90000"/>
        </a:lnSpc>
        <a:spcBef>
          <a:spcPts val="500"/>
        </a:spcBef>
        <a:buFont typeface="Arial"/>
        <a:buChar char="•"/>
        <a:defRPr sz="1800">
          <a:solidFill>
            <a:schemeClr val="tx1"/>
          </a:solidFill>
          <a:latin typeface="+mn-lt"/>
          <a:ea typeface="+mn-ea"/>
          <a:cs typeface="+mn-cs"/>
        </a:defRPr>
      </a:lvl8pPr>
      <a:lvl9pPr marL="3886200" indent="-228600" algn="l" defTabSz="914400" eaLnBrk="1" hangingPunct="1">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eaLnBrk="1" hangingPunct="1">
        <a:defRPr sz="1800">
          <a:solidFill>
            <a:schemeClr val="tx1"/>
          </a:solidFill>
          <a:latin typeface="+mn-lt"/>
          <a:ea typeface="+mn-ea"/>
          <a:cs typeface="+mn-cs"/>
        </a:defRPr>
      </a:lvl1pPr>
      <a:lvl2pPr marL="457200" algn="l" defTabSz="914400" eaLnBrk="1" hangingPunct="1">
        <a:defRPr sz="1800">
          <a:solidFill>
            <a:schemeClr val="tx1"/>
          </a:solidFill>
          <a:latin typeface="+mn-lt"/>
          <a:ea typeface="+mn-ea"/>
          <a:cs typeface="+mn-cs"/>
        </a:defRPr>
      </a:lvl2pPr>
      <a:lvl3pPr marL="914400" algn="l" defTabSz="914400" eaLnBrk="1" hangingPunct="1">
        <a:defRPr sz="1800">
          <a:solidFill>
            <a:schemeClr val="tx1"/>
          </a:solidFill>
          <a:latin typeface="+mn-lt"/>
          <a:ea typeface="+mn-ea"/>
          <a:cs typeface="+mn-cs"/>
        </a:defRPr>
      </a:lvl3pPr>
      <a:lvl4pPr marL="1371600" algn="l" defTabSz="914400" eaLnBrk="1" hangingPunct="1">
        <a:defRPr sz="1800">
          <a:solidFill>
            <a:schemeClr val="tx1"/>
          </a:solidFill>
          <a:latin typeface="+mn-lt"/>
          <a:ea typeface="+mn-ea"/>
          <a:cs typeface="+mn-cs"/>
        </a:defRPr>
      </a:lvl4pPr>
      <a:lvl5pPr marL="1828800" algn="l" defTabSz="914400" eaLnBrk="1" hangingPunct="1">
        <a:defRPr sz="1800">
          <a:solidFill>
            <a:schemeClr val="tx1"/>
          </a:solidFill>
          <a:latin typeface="+mn-lt"/>
          <a:ea typeface="+mn-ea"/>
          <a:cs typeface="+mn-cs"/>
        </a:defRPr>
      </a:lvl5pPr>
      <a:lvl6pPr marL="2286000" algn="l" defTabSz="914400" eaLnBrk="1" hangingPunct="1">
        <a:defRPr sz="1800">
          <a:solidFill>
            <a:schemeClr val="tx1"/>
          </a:solidFill>
          <a:latin typeface="+mn-lt"/>
          <a:ea typeface="+mn-ea"/>
          <a:cs typeface="+mn-cs"/>
        </a:defRPr>
      </a:lvl6pPr>
      <a:lvl7pPr marL="2743200" algn="l" defTabSz="914400" eaLnBrk="1" hangingPunct="1">
        <a:defRPr sz="1800">
          <a:solidFill>
            <a:schemeClr val="tx1"/>
          </a:solidFill>
          <a:latin typeface="+mn-lt"/>
          <a:ea typeface="+mn-ea"/>
          <a:cs typeface="+mn-cs"/>
        </a:defRPr>
      </a:lvl7pPr>
      <a:lvl8pPr marL="3200400" algn="l" defTabSz="914400" eaLnBrk="1" hangingPunct="1">
        <a:defRPr sz="1800">
          <a:solidFill>
            <a:schemeClr val="tx1"/>
          </a:solidFill>
          <a:latin typeface="+mn-lt"/>
          <a:ea typeface="+mn-ea"/>
          <a:cs typeface="+mn-cs"/>
        </a:defRPr>
      </a:lvl8pPr>
      <a:lvl9pPr marL="3657600" algn="l" defTabSz="914400" eaLnBrk="1" hangingPunct="1">
        <a:defRPr sz="18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0.jpe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slideLayout" Target="../slideLayouts/slideLayout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23.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30.png"/><Relationship Id="rId2" Type="http://schemas.openxmlformats.org/officeDocument/2006/relationships/slideLayout" Target="../slideLayouts/slideLayout4.xml"/><Relationship Id="rId16" Type="http://schemas.openxmlformats.org/officeDocument/2006/relationships/image" Target="../media/image29.png"/><Relationship Id="rId1" Type="http://schemas.openxmlformats.org/officeDocument/2006/relationships/tags" Target="../tags/tag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view.genially.com/626b9ab13faf6f0019b87bc7/interactive-content-piege-par-le-plagiat-escape-game-uvsq" TargetMode="Externa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5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46.xml.rels><?xml version="1.0" encoding="UTF-8" standalone="yes"?>
<Relationships xmlns="http://schemas.openxmlformats.org/package/2006/relationships"><Relationship Id="rId3" Type="http://schemas.openxmlformats.org/officeDocument/2006/relationships/hyperlink" Target="https://shs-cairn-info.ezproxy.universite-paris-saclay.fr/la-pedagogie-de-l-integration--9782804160098-page-45" TargetMode="External"/><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3" Type="http://schemas.openxmlformats.org/officeDocument/2006/relationships/hyperlink" Target="https://www.jm.universite-paris-saclay.fr/vie-de-campus/plannings-et-examens/emplois-du-temps" TargetMode="Externa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tags" Target="../tags/tag58.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ECD28-478F-4A84-87CA-96F0E1D09142}"/>
              </a:ext>
            </a:extLst>
          </p:cNvPr>
          <p:cNvSpPr>
            <a:spLocks noGrp="1"/>
          </p:cNvSpPr>
          <p:nvPr>
            <p:ph type="ctrTitle"/>
          </p:nvPr>
        </p:nvSpPr>
        <p:spPr>
          <a:xfrm>
            <a:off x="362838" y="2548410"/>
            <a:ext cx="10148408" cy="2324392"/>
          </a:xfrm>
        </p:spPr>
        <p:txBody>
          <a:bodyPr lIns="91440" tIns="45720" rIns="91440" bIns="45720" anchor="b">
            <a:normAutofit fontScale="90000"/>
          </a:bodyPr>
          <a:lstStyle/>
          <a:p>
            <a:r>
              <a:rPr lang="fr-FR" sz="4400"/>
              <a:t>Recherche info-documentaire</a:t>
            </a:r>
            <a:br>
              <a:rPr lang="fr-FR" sz="4400"/>
            </a:br>
            <a:r>
              <a:rPr lang="fr-FR" sz="3100" i="1"/>
              <a:t>Méthodologies</a:t>
            </a:r>
            <a:br>
              <a:rPr lang="fr-FR" sz="4400"/>
            </a:br>
            <a:br>
              <a:rPr lang="fr-FR" sz="4400"/>
            </a:br>
            <a:endParaRPr lang="fr-FR" sz="4400" b="0"/>
          </a:p>
        </p:txBody>
      </p:sp>
      <p:sp>
        <p:nvSpPr>
          <p:cNvPr id="3" name="ZoneTexte 2">
            <a:extLst>
              <a:ext uri="{FF2B5EF4-FFF2-40B4-BE49-F238E27FC236}">
                <a16:creationId xmlns:a16="http://schemas.microsoft.com/office/drawing/2014/main" id="{C3803FF9-05B4-4479-A807-3D817F27F72E}"/>
              </a:ext>
            </a:extLst>
          </p:cNvPr>
          <p:cNvSpPr txBox="1"/>
          <p:nvPr/>
        </p:nvSpPr>
        <p:spPr>
          <a:xfrm>
            <a:off x="362838" y="5608320"/>
            <a:ext cx="8038011" cy="461665"/>
          </a:xfrm>
          <a:prstGeom prst="rect">
            <a:avLst/>
          </a:prstGeom>
          <a:noFill/>
        </p:spPr>
        <p:txBody>
          <a:bodyPr wrap="square" rtlCol="0">
            <a:spAutoFit/>
          </a:bodyPr>
          <a:lstStyle/>
          <a:p>
            <a:r>
              <a:rPr lang="fr-FR" sz="2400">
                <a:solidFill>
                  <a:schemeClr val="bg1"/>
                </a:solidFill>
              </a:rPr>
              <a:t>Licence 2 Droit – 02-03/2025</a:t>
            </a:r>
          </a:p>
        </p:txBody>
      </p:sp>
    </p:spTree>
    <p:custDataLst>
      <p:tags r:id="rId1"/>
    </p:custDataLst>
    <p:extLst>
      <p:ext uri="{BB962C8B-B14F-4D97-AF65-F5344CB8AC3E}">
        <p14:creationId xmlns:p14="http://schemas.microsoft.com/office/powerpoint/2010/main" val="65277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a:extLst>
              <a:ext uri="{FF2B5EF4-FFF2-40B4-BE49-F238E27FC236}">
                <a16:creationId xmlns:a16="http://schemas.microsoft.com/office/drawing/2014/main" id="{CD2B162E-5575-46F5-B4F4-6A6F1819E8DB}"/>
              </a:ext>
            </a:extLst>
          </p:cNvPr>
          <p:cNvPicPr>
            <a:picLocks noChangeAspect="1"/>
          </p:cNvPicPr>
          <p:nvPr/>
        </p:nvPicPr>
        <p:blipFill rotWithShape="1">
          <a:blip r:embed="rId6">
            <a:extLst>
              <a:ext uri="{28A0092B-C50C-407E-A947-70E740481C1C}">
                <a14:useLocalDpi xmlns:a14="http://schemas.microsoft.com/office/drawing/2010/main" val="0"/>
              </a:ext>
            </a:extLst>
          </a:blip>
          <a:srcRect b="46990"/>
          <a:stretch/>
        </p:blipFill>
        <p:spPr>
          <a:xfrm>
            <a:off x="1414292" y="1274343"/>
            <a:ext cx="2738667" cy="4458152"/>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B7A7A092-6C70-485C-BE2C-D073533D4513}"/>
              </a:ext>
            </a:extLst>
          </p:cNvPr>
          <p:cNvPicPr>
            <a:picLocks noChangeAspect="1"/>
          </p:cNvPicPr>
          <p:nvPr/>
        </p:nvPicPr>
        <p:blipFill rotWithShape="1">
          <a:blip r:embed="rId6">
            <a:extLst>
              <a:ext uri="{28A0092B-C50C-407E-A947-70E740481C1C}">
                <a14:useLocalDpi xmlns:a14="http://schemas.microsoft.com/office/drawing/2010/main" val="0"/>
              </a:ext>
            </a:extLst>
          </a:blip>
          <a:srcRect t="53157"/>
          <a:stretch/>
        </p:blipFill>
        <p:spPr>
          <a:xfrm>
            <a:off x="4708133" y="1822758"/>
            <a:ext cx="2671054" cy="3842173"/>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3A7CF877-F1CF-4111-B3DA-3C94AD5D2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964" y="2565609"/>
            <a:ext cx="4288360" cy="2182698"/>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077219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a:extLst>
              <a:ext uri="{FF2B5EF4-FFF2-40B4-BE49-F238E27FC236}">
                <a16:creationId xmlns:a16="http://schemas.microsoft.com/office/drawing/2014/main" id="{CD2B162E-5575-46F5-B4F4-6A6F1819E8DB}"/>
              </a:ext>
            </a:extLst>
          </p:cNvPr>
          <p:cNvPicPr>
            <a:picLocks noChangeAspect="1"/>
          </p:cNvPicPr>
          <p:nvPr/>
        </p:nvPicPr>
        <p:blipFill rotWithShape="1">
          <a:blip r:embed="rId6">
            <a:extLst>
              <a:ext uri="{28A0092B-C50C-407E-A947-70E740481C1C}">
                <a14:useLocalDpi xmlns:a14="http://schemas.microsoft.com/office/drawing/2010/main" val="0"/>
              </a:ext>
            </a:extLst>
          </a:blip>
          <a:srcRect b="46990"/>
          <a:stretch/>
        </p:blipFill>
        <p:spPr>
          <a:xfrm>
            <a:off x="1414292" y="1274343"/>
            <a:ext cx="2738667" cy="4458152"/>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B7A7A092-6C70-485C-BE2C-D073533D4513}"/>
              </a:ext>
            </a:extLst>
          </p:cNvPr>
          <p:cNvPicPr>
            <a:picLocks noChangeAspect="1"/>
          </p:cNvPicPr>
          <p:nvPr/>
        </p:nvPicPr>
        <p:blipFill rotWithShape="1">
          <a:blip r:embed="rId6">
            <a:extLst>
              <a:ext uri="{28A0092B-C50C-407E-A947-70E740481C1C}">
                <a14:useLocalDpi xmlns:a14="http://schemas.microsoft.com/office/drawing/2010/main" val="0"/>
              </a:ext>
            </a:extLst>
          </a:blip>
          <a:srcRect t="53157"/>
          <a:stretch/>
        </p:blipFill>
        <p:spPr>
          <a:xfrm>
            <a:off x="4708133" y="1822758"/>
            <a:ext cx="2671054" cy="3842173"/>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3A7CF877-F1CF-4111-B3DA-3C94AD5D2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964" y="2565609"/>
            <a:ext cx="4288360" cy="2182698"/>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6FB9C1F2-D62E-4074-BAA6-B1C0C1430895}"/>
              </a:ext>
            </a:extLst>
          </p:cNvPr>
          <p:cNvSpPr/>
          <p:nvPr/>
        </p:nvSpPr>
        <p:spPr>
          <a:xfrm>
            <a:off x="-509286" y="-92597"/>
            <a:ext cx="13415058" cy="7187878"/>
          </a:xfrm>
          <a:prstGeom prst="rect">
            <a:avLst/>
          </a:prstGeom>
          <a:solidFill>
            <a:srgbClr val="000000">
              <a:alpha val="75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EAB5271-131E-4711-9549-720FE717940C}"/>
              </a:ext>
            </a:extLst>
          </p:cNvPr>
          <p:cNvSpPr txBox="1"/>
          <p:nvPr/>
        </p:nvSpPr>
        <p:spPr>
          <a:xfrm>
            <a:off x="108100" y="2096581"/>
            <a:ext cx="11975800" cy="2646878"/>
          </a:xfrm>
          <a:prstGeom prst="rect">
            <a:avLst/>
          </a:prstGeom>
          <a:noFill/>
        </p:spPr>
        <p:txBody>
          <a:bodyPr wrap="square" rtlCol="0">
            <a:spAutoFit/>
          </a:bodyPr>
          <a:lstStyle/>
          <a:p>
            <a:pPr algn="ctr"/>
            <a:r>
              <a:rPr lang="fr-FR" sz="16600" b="1">
                <a:solidFill>
                  <a:schemeClr val="bg1"/>
                </a:solidFill>
              </a:rPr>
              <a:t>SAUF QUE…</a:t>
            </a:r>
          </a:p>
        </p:txBody>
      </p:sp>
    </p:spTree>
    <p:custDataLst>
      <p:tags r:id="rId1"/>
    </p:custDataLst>
    <p:extLst>
      <p:ext uri="{BB962C8B-B14F-4D97-AF65-F5344CB8AC3E}">
        <p14:creationId xmlns:p14="http://schemas.microsoft.com/office/powerpoint/2010/main" val="232960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a:extLst>
              <a:ext uri="{FF2B5EF4-FFF2-40B4-BE49-F238E27FC236}">
                <a16:creationId xmlns:a16="http://schemas.microsoft.com/office/drawing/2014/main" id="{CD2B162E-5575-46F5-B4F4-6A6F1819E8DB}"/>
              </a:ext>
            </a:extLst>
          </p:cNvPr>
          <p:cNvPicPr>
            <a:picLocks noChangeAspect="1"/>
          </p:cNvPicPr>
          <p:nvPr/>
        </p:nvPicPr>
        <p:blipFill rotWithShape="1">
          <a:blip r:embed="rId6">
            <a:extLst>
              <a:ext uri="{28A0092B-C50C-407E-A947-70E740481C1C}">
                <a14:useLocalDpi xmlns:a14="http://schemas.microsoft.com/office/drawing/2010/main" val="0"/>
              </a:ext>
            </a:extLst>
          </a:blip>
          <a:srcRect b="46990"/>
          <a:stretch/>
        </p:blipFill>
        <p:spPr>
          <a:xfrm>
            <a:off x="1414292" y="1274343"/>
            <a:ext cx="2738667" cy="4458152"/>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B7A7A092-6C70-485C-BE2C-D073533D4513}"/>
              </a:ext>
            </a:extLst>
          </p:cNvPr>
          <p:cNvPicPr>
            <a:picLocks noChangeAspect="1"/>
          </p:cNvPicPr>
          <p:nvPr/>
        </p:nvPicPr>
        <p:blipFill rotWithShape="1">
          <a:blip r:embed="rId6">
            <a:extLst>
              <a:ext uri="{28A0092B-C50C-407E-A947-70E740481C1C}">
                <a14:useLocalDpi xmlns:a14="http://schemas.microsoft.com/office/drawing/2010/main" val="0"/>
              </a:ext>
            </a:extLst>
          </a:blip>
          <a:srcRect t="53157"/>
          <a:stretch/>
        </p:blipFill>
        <p:spPr>
          <a:xfrm>
            <a:off x="4708133" y="1822758"/>
            <a:ext cx="2671054" cy="3842173"/>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3A7CF877-F1CF-4111-B3DA-3C94AD5D2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964" y="2565609"/>
            <a:ext cx="4288360" cy="2182698"/>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6FB9C1F2-D62E-4074-BAA6-B1C0C1430895}"/>
              </a:ext>
            </a:extLst>
          </p:cNvPr>
          <p:cNvSpPr/>
          <p:nvPr/>
        </p:nvSpPr>
        <p:spPr>
          <a:xfrm>
            <a:off x="-509286" y="-92597"/>
            <a:ext cx="13415058" cy="7187878"/>
          </a:xfrm>
          <a:prstGeom prst="rect">
            <a:avLst/>
          </a:prstGeom>
          <a:solidFill>
            <a:srgbClr val="000000">
              <a:alpha val="75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EAB5271-131E-4711-9549-720FE717940C}"/>
              </a:ext>
            </a:extLst>
          </p:cNvPr>
          <p:cNvSpPr txBox="1"/>
          <p:nvPr/>
        </p:nvSpPr>
        <p:spPr>
          <a:xfrm>
            <a:off x="108100" y="2096581"/>
            <a:ext cx="11975800" cy="2646878"/>
          </a:xfrm>
          <a:prstGeom prst="rect">
            <a:avLst/>
          </a:prstGeom>
          <a:noFill/>
        </p:spPr>
        <p:txBody>
          <a:bodyPr wrap="square" rtlCol="0">
            <a:spAutoFit/>
          </a:bodyPr>
          <a:lstStyle/>
          <a:p>
            <a:pPr algn="ctr"/>
            <a:r>
              <a:rPr lang="fr-FR" sz="16600" b="1">
                <a:solidFill>
                  <a:schemeClr val="bg1"/>
                </a:solidFill>
              </a:rPr>
              <a:t>SAUF QUE…</a:t>
            </a:r>
          </a:p>
        </p:txBody>
      </p:sp>
      <p:pic>
        <p:nvPicPr>
          <p:cNvPr id="12" name="Image 11">
            <a:extLst>
              <a:ext uri="{FF2B5EF4-FFF2-40B4-BE49-F238E27FC236}">
                <a16:creationId xmlns:a16="http://schemas.microsoft.com/office/drawing/2014/main" id="{BD8E2283-BB17-425F-B3F7-3BB9DAC3B3DE}"/>
              </a:ext>
            </a:extLst>
          </p:cNvPr>
          <p:cNvPicPr>
            <a:picLocks noChangeAspect="1"/>
          </p:cNvPicPr>
          <p:nvPr/>
        </p:nvPicPr>
        <p:blipFill>
          <a:blip r:embed="rId8"/>
          <a:stretch>
            <a:fillRect/>
          </a:stretch>
        </p:blipFill>
        <p:spPr>
          <a:xfrm>
            <a:off x="1066800" y="920502"/>
            <a:ext cx="10058400" cy="93736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02694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 name="Image 3">
            <a:extLst>
              <a:ext uri="{FF2B5EF4-FFF2-40B4-BE49-F238E27FC236}">
                <a16:creationId xmlns:a16="http://schemas.microsoft.com/office/drawing/2014/main" id="{CD2B162E-5575-46F5-B4F4-6A6F1819E8DB}"/>
              </a:ext>
            </a:extLst>
          </p:cNvPr>
          <p:cNvPicPr>
            <a:picLocks noChangeAspect="1"/>
          </p:cNvPicPr>
          <p:nvPr/>
        </p:nvPicPr>
        <p:blipFill rotWithShape="1">
          <a:blip r:embed="rId6">
            <a:extLst>
              <a:ext uri="{28A0092B-C50C-407E-A947-70E740481C1C}">
                <a14:useLocalDpi xmlns:a14="http://schemas.microsoft.com/office/drawing/2010/main" val="0"/>
              </a:ext>
            </a:extLst>
          </a:blip>
          <a:srcRect b="46990"/>
          <a:stretch/>
        </p:blipFill>
        <p:spPr>
          <a:xfrm>
            <a:off x="1414292" y="1274343"/>
            <a:ext cx="2738667" cy="4458152"/>
          </a:xfrm>
          <a:prstGeom prst="rect">
            <a:avLst/>
          </a:prstGeom>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B7A7A092-6C70-485C-BE2C-D073533D4513}"/>
              </a:ext>
            </a:extLst>
          </p:cNvPr>
          <p:cNvPicPr>
            <a:picLocks noChangeAspect="1"/>
          </p:cNvPicPr>
          <p:nvPr/>
        </p:nvPicPr>
        <p:blipFill rotWithShape="1">
          <a:blip r:embed="rId6">
            <a:extLst>
              <a:ext uri="{28A0092B-C50C-407E-A947-70E740481C1C}">
                <a14:useLocalDpi xmlns:a14="http://schemas.microsoft.com/office/drawing/2010/main" val="0"/>
              </a:ext>
            </a:extLst>
          </a:blip>
          <a:srcRect t="53157"/>
          <a:stretch/>
        </p:blipFill>
        <p:spPr>
          <a:xfrm>
            <a:off x="4708133" y="1822758"/>
            <a:ext cx="2671054" cy="3842173"/>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3A7CF877-F1CF-4111-B3DA-3C94AD5D2D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0964" y="2565609"/>
            <a:ext cx="4288360" cy="2182698"/>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6FB9C1F2-D62E-4074-BAA6-B1C0C1430895}"/>
              </a:ext>
            </a:extLst>
          </p:cNvPr>
          <p:cNvSpPr/>
          <p:nvPr/>
        </p:nvSpPr>
        <p:spPr>
          <a:xfrm>
            <a:off x="-509286" y="-92597"/>
            <a:ext cx="13415058" cy="7187878"/>
          </a:xfrm>
          <a:prstGeom prst="rect">
            <a:avLst/>
          </a:prstGeom>
          <a:solidFill>
            <a:srgbClr val="000000">
              <a:alpha val="75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FEAB5271-131E-4711-9549-720FE717940C}"/>
              </a:ext>
            </a:extLst>
          </p:cNvPr>
          <p:cNvSpPr txBox="1"/>
          <p:nvPr/>
        </p:nvSpPr>
        <p:spPr>
          <a:xfrm>
            <a:off x="108100" y="2096581"/>
            <a:ext cx="11975800" cy="2646878"/>
          </a:xfrm>
          <a:prstGeom prst="rect">
            <a:avLst/>
          </a:prstGeom>
          <a:noFill/>
        </p:spPr>
        <p:txBody>
          <a:bodyPr wrap="square" rtlCol="0">
            <a:spAutoFit/>
          </a:bodyPr>
          <a:lstStyle/>
          <a:p>
            <a:pPr algn="ctr"/>
            <a:r>
              <a:rPr lang="fr-FR" sz="16600" b="1">
                <a:solidFill>
                  <a:schemeClr val="bg1"/>
                </a:solidFill>
              </a:rPr>
              <a:t>SAUF QUE…</a:t>
            </a:r>
          </a:p>
        </p:txBody>
      </p:sp>
      <p:pic>
        <p:nvPicPr>
          <p:cNvPr id="14" name="Image 13">
            <a:extLst>
              <a:ext uri="{FF2B5EF4-FFF2-40B4-BE49-F238E27FC236}">
                <a16:creationId xmlns:a16="http://schemas.microsoft.com/office/drawing/2014/main" id="{5DB37F9C-37C4-4A3A-9231-B52F83F375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1021" y="0"/>
            <a:ext cx="4665869" cy="7082335"/>
          </a:xfrm>
          <a:prstGeom prst="rect">
            <a:avLst/>
          </a:prstGeom>
        </p:spPr>
      </p:pic>
    </p:spTree>
    <p:custDataLst>
      <p:tags r:id="rId1"/>
    </p:custDataLst>
    <p:extLst>
      <p:ext uri="{BB962C8B-B14F-4D97-AF65-F5344CB8AC3E}">
        <p14:creationId xmlns:p14="http://schemas.microsoft.com/office/powerpoint/2010/main" val="354641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A88C1-E854-4E8A-AC8D-B5A443B2B9DC}"/>
              </a:ext>
            </a:extLst>
          </p:cNvPr>
          <p:cNvSpPr>
            <a:spLocks noGrp="1"/>
          </p:cNvSpPr>
          <p:nvPr>
            <p:ph type="title"/>
          </p:nvPr>
        </p:nvSpPr>
        <p:spPr>
          <a:xfrm>
            <a:off x="623391" y="274638"/>
            <a:ext cx="9735951" cy="562074"/>
          </a:xfrm>
        </p:spPr>
        <p:txBody>
          <a:bodyPr>
            <a:normAutofit fontScale="90000"/>
          </a:bodyPr>
          <a:lstStyle/>
          <a:p>
            <a:r>
              <a:rPr lang="fr-FR"/>
              <a:t>Pourquoi on vous parle d’évaluer ?</a:t>
            </a:r>
          </a:p>
        </p:txBody>
      </p:sp>
      <p:pic>
        <p:nvPicPr>
          <p:cNvPr id="4" name="Image 3">
            <a:extLst>
              <a:ext uri="{FF2B5EF4-FFF2-40B4-BE49-F238E27FC236}">
                <a16:creationId xmlns:a16="http://schemas.microsoft.com/office/drawing/2014/main" id="{93AB387C-BE99-486F-A6DE-1C5445C6CD23}"/>
              </a:ext>
            </a:extLst>
          </p:cNvPr>
          <p:cNvPicPr>
            <a:picLocks noChangeAspect="1"/>
          </p:cNvPicPr>
          <p:nvPr/>
        </p:nvPicPr>
        <p:blipFill>
          <a:blip r:embed="rId3"/>
          <a:stretch>
            <a:fillRect/>
          </a:stretch>
        </p:blipFill>
        <p:spPr>
          <a:xfrm>
            <a:off x="870074" y="1392009"/>
            <a:ext cx="5646473" cy="212581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97EAD51F-91EF-4B85-845E-98885705E84B}"/>
              </a:ext>
            </a:extLst>
          </p:cNvPr>
          <p:cNvPicPr>
            <a:picLocks noChangeAspect="1"/>
          </p:cNvPicPr>
          <p:nvPr/>
        </p:nvPicPr>
        <p:blipFill>
          <a:blip r:embed="rId4"/>
          <a:stretch>
            <a:fillRect/>
          </a:stretch>
        </p:blipFill>
        <p:spPr>
          <a:xfrm>
            <a:off x="438196" y="2972963"/>
            <a:ext cx="4764406" cy="2964847"/>
          </a:xfrm>
          <a:prstGeom prst="rect">
            <a:avLst/>
          </a:prstGeom>
          <a:ln>
            <a:noFill/>
          </a:ln>
          <a:effectLst>
            <a:outerShdw blurRad="292100" dist="139700" dir="2700000" algn="tl" rotWithShape="0">
              <a:srgbClr val="333333">
                <a:alpha val="65000"/>
              </a:srgbClr>
            </a:outerShdw>
          </a:effectLst>
        </p:spPr>
      </p:pic>
      <p:pic>
        <p:nvPicPr>
          <p:cNvPr id="46" name="Image 45">
            <a:extLst>
              <a:ext uri="{FF2B5EF4-FFF2-40B4-BE49-F238E27FC236}">
                <a16:creationId xmlns:a16="http://schemas.microsoft.com/office/drawing/2014/main" id="{C8C0DA9E-2D16-4E0D-AFD6-857279B023D7}"/>
              </a:ext>
            </a:extLst>
          </p:cNvPr>
          <p:cNvPicPr>
            <a:picLocks noChangeAspect="1"/>
          </p:cNvPicPr>
          <p:nvPr/>
        </p:nvPicPr>
        <p:blipFill>
          <a:blip r:embed="rId5"/>
          <a:stretch>
            <a:fillRect/>
          </a:stretch>
        </p:blipFill>
        <p:spPr>
          <a:xfrm>
            <a:off x="237307" y="2690710"/>
            <a:ext cx="8828719" cy="1112562"/>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8B18A149-350F-4933-BD4B-1157A7F888DB}"/>
              </a:ext>
            </a:extLst>
          </p:cNvPr>
          <p:cNvPicPr>
            <a:picLocks noChangeAspect="1"/>
          </p:cNvPicPr>
          <p:nvPr/>
        </p:nvPicPr>
        <p:blipFill>
          <a:blip r:embed="rId6"/>
          <a:stretch>
            <a:fillRect/>
          </a:stretch>
        </p:blipFill>
        <p:spPr>
          <a:xfrm>
            <a:off x="870074" y="4239216"/>
            <a:ext cx="6800927" cy="2415423"/>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047CBBCE-3906-44DF-AAB4-03E7222210B4}"/>
              </a:ext>
            </a:extLst>
          </p:cNvPr>
          <p:cNvPicPr>
            <a:picLocks noChangeAspect="1"/>
          </p:cNvPicPr>
          <p:nvPr/>
        </p:nvPicPr>
        <p:blipFill>
          <a:blip r:embed="rId7"/>
          <a:stretch>
            <a:fillRect/>
          </a:stretch>
        </p:blipFill>
        <p:spPr>
          <a:xfrm>
            <a:off x="1312704" y="2465604"/>
            <a:ext cx="6001588" cy="1400370"/>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00E515DB-28A7-454F-952F-FB6804115F3A}"/>
              </a:ext>
            </a:extLst>
          </p:cNvPr>
          <p:cNvPicPr>
            <a:picLocks noChangeAspect="1"/>
          </p:cNvPicPr>
          <p:nvPr/>
        </p:nvPicPr>
        <p:blipFill>
          <a:blip r:embed="rId8"/>
          <a:stretch>
            <a:fillRect/>
          </a:stretch>
        </p:blipFill>
        <p:spPr>
          <a:xfrm>
            <a:off x="2662483" y="3309368"/>
            <a:ext cx="7548638" cy="1859696"/>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E253320D-5C47-45BF-9362-7E6A4CAC5902}"/>
              </a:ext>
            </a:extLst>
          </p:cNvPr>
          <p:cNvPicPr>
            <a:picLocks noChangeAspect="1"/>
          </p:cNvPicPr>
          <p:nvPr/>
        </p:nvPicPr>
        <p:blipFill>
          <a:blip r:embed="rId9"/>
          <a:stretch>
            <a:fillRect/>
          </a:stretch>
        </p:blipFill>
        <p:spPr>
          <a:xfrm>
            <a:off x="3458388" y="1386201"/>
            <a:ext cx="8102512" cy="1925796"/>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767E8E70-A795-473F-AB37-0CB5949ACF01}"/>
              </a:ext>
            </a:extLst>
          </p:cNvPr>
          <p:cNvPicPr>
            <a:picLocks noChangeAspect="1"/>
          </p:cNvPicPr>
          <p:nvPr/>
        </p:nvPicPr>
        <p:blipFill>
          <a:blip r:embed="rId10"/>
          <a:stretch>
            <a:fillRect/>
          </a:stretch>
        </p:blipFill>
        <p:spPr>
          <a:xfrm>
            <a:off x="5948817" y="2819885"/>
            <a:ext cx="6143925" cy="3534972"/>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8950E53D-1B6F-499F-B5E4-6C21E35C9C06}"/>
              </a:ext>
            </a:extLst>
          </p:cNvPr>
          <p:cNvPicPr>
            <a:picLocks noChangeAspect="1"/>
          </p:cNvPicPr>
          <p:nvPr/>
        </p:nvPicPr>
        <p:blipFill>
          <a:blip r:embed="rId11"/>
          <a:stretch>
            <a:fillRect/>
          </a:stretch>
        </p:blipFill>
        <p:spPr>
          <a:xfrm>
            <a:off x="780862" y="1118099"/>
            <a:ext cx="7382905" cy="2924583"/>
          </a:xfrm>
          <a:prstGeom prst="rect">
            <a:avLst/>
          </a:prstGeom>
          <a:ln>
            <a:noFill/>
          </a:ln>
          <a:effectLst>
            <a:outerShdw blurRad="292100" dist="139700" dir="2700000" algn="tl" rotWithShape="0">
              <a:srgbClr val="333333">
                <a:alpha val="65000"/>
              </a:srgbClr>
            </a:outerShdw>
          </a:effectLst>
        </p:spPr>
      </p:pic>
      <p:pic>
        <p:nvPicPr>
          <p:cNvPr id="20" name="Image 19">
            <a:extLst>
              <a:ext uri="{FF2B5EF4-FFF2-40B4-BE49-F238E27FC236}">
                <a16:creationId xmlns:a16="http://schemas.microsoft.com/office/drawing/2014/main" id="{B4F3E790-7B41-421F-B412-BB78E9861B1C}"/>
              </a:ext>
            </a:extLst>
          </p:cNvPr>
          <p:cNvPicPr>
            <a:picLocks noChangeAspect="1"/>
          </p:cNvPicPr>
          <p:nvPr/>
        </p:nvPicPr>
        <p:blipFill>
          <a:blip r:embed="rId12"/>
          <a:stretch>
            <a:fillRect/>
          </a:stretch>
        </p:blipFill>
        <p:spPr>
          <a:xfrm>
            <a:off x="-150472" y="4025178"/>
            <a:ext cx="8657489" cy="2252494"/>
          </a:xfrm>
          <a:prstGeom prst="rect">
            <a:avLst/>
          </a:prstGeom>
          <a:ln>
            <a:noFill/>
          </a:ln>
          <a:effectLst>
            <a:outerShdw blurRad="292100" dist="139700" dir="2700000" algn="tl" rotWithShape="0">
              <a:srgbClr val="333333">
                <a:alpha val="65000"/>
              </a:srgbClr>
            </a:outerShdw>
          </a:effectLst>
        </p:spPr>
      </p:pic>
      <p:pic>
        <p:nvPicPr>
          <p:cNvPr id="22" name="Image 21">
            <a:extLst>
              <a:ext uri="{FF2B5EF4-FFF2-40B4-BE49-F238E27FC236}">
                <a16:creationId xmlns:a16="http://schemas.microsoft.com/office/drawing/2014/main" id="{86F7065D-6298-4D8C-97C4-3311FA506745}"/>
              </a:ext>
            </a:extLst>
          </p:cNvPr>
          <p:cNvPicPr>
            <a:picLocks noChangeAspect="1"/>
          </p:cNvPicPr>
          <p:nvPr/>
        </p:nvPicPr>
        <p:blipFill>
          <a:blip r:embed="rId13"/>
          <a:stretch>
            <a:fillRect/>
          </a:stretch>
        </p:blipFill>
        <p:spPr>
          <a:xfrm>
            <a:off x="1178336" y="1071290"/>
            <a:ext cx="11965070" cy="1362265"/>
          </a:xfrm>
          <a:prstGeom prst="rect">
            <a:avLst/>
          </a:prstGeom>
        </p:spPr>
      </p:pic>
      <p:pic>
        <p:nvPicPr>
          <p:cNvPr id="24" name="Image 23">
            <a:extLst>
              <a:ext uri="{FF2B5EF4-FFF2-40B4-BE49-F238E27FC236}">
                <a16:creationId xmlns:a16="http://schemas.microsoft.com/office/drawing/2014/main" id="{6BDEC253-8806-411A-A90A-4DACA56076E6}"/>
              </a:ext>
            </a:extLst>
          </p:cNvPr>
          <p:cNvPicPr>
            <a:picLocks noChangeAspect="1"/>
          </p:cNvPicPr>
          <p:nvPr/>
        </p:nvPicPr>
        <p:blipFill>
          <a:blip r:embed="rId14"/>
          <a:stretch>
            <a:fillRect/>
          </a:stretch>
        </p:blipFill>
        <p:spPr>
          <a:xfrm>
            <a:off x="1734391" y="1469946"/>
            <a:ext cx="5938423" cy="4035971"/>
          </a:xfrm>
          <a:prstGeom prst="rect">
            <a:avLst/>
          </a:prstGeom>
          <a:ln>
            <a:noFill/>
          </a:ln>
          <a:effectLst>
            <a:outerShdw blurRad="292100" dist="139700" dir="2700000" algn="tl" rotWithShape="0">
              <a:srgbClr val="333333">
                <a:alpha val="65000"/>
              </a:srgbClr>
            </a:outerShdw>
          </a:effectLst>
        </p:spPr>
      </p:pic>
      <p:pic>
        <p:nvPicPr>
          <p:cNvPr id="26" name="Image 25">
            <a:extLst>
              <a:ext uri="{FF2B5EF4-FFF2-40B4-BE49-F238E27FC236}">
                <a16:creationId xmlns:a16="http://schemas.microsoft.com/office/drawing/2014/main" id="{6C798027-5279-4474-84CC-0C4CD598DB03}"/>
              </a:ext>
            </a:extLst>
          </p:cNvPr>
          <p:cNvPicPr>
            <a:picLocks noChangeAspect="1"/>
          </p:cNvPicPr>
          <p:nvPr/>
        </p:nvPicPr>
        <p:blipFill>
          <a:blip r:embed="rId15"/>
          <a:stretch>
            <a:fillRect/>
          </a:stretch>
        </p:blipFill>
        <p:spPr>
          <a:xfrm>
            <a:off x="106057" y="837632"/>
            <a:ext cx="8164064" cy="2410161"/>
          </a:xfrm>
          <a:prstGeom prst="rect">
            <a:avLst/>
          </a:prstGeom>
          <a:ln>
            <a:noFill/>
          </a:ln>
          <a:effectLst>
            <a:outerShdw blurRad="292100" dist="139700" dir="2700000" algn="tl" rotWithShape="0">
              <a:srgbClr val="333333">
                <a:alpha val="65000"/>
              </a:srgbClr>
            </a:outerShdw>
          </a:effectLst>
        </p:spPr>
      </p:pic>
      <p:pic>
        <p:nvPicPr>
          <p:cNvPr id="28" name="Image 27">
            <a:extLst>
              <a:ext uri="{FF2B5EF4-FFF2-40B4-BE49-F238E27FC236}">
                <a16:creationId xmlns:a16="http://schemas.microsoft.com/office/drawing/2014/main" id="{0619A39C-DED7-44FA-9B18-19D29E08DDCC}"/>
              </a:ext>
            </a:extLst>
          </p:cNvPr>
          <p:cNvPicPr>
            <a:picLocks noChangeAspect="1"/>
          </p:cNvPicPr>
          <p:nvPr/>
        </p:nvPicPr>
        <p:blipFill>
          <a:blip r:embed="rId16"/>
          <a:stretch>
            <a:fillRect/>
          </a:stretch>
        </p:blipFill>
        <p:spPr>
          <a:xfrm>
            <a:off x="4270537" y="3987514"/>
            <a:ext cx="7662255" cy="2517234"/>
          </a:xfrm>
          <a:prstGeom prst="rect">
            <a:avLst/>
          </a:prstGeom>
          <a:ln>
            <a:noFill/>
          </a:ln>
          <a:effectLst>
            <a:outerShdw blurRad="292100" dist="139700" dir="2700000" algn="tl" rotWithShape="0">
              <a:srgbClr val="333333">
                <a:alpha val="65000"/>
              </a:srgbClr>
            </a:outerShdw>
          </a:effectLst>
        </p:spPr>
      </p:pic>
      <p:pic>
        <p:nvPicPr>
          <p:cNvPr id="48" name="Image 47">
            <a:extLst>
              <a:ext uri="{FF2B5EF4-FFF2-40B4-BE49-F238E27FC236}">
                <a16:creationId xmlns:a16="http://schemas.microsoft.com/office/drawing/2014/main" id="{EE195962-48F4-4512-9676-4510D3B91A02}"/>
              </a:ext>
            </a:extLst>
          </p:cNvPr>
          <p:cNvPicPr>
            <a:picLocks noChangeAspect="1"/>
          </p:cNvPicPr>
          <p:nvPr/>
        </p:nvPicPr>
        <p:blipFill>
          <a:blip r:embed="rId17"/>
          <a:stretch>
            <a:fillRect/>
          </a:stretch>
        </p:blipFill>
        <p:spPr>
          <a:xfrm>
            <a:off x="5864940" y="3078180"/>
            <a:ext cx="5092396" cy="3128747"/>
          </a:xfrm>
          <a:prstGeom prst="rect">
            <a:avLst/>
          </a:prstGeom>
          <a:ln>
            <a:noFill/>
          </a:ln>
          <a:effectLst>
            <a:outerShdw blurRad="292100" dist="139700" dir="2700000" algn="tl" rotWithShape="0">
              <a:srgbClr val="333333">
                <a:alpha val="65000"/>
              </a:srgbClr>
            </a:outerShdw>
          </a:effectLst>
        </p:spPr>
      </p:pic>
      <p:pic>
        <p:nvPicPr>
          <p:cNvPr id="30" name="Image 29">
            <a:extLst>
              <a:ext uri="{FF2B5EF4-FFF2-40B4-BE49-F238E27FC236}">
                <a16:creationId xmlns:a16="http://schemas.microsoft.com/office/drawing/2014/main" id="{2B7514B6-2A7C-4EE3-8A90-D591C6CE2E33}"/>
              </a:ext>
            </a:extLst>
          </p:cNvPr>
          <p:cNvPicPr>
            <a:picLocks noChangeAspect="1"/>
          </p:cNvPicPr>
          <p:nvPr/>
        </p:nvPicPr>
        <p:blipFill>
          <a:blip r:embed="rId18"/>
          <a:stretch>
            <a:fillRect/>
          </a:stretch>
        </p:blipFill>
        <p:spPr>
          <a:xfrm>
            <a:off x="192395" y="3668435"/>
            <a:ext cx="6324152" cy="2965979"/>
          </a:xfrm>
          <a:prstGeom prst="rect">
            <a:avLst/>
          </a:prstGeom>
          <a:ln>
            <a:noFill/>
          </a:ln>
          <a:effectLst>
            <a:outerShdw blurRad="292100" dist="139700" dir="2700000" algn="tl" rotWithShape="0">
              <a:srgbClr val="333333">
                <a:alpha val="65000"/>
              </a:srgbClr>
            </a:outerShdw>
          </a:effectLst>
        </p:spPr>
      </p:pic>
      <p:pic>
        <p:nvPicPr>
          <p:cNvPr id="34" name="Image 33">
            <a:extLst>
              <a:ext uri="{FF2B5EF4-FFF2-40B4-BE49-F238E27FC236}">
                <a16:creationId xmlns:a16="http://schemas.microsoft.com/office/drawing/2014/main" id="{6CC02F2A-6B73-4BDF-AC48-593F59E88B6D}"/>
              </a:ext>
            </a:extLst>
          </p:cNvPr>
          <p:cNvPicPr>
            <a:picLocks noChangeAspect="1"/>
          </p:cNvPicPr>
          <p:nvPr/>
        </p:nvPicPr>
        <p:blipFill>
          <a:blip r:embed="rId19"/>
          <a:stretch>
            <a:fillRect/>
          </a:stretch>
        </p:blipFill>
        <p:spPr>
          <a:xfrm>
            <a:off x="3832477" y="1901706"/>
            <a:ext cx="7580154" cy="2111614"/>
          </a:xfrm>
          <a:prstGeom prst="rect">
            <a:avLst/>
          </a:prstGeom>
          <a:ln>
            <a:noFill/>
          </a:ln>
          <a:effectLst>
            <a:outerShdw blurRad="292100" dist="139700" dir="2700000" algn="tl" rotWithShape="0">
              <a:srgbClr val="333333">
                <a:alpha val="65000"/>
              </a:srgbClr>
            </a:outerShdw>
          </a:effectLst>
        </p:spPr>
      </p:pic>
      <p:pic>
        <p:nvPicPr>
          <p:cNvPr id="50" name="Image 49">
            <a:extLst>
              <a:ext uri="{FF2B5EF4-FFF2-40B4-BE49-F238E27FC236}">
                <a16:creationId xmlns:a16="http://schemas.microsoft.com/office/drawing/2014/main" id="{3655F542-C5A8-46E2-B7FB-09CE16C63817}"/>
              </a:ext>
            </a:extLst>
          </p:cNvPr>
          <p:cNvPicPr>
            <a:picLocks noChangeAspect="1"/>
          </p:cNvPicPr>
          <p:nvPr/>
        </p:nvPicPr>
        <p:blipFill>
          <a:blip r:embed="rId20"/>
          <a:stretch>
            <a:fillRect/>
          </a:stretch>
        </p:blipFill>
        <p:spPr>
          <a:xfrm>
            <a:off x="5347873" y="1033165"/>
            <a:ext cx="6296904" cy="2667372"/>
          </a:xfrm>
          <a:prstGeom prst="rect">
            <a:avLst/>
          </a:prstGeom>
          <a:ln>
            <a:noFill/>
          </a:ln>
          <a:effectLst>
            <a:outerShdw blurRad="292100" dist="139700" dir="2700000" algn="tl" rotWithShape="0">
              <a:srgbClr val="333333">
                <a:alpha val="65000"/>
              </a:srgbClr>
            </a:outerShdw>
          </a:effectLst>
        </p:spPr>
      </p:pic>
      <p:pic>
        <p:nvPicPr>
          <p:cNvPr id="52" name="Image 51">
            <a:extLst>
              <a:ext uri="{FF2B5EF4-FFF2-40B4-BE49-F238E27FC236}">
                <a16:creationId xmlns:a16="http://schemas.microsoft.com/office/drawing/2014/main" id="{DDAC5B09-078C-4D5E-BB95-2AF4F5F408A0}"/>
              </a:ext>
            </a:extLst>
          </p:cNvPr>
          <p:cNvPicPr>
            <a:picLocks noChangeAspect="1"/>
          </p:cNvPicPr>
          <p:nvPr/>
        </p:nvPicPr>
        <p:blipFill>
          <a:blip r:embed="rId21"/>
          <a:stretch>
            <a:fillRect/>
          </a:stretch>
        </p:blipFill>
        <p:spPr>
          <a:xfrm>
            <a:off x="7289384" y="2395197"/>
            <a:ext cx="4439270" cy="4239217"/>
          </a:xfrm>
          <a:prstGeom prst="rect">
            <a:avLst/>
          </a:prstGeom>
          <a:ln>
            <a:noFill/>
          </a:ln>
          <a:effectLst>
            <a:outerShdw blurRad="292100" dist="139700" dir="2700000" algn="tl" rotWithShape="0">
              <a:srgbClr val="333333">
                <a:alpha val="65000"/>
              </a:srgbClr>
            </a:outerShdw>
          </a:effectLst>
        </p:spPr>
      </p:pic>
      <p:pic>
        <p:nvPicPr>
          <p:cNvPr id="54" name="Image 53">
            <a:extLst>
              <a:ext uri="{FF2B5EF4-FFF2-40B4-BE49-F238E27FC236}">
                <a16:creationId xmlns:a16="http://schemas.microsoft.com/office/drawing/2014/main" id="{9BEBABAA-F6D5-415C-AE83-BFA4462A5F3D}"/>
              </a:ext>
            </a:extLst>
          </p:cNvPr>
          <p:cNvPicPr>
            <a:picLocks noChangeAspect="1"/>
          </p:cNvPicPr>
          <p:nvPr/>
        </p:nvPicPr>
        <p:blipFill>
          <a:blip r:embed="rId22"/>
          <a:stretch>
            <a:fillRect/>
          </a:stretch>
        </p:blipFill>
        <p:spPr>
          <a:xfrm>
            <a:off x="1068325" y="1287553"/>
            <a:ext cx="4429743" cy="3743847"/>
          </a:xfrm>
          <a:prstGeom prst="rect">
            <a:avLst/>
          </a:prstGeom>
          <a:ln>
            <a:noFill/>
          </a:ln>
          <a:effectLst>
            <a:outerShdw blurRad="292100" dist="139700" dir="2700000" algn="tl" rotWithShape="0">
              <a:srgbClr val="333333">
                <a:alpha val="65000"/>
              </a:srgbClr>
            </a:outerShdw>
          </a:effectLst>
        </p:spPr>
      </p:pic>
      <p:pic>
        <p:nvPicPr>
          <p:cNvPr id="56" name="Image 55">
            <a:extLst>
              <a:ext uri="{FF2B5EF4-FFF2-40B4-BE49-F238E27FC236}">
                <a16:creationId xmlns:a16="http://schemas.microsoft.com/office/drawing/2014/main" id="{E3F11C93-6B06-4856-A72F-9FCC77EC54EB}"/>
              </a:ext>
            </a:extLst>
          </p:cNvPr>
          <p:cNvPicPr>
            <a:picLocks noChangeAspect="1"/>
          </p:cNvPicPr>
          <p:nvPr/>
        </p:nvPicPr>
        <p:blipFill>
          <a:blip r:embed="rId23"/>
          <a:stretch>
            <a:fillRect/>
          </a:stretch>
        </p:blipFill>
        <p:spPr>
          <a:xfrm>
            <a:off x="4966236" y="3474165"/>
            <a:ext cx="2889067" cy="2409631"/>
          </a:xfrm>
          <a:prstGeom prst="rect">
            <a:avLst/>
          </a:prstGeom>
          <a:ln>
            <a:noFill/>
          </a:ln>
          <a:effectLst>
            <a:outerShdw blurRad="292100" dist="139700" dir="2700000" algn="tl" rotWithShape="0">
              <a:srgbClr val="333333">
                <a:alpha val="65000"/>
              </a:srgbClr>
            </a:outerShdw>
          </a:effectLst>
        </p:spPr>
      </p:pic>
      <p:pic>
        <p:nvPicPr>
          <p:cNvPr id="58" name="Image 57">
            <a:extLst>
              <a:ext uri="{FF2B5EF4-FFF2-40B4-BE49-F238E27FC236}">
                <a16:creationId xmlns:a16="http://schemas.microsoft.com/office/drawing/2014/main" id="{034C3689-3D25-472E-A0E7-CA26F6D0183B}"/>
              </a:ext>
            </a:extLst>
          </p:cNvPr>
          <p:cNvPicPr>
            <a:picLocks noChangeAspect="1"/>
          </p:cNvPicPr>
          <p:nvPr/>
        </p:nvPicPr>
        <p:blipFill>
          <a:blip r:embed="rId24"/>
          <a:stretch>
            <a:fillRect/>
          </a:stretch>
        </p:blipFill>
        <p:spPr>
          <a:xfrm>
            <a:off x="801480" y="1616576"/>
            <a:ext cx="4172532" cy="4772691"/>
          </a:xfrm>
          <a:prstGeom prst="rect">
            <a:avLst/>
          </a:prstGeom>
          <a:ln>
            <a:noFill/>
          </a:ln>
          <a:effectLst>
            <a:outerShdw blurRad="292100" dist="139700" dir="2700000" algn="tl" rotWithShape="0">
              <a:srgbClr val="333333">
                <a:alpha val="65000"/>
              </a:srgbClr>
            </a:outerShdw>
          </a:effectLst>
        </p:spPr>
      </p:pic>
      <p:pic>
        <p:nvPicPr>
          <p:cNvPr id="60" name="Image 59">
            <a:extLst>
              <a:ext uri="{FF2B5EF4-FFF2-40B4-BE49-F238E27FC236}">
                <a16:creationId xmlns:a16="http://schemas.microsoft.com/office/drawing/2014/main" id="{71ECD004-0FDB-41FE-BCB4-0E8D10A85D5E}"/>
              </a:ext>
            </a:extLst>
          </p:cNvPr>
          <p:cNvPicPr>
            <a:picLocks noChangeAspect="1"/>
          </p:cNvPicPr>
          <p:nvPr/>
        </p:nvPicPr>
        <p:blipFill>
          <a:blip r:embed="rId25"/>
          <a:stretch>
            <a:fillRect/>
          </a:stretch>
        </p:blipFill>
        <p:spPr>
          <a:xfrm>
            <a:off x="6332804" y="2339607"/>
            <a:ext cx="3685017" cy="4035971"/>
          </a:xfrm>
          <a:prstGeom prst="rect">
            <a:avLst/>
          </a:prstGeom>
          <a:ln>
            <a:noFill/>
          </a:ln>
          <a:effectLst>
            <a:outerShdw blurRad="292100" dist="139700" dir="2700000" algn="tl" rotWithShape="0">
              <a:srgbClr val="333333">
                <a:alpha val="65000"/>
              </a:srgbClr>
            </a:outerShdw>
          </a:effectLst>
        </p:spPr>
      </p:pic>
      <p:sp>
        <p:nvSpPr>
          <p:cNvPr id="35" name="Rectangle 34">
            <a:extLst>
              <a:ext uri="{FF2B5EF4-FFF2-40B4-BE49-F238E27FC236}">
                <a16:creationId xmlns:a16="http://schemas.microsoft.com/office/drawing/2014/main" id="{46EF5983-15BF-495E-99ED-E42AD766370E}"/>
              </a:ext>
            </a:extLst>
          </p:cNvPr>
          <p:cNvSpPr/>
          <p:nvPr/>
        </p:nvSpPr>
        <p:spPr>
          <a:xfrm>
            <a:off x="-832485" y="821804"/>
            <a:ext cx="13685134" cy="6165972"/>
          </a:xfrm>
          <a:prstGeom prst="rect">
            <a:avLst/>
          </a:prstGeom>
          <a:solidFill>
            <a:schemeClr val="bg1">
              <a:alpha val="9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293374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8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11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600" fill="hold"/>
                                        <p:tgtEl>
                                          <p:spTgt spid="10"/>
                                        </p:tgtEl>
                                        <p:attrNameLst>
                                          <p:attrName>ppt_x</p:attrName>
                                        </p:attrNameLst>
                                      </p:cBhvr>
                                      <p:tavLst>
                                        <p:tav tm="0">
                                          <p:val>
                                            <p:strVal val="#ppt_x"/>
                                          </p:val>
                                        </p:tav>
                                        <p:tav tm="100000">
                                          <p:val>
                                            <p:strVal val="#ppt_x"/>
                                          </p:val>
                                        </p:tav>
                                      </p:tavLst>
                                    </p:anim>
                                    <p:anim calcmode="lin" valueType="num">
                                      <p:cBhvr additive="base">
                                        <p:cTn id="20" dur="6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17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par>
                                <p:cTn id="29" presetID="2" presetClass="entr" presetSubtype="6" fill="hold" nodeType="withEffect">
                                  <p:stCondLst>
                                    <p:cond delay="23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1" fill="hold" nodeType="withEffect">
                                  <p:stCondLst>
                                    <p:cond delay="25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28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1+#ppt_w/2"/>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4" fill="hold" nodeType="withEffect">
                                  <p:stCondLst>
                                    <p:cond delay="300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500" fill="hold"/>
                                        <p:tgtEl>
                                          <p:spTgt spid="46"/>
                                        </p:tgtEl>
                                        <p:attrNameLst>
                                          <p:attrName>ppt_x</p:attrName>
                                        </p:attrNameLst>
                                      </p:cBhvr>
                                      <p:tavLst>
                                        <p:tav tm="0">
                                          <p:val>
                                            <p:strVal val="#ppt_x"/>
                                          </p:val>
                                        </p:tav>
                                        <p:tav tm="100000">
                                          <p:val>
                                            <p:strVal val="#ppt_x"/>
                                          </p:val>
                                        </p:tav>
                                      </p:tavLst>
                                    </p:anim>
                                    <p:anim calcmode="lin" valueType="num">
                                      <p:cBhvr additive="base">
                                        <p:cTn id="44" dur="500" fill="hold"/>
                                        <p:tgtEl>
                                          <p:spTgt spid="46"/>
                                        </p:tgtEl>
                                        <p:attrNameLst>
                                          <p:attrName>ppt_y</p:attrName>
                                        </p:attrNameLst>
                                      </p:cBhvr>
                                      <p:tavLst>
                                        <p:tav tm="0">
                                          <p:val>
                                            <p:strVal val="1+#ppt_h/2"/>
                                          </p:val>
                                        </p:tav>
                                        <p:tav tm="100000">
                                          <p:val>
                                            <p:strVal val="#ppt_y"/>
                                          </p:val>
                                        </p:tav>
                                      </p:tavLst>
                                    </p:anim>
                                  </p:childTnLst>
                                </p:cTn>
                              </p:par>
                              <p:par>
                                <p:cTn id="45" presetID="2" presetClass="entr" presetSubtype="1" fill="hold" nodeType="withEffect">
                                  <p:stCondLst>
                                    <p:cond delay="31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nodeType="withEffect">
                                  <p:stCondLst>
                                    <p:cond delay="320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0-#ppt_w/2"/>
                                          </p:val>
                                        </p:tav>
                                        <p:tav tm="100000">
                                          <p:val>
                                            <p:strVal val="#ppt_x"/>
                                          </p:val>
                                        </p:tav>
                                      </p:tavLst>
                                    </p:anim>
                                    <p:anim calcmode="lin" valueType="num">
                                      <p:cBhvr additive="base">
                                        <p:cTn id="52" dur="5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12" fill="hold" nodeType="withEffect">
                                  <p:stCondLst>
                                    <p:cond delay="33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0-#ppt_w/2"/>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6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9" fill="hold" nodeType="withEffect">
                                  <p:stCondLst>
                                    <p:cond delay="390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0-#ppt_w/2"/>
                                          </p:val>
                                        </p:tav>
                                        <p:tav tm="100000">
                                          <p:val>
                                            <p:strVal val="#ppt_x"/>
                                          </p:val>
                                        </p:tav>
                                      </p:tavLst>
                                    </p:anim>
                                    <p:anim calcmode="lin" valueType="num">
                                      <p:cBhvr additive="base">
                                        <p:cTn id="64" dur="500" fill="hold"/>
                                        <p:tgtEl>
                                          <p:spTgt spid="48"/>
                                        </p:tgtEl>
                                        <p:attrNameLst>
                                          <p:attrName>ppt_y</p:attrName>
                                        </p:attrNameLst>
                                      </p:cBhvr>
                                      <p:tavLst>
                                        <p:tav tm="0">
                                          <p:val>
                                            <p:strVal val="0-#ppt_h/2"/>
                                          </p:val>
                                        </p:tav>
                                        <p:tav tm="100000">
                                          <p:val>
                                            <p:strVal val="#ppt_y"/>
                                          </p:val>
                                        </p:tav>
                                      </p:tavLst>
                                    </p:anim>
                                  </p:childTnLst>
                                </p:cTn>
                              </p:par>
                              <p:par>
                                <p:cTn id="65" presetID="2" presetClass="entr" presetSubtype="4" fill="hold" nodeType="withEffect">
                                  <p:stCondLst>
                                    <p:cond delay="420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600" fill="hold"/>
                                        <p:tgtEl>
                                          <p:spTgt spid="30"/>
                                        </p:tgtEl>
                                        <p:attrNameLst>
                                          <p:attrName>ppt_x</p:attrName>
                                        </p:attrNameLst>
                                      </p:cBhvr>
                                      <p:tavLst>
                                        <p:tav tm="0">
                                          <p:val>
                                            <p:strVal val="#ppt_x"/>
                                          </p:val>
                                        </p:tav>
                                        <p:tav tm="100000">
                                          <p:val>
                                            <p:strVal val="#ppt_x"/>
                                          </p:val>
                                        </p:tav>
                                      </p:tavLst>
                                    </p:anim>
                                    <p:anim calcmode="lin" valueType="num">
                                      <p:cBhvr additive="base">
                                        <p:cTn id="68" dur="6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460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400" fill="hold"/>
                                        <p:tgtEl>
                                          <p:spTgt spid="34"/>
                                        </p:tgtEl>
                                        <p:attrNameLst>
                                          <p:attrName>ppt_x</p:attrName>
                                        </p:attrNameLst>
                                      </p:cBhvr>
                                      <p:tavLst>
                                        <p:tav tm="0">
                                          <p:val>
                                            <p:strVal val="#ppt_x"/>
                                          </p:val>
                                        </p:tav>
                                        <p:tav tm="100000">
                                          <p:val>
                                            <p:strVal val="#ppt_x"/>
                                          </p:val>
                                        </p:tav>
                                      </p:tavLst>
                                    </p:anim>
                                    <p:anim calcmode="lin" valueType="num">
                                      <p:cBhvr additive="base">
                                        <p:cTn id="72" dur="40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3" fill="hold" nodeType="withEffect">
                                  <p:stCondLst>
                                    <p:cond delay="490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fill="hold"/>
                                        <p:tgtEl>
                                          <p:spTgt spid="50"/>
                                        </p:tgtEl>
                                        <p:attrNameLst>
                                          <p:attrName>ppt_x</p:attrName>
                                        </p:attrNameLst>
                                      </p:cBhvr>
                                      <p:tavLst>
                                        <p:tav tm="0">
                                          <p:val>
                                            <p:strVal val="1+#ppt_w/2"/>
                                          </p:val>
                                        </p:tav>
                                        <p:tav tm="100000">
                                          <p:val>
                                            <p:strVal val="#ppt_x"/>
                                          </p:val>
                                        </p:tav>
                                      </p:tavLst>
                                    </p:anim>
                                    <p:anim calcmode="lin" valueType="num">
                                      <p:cBhvr additive="base">
                                        <p:cTn id="76" dur="500" fill="hold"/>
                                        <p:tgtEl>
                                          <p:spTgt spid="50"/>
                                        </p:tgtEl>
                                        <p:attrNameLst>
                                          <p:attrName>ppt_y</p:attrName>
                                        </p:attrNameLst>
                                      </p:cBhvr>
                                      <p:tavLst>
                                        <p:tav tm="0">
                                          <p:val>
                                            <p:strVal val="0-#ppt_h/2"/>
                                          </p:val>
                                        </p:tav>
                                        <p:tav tm="100000">
                                          <p:val>
                                            <p:strVal val="#ppt_y"/>
                                          </p:val>
                                        </p:tav>
                                      </p:tavLst>
                                    </p:anim>
                                  </p:childTnLst>
                                </p:cTn>
                              </p:par>
                              <p:par>
                                <p:cTn id="77" presetID="2" presetClass="entr" presetSubtype="9" fill="hold" nodeType="withEffect">
                                  <p:stCondLst>
                                    <p:cond delay="530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0-#ppt_w/2"/>
                                          </p:val>
                                        </p:tav>
                                        <p:tav tm="100000">
                                          <p:val>
                                            <p:strVal val="#ppt_x"/>
                                          </p:val>
                                        </p:tav>
                                      </p:tavLst>
                                    </p:anim>
                                    <p:anim calcmode="lin" valueType="num">
                                      <p:cBhvr additive="base">
                                        <p:cTn id="80" dur="500" fill="hold"/>
                                        <p:tgtEl>
                                          <p:spTgt spid="52"/>
                                        </p:tgtEl>
                                        <p:attrNameLst>
                                          <p:attrName>ppt_y</p:attrName>
                                        </p:attrNameLst>
                                      </p:cBhvr>
                                      <p:tavLst>
                                        <p:tav tm="0">
                                          <p:val>
                                            <p:strVal val="0-#ppt_h/2"/>
                                          </p:val>
                                        </p:tav>
                                        <p:tav tm="100000">
                                          <p:val>
                                            <p:strVal val="#ppt_y"/>
                                          </p:val>
                                        </p:tav>
                                      </p:tavLst>
                                    </p:anim>
                                  </p:childTnLst>
                                </p:cTn>
                              </p:par>
                              <p:par>
                                <p:cTn id="81" presetID="2" presetClass="entr" presetSubtype="6" fill="hold" nodeType="withEffect">
                                  <p:stCondLst>
                                    <p:cond delay="570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400" fill="hold"/>
                                        <p:tgtEl>
                                          <p:spTgt spid="54"/>
                                        </p:tgtEl>
                                        <p:attrNameLst>
                                          <p:attrName>ppt_x</p:attrName>
                                        </p:attrNameLst>
                                      </p:cBhvr>
                                      <p:tavLst>
                                        <p:tav tm="0">
                                          <p:val>
                                            <p:strVal val="1+#ppt_w/2"/>
                                          </p:val>
                                        </p:tav>
                                        <p:tav tm="100000">
                                          <p:val>
                                            <p:strVal val="#ppt_x"/>
                                          </p:val>
                                        </p:tav>
                                      </p:tavLst>
                                    </p:anim>
                                    <p:anim calcmode="lin" valueType="num">
                                      <p:cBhvr additive="base">
                                        <p:cTn id="84" dur="400" fill="hold"/>
                                        <p:tgtEl>
                                          <p:spTgt spid="54"/>
                                        </p:tgtEl>
                                        <p:attrNameLst>
                                          <p:attrName>ppt_y</p:attrName>
                                        </p:attrNameLst>
                                      </p:cBhvr>
                                      <p:tavLst>
                                        <p:tav tm="0">
                                          <p:val>
                                            <p:strVal val="1+#ppt_h/2"/>
                                          </p:val>
                                        </p:tav>
                                        <p:tav tm="100000">
                                          <p:val>
                                            <p:strVal val="#ppt_y"/>
                                          </p:val>
                                        </p:tav>
                                      </p:tavLst>
                                    </p:anim>
                                  </p:childTnLst>
                                </p:cTn>
                              </p:par>
                              <p:par>
                                <p:cTn id="85" presetID="2" presetClass="entr" presetSubtype="3" fill="hold" nodeType="withEffect">
                                  <p:stCondLst>
                                    <p:cond delay="5900"/>
                                  </p:stCondLst>
                                  <p:childTnLst>
                                    <p:set>
                                      <p:cBhvr>
                                        <p:cTn id="86" dur="1" fill="hold">
                                          <p:stCondLst>
                                            <p:cond delay="0"/>
                                          </p:stCondLst>
                                        </p:cTn>
                                        <p:tgtEl>
                                          <p:spTgt spid="56"/>
                                        </p:tgtEl>
                                        <p:attrNameLst>
                                          <p:attrName>style.visibility</p:attrName>
                                        </p:attrNameLst>
                                      </p:cBhvr>
                                      <p:to>
                                        <p:strVal val="visible"/>
                                      </p:to>
                                    </p:set>
                                    <p:anim calcmode="lin" valueType="num">
                                      <p:cBhvr additive="base">
                                        <p:cTn id="87" dur="600" fill="hold"/>
                                        <p:tgtEl>
                                          <p:spTgt spid="56"/>
                                        </p:tgtEl>
                                        <p:attrNameLst>
                                          <p:attrName>ppt_x</p:attrName>
                                        </p:attrNameLst>
                                      </p:cBhvr>
                                      <p:tavLst>
                                        <p:tav tm="0">
                                          <p:val>
                                            <p:strVal val="1+#ppt_w/2"/>
                                          </p:val>
                                        </p:tav>
                                        <p:tav tm="100000">
                                          <p:val>
                                            <p:strVal val="#ppt_x"/>
                                          </p:val>
                                        </p:tav>
                                      </p:tavLst>
                                    </p:anim>
                                    <p:anim calcmode="lin" valueType="num">
                                      <p:cBhvr additive="base">
                                        <p:cTn id="88" dur="600" fill="hold"/>
                                        <p:tgtEl>
                                          <p:spTgt spid="56"/>
                                        </p:tgtEl>
                                        <p:attrNameLst>
                                          <p:attrName>ppt_y</p:attrName>
                                        </p:attrNameLst>
                                      </p:cBhvr>
                                      <p:tavLst>
                                        <p:tav tm="0">
                                          <p:val>
                                            <p:strVal val="0-#ppt_h/2"/>
                                          </p:val>
                                        </p:tav>
                                        <p:tav tm="100000">
                                          <p:val>
                                            <p:strVal val="#ppt_y"/>
                                          </p:val>
                                        </p:tav>
                                      </p:tavLst>
                                    </p:anim>
                                  </p:childTnLst>
                                </p:cTn>
                              </p:par>
                              <p:par>
                                <p:cTn id="89" presetID="2" presetClass="entr" presetSubtype="12" fill="hold" nodeType="withEffect">
                                  <p:stCondLst>
                                    <p:cond delay="6300"/>
                                  </p:stCondLst>
                                  <p:childTnLst>
                                    <p:set>
                                      <p:cBhvr>
                                        <p:cTn id="90" dur="1" fill="hold">
                                          <p:stCondLst>
                                            <p:cond delay="0"/>
                                          </p:stCondLst>
                                        </p:cTn>
                                        <p:tgtEl>
                                          <p:spTgt spid="58"/>
                                        </p:tgtEl>
                                        <p:attrNameLst>
                                          <p:attrName>style.visibility</p:attrName>
                                        </p:attrNameLst>
                                      </p:cBhvr>
                                      <p:to>
                                        <p:strVal val="visible"/>
                                      </p:to>
                                    </p:set>
                                    <p:anim calcmode="lin" valueType="num">
                                      <p:cBhvr additive="base">
                                        <p:cTn id="91" dur="500" fill="hold"/>
                                        <p:tgtEl>
                                          <p:spTgt spid="58"/>
                                        </p:tgtEl>
                                        <p:attrNameLst>
                                          <p:attrName>ppt_x</p:attrName>
                                        </p:attrNameLst>
                                      </p:cBhvr>
                                      <p:tavLst>
                                        <p:tav tm="0">
                                          <p:val>
                                            <p:strVal val="0-#ppt_w/2"/>
                                          </p:val>
                                        </p:tav>
                                        <p:tav tm="100000">
                                          <p:val>
                                            <p:strVal val="#ppt_x"/>
                                          </p:val>
                                        </p:tav>
                                      </p:tavLst>
                                    </p:anim>
                                    <p:anim calcmode="lin" valueType="num">
                                      <p:cBhvr additive="base">
                                        <p:cTn id="92" dur="500" fill="hold"/>
                                        <p:tgtEl>
                                          <p:spTgt spid="58"/>
                                        </p:tgtEl>
                                        <p:attrNameLst>
                                          <p:attrName>ppt_y</p:attrName>
                                        </p:attrNameLst>
                                      </p:cBhvr>
                                      <p:tavLst>
                                        <p:tav tm="0">
                                          <p:val>
                                            <p:strVal val="1+#ppt_h/2"/>
                                          </p:val>
                                        </p:tav>
                                        <p:tav tm="100000">
                                          <p:val>
                                            <p:strVal val="#ppt_y"/>
                                          </p:val>
                                        </p:tav>
                                      </p:tavLst>
                                    </p:anim>
                                  </p:childTnLst>
                                </p:cTn>
                              </p:par>
                              <p:par>
                                <p:cTn id="93" presetID="2" presetClass="entr" presetSubtype="9" fill="hold" nodeType="withEffect">
                                  <p:stCondLst>
                                    <p:cond delay="6500"/>
                                  </p:stCondLst>
                                  <p:childTnLst>
                                    <p:set>
                                      <p:cBhvr>
                                        <p:cTn id="94" dur="1" fill="hold">
                                          <p:stCondLst>
                                            <p:cond delay="0"/>
                                          </p:stCondLst>
                                        </p:cTn>
                                        <p:tgtEl>
                                          <p:spTgt spid="60"/>
                                        </p:tgtEl>
                                        <p:attrNameLst>
                                          <p:attrName>style.visibility</p:attrName>
                                        </p:attrNameLst>
                                      </p:cBhvr>
                                      <p:to>
                                        <p:strVal val="visible"/>
                                      </p:to>
                                    </p:set>
                                    <p:anim calcmode="lin" valueType="num">
                                      <p:cBhvr additive="base">
                                        <p:cTn id="95" dur="500" fill="hold"/>
                                        <p:tgtEl>
                                          <p:spTgt spid="60"/>
                                        </p:tgtEl>
                                        <p:attrNameLst>
                                          <p:attrName>ppt_x</p:attrName>
                                        </p:attrNameLst>
                                      </p:cBhvr>
                                      <p:tavLst>
                                        <p:tav tm="0">
                                          <p:val>
                                            <p:strVal val="0-#ppt_w/2"/>
                                          </p:val>
                                        </p:tav>
                                        <p:tav tm="100000">
                                          <p:val>
                                            <p:strVal val="#ppt_x"/>
                                          </p:val>
                                        </p:tav>
                                      </p:tavLst>
                                    </p:anim>
                                    <p:anim calcmode="lin" valueType="num">
                                      <p:cBhvr additive="base">
                                        <p:cTn id="96" dur="500" fill="hold"/>
                                        <p:tgtEl>
                                          <p:spTgt spid="60"/>
                                        </p:tgtEl>
                                        <p:attrNameLst>
                                          <p:attrName>ppt_y</p:attrName>
                                        </p:attrNameLst>
                                      </p:cBhvr>
                                      <p:tavLst>
                                        <p:tav tm="0">
                                          <p:val>
                                            <p:strVal val="0-#ppt_h/2"/>
                                          </p:val>
                                        </p:tav>
                                        <p:tav tm="100000">
                                          <p:val>
                                            <p:strVal val="#ppt_y"/>
                                          </p:val>
                                        </p:tav>
                                      </p:tavLst>
                                    </p:anim>
                                  </p:childTnLst>
                                </p:cTn>
                              </p:par>
                              <p:par>
                                <p:cTn id="97" presetID="10" presetClass="entr" presetSubtype="0" fill="hold" grpId="0" nodeType="withEffect">
                                  <p:stCondLst>
                                    <p:cond delay="680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A88C1-E854-4E8A-AC8D-B5A443B2B9DC}"/>
              </a:ext>
            </a:extLst>
          </p:cNvPr>
          <p:cNvSpPr>
            <a:spLocks noGrp="1"/>
          </p:cNvSpPr>
          <p:nvPr>
            <p:ph type="title"/>
          </p:nvPr>
        </p:nvSpPr>
        <p:spPr>
          <a:xfrm>
            <a:off x="623391" y="274638"/>
            <a:ext cx="9735951" cy="562074"/>
          </a:xfrm>
        </p:spPr>
        <p:txBody>
          <a:bodyPr>
            <a:normAutofit fontScale="90000"/>
          </a:bodyPr>
          <a:lstStyle/>
          <a:p>
            <a:r>
              <a:rPr lang="fr-FR"/>
              <a:t>Pourquoi on vous parle d’évaluer ?</a:t>
            </a:r>
          </a:p>
        </p:txBody>
      </p:sp>
      <p:pic>
        <p:nvPicPr>
          <p:cNvPr id="4" name="Image 3">
            <a:extLst>
              <a:ext uri="{FF2B5EF4-FFF2-40B4-BE49-F238E27FC236}">
                <a16:creationId xmlns:a16="http://schemas.microsoft.com/office/drawing/2014/main" id="{93AB387C-BE99-486F-A6DE-1C5445C6CD23}"/>
              </a:ext>
            </a:extLst>
          </p:cNvPr>
          <p:cNvPicPr>
            <a:picLocks noChangeAspect="1"/>
          </p:cNvPicPr>
          <p:nvPr/>
        </p:nvPicPr>
        <p:blipFill>
          <a:blip r:embed="rId3"/>
          <a:stretch>
            <a:fillRect/>
          </a:stretch>
        </p:blipFill>
        <p:spPr>
          <a:xfrm>
            <a:off x="870074" y="1392009"/>
            <a:ext cx="5646473" cy="2125810"/>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97EAD51F-91EF-4B85-845E-98885705E84B}"/>
              </a:ext>
            </a:extLst>
          </p:cNvPr>
          <p:cNvPicPr>
            <a:picLocks noChangeAspect="1"/>
          </p:cNvPicPr>
          <p:nvPr/>
        </p:nvPicPr>
        <p:blipFill>
          <a:blip r:embed="rId4"/>
          <a:stretch>
            <a:fillRect/>
          </a:stretch>
        </p:blipFill>
        <p:spPr>
          <a:xfrm>
            <a:off x="438196" y="2972963"/>
            <a:ext cx="4764406" cy="2964847"/>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8B18A149-350F-4933-BD4B-1157A7F888DB}"/>
              </a:ext>
            </a:extLst>
          </p:cNvPr>
          <p:cNvPicPr>
            <a:picLocks noChangeAspect="1"/>
          </p:cNvPicPr>
          <p:nvPr/>
        </p:nvPicPr>
        <p:blipFill>
          <a:blip r:embed="rId5"/>
          <a:stretch>
            <a:fillRect/>
          </a:stretch>
        </p:blipFill>
        <p:spPr>
          <a:xfrm>
            <a:off x="870074" y="4239216"/>
            <a:ext cx="6800927" cy="2415423"/>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047CBBCE-3906-44DF-AAB4-03E7222210B4}"/>
              </a:ext>
            </a:extLst>
          </p:cNvPr>
          <p:cNvPicPr>
            <a:picLocks noChangeAspect="1"/>
          </p:cNvPicPr>
          <p:nvPr/>
        </p:nvPicPr>
        <p:blipFill>
          <a:blip r:embed="rId6"/>
          <a:stretch>
            <a:fillRect/>
          </a:stretch>
        </p:blipFill>
        <p:spPr>
          <a:xfrm>
            <a:off x="1312704" y="2465604"/>
            <a:ext cx="6001588" cy="1400370"/>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00E515DB-28A7-454F-952F-FB6804115F3A}"/>
              </a:ext>
            </a:extLst>
          </p:cNvPr>
          <p:cNvPicPr>
            <a:picLocks noChangeAspect="1"/>
          </p:cNvPicPr>
          <p:nvPr/>
        </p:nvPicPr>
        <p:blipFill>
          <a:blip r:embed="rId7"/>
          <a:stretch>
            <a:fillRect/>
          </a:stretch>
        </p:blipFill>
        <p:spPr>
          <a:xfrm>
            <a:off x="2662483" y="3309368"/>
            <a:ext cx="7548638" cy="1859696"/>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E253320D-5C47-45BF-9362-7E6A4CAC5902}"/>
              </a:ext>
            </a:extLst>
          </p:cNvPr>
          <p:cNvPicPr>
            <a:picLocks noChangeAspect="1"/>
          </p:cNvPicPr>
          <p:nvPr/>
        </p:nvPicPr>
        <p:blipFill>
          <a:blip r:embed="rId8"/>
          <a:stretch>
            <a:fillRect/>
          </a:stretch>
        </p:blipFill>
        <p:spPr>
          <a:xfrm>
            <a:off x="3458388" y="1386201"/>
            <a:ext cx="8102512" cy="1925796"/>
          </a:xfrm>
          <a:prstGeom prst="rect">
            <a:avLst/>
          </a:prstGeom>
          <a:ln>
            <a:noFill/>
          </a:ln>
          <a:effectLst>
            <a:outerShdw blurRad="292100" dist="139700" dir="2700000" algn="tl" rotWithShape="0">
              <a:srgbClr val="333333">
                <a:alpha val="65000"/>
              </a:srgbClr>
            </a:outerShdw>
          </a:effectLst>
        </p:spPr>
      </p:pic>
      <p:pic>
        <p:nvPicPr>
          <p:cNvPr id="16" name="Image 15">
            <a:extLst>
              <a:ext uri="{FF2B5EF4-FFF2-40B4-BE49-F238E27FC236}">
                <a16:creationId xmlns:a16="http://schemas.microsoft.com/office/drawing/2014/main" id="{767E8E70-A795-473F-AB37-0CB5949ACF01}"/>
              </a:ext>
            </a:extLst>
          </p:cNvPr>
          <p:cNvPicPr>
            <a:picLocks noChangeAspect="1"/>
          </p:cNvPicPr>
          <p:nvPr/>
        </p:nvPicPr>
        <p:blipFill>
          <a:blip r:embed="rId9"/>
          <a:stretch>
            <a:fillRect/>
          </a:stretch>
        </p:blipFill>
        <p:spPr>
          <a:xfrm>
            <a:off x="5948817" y="2819885"/>
            <a:ext cx="6143925" cy="3534972"/>
          </a:xfrm>
          <a:prstGeom prst="rect">
            <a:avLst/>
          </a:prstGeom>
          <a:ln>
            <a:noFill/>
          </a:ln>
          <a:effectLst>
            <a:outerShdw blurRad="292100" dist="139700" dir="2700000" algn="tl" rotWithShape="0">
              <a:srgbClr val="333333">
                <a:alpha val="65000"/>
              </a:srgbClr>
            </a:outerShdw>
          </a:effectLst>
        </p:spPr>
      </p:pic>
      <p:pic>
        <p:nvPicPr>
          <p:cNvPr id="18" name="Image 17">
            <a:extLst>
              <a:ext uri="{FF2B5EF4-FFF2-40B4-BE49-F238E27FC236}">
                <a16:creationId xmlns:a16="http://schemas.microsoft.com/office/drawing/2014/main" id="{8950E53D-1B6F-499F-B5E4-6C21E35C9C06}"/>
              </a:ext>
            </a:extLst>
          </p:cNvPr>
          <p:cNvPicPr>
            <a:picLocks noChangeAspect="1"/>
          </p:cNvPicPr>
          <p:nvPr/>
        </p:nvPicPr>
        <p:blipFill>
          <a:blip r:embed="rId10"/>
          <a:stretch>
            <a:fillRect/>
          </a:stretch>
        </p:blipFill>
        <p:spPr>
          <a:xfrm>
            <a:off x="780862" y="1118099"/>
            <a:ext cx="7382905" cy="2924583"/>
          </a:xfrm>
          <a:prstGeom prst="rect">
            <a:avLst/>
          </a:prstGeom>
          <a:ln>
            <a:noFill/>
          </a:ln>
          <a:effectLst>
            <a:outerShdw blurRad="292100" dist="139700" dir="2700000" algn="tl" rotWithShape="0">
              <a:srgbClr val="333333">
                <a:alpha val="65000"/>
              </a:srgbClr>
            </a:outerShdw>
          </a:effectLst>
        </p:spPr>
      </p:pic>
      <p:pic>
        <p:nvPicPr>
          <p:cNvPr id="20" name="Image 19">
            <a:extLst>
              <a:ext uri="{FF2B5EF4-FFF2-40B4-BE49-F238E27FC236}">
                <a16:creationId xmlns:a16="http://schemas.microsoft.com/office/drawing/2014/main" id="{B4F3E790-7B41-421F-B412-BB78E9861B1C}"/>
              </a:ext>
            </a:extLst>
          </p:cNvPr>
          <p:cNvPicPr>
            <a:picLocks noChangeAspect="1"/>
          </p:cNvPicPr>
          <p:nvPr/>
        </p:nvPicPr>
        <p:blipFill>
          <a:blip r:embed="rId11"/>
          <a:stretch>
            <a:fillRect/>
          </a:stretch>
        </p:blipFill>
        <p:spPr>
          <a:xfrm>
            <a:off x="-150472" y="4025178"/>
            <a:ext cx="8657489" cy="2252494"/>
          </a:xfrm>
          <a:prstGeom prst="rect">
            <a:avLst/>
          </a:prstGeom>
          <a:ln>
            <a:noFill/>
          </a:ln>
          <a:effectLst>
            <a:outerShdw blurRad="292100" dist="139700" dir="2700000" algn="tl" rotWithShape="0">
              <a:srgbClr val="333333">
                <a:alpha val="65000"/>
              </a:srgbClr>
            </a:outerShdw>
          </a:effectLst>
        </p:spPr>
      </p:pic>
      <p:pic>
        <p:nvPicPr>
          <p:cNvPr id="22" name="Image 21">
            <a:extLst>
              <a:ext uri="{FF2B5EF4-FFF2-40B4-BE49-F238E27FC236}">
                <a16:creationId xmlns:a16="http://schemas.microsoft.com/office/drawing/2014/main" id="{86F7065D-6298-4D8C-97C4-3311FA506745}"/>
              </a:ext>
            </a:extLst>
          </p:cNvPr>
          <p:cNvPicPr>
            <a:picLocks noChangeAspect="1"/>
          </p:cNvPicPr>
          <p:nvPr/>
        </p:nvPicPr>
        <p:blipFill>
          <a:blip r:embed="rId12"/>
          <a:stretch>
            <a:fillRect/>
          </a:stretch>
        </p:blipFill>
        <p:spPr>
          <a:xfrm>
            <a:off x="1178336" y="1071290"/>
            <a:ext cx="11965070" cy="1362265"/>
          </a:xfrm>
          <a:prstGeom prst="rect">
            <a:avLst/>
          </a:prstGeom>
        </p:spPr>
      </p:pic>
      <p:pic>
        <p:nvPicPr>
          <p:cNvPr id="24" name="Image 23">
            <a:extLst>
              <a:ext uri="{FF2B5EF4-FFF2-40B4-BE49-F238E27FC236}">
                <a16:creationId xmlns:a16="http://schemas.microsoft.com/office/drawing/2014/main" id="{6BDEC253-8806-411A-A90A-4DACA56076E6}"/>
              </a:ext>
            </a:extLst>
          </p:cNvPr>
          <p:cNvPicPr>
            <a:picLocks noChangeAspect="1"/>
          </p:cNvPicPr>
          <p:nvPr/>
        </p:nvPicPr>
        <p:blipFill>
          <a:blip r:embed="rId13"/>
          <a:stretch>
            <a:fillRect/>
          </a:stretch>
        </p:blipFill>
        <p:spPr>
          <a:xfrm>
            <a:off x="1734391" y="1469946"/>
            <a:ext cx="5938423" cy="4035971"/>
          </a:xfrm>
          <a:prstGeom prst="rect">
            <a:avLst/>
          </a:prstGeom>
          <a:ln>
            <a:noFill/>
          </a:ln>
          <a:effectLst>
            <a:outerShdw blurRad="292100" dist="139700" dir="2700000" algn="tl" rotWithShape="0">
              <a:srgbClr val="333333">
                <a:alpha val="65000"/>
              </a:srgbClr>
            </a:outerShdw>
          </a:effectLst>
        </p:spPr>
      </p:pic>
      <p:pic>
        <p:nvPicPr>
          <p:cNvPr id="26" name="Image 25">
            <a:extLst>
              <a:ext uri="{FF2B5EF4-FFF2-40B4-BE49-F238E27FC236}">
                <a16:creationId xmlns:a16="http://schemas.microsoft.com/office/drawing/2014/main" id="{6C798027-5279-4474-84CC-0C4CD598DB03}"/>
              </a:ext>
            </a:extLst>
          </p:cNvPr>
          <p:cNvPicPr>
            <a:picLocks noChangeAspect="1"/>
          </p:cNvPicPr>
          <p:nvPr/>
        </p:nvPicPr>
        <p:blipFill>
          <a:blip r:embed="rId14"/>
          <a:stretch>
            <a:fillRect/>
          </a:stretch>
        </p:blipFill>
        <p:spPr>
          <a:xfrm>
            <a:off x="106057" y="837632"/>
            <a:ext cx="8164064" cy="2410161"/>
          </a:xfrm>
          <a:prstGeom prst="rect">
            <a:avLst/>
          </a:prstGeom>
          <a:ln>
            <a:noFill/>
          </a:ln>
          <a:effectLst>
            <a:outerShdw blurRad="292100" dist="139700" dir="2700000" algn="tl" rotWithShape="0">
              <a:srgbClr val="333333">
                <a:alpha val="65000"/>
              </a:srgbClr>
            </a:outerShdw>
          </a:effectLst>
        </p:spPr>
      </p:pic>
      <p:pic>
        <p:nvPicPr>
          <p:cNvPr id="28" name="Image 27">
            <a:extLst>
              <a:ext uri="{FF2B5EF4-FFF2-40B4-BE49-F238E27FC236}">
                <a16:creationId xmlns:a16="http://schemas.microsoft.com/office/drawing/2014/main" id="{0619A39C-DED7-44FA-9B18-19D29E08DDCC}"/>
              </a:ext>
            </a:extLst>
          </p:cNvPr>
          <p:cNvPicPr>
            <a:picLocks noChangeAspect="1"/>
          </p:cNvPicPr>
          <p:nvPr/>
        </p:nvPicPr>
        <p:blipFill>
          <a:blip r:embed="rId15"/>
          <a:stretch>
            <a:fillRect/>
          </a:stretch>
        </p:blipFill>
        <p:spPr>
          <a:xfrm>
            <a:off x="4270537" y="3987514"/>
            <a:ext cx="7662255" cy="2517234"/>
          </a:xfrm>
          <a:prstGeom prst="rect">
            <a:avLst/>
          </a:prstGeom>
          <a:ln>
            <a:noFill/>
          </a:ln>
          <a:effectLst>
            <a:outerShdw blurRad="292100" dist="139700" dir="2700000" algn="tl" rotWithShape="0">
              <a:srgbClr val="333333">
                <a:alpha val="65000"/>
              </a:srgbClr>
            </a:outerShdw>
          </a:effectLst>
        </p:spPr>
      </p:pic>
      <p:pic>
        <p:nvPicPr>
          <p:cNvPr id="30" name="Image 29">
            <a:extLst>
              <a:ext uri="{FF2B5EF4-FFF2-40B4-BE49-F238E27FC236}">
                <a16:creationId xmlns:a16="http://schemas.microsoft.com/office/drawing/2014/main" id="{2B7514B6-2A7C-4EE3-8A90-D591C6CE2E33}"/>
              </a:ext>
            </a:extLst>
          </p:cNvPr>
          <p:cNvPicPr>
            <a:picLocks noChangeAspect="1"/>
          </p:cNvPicPr>
          <p:nvPr/>
        </p:nvPicPr>
        <p:blipFill>
          <a:blip r:embed="rId16"/>
          <a:stretch>
            <a:fillRect/>
          </a:stretch>
        </p:blipFill>
        <p:spPr>
          <a:xfrm>
            <a:off x="192395" y="3668435"/>
            <a:ext cx="6324152" cy="2965979"/>
          </a:xfrm>
          <a:prstGeom prst="rect">
            <a:avLst/>
          </a:prstGeom>
          <a:ln>
            <a:noFill/>
          </a:ln>
          <a:effectLst>
            <a:outerShdw blurRad="292100" dist="139700" dir="2700000" algn="tl" rotWithShape="0">
              <a:srgbClr val="333333">
                <a:alpha val="65000"/>
              </a:srgbClr>
            </a:outerShdw>
          </a:effectLst>
        </p:spPr>
      </p:pic>
      <p:pic>
        <p:nvPicPr>
          <p:cNvPr id="34" name="Image 33">
            <a:extLst>
              <a:ext uri="{FF2B5EF4-FFF2-40B4-BE49-F238E27FC236}">
                <a16:creationId xmlns:a16="http://schemas.microsoft.com/office/drawing/2014/main" id="{6CC02F2A-6B73-4BDF-AC48-593F59E88B6D}"/>
              </a:ext>
            </a:extLst>
          </p:cNvPr>
          <p:cNvPicPr>
            <a:picLocks noChangeAspect="1"/>
          </p:cNvPicPr>
          <p:nvPr/>
        </p:nvPicPr>
        <p:blipFill>
          <a:blip r:embed="rId17"/>
          <a:stretch>
            <a:fillRect/>
          </a:stretch>
        </p:blipFill>
        <p:spPr>
          <a:xfrm>
            <a:off x="3832477" y="1901706"/>
            <a:ext cx="7580154" cy="2111614"/>
          </a:xfrm>
          <a:prstGeom prst="rect">
            <a:avLst/>
          </a:prstGeom>
          <a:ln>
            <a:noFill/>
          </a:ln>
          <a:effectLst>
            <a:outerShdw blurRad="292100" dist="139700" dir="2700000" algn="tl" rotWithShape="0">
              <a:srgbClr val="333333">
                <a:alpha val="65000"/>
              </a:srgbClr>
            </a:outerShdw>
          </a:effectLst>
        </p:spPr>
      </p:pic>
      <p:sp>
        <p:nvSpPr>
          <p:cNvPr id="35" name="Rectangle 34">
            <a:extLst>
              <a:ext uri="{FF2B5EF4-FFF2-40B4-BE49-F238E27FC236}">
                <a16:creationId xmlns:a16="http://schemas.microsoft.com/office/drawing/2014/main" id="{46EF5983-15BF-495E-99ED-E42AD766370E}"/>
              </a:ext>
            </a:extLst>
          </p:cNvPr>
          <p:cNvSpPr/>
          <p:nvPr/>
        </p:nvSpPr>
        <p:spPr>
          <a:xfrm>
            <a:off x="-541728" y="836712"/>
            <a:ext cx="13685134" cy="6165972"/>
          </a:xfrm>
          <a:prstGeom prst="rect">
            <a:avLst/>
          </a:prstGeom>
          <a:solidFill>
            <a:schemeClr val="bg1">
              <a:alpha val="9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F3C43C4-83E9-40E4-8A70-2733E7F70521}"/>
              </a:ext>
            </a:extLst>
          </p:cNvPr>
          <p:cNvGrpSpPr/>
          <p:nvPr/>
        </p:nvGrpSpPr>
        <p:grpSpPr>
          <a:xfrm>
            <a:off x="769720" y="1579056"/>
            <a:ext cx="9789253" cy="769441"/>
            <a:chOff x="780862" y="1891574"/>
            <a:chExt cx="9789253" cy="769441"/>
          </a:xfrm>
        </p:grpSpPr>
        <p:sp>
          <p:nvSpPr>
            <p:cNvPr id="36" name="Flèche : droite 35">
              <a:extLst>
                <a:ext uri="{FF2B5EF4-FFF2-40B4-BE49-F238E27FC236}">
                  <a16:creationId xmlns:a16="http://schemas.microsoft.com/office/drawing/2014/main" id="{9BAF2ED9-146B-4E90-B27A-C58E02D5183D}"/>
                </a:ext>
              </a:extLst>
            </p:cNvPr>
            <p:cNvSpPr/>
            <p:nvPr/>
          </p:nvSpPr>
          <p:spPr>
            <a:xfrm>
              <a:off x="780862" y="1893541"/>
              <a:ext cx="953529" cy="765507"/>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0958E3FE-03CF-4821-B790-264E1DB5D621}"/>
                </a:ext>
              </a:extLst>
            </p:cNvPr>
            <p:cNvSpPr txBox="1"/>
            <p:nvPr/>
          </p:nvSpPr>
          <p:spPr>
            <a:xfrm>
              <a:off x="1819654" y="1891574"/>
              <a:ext cx="8750461" cy="769441"/>
            </a:xfrm>
            <a:prstGeom prst="rect">
              <a:avLst/>
            </a:prstGeom>
            <a:noFill/>
          </p:spPr>
          <p:txBody>
            <a:bodyPr wrap="square" rtlCol="0">
              <a:spAutoFit/>
            </a:bodyPr>
            <a:lstStyle/>
            <a:p>
              <a:r>
                <a:rPr lang="fr-FR" sz="4400"/>
                <a:t>Parce que </a:t>
              </a:r>
              <a:r>
                <a:rPr lang="fr-FR" sz="4400" b="1"/>
                <a:t>déluge informationnel</a:t>
              </a:r>
            </a:p>
          </p:txBody>
        </p:sp>
      </p:grpSp>
      <p:grpSp>
        <p:nvGrpSpPr>
          <p:cNvPr id="40" name="Groupe 39">
            <a:extLst>
              <a:ext uri="{FF2B5EF4-FFF2-40B4-BE49-F238E27FC236}">
                <a16:creationId xmlns:a16="http://schemas.microsoft.com/office/drawing/2014/main" id="{8089EA12-6890-4BEB-A236-524D6BEE58D1}"/>
              </a:ext>
            </a:extLst>
          </p:cNvPr>
          <p:cNvGrpSpPr/>
          <p:nvPr/>
        </p:nvGrpSpPr>
        <p:grpSpPr>
          <a:xfrm>
            <a:off x="769720" y="3195824"/>
            <a:ext cx="10099927" cy="769441"/>
            <a:chOff x="780862" y="1891574"/>
            <a:chExt cx="10099927" cy="769441"/>
          </a:xfrm>
        </p:grpSpPr>
        <p:sp>
          <p:nvSpPr>
            <p:cNvPr id="41" name="Flèche : droite 40">
              <a:extLst>
                <a:ext uri="{FF2B5EF4-FFF2-40B4-BE49-F238E27FC236}">
                  <a16:creationId xmlns:a16="http://schemas.microsoft.com/office/drawing/2014/main" id="{D4EDBE26-332F-4C79-85B8-2C927285330B}"/>
                </a:ext>
              </a:extLst>
            </p:cNvPr>
            <p:cNvSpPr/>
            <p:nvPr/>
          </p:nvSpPr>
          <p:spPr>
            <a:xfrm>
              <a:off x="780862" y="1893541"/>
              <a:ext cx="953529" cy="765507"/>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AC48DAE5-44E9-484D-ABD3-7DEAAFB3F985}"/>
                </a:ext>
              </a:extLst>
            </p:cNvPr>
            <p:cNvSpPr txBox="1"/>
            <p:nvPr/>
          </p:nvSpPr>
          <p:spPr>
            <a:xfrm>
              <a:off x="1819654" y="1891574"/>
              <a:ext cx="9061135" cy="769441"/>
            </a:xfrm>
            <a:prstGeom prst="rect">
              <a:avLst/>
            </a:prstGeom>
            <a:noFill/>
          </p:spPr>
          <p:txBody>
            <a:bodyPr wrap="square" rtlCol="0">
              <a:spAutoFit/>
            </a:bodyPr>
            <a:lstStyle/>
            <a:p>
              <a:r>
                <a:rPr lang="fr-FR" sz="4400"/>
                <a:t>Parce que </a:t>
              </a:r>
              <a:r>
                <a:rPr lang="fr-FR" sz="4400" b="1"/>
                <a:t>multiplicité des sources</a:t>
              </a:r>
            </a:p>
          </p:txBody>
        </p:sp>
      </p:grpSp>
      <p:grpSp>
        <p:nvGrpSpPr>
          <p:cNvPr id="43" name="Groupe 42">
            <a:extLst>
              <a:ext uri="{FF2B5EF4-FFF2-40B4-BE49-F238E27FC236}">
                <a16:creationId xmlns:a16="http://schemas.microsoft.com/office/drawing/2014/main" id="{C906304E-EEEE-45ED-9089-713FB2EAD17C}"/>
              </a:ext>
            </a:extLst>
          </p:cNvPr>
          <p:cNvGrpSpPr/>
          <p:nvPr/>
        </p:nvGrpSpPr>
        <p:grpSpPr>
          <a:xfrm>
            <a:off x="769720" y="4812593"/>
            <a:ext cx="10099927" cy="769441"/>
            <a:chOff x="780862" y="1891574"/>
            <a:chExt cx="10099927" cy="769441"/>
          </a:xfrm>
        </p:grpSpPr>
        <p:sp>
          <p:nvSpPr>
            <p:cNvPr id="44" name="Flèche : droite 43">
              <a:extLst>
                <a:ext uri="{FF2B5EF4-FFF2-40B4-BE49-F238E27FC236}">
                  <a16:creationId xmlns:a16="http://schemas.microsoft.com/office/drawing/2014/main" id="{E0D4325E-7E0A-4606-B2DC-589E311F9AC0}"/>
                </a:ext>
              </a:extLst>
            </p:cNvPr>
            <p:cNvSpPr/>
            <p:nvPr/>
          </p:nvSpPr>
          <p:spPr>
            <a:xfrm>
              <a:off x="780862" y="1893541"/>
              <a:ext cx="953529" cy="765507"/>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650BB355-D661-4937-95D2-4AC1ED89C76F}"/>
                </a:ext>
              </a:extLst>
            </p:cNvPr>
            <p:cNvSpPr txBox="1"/>
            <p:nvPr/>
          </p:nvSpPr>
          <p:spPr>
            <a:xfrm>
              <a:off x="1819654" y="1891574"/>
              <a:ext cx="9061135" cy="769441"/>
            </a:xfrm>
            <a:prstGeom prst="rect">
              <a:avLst/>
            </a:prstGeom>
            <a:noFill/>
          </p:spPr>
          <p:txBody>
            <a:bodyPr wrap="square" rtlCol="0">
              <a:spAutoFit/>
            </a:bodyPr>
            <a:lstStyle/>
            <a:p>
              <a:r>
                <a:rPr lang="fr-FR" sz="4400"/>
                <a:t>Parce que </a:t>
              </a:r>
              <a:r>
                <a:rPr lang="fr-FR" sz="4400" b="1"/>
                <a:t>enjeux fondamentaux</a:t>
              </a:r>
            </a:p>
          </p:txBody>
        </p:sp>
      </p:grpSp>
    </p:spTree>
    <p:custDataLst>
      <p:tags r:id="rId1"/>
    </p:custDataLst>
    <p:extLst>
      <p:ext uri="{BB962C8B-B14F-4D97-AF65-F5344CB8AC3E}">
        <p14:creationId xmlns:p14="http://schemas.microsoft.com/office/powerpoint/2010/main" val="2752646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A88C1-E854-4E8A-AC8D-B5A443B2B9DC}"/>
              </a:ext>
            </a:extLst>
          </p:cNvPr>
          <p:cNvSpPr>
            <a:spLocks noGrp="1"/>
          </p:cNvSpPr>
          <p:nvPr>
            <p:ph type="title"/>
          </p:nvPr>
        </p:nvSpPr>
        <p:spPr>
          <a:xfrm>
            <a:off x="623391" y="274638"/>
            <a:ext cx="9735951" cy="562074"/>
          </a:xfrm>
        </p:spPr>
        <p:txBody>
          <a:bodyPr>
            <a:normAutofit fontScale="90000"/>
          </a:bodyPr>
          <a:lstStyle/>
          <a:p>
            <a:r>
              <a:rPr lang="fr-FR"/>
              <a:t>Qu’est-ce que ça veut dire « évaluer » ?</a:t>
            </a:r>
          </a:p>
        </p:txBody>
      </p:sp>
      <p:sp>
        <p:nvSpPr>
          <p:cNvPr id="3" name="Rectangle : coins arrondis 2">
            <a:extLst>
              <a:ext uri="{FF2B5EF4-FFF2-40B4-BE49-F238E27FC236}">
                <a16:creationId xmlns:a16="http://schemas.microsoft.com/office/drawing/2014/main" id="{B436E7F4-2892-438A-927F-E5D1063780F8}"/>
              </a:ext>
            </a:extLst>
          </p:cNvPr>
          <p:cNvSpPr/>
          <p:nvPr/>
        </p:nvSpPr>
        <p:spPr>
          <a:xfrm>
            <a:off x="623391" y="1655179"/>
            <a:ext cx="4828285" cy="2534855"/>
          </a:xfrm>
          <a:prstGeom prst="roundRect">
            <a:avLst/>
          </a:prstGeom>
          <a:solidFill>
            <a:schemeClr val="bg1"/>
          </a:solidFill>
          <a:ln w="76200">
            <a:solidFill>
              <a:srgbClr val="7F7F7F"/>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3600">
                <a:solidFill>
                  <a:schemeClr val="tx1"/>
                </a:solidFill>
              </a:rPr>
              <a:t>Déterminer si l’information que vous consommez est </a:t>
            </a:r>
            <a:r>
              <a:rPr lang="fr-FR" sz="3600" b="1">
                <a:solidFill>
                  <a:schemeClr val="tx1"/>
                </a:solidFill>
              </a:rPr>
              <a:t>FIABLE</a:t>
            </a:r>
          </a:p>
        </p:txBody>
      </p:sp>
      <p:sp>
        <p:nvSpPr>
          <p:cNvPr id="4" name="Rectangle : coins arrondis 3">
            <a:extLst>
              <a:ext uri="{FF2B5EF4-FFF2-40B4-BE49-F238E27FC236}">
                <a16:creationId xmlns:a16="http://schemas.microsoft.com/office/drawing/2014/main" id="{1EA9D616-2A30-4551-A3CD-045D987D2BE9}"/>
              </a:ext>
            </a:extLst>
          </p:cNvPr>
          <p:cNvSpPr/>
          <p:nvPr/>
        </p:nvSpPr>
        <p:spPr>
          <a:xfrm>
            <a:off x="6596953" y="1655178"/>
            <a:ext cx="4828285" cy="2534855"/>
          </a:xfrm>
          <a:prstGeom prst="roundRect">
            <a:avLst/>
          </a:prstGeom>
          <a:solidFill>
            <a:schemeClr val="bg1"/>
          </a:solidFill>
          <a:ln w="76200">
            <a:solidFill>
              <a:srgbClr val="7F7F7F"/>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3600">
                <a:solidFill>
                  <a:schemeClr val="tx1"/>
                </a:solidFill>
              </a:rPr>
              <a:t>Déterminer si l’information que vous consommez est </a:t>
            </a:r>
            <a:r>
              <a:rPr lang="fr-FR" sz="3600" b="1">
                <a:solidFill>
                  <a:schemeClr val="tx1"/>
                </a:solidFill>
              </a:rPr>
              <a:t>PERTINENTE</a:t>
            </a:r>
          </a:p>
        </p:txBody>
      </p:sp>
      <p:sp>
        <p:nvSpPr>
          <p:cNvPr id="5" name="Ellipse 4">
            <a:extLst>
              <a:ext uri="{FF2B5EF4-FFF2-40B4-BE49-F238E27FC236}">
                <a16:creationId xmlns:a16="http://schemas.microsoft.com/office/drawing/2014/main" id="{BB0BE34B-DA2B-4165-B0CD-E4E95DD295E4}"/>
              </a:ext>
            </a:extLst>
          </p:cNvPr>
          <p:cNvSpPr/>
          <p:nvPr/>
        </p:nvSpPr>
        <p:spPr>
          <a:xfrm>
            <a:off x="373222" y="1261639"/>
            <a:ext cx="787079" cy="787079"/>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a:t>1</a:t>
            </a:r>
            <a:endParaRPr lang="fr-FR"/>
          </a:p>
        </p:txBody>
      </p:sp>
      <p:sp>
        <p:nvSpPr>
          <p:cNvPr id="6" name="Ellipse 5">
            <a:extLst>
              <a:ext uri="{FF2B5EF4-FFF2-40B4-BE49-F238E27FC236}">
                <a16:creationId xmlns:a16="http://schemas.microsoft.com/office/drawing/2014/main" id="{89DADE54-35F3-4984-AB5E-04760CC30272}"/>
              </a:ext>
            </a:extLst>
          </p:cNvPr>
          <p:cNvSpPr/>
          <p:nvPr/>
        </p:nvSpPr>
        <p:spPr>
          <a:xfrm>
            <a:off x="6346786" y="1261639"/>
            <a:ext cx="787079" cy="787079"/>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a:t>2</a:t>
            </a:r>
            <a:endParaRPr lang="fr-FR"/>
          </a:p>
        </p:txBody>
      </p:sp>
      <p:sp>
        <p:nvSpPr>
          <p:cNvPr id="7" name="ZoneTexte 6">
            <a:extLst>
              <a:ext uri="{FF2B5EF4-FFF2-40B4-BE49-F238E27FC236}">
                <a16:creationId xmlns:a16="http://schemas.microsoft.com/office/drawing/2014/main" id="{B7447173-746E-46C8-B527-79AEBB172FC1}"/>
              </a:ext>
            </a:extLst>
          </p:cNvPr>
          <p:cNvSpPr txBox="1"/>
          <p:nvPr/>
        </p:nvSpPr>
        <p:spPr>
          <a:xfrm>
            <a:off x="979058" y="5334751"/>
            <a:ext cx="4148893" cy="523220"/>
          </a:xfrm>
          <a:prstGeom prst="rect">
            <a:avLst/>
          </a:prstGeom>
          <a:noFill/>
        </p:spPr>
        <p:txBody>
          <a:bodyPr wrap="none" rtlCol="0">
            <a:spAutoFit/>
          </a:bodyPr>
          <a:lstStyle/>
          <a:p>
            <a:r>
              <a:rPr lang="fr-FR" sz="2800" b="1"/>
              <a:t>FIABILITÉ DES SOURCES</a:t>
            </a:r>
          </a:p>
        </p:txBody>
      </p:sp>
      <p:sp>
        <p:nvSpPr>
          <p:cNvPr id="9" name="ZoneTexte 8">
            <a:extLst>
              <a:ext uri="{FF2B5EF4-FFF2-40B4-BE49-F238E27FC236}">
                <a16:creationId xmlns:a16="http://schemas.microsoft.com/office/drawing/2014/main" id="{AF15BFDC-73FF-4238-A0AC-1B22EAA0B751}"/>
              </a:ext>
            </a:extLst>
          </p:cNvPr>
          <p:cNvSpPr txBox="1"/>
          <p:nvPr/>
        </p:nvSpPr>
        <p:spPr>
          <a:xfrm>
            <a:off x="6702470" y="5334751"/>
            <a:ext cx="4722768" cy="523220"/>
          </a:xfrm>
          <a:prstGeom prst="rect">
            <a:avLst/>
          </a:prstGeom>
          <a:noFill/>
        </p:spPr>
        <p:txBody>
          <a:bodyPr wrap="none" rtlCol="0">
            <a:spAutoFit/>
          </a:bodyPr>
          <a:lstStyle/>
          <a:p>
            <a:r>
              <a:rPr lang="fr-FR" sz="2800" b="1"/>
              <a:t>PERTINENCE DES SOURCES</a:t>
            </a:r>
          </a:p>
        </p:txBody>
      </p:sp>
      <p:sp>
        <p:nvSpPr>
          <p:cNvPr id="10" name="Non égal 9">
            <a:extLst>
              <a:ext uri="{FF2B5EF4-FFF2-40B4-BE49-F238E27FC236}">
                <a16:creationId xmlns:a16="http://schemas.microsoft.com/office/drawing/2014/main" id="{14CD09A0-2E1B-4723-A5DF-77C757741DB3}"/>
              </a:ext>
            </a:extLst>
          </p:cNvPr>
          <p:cNvSpPr/>
          <p:nvPr/>
        </p:nvSpPr>
        <p:spPr>
          <a:xfrm>
            <a:off x="5243514" y="5130479"/>
            <a:ext cx="1343392" cy="931764"/>
          </a:xfrm>
          <a:prstGeom prst="mathNotEqual">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a:extLst>
              <a:ext uri="{FF2B5EF4-FFF2-40B4-BE49-F238E27FC236}">
                <a16:creationId xmlns:a16="http://schemas.microsoft.com/office/drawing/2014/main" id="{13EA17C9-3785-4FF7-8F54-E85E362403B8}"/>
              </a:ext>
            </a:extLst>
          </p:cNvPr>
          <p:cNvSpPr/>
          <p:nvPr/>
        </p:nvSpPr>
        <p:spPr>
          <a:xfrm>
            <a:off x="167640" y="1127761"/>
            <a:ext cx="11651138" cy="5151120"/>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0419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500"/>
                                        <p:tgtEl>
                                          <p:spTgt spid="11"/>
                                        </p:tgtEl>
                                        <p:attrNameLst>
                                          <p:attrName>ppt_x</p:attrName>
                                        </p:attrNameLst>
                                      </p:cBhvr>
                                      <p:tavLst>
                                        <p:tav tm="0">
                                          <p:val>
                                            <p:strVal val="ppt_x"/>
                                          </p:val>
                                        </p:tav>
                                        <p:tav tm="100000">
                                          <p:val>
                                            <p:strVal val="1+ppt_w/2"/>
                                          </p:val>
                                        </p:tav>
                                      </p:tavLst>
                                    </p:anim>
                                    <p:anim calcmode="lin" valueType="num">
                                      <p:cBhvr additive="base">
                                        <p:cTn id="7" dur="1500"/>
                                        <p:tgtEl>
                                          <p:spTgt spid="11"/>
                                        </p:tgtEl>
                                        <p:attrNameLst>
                                          <p:attrName>ppt_y</p:attrName>
                                        </p:attrNameLst>
                                      </p:cBhvr>
                                      <p:tavLst>
                                        <p:tav tm="0">
                                          <p:val>
                                            <p:strVal val="ppt_y"/>
                                          </p:val>
                                        </p:tav>
                                        <p:tav tm="100000">
                                          <p:val>
                                            <p:strVal val="ppt_y"/>
                                          </p:val>
                                        </p:tav>
                                      </p:tavLst>
                                    </p:anim>
                                    <p:set>
                                      <p:cBhvr>
                                        <p:cTn id="8" dur="1" fill="hold">
                                          <p:stCondLst>
                                            <p:cond delay="1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E1C8C-1EA4-4647-A8E9-30F9B5B9DD5D}"/>
              </a:ext>
            </a:extLst>
          </p:cNvPr>
          <p:cNvSpPr>
            <a:spLocks noGrp="1"/>
          </p:cNvSpPr>
          <p:nvPr>
            <p:ph type="title"/>
          </p:nvPr>
        </p:nvSpPr>
        <p:spPr/>
        <p:txBody>
          <a:bodyPr>
            <a:normAutofit fontScale="90000"/>
          </a:bodyPr>
          <a:lstStyle/>
          <a:p>
            <a:r>
              <a:rPr lang="fr-FR"/>
              <a:t>Déterminer si une source est fiable</a:t>
            </a:r>
          </a:p>
        </p:txBody>
      </p:sp>
      <p:graphicFrame>
        <p:nvGraphicFramePr>
          <p:cNvPr id="3" name="Tableau 8">
            <a:extLst>
              <a:ext uri="{FF2B5EF4-FFF2-40B4-BE49-F238E27FC236}">
                <a16:creationId xmlns:a16="http://schemas.microsoft.com/office/drawing/2014/main" id="{57004F75-A461-4E38-A113-1E0ECE2A36FA}"/>
              </a:ext>
            </a:extLst>
          </p:cNvPr>
          <p:cNvGraphicFramePr>
            <a:graphicFrameLocks noGrp="1"/>
          </p:cNvGraphicFramePr>
          <p:nvPr>
            <p:extLst>
              <p:ext uri="{D42A27DB-BD31-4B8C-83A1-F6EECF244321}">
                <p14:modId xmlns:p14="http://schemas.microsoft.com/office/powerpoint/2010/main" val="1270261795"/>
              </p:ext>
            </p:extLst>
          </p:nvPr>
        </p:nvGraphicFramePr>
        <p:xfrm>
          <a:off x="289559" y="1580838"/>
          <a:ext cx="11612882" cy="4297680"/>
        </p:xfrm>
        <a:graphic>
          <a:graphicData uri="http://schemas.openxmlformats.org/drawingml/2006/table">
            <a:tbl>
              <a:tblPr firstRow="1" bandRow="1">
                <a:tableStyleId>{073A0DAA-6AF3-43AB-8588-CEC1D06C72B9}</a:tableStyleId>
              </a:tblPr>
              <a:tblGrid>
                <a:gridCol w="2335311">
                  <a:extLst>
                    <a:ext uri="{9D8B030D-6E8A-4147-A177-3AD203B41FA5}">
                      <a16:colId xmlns:a16="http://schemas.microsoft.com/office/drawing/2014/main" val="3473983017"/>
                    </a:ext>
                  </a:extLst>
                </a:gridCol>
                <a:gridCol w="2335311">
                  <a:extLst>
                    <a:ext uri="{9D8B030D-6E8A-4147-A177-3AD203B41FA5}">
                      <a16:colId xmlns:a16="http://schemas.microsoft.com/office/drawing/2014/main" val="2800679828"/>
                    </a:ext>
                  </a:extLst>
                </a:gridCol>
                <a:gridCol w="2335311">
                  <a:extLst>
                    <a:ext uri="{9D8B030D-6E8A-4147-A177-3AD203B41FA5}">
                      <a16:colId xmlns:a16="http://schemas.microsoft.com/office/drawing/2014/main" val="3006166633"/>
                    </a:ext>
                  </a:extLst>
                </a:gridCol>
                <a:gridCol w="2271638">
                  <a:extLst>
                    <a:ext uri="{9D8B030D-6E8A-4147-A177-3AD203B41FA5}">
                      <a16:colId xmlns:a16="http://schemas.microsoft.com/office/drawing/2014/main" val="697834879"/>
                    </a:ext>
                  </a:extLst>
                </a:gridCol>
                <a:gridCol w="2335311">
                  <a:extLst>
                    <a:ext uri="{9D8B030D-6E8A-4147-A177-3AD203B41FA5}">
                      <a16:colId xmlns:a16="http://schemas.microsoft.com/office/drawing/2014/main" val="600634924"/>
                    </a:ext>
                  </a:extLst>
                </a:gridCol>
              </a:tblGrid>
              <a:tr h="370840">
                <a:tc>
                  <a:txBody>
                    <a:bodyPr/>
                    <a:lstStyle/>
                    <a:p>
                      <a:pPr algn="ctr"/>
                      <a:r>
                        <a:rPr lang="en-US" sz="3600"/>
                        <a:t>What ? </a:t>
                      </a:r>
                      <a:endParaRPr lang="fr-FR" sz="3600"/>
                    </a:p>
                  </a:txBody>
                  <a:tcPr/>
                </a:tc>
                <a:tc>
                  <a:txBody>
                    <a:bodyPr/>
                    <a:lstStyle/>
                    <a:p>
                      <a:pPr algn="ctr"/>
                      <a:r>
                        <a:rPr lang="en-US" sz="3600"/>
                        <a:t>Why ? </a:t>
                      </a:r>
                      <a:endParaRPr lang="fr-FR" sz="3600"/>
                    </a:p>
                  </a:txBody>
                  <a:tcPr/>
                </a:tc>
                <a:tc>
                  <a:txBody>
                    <a:bodyPr/>
                    <a:lstStyle/>
                    <a:p>
                      <a:pPr algn="ctr"/>
                      <a:r>
                        <a:rPr lang="en-US" sz="3600"/>
                        <a:t>Where ? </a:t>
                      </a:r>
                      <a:endParaRPr lang="fr-FR" sz="3600"/>
                    </a:p>
                  </a:txBody>
                  <a:tcPr/>
                </a:tc>
                <a:tc>
                  <a:txBody>
                    <a:bodyPr/>
                    <a:lstStyle/>
                    <a:p>
                      <a:pPr algn="ctr"/>
                      <a:r>
                        <a:rPr lang="en-US" sz="3600"/>
                        <a:t>When ? </a:t>
                      </a:r>
                      <a:endParaRPr lang="fr-FR" sz="3600"/>
                    </a:p>
                  </a:txBody>
                  <a:tcPr/>
                </a:tc>
                <a:tc>
                  <a:txBody>
                    <a:bodyPr/>
                    <a:lstStyle/>
                    <a:p>
                      <a:pPr algn="ctr"/>
                      <a:r>
                        <a:rPr lang="en-US" sz="3600"/>
                        <a:t>Who ? </a:t>
                      </a:r>
                      <a:endParaRPr lang="fr-FR" sz="3600"/>
                    </a:p>
                  </a:txBody>
                  <a:tcPr/>
                </a:tc>
                <a:extLst>
                  <a:ext uri="{0D108BD9-81ED-4DB2-BD59-A6C34878D82A}">
                    <a16:rowId xmlns:a16="http://schemas.microsoft.com/office/drawing/2014/main" val="1679164066"/>
                  </a:ext>
                </a:extLst>
              </a:tr>
              <a:tr h="370840">
                <a:tc>
                  <a:txBody>
                    <a:bodyPr/>
                    <a:lstStyle/>
                    <a:p>
                      <a:endParaRPr lang="fr-FR"/>
                    </a:p>
                    <a:p>
                      <a:r>
                        <a:rPr lang="fr-FR"/>
                        <a:t>De QUOI on parle ?</a:t>
                      </a:r>
                    </a:p>
                    <a:p>
                      <a:endParaRPr lang="fr-FR"/>
                    </a:p>
                    <a:p>
                      <a:r>
                        <a:rPr lang="fr-FR"/>
                        <a:t>QUEL est le sujet ?</a:t>
                      </a:r>
                    </a:p>
                    <a:p>
                      <a:endParaRPr lang="fr-FR"/>
                    </a:p>
                    <a:p>
                      <a:endParaRPr lang="fr-FR"/>
                    </a:p>
                  </a:txBody>
                  <a:tcPr/>
                </a:tc>
                <a:tc>
                  <a:txBody>
                    <a:bodyPr/>
                    <a:lstStyle/>
                    <a:p>
                      <a:endParaRPr lang="fr-FR"/>
                    </a:p>
                    <a:p>
                      <a:r>
                        <a:rPr lang="fr-FR"/>
                        <a:t>POURQUOI ça s’est passé ?</a:t>
                      </a:r>
                    </a:p>
                    <a:p>
                      <a:endParaRPr lang="fr-FR"/>
                    </a:p>
                    <a:p>
                      <a:r>
                        <a:rPr lang="fr-FR"/>
                        <a:t>Pour QUELLE RAISON ça se passe ?</a:t>
                      </a:r>
                    </a:p>
                  </a:txBody>
                  <a:tcPr/>
                </a:tc>
                <a:tc>
                  <a:txBody>
                    <a:bodyPr/>
                    <a:lstStyle/>
                    <a:p>
                      <a:endParaRPr lang="fr-FR"/>
                    </a:p>
                    <a:p>
                      <a:r>
                        <a:rPr lang="fr-FR"/>
                        <a:t>C’était OU ?</a:t>
                      </a:r>
                    </a:p>
                    <a:p>
                      <a:endParaRPr lang="fr-FR"/>
                    </a:p>
                    <a:p>
                      <a:r>
                        <a:rPr lang="fr-FR"/>
                        <a:t>OU est-ce que ça s’est passé ?</a:t>
                      </a:r>
                    </a:p>
                    <a:p>
                      <a:endParaRPr lang="fr-FR"/>
                    </a:p>
                    <a:p>
                      <a:r>
                        <a:rPr lang="fr-FR"/>
                        <a:t>OU est-ce que ça va se passer ?</a:t>
                      </a:r>
                    </a:p>
                  </a:txBody>
                  <a:tcPr/>
                </a:tc>
                <a:tc>
                  <a:txBody>
                    <a:bodyPr/>
                    <a:lstStyle/>
                    <a:p>
                      <a:endParaRPr lang="fr-FR"/>
                    </a:p>
                    <a:p>
                      <a:r>
                        <a:rPr lang="fr-FR"/>
                        <a:t>C’était quand ?</a:t>
                      </a:r>
                    </a:p>
                    <a:p>
                      <a:endParaRPr lang="fr-FR"/>
                    </a:p>
                    <a:p>
                      <a:r>
                        <a:rPr lang="fr-FR"/>
                        <a:t>Quel jour ?</a:t>
                      </a:r>
                    </a:p>
                    <a:p>
                      <a:endParaRPr lang="fr-FR"/>
                    </a:p>
                    <a:p>
                      <a:r>
                        <a:rPr lang="fr-FR"/>
                        <a:t>Quelle année ?</a:t>
                      </a:r>
                    </a:p>
                    <a:p>
                      <a:endParaRPr lang="fr-FR"/>
                    </a:p>
                    <a:p>
                      <a:r>
                        <a:rPr lang="fr-FR"/>
                        <a:t>A partir de QUAND ?</a:t>
                      </a:r>
                    </a:p>
                    <a:p>
                      <a:endParaRPr lang="fr-FR"/>
                    </a:p>
                    <a:p>
                      <a:r>
                        <a:rPr lang="fr-FR"/>
                        <a:t>Jusqu’à QUAND ?</a:t>
                      </a:r>
                    </a:p>
                    <a:p>
                      <a:endParaRPr lang="fr-FR"/>
                    </a:p>
                    <a:p>
                      <a:endParaRPr lang="fr-FR"/>
                    </a:p>
                  </a:txBody>
                  <a:tcPr/>
                </a:tc>
                <a:tc>
                  <a:txBody>
                    <a:bodyPr/>
                    <a:lstStyle/>
                    <a:p>
                      <a:endParaRPr lang="fr-FR"/>
                    </a:p>
                    <a:p>
                      <a:r>
                        <a:rPr lang="fr-FR"/>
                        <a:t>De QUI on parle ?</a:t>
                      </a:r>
                    </a:p>
                    <a:p>
                      <a:endParaRPr lang="fr-FR"/>
                    </a:p>
                    <a:p>
                      <a:r>
                        <a:rPr lang="fr-FR"/>
                        <a:t>QUI à fait cela ?</a:t>
                      </a:r>
                    </a:p>
                    <a:p>
                      <a:endParaRPr lang="fr-FR"/>
                    </a:p>
                    <a:p>
                      <a:r>
                        <a:rPr lang="fr-FR"/>
                        <a:t>Avec QUI cela a été fait ?</a:t>
                      </a:r>
                    </a:p>
                  </a:txBody>
                  <a:tcPr/>
                </a:tc>
                <a:extLst>
                  <a:ext uri="{0D108BD9-81ED-4DB2-BD59-A6C34878D82A}">
                    <a16:rowId xmlns:a16="http://schemas.microsoft.com/office/drawing/2014/main" val="2719597869"/>
                  </a:ext>
                </a:extLst>
              </a:tr>
            </a:tbl>
          </a:graphicData>
        </a:graphic>
      </p:graphicFrame>
      <p:sp>
        <p:nvSpPr>
          <p:cNvPr id="4" name="ZoneTexte 3">
            <a:extLst>
              <a:ext uri="{FF2B5EF4-FFF2-40B4-BE49-F238E27FC236}">
                <a16:creationId xmlns:a16="http://schemas.microsoft.com/office/drawing/2014/main" id="{535F2B3A-3E68-40BC-9735-46FC8A7AFC17}"/>
              </a:ext>
            </a:extLst>
          </p:cNvPr>
          <p:cNvSpPr txBox="1"/>
          <p:nvPr/>
        </p:nvSpPr>
        <p:spPr>
          <a:xfrm>
            <a:off x="545014" y="4297175"/>
            <a:ext cx="3442996" cy="2207809"/>
          </a:xfrm>
          <a:prstGeom prst="roundRect">
            <a:avLst>
              <a:gd name="adj" fmla="val 7145"/>
            </a:avLst>
          </a:prstGeom>
          <a:solidFill>
            <a:schemeClr val="bg1"/>
          </a:solidFill>
          <a:ln w="38100">
            <a:solidFill>
              <a:srgbClr val="68013F"/>
            </a:solid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fr-FR"/>
              <a:t>Une production médiatique qui a la prétention de vous </a:t>
            </a:r>
            <a:r>
              <a:rPr lang="fr-FR" b="1"/>
              <a:t>informer</a:t>
            </a:r>
            <a:r>
              <a:rPr lang="fr-FR"/>
              <a:t> et qui ne répond pas à TOUTES ces questions ne mérite pas votre </a:t>
            </a:r>
            <a:r>
              <a:rPr lang="fr-FR" b="1"/>
              <a:t>attention</a:t>
            </a:r>
          </a:p>
        </p:txBody>
      </p:sp>
      <p:sp>
        <p:nvSpPr>
          <p:cNvPr id="5" name="ZoneTexte 4">
            <a:extLst>
              <a:ext uri="{FF2B5EF4-FFF2-40B4-BE49-F238E27FC236}">
                <a16:creationId xmlns:a16="http://schemas.microsoft.com/office/drawing/2014/main" id="{58666002-227C-4E7B-9E40-2BD4E519B5A3}"/>
              </a:ext>
            </a:extLst>
          </p:cNvPr>
          <p:cNvSpPr txBox="1"/>
          <p:nvPr/>
        </p:nvSpPr>
        <p:spPr>
          <a:xfrm>
            <a:off x="623391" y="836712"/>
            <a:ext cx="1207382" cy="461665"/>
          </a:xfrm>
          <a:prstGeom prst="rect">
            <a:avLst/>
          </a:prstGeom>
          <a:noFill/>
        </p:spPr>
        <p:txBody>
          <a:bodyPr wrap="none" rtlCol="0">
            <a:spAutoFit/>
          </a:bodyPr>
          <a:lstStyle/>
          <a:p>
            <a:r>
              <a:rPr lang="fr-FR" sz="2400"/>
              <a:t>Les 5W</a:t>
            </a:r>
          </a:p>
        </p:txBody>
      </p:sp>
    </p:spTree>
    <p:custDataLst>
      <p:tags r:id="rId1"/>
    </p:custDataLst>
    <p:extLst>
      <p:ext uri="{BB962C8B-B14F-4D97-AF65-F5344CB8AC3E}">
        <p14:creationId xmlns:p14="http://schemas.microsoft.com/office/powerpoint/2010/main" val="2671621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3CA40-5392-4D60-BFE7-38CFBD85C5AF}"/>
              </a:ext>
            </a:extLst>
          </p:cNvPr>
          <p:cNvSpPr>
            <a:spLocks noGrp="1"/>
          </p:cNvSpPr>
          <p:nvPr>
            <p:ph type="title"/>
          </p:nvPr>
        </p:nvSpPr>
        <p:spPr/>
        <p:txBody>
          <a:bodyPr>
            <a:normAutofit fontScale="90000"/>
          </a:bodyPr>
          <a:lstStyle/>
          <a:p>
            <a:r>
              <a:rPr lang="fr-FR"/>
              <a:t>Déterminer si une source est fiable</a:t>
            </a:r>
          </a:p>
        </p:txBody>
      </p:sp>
      <p:pic>
        <p:nvPicPr>
          <p:cNvPr id="4" name="Image 3">
            <a:extLst>
              <a:ext uri="{FF2B5EF4-FFF2-40B4-BE49-F238E27FC236}">
                <a16:creationId xmlns:a16="http://schemas.microsoft.com/office/drawing/2014/main" id="{EE34EBEE-000B-4E00-A390-5594173A9DD8}"/>
              </a:ext>
            </a:extLst>
          </p:cNvPr>
          <p:cNvPicPr>
            <a:picLocks noChangeAspect="1"/>
          </p:cNvPicPr>
          <p:nvPr/>
        </p:nvPicPr>
        <p:blipFill>
          <a:blip r:embed="rId3"/>
          <a:stretch>
            <a:fillRect/>
          </a:stretch>
        </p:blipFill>
        <p:spPr>
          <a:xfrm>
            <a:off x="1420085" y="1185305"/>
            <a:ext cx="9363019" cy="5731481"/>
          </a:xfrm>
          <a:prstGeom prst="rect">
            <a:avLst/>
          </a:prstGeom>
        </p:spPr>
      </p:pic>
      <p:sp>
        <p:nvSpPr>
          <p:cNvPr id="6" name="ZoneTexte 5">
            <a:extLst>
              <a:ext uri="{FF2B5EF4-FFF2-40B4-BE49-F238E27FC236}">
                <a16:creationId xmlns:a16="http://schemas.microsoft.com/office/drawing/2014/main" id="{5D3B8699-5A56-476C-9BCA-64DD460C1B3D}"/>
              </a:ext>
            </a:extLst>
          </p:cNvPr>
          <p:cNvSpPr txBox="1"/>
          <p:nvPr/>
        </p:nvSpPr>
        <p:spPr>
          <a:xfrm>
            <a:off x="7024191" y="4115644"/>
            <a:ext cx="3442996" cy="2207809"/>
          </a:xfrm>
          <a:prstGeom prst="roundRect">
            <a:avLst>
              <a:gd name="adj" fmla="val 7145"/>
            </a:avLst>
          </a:prstGeom>
          <a:solidFill>
            <a:schemeClr val="bg1"/>
          </a:solidFill>
          <a:ln w="38100">
            <a:solidFill>
              <a:srgbClr val="68013F"/>
            </a:solid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fr-FR"/>
              <a:t>Une production médiatique qui a la prétention de vous </a:t>
            </a:r>
            <a:r>
              <a:rPr lang="fr-FR" b="1"/>
              <a:t>informer</a:t>
            </a:r>
            <a:r>
              <a:rPr lang="fr-FR"/>
              <a:t> et  qui ne respecte pas cette structuration ne mérite pas votre </a:t>
            </a:r>
            <a:r>
              <a:rPr lang="fr-FR" b="1"/>
              <a:t>attention</a:t>
            </a:r>
            <a:r>
              <a:rPr lang="fr-FR"/>
              <a:t>.</a:t>
            </a:r>
          </a:p>
        </p:txBody>
      </p:sp>
      <p:sp>
        <p:nvSpPr>
          <p:cNvPr id="7" name="ZoneTexte 6">
            <a:extLst>
              <a:ext uri="{FF2B5EF4-FFF2-40B4-BE49-F238E27FC236}">
                <a16:creationId xmlns:a16="http://schemas.microsoft.com/office/drawing/2014/main" id="{6FE6D411-6820-46D3-83F8-66470A1D6D0B}"/>
              </a:ext>
            </a:extLst>
          </p:cNvPr>
          <p:cNvSpPr txBox="1"/>
          <p:nvPr/>
        </p:nvSpPr>
        <p:spPr>
          <a:xfrm>
            <a:off x="623391" y="836712"/>
            <a:ext cx="3259226" cy="461665"/>
          </a:xfrm>
          <a:prstGeom prst="rect">
            <a:avLst/>
          </a:prstGeom>
          <a:noFill/>
        </p:spPr>
        <p:txBody>
          <a:bodyPr wrap="none" rtlCol="0">
            <a:spAutoFit/>
          </a:bodyPr>
          <a:lstStyle/>
          <a:p>
            <a:r>
              <a:rPr lang="fr-FR" sz="2400"/>
              <a:t>La pyramide inversée</a:t>
            </a:r>
          </a:p>
        </p:txBody>
      </p:sp>
    </p:spTree>
    <p:custDataLst>
      <p:tags r:id="rId1"/>
    </p:custDataLst>
    <p:extLst>
      <p:ext uri="{BB962C8B-B14F-4D97-AF65-F5344CB8AC3E}">
        <p14:creationId xmlns:p14="http://schemas.microsoft.com/office/powerpoint/2010/main" val="21629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53E39-187F-4786-810E-2A182E26CEA4}"/>
              </a:ext>
            </a:extLst>
          </p:cNvPr>
          <p:cNvSpPr>
            <a:spLocks noGrp="1"/>
          </p:cNvSpPr>
          <p:nvPr>
            <p:ph type="title"/>
          </p:nvPr>
        </p:nvSpPr>
        <p:spPr/>
        <p:txBody>
          <a:bodyPr>
            <a:normAutofit fontScale="90000"/>
          </a:bodyPr>
          <a:lstStyle/>
          <a:p>
            <a:r>
              <a:rPr lang="fr-FR"/>
              <a:t>Déterminer si une source est fiable</a:t>
            </a:r>
          </a:p>
        </p:txBody>
      </p:sp>
      <p:pic>
        <p:nvPicPr>
          <p:cNvPr id="4" name="Image 3">
            <a:extLst>
              <a:ext uri="{FF2B5EF4-FFF2-40B4-BE49-F238E27FC236}">
                <a16:creationId xmlns:a16="http://schemas.microsoft.com/office/drawing/2014/main" id="{4048E49D-BF20-4C95-B37F-6C54D03068AF}"/>
              </a:ext>
            </a:extLst>
          </p:cNvPr>
          <p:cNvPicPr>
            <a:picLocks noChangeAspect="1"/>
          </p:cNvPicPr>
          <p:nvPr/>
        </p:nvPicPr>
        <p:blipFill>
          <a:blip r:embed="rId3"/>
          <a:stretch>
            <a:fillRect/>
          </a:stretch>
        </p:blipFill>
        <p:spPr>
          <a:xfrm>
            <a:off x="384781" y="3363833"/>
            <a:ext cx="6290074" cy="3533356"/>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866EF004-AE88-4968-B74A-682D25DFC259}"/>
              </a:ext>
            </a:extLst>
          </p:cNvPr>
          <p:cNvSpPr txBox="1"/>
          <p:nvPr/>
        </p:nvSpPr>
        <p:spPr>
          <a:xfrm>
            <a:off x="430351" y="1561746"/>
            <a:ext cx="7074373" cy="461665"/>
          </a:xfrm>
          <a:prstGeom prst="rect">
            <a:avLst/>
          </a:prstGeom>
          <a:noFill/>
        </p:spPr>
        <p:txBody>
          <a:bodyPr wrap="none" rtlCol="0">
            <a:spAutoFit/>
          </a:bodyPr>
          <a:lstStyle/>
          <a:p>
            <a:r>
              <a:rPr lang="fr-FR" sz="2400"/>
              <a:t>Ce que vous lisez/regardez/écoutez est-il </a:t>
            </a:r>
            <a:r>
              <a:rPr lang="fr-FR" sz="2400" b="1"/>
              <a:t>signé </a:t>
            </a:r>
            <a:r>
              <a:rPr lang="fr-FR" sz="2400"/>
              <a:t>?</a:t>
            </a:r>
          </a:p>
        </p:txBody>
      </p:sp>
      <p:sp>
        <p:nvSpPr>
          <p:cNvPr id="7" name="Rectangle 6">
            <a:extLst>
              <a:ext uri="{FF2B5EF4-FFF2-40B4-BE49-F238E27FC236}">
                <a16:creationId xmlns:a16="http://schemas.microsoft.com/office/drawing/2014/main" id="{FA3ED8A8-F352-4A94-AF4D-7681055F93A9}"/>
              </a:ext>
            </a:extLst>
          </p:cNvPr>
          <p:cNvSpPr/>
          <p:nvPr/>
        </p:nvSpPr>
        <p:spPr>
          <a:xfrm>
            <a:off x="1930400" y="5374640"/>
            <a:ext cx="721360" cy="38608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 en angle 8">
            <a:extLst>
              <a:ext uri="{FF2B5EF4-FFF2-40B4-BE49-F238E27FC236}">
                <a16:creationId xmlns:a16="http://schemas.microsoft.com/office/drawing/2014/main" id="{5D1BBF58-3ADC-490B-9441-74616D2DB6BE}"/>
              </a:ext>
            </a:extLst>
          </p:cNvPr>
          <p:cNvCxnSpPr>
            <a:stCxn id="5" idx="3"/>
            <a:endCxn id="7" idx="3"/>
          </p:cNvCxnSpPr>
          <p:nvPr/>
        </p:nvCxnSpPr>
        <p:spPr>
          <a:xfrm flipH="1">
            <a:off x="2651760" y="1792579"/>
            <a:ext cx="4852964" cy="3775101"/>
          </a:xfrm>
          <a:prstGeom prst="bentConnector3">
            <a:avLst>
              <a:gd name="adj1" fmla="val -1481"/>
            </a:avLst>
          </a:prstGeom>
          <a:ln w="76200">
            <a:solidFill>
              <a:srgbClr val="68013F"/>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166E23C-385A-48C6-A3BE-4FF94F8BA628}"/>
              </a:ext>
            </a:extLst>
          </p:cNvPr>
          <p:cNvSpPr txBox="1"/>
          <p:nvPr/>
        </p:nvSpPr>
        <p:spPr>
          <a:xfrm>
            <a:off x="430351" y="1950379"/>
            <a:ext cx="7074373" cy="830997"/>
          </a:xfrm>
          <a:prstGeom prst="rect">
            <a:avLst/>
          </a:prstGeom>
          <a:noFill/>
        </p:spPr>
        <p:txBody>
          <a:bodyPr wrap="square" rtlCol="0">
            <a:spAutoFit/>
          </a:bodyPr>
          <a:lstStyle/>
          <a:p>
            <a:r>
              <a:rPr lang="fr-FR" sz="2400"/>
              <a:t>Si pseudo : avez-vous moyen de vous renseigner sur l’identité/le statut de l’</a:t>
            </a:r>
            <a:r>
              <a:rPr lang="fr-FR" sz="2400" err="1"/>
              <a:t>auteur.ice</a:t>
            </a:r>
            <a:r>
              <a:rPr lang="fr-FR" sz="2400"/>
              <a:t> ?</a:t>
            </a:r>
          </a:p>
        </p:txBody>
      </p:sp>
      <p:sp>
        <p:nvSpPr>
          <p:cNvPr id="11" name="Rectangle 10">
            <a:extLst>
              <a:ext uri="{FF2B5EF4-FFF2-40B4-BE49-F238E27FC236}">
                <a16:creationId xmlns:a16="http://schemas.microsoft.com/office/drawing/2014/main" id="{B8549680-EDD0-4835-9A93-F5F00044613F}"/>
              </a:ext>
            </a:extLst>
          </p:cNvPr>
          <p:cNvSpPr/>
          <p:nvPr/>
        </p:nvSpPr>
        <p:spPr>
          <a:xfrm>
            <a:off x="1730451" y="3368682"/>
            <a:ext cx="721360" cy="38608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 en angle 11">
            <a:extLst>
              <a:ext uri="{FF2B5EF4-FFF2-40B4-BE49-F238E27FC236}">
                <a16:creationId xmlns:a16="http://schemas.microsoft.com/office/drawing/2014/main" id="{C41FCE50-783A-484C-A12C-6EE9D2C37552}"/>
              </a:ext>
            </a:extLst>
          </p:cNvPr>
          <p:cNvCxnSpPr>
            <a:cxnSpLocks/>
            <a:stCxn id="10" idx="2"/>
            <a:endCxn id="11" idx="0"/>
          </p:cNvCxnSpPr>
          <p:nvPr/>
        </p:nvCxnSpPr>
        <p:spPr>
          <a:xfrm rot="5400000">
            <a:off x="2735682" y="2136826"/>
            <a:ext cx="587306" cy="1876407"/>
          </a:xfrm>
          <a:prstGeom prst="bentConnector3">
            <a:avLst>
              <a:gd name="adj1" fmla="val 50000"/>
            </a:avLst>
          </a:prstGeom>
          <a:ln w="76200">
            <a:solidFill>
              <a:srgbClr val="68013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 en angle 14">
            <a:extLst>
              <a:ext uri="{FF2B5EF4-FFF2-40B4-BE49-F238E27FC236}">
                <a16:creationId xmlns:a16="http://schemas.microsoft.com/office/drawing/2014/main" id="{E2A470F7-DB27-4559-B857-8EF64CD7261E}"/>
              </a:ext>
            </a:extLst>
          </p:cNvPr>
          <p:cNvCxnSpPr>
            <a:cxnSpLocks/>
          </p:cNvCxnSpPr>
          <p:nvPr/>
        </p:nvCxnSpPr>
        <p:spPr>
          <a:xfrm rot="16200000" flipH="1">
            <a:off x="4275615" y="2478924"/>
            <a:ext cx="1153664" cy="1769818"/>
          </a:xfrm>
          <a:prstGeom prst="bentConnector4">
            <a:avLst>
              <a:gd name="adj1" fmla="val 41634"/>
              <a:gd name="adj2" fmla="val 157175"/>
            </a:avLst>
          </a:prstGeom>
          <a:ln w="76200">
            <a:solidFill>
              <a:srgbClr val="68013F"/>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9D2E6E7-682C-4D30-B4E0-C42D688771B3}"/>
              </a:ext>
            </a:extLst>
          </p:cNvPr>
          <p:cNvSpPr/>
          <p:nvPr/>
        </p:nvSpPr>
        <p:spPr>
          <a:xfrm>
            <a:off x="5015996" y="3742000"/>
            <a:ext cx="721360" cy="38608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419CFED2-82FB-4EC4-88AC-421D49D571CA}"/>
              </a:ext>
            </a:extLst>
          </p:cNvPr>
          <p:cNvSpPr txBox="1"/>
          <p:nvPr/>
        </p:nvSpPr>
        <p:spPr>
          <a:xfrm>
            <a:off x="8226084" y="2650857"/>
            <a:ext cx="3442996" cy="2207809"/>
          </a:xfrm>
          <a:prstGeom prst="roundRect">
            <a:avLst>
              <a:gd name="adj" fmla="val 7145"/>
            </a:avLst>
          </a:prstGeom>
          <a:solidFill>
            <a:schemeClr val="bg1"/>
          </a:solidFill>
          <a:ln w="38100">
            <a:solidFill>
              <a:srgbClr val="68013F"/>
            </a:solid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fr-FR"/>
              <a:t>Une production médiatique qui a la prétention de vous </a:t>
            </a:r>
            <a:r>
              <a:rPr lang="fr-FR" b="1"/>
              <a:t>informer</a:t>
            </a:r>
            <a:r>
              <a:rPr lang="fr-FR"/>
              <a:t> et  qui ne vous aide pas à situer son </a:t>
            </a:r>
            <a:r>
              <a:rPr lang="fr-FR" err="1"/>
              <a:t>auteur.ice</a:t>
            </a:r>
            <a:r>
              <a:rPr lang="fr-FR"/>
              <a:t> ne mérite pas votre </a:t>
            </a:r>
            <a:r>
              <a:rPr lang="fr-FR" b="1"/>
              <a:t>attention</a:t>
            </a:r>
          </a:p>
        </p:txBody>
      </p:sp>
      <p:sp>
        <p:nvSpPr>
          <p:cNvPr id="13" name="ZoneTexte 12">
            <a:extLst>
              <a:ext uri="{FF2B5EF4-FFF2-40B4-BE49-F238E27FC236}">
                <a16:creationId xmlns:a16="http://schemas.microsoft.com/office/drawing/2014/main" id="{D08BB16A-B849-4D82-8991-D3EAE4AEE561}"/>
              </a:ext>
            </a:extLst>
          </p:cNvPr>
          <p:cNvSpPr txBox="1"/>
          <p:nvPr/>
        </p:nvSpPr>
        <p:spPr>
          <a:xfrm>
            <a:off x="623391" y="836712"/>
            <a:ext cx="1539204" cy="461665"/>
          </a:xfrm>
          <a:prstGeom prst="rect">
            <a:avLst/>
          </a:prstGeom>
          <a:noFill/>
        </p:spPr>
        <p:txBody>
          <a:bodyPr wrap="none" rtlCol="0">
            <a:spAutoFit/>
          </a:bodyPr>
          <a:lstStyle/>
          <a:p>
            <a:r>
              <a:rPr lang="fr-FR" sz="2400"/>
              <a:t>L’autorité</a:t>
            </a:r>
          </a:p>
        </p:txBody>
      </p:sp>
    </p:spTree>
    <p:custDataLst>
      <p:tags r:id="rId1"/>
    </p:custDataLst>
    <p:extLst>
      <p:ext uri="{BB962C8B-B14F-4D97-AF65-F5344CB8AC3E}">
        <p14:creationId xmlns:p14="http://schemas.microsoft.com/office/powerpoint/2010/main" val="184566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B601FC-E997-497C-B5AF-DB0CFFCFD192}"/>
              </a:ext>
            </a:extLst>
          </p:cNvPr>
          <p:cNvSpPr>
            <a:spLocks noGrp="1"/>
          </p:cNvSpPr>
          <p:nvPr>
            <p:ph type="body" sz="quarter" idx="10"/>
          </p:nvPr>
        </p:nvSpPr>
        <p:spPr>
          <a:xfrm>
            <a:off x="4664928" y="2143125"/>
            <a:ext cx="2862144" cy="498476"/>
          </a:xfrm>
        </p:spPr>
        <p:txBody>
          <a:bodyPr/>
          <a:lstStyle/>
          <a:p>
            <a:r>
              <a:rPr lang="fr-FR"/>
              <a:t>Introduction</a:t>
            </a:r>
          </a:p>
        </p:txBody>
      </p:sp>
      <p:sp>
        <p:nvSpPr>
          <p:cNvPr id="3" name="Espace réservé du texte 2">
            <a:extLst>
              <a:ext uri="{FF2B5EF4-FFF2-40B4-BE49-F238E27FC236}">
                <a16:creationId xmlns:a16="http://schemas.microsoft.com/office/drawing/2014/main" id="{59DD4AB6-C7A2-4AC7-8644-9EF9AC898E75}"/>
              </a:ext>
            </a:extLst>
          </p:cNvPr>
          <p:cNvSpPr>
            <a:spLocks noGrp="1"/>
          </p:cNvSpPr>
          <p:nvPr>
            <p:ph type="body" sz="quarter" idx="11"/>
          </p:nvPr>
        </p:nvSpPr>
        <p:spPr>
          <a:xfrm>
            <a:off x="784598" y="3311527"/>
            <a:ext cx="10622805" cy="826367"/>
          </a:xfrm>
        </p:spPr>
        <p:txBody>
          <a:bodyPr/>
          <a:lstStyle/>
          <a:p>
            <a:r>
              <a:rPr lang="fr-FR"/>
              <a:t>Vous vous souvenez du premier semestre ?</a:t>
            </a:r>
          </a:p>
        </p:txBody>
      </p:sp>
    </p:spTree>
    <p:custDataLst>
      <p:tags r:id="rId1"/>
    </p:custDataLst>
    <p:extLst>
      <p:ext uri="{BB962C8B-B14F-4D97-AF65-F5344CB8AC3E}">
        <p14:creationId xmlns:p14="http://schemas.microsoft.com/office/powerpoint/2010/main" val="721824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6B773-5B74-4E7E-92A7-CF5BE18270B9}"/>
              </a:ext>
            </a:extLst>
          </p:cNvPr>
          <p:cNvSpPr>
            <a:spLocks noGrp="1"/>
          </p:cNvSpPr>
          <p:nvPr>
            <p:ph type="title"/>
          </p:nvPr>
        </p:nvSpPr>
        <p:spPr/>
        <p:txBody>
          <a:bodyPr>
            <a:normAutofit fontScale="90000"/>
          </a:bodyPr>
          <a:lstStyle/>
          <a:p>
            <a:r>
              <a:rPr lang="fr-FR"/>
              <a:t>Exemple</a:t>
            </a:r>
          </a:p>
        </p:txBody>
      </p:sp>
      <p:pic>
        <p:nvPicPr>
          <p:cNvPr id="5" name="Image 4">
            <a:extLst>
              <a:ext uri="{FF2B5EF4-FFF2-40B4-BE49-F238E27FC236}">
                <a16:creationId xmlns:a16="http://schemas.microsoft.com/office/drawing/2014/main" id="{7053A76F-BE8C-4C2A-ABB5-84C77AD022D9}"/>
              </a:ext>
            </a:extLst>
          </p:cNvPr>
          <p:cNvPicPr>
            <a:picLocks noChangeAspect="1"/>
          </p:cNvPicPr>
          <p:nvPr/>
        </p:nvPicPr>
        <p:blipFill>
          <a:blip r:embed="rId3"/>
          <a:stretch>
            <a:fillRect/>
          </a:stretch>
        </p:blipFill>
        <p:spPr>
          <a:xfrm>
            <a:off x="2084067" y="1172723"/>
            <a:ext cx="6995165" cy="5567802"/>
          </a:xfrm>
          <a:prstGeom prst="rect">
            <a:avLst/>
          </a:prstGeom>
        </p:spPr>
      </p:pic>
      <p:sp>
        <p:nvSpPr>
          <p:cNvPr id="6" name="ZoneTexte 5">
            <a:extLst>
              <a:ext uri="{FF2B5EF4-FFF2-40B4-BE49-F238E27FC236}">
                <a16:creationId xmlns:a16="http://schemas.microsoft.com/office/drawing/2014/main" id="{BD767B9F-A579-4514-BABF-9C64CD30AD0E}"/>
              </a:ext>
            </a:extLst>
          </p:cNvPr>
          <p:cNvSpPr txBox="1"/>
          <p:nvPr/>
        </p:nvSpPr>
        <p:spPr>
          <a:xfrm>
            <a:off x="10067108" y="1507787"/>
            <a:ext cx="955711" cy="369332"/>
          </a:xfrm>
          <a:prstGeom prst="rect">
            <a:avLst/>
          </a:prstGeom>
          <a:noFill/>
        </p:spPr>
        <p:txBody>
          <a:bodyPr wrap="none" rtlCol="0">
            <a:spAutoFit/>
          </a:bodyPr>
          <a:lstStyle/>
          <a:p>
            <a:r>
              <a:rPr lang="fr-FR" b="1">
                <a:latin typeface="Amiamie Light" panose="00000400000000000000" pitchFamily="50" charset="0"/>
              </a:rPr>
              <a:t>Titraille</a:t>
            </a:r>
          </a:p>
        </p:txBody>
      </p:sp>
      <p:sp>
        <p:nvSpPr>
          <p:cNvPr id="7" name="ZoneTexte 6">
            <a:extLst>
              <a:ext uri="{FF2B5EF4-FFF2-40B4-BE49-F238E27FC236}">
                <a16:creationId xmlns:a16="http://schemas.microsoft.com/office/drawing/2014/main" id="{20778DF1-0A7A-42C3-8AFD-2D0675D303B6}"/>
              </a:ext>
            </a:extLst>
          </p:cNvPr>
          <p:cNvSpPr txBox="1"/>
          <p:nvPr/>
        </p:nvSpPr>
        <p:spPr>
          <a:xfrm>
            <a:off x="9718844" y="2415063"/>
            <a:ext cx="893193" cy="369332"/>
          </a:xfrm>
          <a:prstGeom prst="rect">
            <a:avLst/>
          </a:prstGeom>
          <a:noFill/>
        </p:spPr>
        <p:txBody>
          <a:bodyPr wrap="none" rtlCol="0">
            <a:spAutoFit/>
          </a:bodyPr>
          <a:lstStyle/>
          <a:p>
            <a:r>
              <a:rPr lang="fr-FR" b="1">
                <a:latin typeface="Amiamie Light" panose="00000400000000000000" pitchFamily="50" charset="0"/>
              </a:rPr>
              <a:t>Chapô</a:t>
            </a:r>
          </a:p>
        </p:txBody>
      </p:sp>
      <p:sp>
        <p:nvSpPr>
          <p:cNvPr id="8" name="ZoneTexte 7">
            <a:extLst>
              <a:ext uri="{FF2B5EF4-FFF2-40B4-BE49-F238E27FC236}">
                <a16:creationId xmlns:a16="http://schemas.microsoft.com/office/drawing/2014/main" id="{59DDA11C-F0A8-48DF-9735-7A767ECB5254}"/>
              </a:ext>
            </a:extLst>
          </p:cNvPr>
          <p:cNvSpPr txBox="1"/>
          <p:nvPr/>
        </p:nvSpPr>
        <p:spPr>
          <a:xfrm>
            <a:off x="8102918" y="5105767"/>
            <a:ext cx="720069" cy="369332"/>
          </a:xfrm>
          <a:prstGeom prst="rect">
            <a:avLst/>
          </a:prstGeom>
          <a:noFill/>
        </p:spPr>
        <p:txBody>
          <a:bodyPr wrap="none" rtlCol="0">
            <a:spAutoFit/>
          </a:bodyPr>
          <a:lstStyle/>
          <a:p>
            <a:r>
              <a:rPr lang="fr-FR" b="1">
                <a:latin typeface="Amiamie Light" panose="00000400000000000000" pitchFamily="50" charset="0"/>
              </a:rPr>
              <a:t>Lead</a:t>
            </a:r>
          </a:p>
        </p:txBody>
      </p:sp>
      <p:sp>
        <p:nvSpPr>
          <p:cNvPr id="9" name="Rectangle : coins arrondis 8">
            <a:extLst>
              <a:ext uri="{FF2B5EF4-FFF2-40B4-BE49-F238E27FC236}">
                <a16:creationId xmlns:a16="http://schemas.microsoft.com/office/drawing/2014/main" id="{3D351EBD-86F8-4D46-BA8C-6B52026C56E0}"/>
              </a:ext>
            </a:extLst>
          </p:cNvPr>
          <p:cNvSpPr/>
          <p:nvPr/>
        </p:nvSpPr>
        <p:spPr>
          <a:xfrm>
            <a:off x="3933300" y="2377440"/>
            <a:ext cx="4889687" cy="608951"/>
          </a:xfrm>
          <a:prstGeom prst="roundRect">
            <a:avLst/>
          </a:prstGeom>
          <a:noFill/>
          <a:ln w="38100">
            <a:solidFill>
              <a:srgbClr val="233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B935B31E-EE1D-4E93-AC19-4A771259F650}"/>
              </a:ext>
            </a:extLst>
          </p:cNvPr>
          <p:cNvSpPr/>
          <p:nvPr/>
        </p:nvSpPr>
        <p:spPr>
          <a:xfrm>
            <a:off x="3933300" y="1222870"/>
            <a:ext cx="5145932" cy="1060314"/>
          </a:xfrm>
          <a:prstGeom prst="roundRect">
            <a:avLst/>
          </a:prstGeom>
          <a:noFill/>
          <a:ln w="38100">
            <a:solidFill>
              <a:srgbClr val="233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A1521B29-8E4D-4C85-9D94-09E97B570AB8}"/>
              </a:ext>
            </a:extLst>
          </p:cNvPr>
          <p:cNvSpPr/>
          <p:nvPr/>
        </p:nvSpPr>
        <p:spPr>
          <a:xfrm>
            <a:off x="1981770" y="4380540"/>
            <a:ext cx="4245410" cy="2359985"/>
          </a:xfrm>
          <a:prstGeom prst="roundRect">
            <a:avLst/>
          </a:prstGeom>
          <a:noFill/>
          <a:ln w="38100">
            <a:solidFill>
              <a:srgbClr val="233D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DF528F4A-29C1-4967-9959-07E1BA480052}"/>
              </a:ext>
            </a:extLst>
          </p:cNvPr>
          <p:cNvCxnSpPr>
            <a:stCxn id="6" idx="1"/>
            <a:endCxn id="10" idx="3"/>
          </p:cNvCxnSpPr>
          <p:nvPr/>
        </p:nvCxnSpPr>
        <p:spPr>
          <a:xfrm flipH="1">
            <a:off x="9079232" y="1692453"/>
            <a:ext cx="987876" cy="60574"/>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1761E804-C6CC-49AF-8C71-AEF4D08BA294}"/>
              </a:ext>
            </a:extLst>
          </p:cNvPr>
          <p:cNvCxnSpPr>
            <a:cxnSpLocks/>
            <a:stCxn id="7" idx="1"/>
            <a:endCxn id="9" idx="3"/>
          </p:cNvCxnSpPr>
          <p:nvPr/>
        </p:nvCxnSpPr>
        <p:spPr>
          <a:xfrm flipH="1">
            <a:off x="8822987" y="2599729"/>
            <a:ext cx="895857" cy="82187"/>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AC58A6DE-6311-498D-A970-7B6465B23623}"/>
              </a:ext>
            </a:extLst>
          </p:cNvPr>
          <p:cNvCxnSpPr>
            <a:cxnSpLocks/>
            <a:stCxn id="8" idx="1"/>
            <a:endCxn id="11" idx="3"/>
          </p:cNvCxnSpPr>
          <p:nvPr/>
        </p:nvCxnSpPr>
        <p:spPr>
          <a:xfrm flipH="1">
            <a:off x="6227180" y="5290433"/>
            <a:ext cx="1875738" cy="270100"/>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7A467B4D-6214-42FF-B2B7-20FF49AEEC4C}"/>
              </a:ext>
            </a:extLst>
          </p:cNvPr>
          <p:cNvSpPr txBox="1"/>
          <p:nvPr/>
        </p:nvSpPr>
        <p:spPr>
          <a:xfrm>
            <a:off x="1210655" y="2321358"/>
            <a:ext cx="820674" cy="369332"/>
          </a:xfrm>
          <a:prstGeom prst="rect">
            <a:avLst/>
          </a:prstGeom>
          <a:noFill/>
        </p:spPr>
        <p:txBody>
          <a:bodyPr wrap="none" rtlCol="0">
            <a:spAutoFit/>
          </a:bodyPr>
          <a:lstStyle/>
          <a:p>
            <a:r>
              <a:rPr lang="fr-FR">
                <a:latin typeface="Amiamie Light" panose="00000400000000000000" pitchFamily="50" charset="0"/>
              </a:rPr>
              <a:t>WHAT</a:t>
            </a:r>
          </a:p>
        </p:txBody>
      </p:sp>
      <p:cxnSp>
        <p:nvCxnSpPr>
          <p:cNvPr id="16" name="Connecteur droit avec flèche 15">
            <a:extLst>
              <a:ext uri="{FF2B5EF4-FFF2-40B4-BE49-F238E27FC236}">
                <a16:creationId xmlns:a16="http://schemas.microsoft.com/office/drawing/2014/main" id="{C9F717A2-00B4-4BF6-92D0-4A7FE03E6EB5}"/>
              </a:ext>
            </a:extLst>
          </p:cNvPr>
          <p:cNvCxnSpPr>
            <a:cxnSpLocks/>
            <a:stCxn id="15" idx="3"/>
          </p:cNvCxnSpPr>
          <p:nvPr/>
        </p:nvCxnSpPr>
        <p:spPr>
          <a:xfrm flipV="1">
            <a:off x="2031329" y="1529527"/>
            <a:ext cx="2071556" cy="976497"/>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C1C53F9A-5659-4BD2-99CF-41B8C17ECD2F}"/>
              </a:ext>
            </a:extLst>
          </p:cNvPr>
          <p:cNvSpPr txBox="1"/>
          <p:nvPr/>
        </p:nvSpPr>
        <p:spPr>
          <a:xfrm>
            <a:off x="897717" y="2983210"/>
            <a:ext cx="723275" cy="369332"/>
          </a:xfrm>
          <a:prstGeom prst="rect">
            <a:avLst/>
          </a:prstGeom>
          <a:noFill/>
        </p:spPr>
        <p:txBody>
          <a:bodyPr wrap="none" rtlCol="0">
            <a:spAutoFit/>
          </a:bodyPr>
          <a:lstStyle/>
          <a:p>
            <a:r>
              <a:rPr lang="fr-FR">
                <a:latin typeface="Amiamie Light" panose="00000400000000000000" pitchFamily="50" charset="0"/>
              </a:rPr>
              <a:t>WHO</a:t>
            </a:r>
          </a:p>
        </p:txBody>
      </p:sp>
      <p:cxnSp>
        <p:nvCxnSpPr>
          <p:cNvPr id="18" name="Connecteur droit avec flèche 17">
            <a:extLst>
              <a:ext uri="{FF2B5EF4-FFF2-40B4-BE49-F238E27FC236}">
                <a16:creationId xmlns:a16="http://schemas.microsoft.com/office/drawing/2014/main" id="{9F8AA617-86E6-462D-B6D1-298FBD138D05}"/>
              </a:ext>
            </a:extLst>
          </p:cNvPr>
          <p:cNvCxnSpPr>
            <a:cxnSpLocks/>
            <a:stCxn id="17" idx="3"/>
          </p:cNvCxnSpPr>
          <p:nvPr/>
        </p:nvCxnSpPr>
        <p:spPr>
          <a:xfrm flipV="1">
            <a:off x="1620992" y="1877119"/>
            <a:ext cx="2892642" cy="1290757"/>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0142373D-59E9-468B-8C9E-8AA2269DEBBC}"/>
              </a:ext>
            </a:extLst>
          </p:cNvPr>
          <p:cNvSpPr txBox="1"/>
          <p:nvPr/>
        </p:nvSpPr>
        <p:spPr>
          <a:xfrm>
            <a:off x="7142399" y="4522963"/>
            <a:ext cx="960519" cy="369332"/>
          </a:xfrm>
          <a:prstGeom prst="rect">
            <a:avLst/>
          </a:prstGeom>
          <a:noFill/>
        </p:spPr>
        <p:txBody>
          <a:bodyPr wrap="none" rtlCol="0">
            <a:spAutoFit/>
          </a:bodyPr>
          <a:lstStyle/>
          <a:p>
            <a:r>
              <a:rPr lang="fr-FR">
                <a:latin typeface="Amiamie Light" panose="00000400000000000000" pitchFamily="50" charset="0"/>
              </a:rPr>
              <a:t>WHERE</a:t>
            </a:r>
          </a:p>
        </p:txBody>
      </p:sp>
      <p:cxnSp>
        <p:nvCxnSpPr>
          <p:cNvPr id="20" name="Connecteur droit avec flèche 19">
            <a:extLst>
              <a:ext uri="{FF2B5EF4-FFF2-40B4-BE49-F238E27FC236}">
                <a16:creationId xmlns:a16="http://schemas.microsoft.com/office/drawing/2014/main" id="{13AD0117-69C1-48EB-A5C7-F033F93F71F1}"/>
              </a:ext>
            </a:extLst>
          </p:cNvPr>
          <p:cNvCxnSpPr>
            <a:cxnSpLocks/>
            <a:stCxn id="19" idx="1"/>
          </p:cNvCxnSpPr>
          <p:nvPr/>
        </p:nvCxnSpPr>
        <p:spPr>
          <a:xfrm flipH="1">
            <a:off x="6039675" y="4707629"/>
            <a:ext cx="1102724" cy="496669"/>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1ABAB9BF-0716-419D-9A18-97189D8DEECA}"/>
              </a:ext>
            </a:extLst>
          </p:cNvPr>
          <p:cNvSpPr txBox="1"/>
          <p:nvPr/>
        </p:nvSpPr>
        <p:spPr>
          <a:xfrm>
            <a:off x="1005822" y="3771958"/>
            <a:ext cx="846707" cy="369332"/>
          </a:xfrm>
          <a:prstGeom prst="rect">
            <a:avLst/>
          </a:prstGeom>
          <a:noFill/>
        </p:spPr>
        <p:txBody>
          <a:bodyPr wrap="none" rtlCol="0">
            <a:spAutoFit/>
          </a:bodyPr>
          <a:lstStyle/>
          <a:p>
            <a:r>
              <a:rPr lang="fr-FR">
                <a:latin typeface="Amiamie Light" panose="00000400000000000000" pitchFamily="50" charset="0"/>
              </a:rPr>
              <a:t>WHEN</a:t>
            </a:r>
          </a:p>
        </p:txBody>
      </p:sp>
      <p:cxnSp>
        <p:nvCxnSpPr>
          <p:cNvPr id="22" name="Connecteur droit avec flèche 21">
            <a:extLst>
              <a:ext uri="{FF2B5EF4-FFF2-40B4-BE49-F238E27FC236}">
                <a16:creationId xmlns:a16="http://schemas.microsoft.com/office/drawing/2014/main" id="{E1A48ECB-CD49-4975-99D1-601D4349B507}"/>
              </a:ext>
            </a:extLst>
          </p:cNvPr>
          <p:cNvCxnSpPr>
            <a:cxnSpLocks/>
            <a:stCxn id="17" idx="3"/>
          </p:cNvCxnSpPr>
          <p:nvPr/>
        </p:nvCxnSpPr>
        <p:spPr>
          <a:xfrm>
            <a:off x="1620992" y="3167876"/>
            <a:ext cx="1754506" cy="1355087"/>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77164F39-9BAE-4067-A394-37BDCFDB6198}"/>
              </a:ext>
            </a:extLst>
          </p:cNvPr>
          <p:cNvCxnSpPr>
            <a:cxnSpLocks/>
            <a:stCxn id="21" idx="3"/>
          </p:cNvCxnSpPr>
          <p:nvPr/>
        </p:nvCxnSpPr>
        <p:spPr>
          <a:xfrm>
            <a:off x="1852529" y="3956624"/>
            <a:ext cx="723275" cy="566339"/>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467558DB-6C63-42A7-8B3D-2D7ECAC261FA}"/>
              </a:ext>
            </a:extLst>
          </p:cNvPr>
          <p:cNvSpPr txBox="1"/>
          <p:nvPr/>
        </p:nvSpPr>
        <p:spPr>
          <a:xfrm>
            <a:off x="9573170" y="1925922"/>
            <a:ext cx="686406" cy="369332"/>
          </a:xfrm>
          <a:prstGeom prst="rect">
            <a:avLst/>
          </a:prstGeom>
          <a:noFill/>
        </p:spPr>
        <p:txBody>
          <a:bodyPr wrap="none" rtlCol="0">
            <a:spAutoFit/>
          </a:bodyPr>
          <a:lstStyle/>
          <a:p>
            <a:r>
              <a:rPr lang="fr-FR">
                <a:latin typeface="Amiamie Light" panose="00000400000000000000" pitchFamily="50" charset="0"/>
              </a:rPr>
              <a:t>WHY</a:t>
            </a:r>
          </a:p>
        </p:txBody>
      </p:sp>
      <p:cxnSp>
        <p:nvCxnSpPr>
          <p:cNvPr id="25" name="Connecteur droit avec flèche 24">
            <a:extLst>
              <a:ext uri="{FF2B5EF4-FFF2-40B4-BE49-F238E27FC236}">
                <a16:creationId xmlns:a16="http://schemas.microsoft.com/office/drawing/2014/main" id="{12F8E0E5-7CF9-45A6-A115-412F23D66EA4}"/>
              </a:ext>
            </a:extLst>
          </p:cNvPr>
          <p:cNvCxnSpPr>
            <a:cxnSpLocks/>
            <a:stCxn id="24" idx="1"/>
          </p:cNvCxnSpPr>
          <p:nvPr/>
        </p:nvCxnSpPr>
        <p:spPr>
          <a:xfrm flipH="1" flipV="1">
            <a:off x="7256834" y="1925922"/>
            <a:ext cx="2316336" cy="184666"/>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A3A75BC3-6DCB-494B-94EE-9B1BBB8527F3}"/>
              </a:ext>
            </a:extLst>
          </p:cNvPr>
          <p:cNvCxnSpPr>
            <a:cxnSpLocks/>
            <a:stCxn id="15" idx="3"/>
          </p:cNvCxnSpPr>
          <p:nvPr/>
        </p:nvCxnSpPr>
        <p:spPr>
          <a:xfrm flipV="1">
            <a:off x="2031329" y="2488350"/>
            <a:ext cx="1995922" cy="17674"/>
          </a:xfrm>
          <a:prstGeom prst="straightConnector1">
            <a:avLst/>
          </a:prstGeom>
          <a:ln w="38100">
            <a:solidFill>
              <a:srgbClr val="009999"/>
            </a:solidFill>
            <a:tailEnd type="triangle"/>
          </a:ln>
        </p:spPr>
        <p:style>
          <a:lnRef idx="2">
            <a:schemeClr val="accent1"/>
          </a:lnRef>
          <a:fillRef idx="0">
            <a:schemeClr val="accent1"/>
          </a:fillRef>
          <a:effectRef idx="1">
            <a:schemeClr val="accent1"/>
          </a:effectRef>
          <a:fontRef idx="minor">
            <a:schemeClr val="tx1"/>
          </a:fontRef>
        </p:style>
      </p:cxnSp>
      <p:cxnSp>
        <p:nvCxnSpPr>
          <p:cNvPr id="27" name="Connecteur droit 26">
            <a:extLst>
              <a:ext uri="{FF2B5EF4-FFF2-40B4-BE49-F238E27FC236}">
                <a16:creationId xmlns:a16="http://schemas.microsoft.com/office/drawing/2014/main" id="{EBE7724F-F1E0-4A9F-9EF2-E402166CBBFF}"/>
              </a:ext>
            </a:extLst>
          </p:cNvPr>
          <p:cNvCxnSpPr/>
          <p:nvPr/>
        </p:nvCxnSpPr>
        <p:spPr>
          <a:xfrm>
            <a:off x="3375498" y="4668520"/>
            <a:ext cx="886622"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AB22AFCB-B00A-4157-9A42-4751A3D68C27}"/>
              </a:ext>
            </a:extLst>
          </p:cNvPr>
          <p:cNvCxnSpPr/>
          <p:nvPr/>
        </p:nvCxnSpPr>
        <p:spPr>
          <a:xfrm>
            <a:off x="4914900" y="5270500"/>
            <a:ext cx="1104900"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D6BE77E7-9DF4-4226-800F-4E0AC24E6335}"/>
              </a:ext>
            </a:extLst>
          </p:cNvPr>
          <p:cNvCxnSpPr/>
          <p:nvPr/>
        </p:nvCxnSpPr>
        <p:spPr>
          <a:xfrm>
            <a:off x="2189480" y="5475099"/>
            <a:ext cx="754380"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E955B6B6-2EE2-4EB4-82A3-CB282E11EF0F}"/>
              </a:ext>
            </a:extLst>
          </p:cNvPr>
          <p:cNvCxnSpPr/>
          <p:nvPr/>
        </p:nvCxnSpPr>
        <p:spPr>
          <a:xfrm>
            <a:off x="2603500" y="4668520"/>
            <a:ext cx="701040"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D763A0D2-C109-438E-B0DA-99A4E7122DDD}"/>
              </a:ext>
            </a:extLst>
          </p:cNvPr>
          <p:cNvCxnSpPr/>
          <p:nvPr/>
        </p:nvCxnSpPr>
        <p:spPr>
          <a:xfrm>
            <a:off x="4513634" y="1529527"/>
            <a:ext cx="4424626"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2" name="Connecteur droit 31">
            <a:extLst>
              <a:ext uri="{FF2B5EF4-FFF2-40B4-BE49-F238E27FC236}">
                <a16:creationId xmlns:a16="http://schemas.microsoft.com/office/drawing/2014/main" id="{43BF8DB3-878E-4616-AA54-65401F5C00EC}"/>
              </a:ext>
            </a:extLst>
          </p:cNvPr>
          <p:cNvCxnSpPr/>
          <p:nvPr/>
        </p:nvCxnSpPr>
        <p:spPr>
          <a:xfrm>
            <a:off x="4027251" y="1877119"/>
            <a:ext cx="2068749"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3" name="Connecteur droit 32">
            <a:extLst>
              <a:ext uri="{FF2B5EF4-FFF2-40B4-BE49-F238E27FC236}">
                <a16:creationId xmlns:a16="http://schemas.microsoft.com/office/drawing/2014/main" id="{29303BE2-C069-42D3-B6EC-5B04812E54DC}"/>
              </a:ext>
            </a:extLst>
          </p:cNvPr>
          <p:cNvCxnSpPr/>
          <p:nvPr/>
        </p:nvCxnSpPr>
        <p:spPr>
          <a:xfrm>
            <a:off x="6227180" y="1877119"/>
            <a:ext cx="1766200"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4" name="Connecteur droit 33">
            <a:extLst>
              <a:ext uri="{FF2B5EF4-FFF2-40B4-BE49-F238E27FC236}">
                <a16:creationId xmlns:a16="http://schemas.microsoft.com/office/drawing/2014/main" id="{F48A847F-3579-4C29-98A5-B070650A6E7B}"/>
              </a:ext>
            </a:extLst>
          </p:cNvPr>
          <p:cNvCxnSpPr/>
          <p:nvPr/>
        </p:nvCxnSpPr>
        <p:spPr>
          <a:xfrm>
            <a:off x="4027251" y="2209800"/>
            <a:ext cx="1992549"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9F45497C-DCD7-4B40-8030-83777A7DAB6A}"/>
              </a:ext>
            </a:extLst>
          </p:cNvPr>
          <p:cNvCxnSpPr>
            <a:cxnSpLocks/>
          </p:cNvCxnSpPr>
          <p:nvPr/>
        </p:nvCxnSpPr>
        <p:spPr>
          <a:xfrm>
            <a:off x="4027251" y="2569249"/>
            <a:ext cx="3966129"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6" name="Connecteur droit 35">
            <a:extLst>
              <a:ext uri="{FF2B5EF4-FFF2-40B4-BE49-F238E27FC236}">
                <a16:creationId xmlns:a16="http://schemas.microsoft.com/office/drawing/2014/main" id="{F90B5ECF-94F8-499D-A764-C0C7EF56D0D7}"/>
              </a:ext>
            </a:extLst>
          </p:cNvPr>
          <p:cNvCxnSpPr>
            <a:cxnSpLocks/>
          </p:cNvCxnSpPr>
          <p:nvPr/>
        </p:nvCxnSpPr>
        <p:spPr>
          <a:xfrm>
            <a:off x="4042491" y="2759749"/>
            <a:ext cx="704769"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61703363-8C2F-4D28-A2BF-B4CC41D9B528}"/>
              </a:ext>
            </a:extLst>
          </p:cNvPr>
          <p:cNvCxnSpPr>
            <a:cxnSpLocks/>
          </p:cNvCxnSpPr>
          <p:nvPr/>
        </p:nvCxnSpPr>
        <p:spPr>
          <a:xfrm>
            <a:off x="5703651" y="2759749"/>
            <a:ext cx="2152569" cy="0"/>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6842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5" grpId="0"/>
      <p:bldP spid="17" grpId="0"/>
      <p:bldP spid="19" grpId="0"/>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 homme d'affaires qui a le pouce levé">
            <a:extLst>
              <a:ext uri="{FF2B5EF4-FFF2-40B4-BE49-F238E27FC236}">
                <a16:creationId xmlns:a16="http://schemas.microsoft.com/office/drawing/2014/main" id="{7FDACF76-EF87-4E68-B83B-1C866BAF9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81" y="1656259"/>
            <a:ext cx="1184172" cy="3623084"/>
          </a:xfrm>
          <a:prstGeom prst="rect">
            <a:avLst/>
          </a:prstGeom>
        </p:spPr>
      </p:pic>
      <p:sp>
        <p:nvSpPr>
          <p:cNvPr id="2" name="Titre 1">
            <a:extLst>
              <a:ext uri="{FF2B5EF4-FFF2-40B4-BE49-F238E27FC236}">
                <a16:creationId xmlns:a16="http://schemas.microsoft.com/office/drawing/2014/main" id="{CE42C1A1-441E-44A5-BD50-19DE10BC39D7}"/>
              </a:ext>
            </a:extLst>
          </p:cNvPr>
          <p:cNvSpPr>
            <a:spLocks noGrp="1"/>
          </p:cNvSpPr>
          <p:nvPr>
            <p:ph type="title"/>
          </p:nvPr>
        </p:nvSpPr>
        <p:spPr>
          <a:xfrm>
            <a:off x="623391" y="274638"/>
            <a:ext cx="8956038" cy="562074"/>
          </a:xfrm>
        </p:spPr>
        <p:txBody>
          <a:bodyPr>
            <a:normAutofit fontScale="90000"/>
          </a:bodyPr>
          <a:lstStyle/>
          <a:p>
            <a:r>
              <a:rPr lang="fr-FR"/>
              <a:t>Déterminer si une source est pertinente</a:t>
            </a:r>
          </a:p>
        </p:txBody>
      </p:sp>
      <p:grpSp>
        <p:nvGrpSpPr>
          <p:cNvPr id="6" name="Groupe 5">
            <a:extLst>
              <a:ext uri="{FF2B5EF4-FFF2-40B4-BE49-F238E27FC236}">
                <a16:creationId xmlns:a16="http://schemas.microsoft.com/office/drawing/2014/main" id="{932D6BE1-0FC4-4B96-8D45-10105C1D2C06}"/>
              </a:ext>
            </a:extLst>
          </p:cNvPr>
          <p:cNvGrpSpPr/>
          <p:nvPr/>
        </p:nvGrpSpPr>
        <p:grpSpPr>
          <a:xfrm>
            <a:off x="2255214" y="1755229"/>
            <a:ext cx="2007746" cy="401216"/>
            <a:chOff x="2255214" y="5812664"/>
            <a:chExt cx="2007746" cy="401216"/>
          </a:xfrm>
        </p:grpSpPr>
        <p:sp>
          <p:nvSpPr>
            <p:cNvPr id="7" name="Ellipse 6">
              <a:extLst>
                <a:ext uri="{FF2B5EF4-FFF2-40B4-BE49-F238E27FC236}">
                  <a16:creationId xmlns:a16="http://schemas.microsoft.com/office/drawing/2014/main" id="{32D433DA-D539-4994-9166-4488F40F6CAD}"/>
                </a:ext>
              </a:extLst>
            </p:cNvPr>
            <p:cNvSpPr/>
            <p:nvPr/>
          </p:nvSpPr>
          <p:spPr>
            <a:xfrm>
              <a:off x="2255214" y="5812664"/>
              <a:ext cx="401216" cy="40121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1</a:t>
              </a:r>
            </a:p>
          </p:txBody>
        </p:sp>
        <p:sp>
          <p:nvSpPr>
            <p:cNvPr id="8" name="ZoneTexte 7">
              <a:extLst>
                <a:ext uri="{FF2B5EF4-FFF2-40B4-BE49-F238E27FC236}">
                  <a16:creationId xmlns:a16="http://schemas.microsoft.com/office/drawing/2014/main" id="{CF9B5846-291E-4F88-870B-D992B1ABCF09}"/>
                </a:ext>
              </a:extLst>
            </p:cNvPr>
            <p:cNvSpPr txBox="1"/>
            <p:nvPr/>
          </p:nvSpPr>
          <p:spPr>
            <a:xfrm>
              <a:off x="2656430" y="5812664"/>
              <a:ext cx="1606530" cy="400110"/>
            </a:xfrm>
            <a:prstGeom prst="rect">
              <a:avLst/>
            </a:prstGeom>
            <a:noFill/>
          </p:spPr>
          <p:txBody>
            <a:bodyPr wrap="none" rtlCol="0">
              <a:spAutoFit/>
            </a:bodyPr>
            <a:lstStyle/>
            <a:p>
              <a:r>
                <a:rPr lang="fr-FR" sz="2000"/>
                <a:t>Qui suis-je ?</a:t>
              </a:r>
            </a:p>
          </p:txBody>
        </p:sp>
      </p:grpSp>
      <p:sp>
        <p:nvSpPr>
          <p:cNvPr id="9" name="Rectangle : coins arrondis 8">
            <a:extLst>
              <a:ext uri="{FF2B5EF4-FFF2-40B4-BE49-F238E27FC236}">
                <a16:creationId xmlns:a16="http://schemas.microsoft.com/office/drawing/2014/main" id="{B97A718B-C195-4547-B2B6-BD850373B66D}"/>
              </a:ext>
            </a:extLst>
          </p:cNvPr>
          <p:cNvSpPr/>
          <p:nvPr/>
        </p:nvSpPr>
        <p:spPr>
          <a:xfrm>
            <a:off x="2926327" y="2729822"/>
            <a:ext cx="6806252" cy="830944"/>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Est-ce que je </a:t>
            </a:r>
            <a:r>
              <a:rPr lang="fr-FR" sz="2800" b="1">
                <a:solidFill>
                  <a:schemeClr val="tx1"/>
                </a:solidFill>
              </a:rPr>
              <a:t>comprends</a:t>
            </a:r>
            <a:r>
              <a:rPr lang="fr-FR" sz="2800">
                <a:solidFill>
                  <a:schemeClr val="tx1"/>
                </a:solidFill>
              </a:rPr>
              <a:t> ce que je lis ?</a:t>
            </a:r>
          </a:p>
        </p:txBody>
      </p:sp>
      <p:sp>
        <p:nvSpPr>
          <p:cNvPr id="10" name="Rectangle : coins arrondis 9">
            <a:extLst>
              <a:ext uri="{FF2B5EF4-FFF2-40B4-BE49-F238E27FC236}">
                <a16:creationId xmlns:a16="http://schemas.microsoft.com/office/drawing/2014/main" id="{903396F5-59AE-42AE-A634-2501CA938145}"/>
              </a:ext>
            </a:extLst>
          </p:cNvPr>
          <p:cNvSpPr/>
          <p:nvPr/>
        </p:nvSpPr>
        <p:spPr>
          <a:xfrm>
            <a:off x="1404549" y="4600925"/>
            <a:ext cx="3890263" cy="1579189"/>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Est-ce que je peux l’</a:t>
            </a:r>
            <a:r>
              <a:rPr lang="fr-FR" sz="2800" b="1">
                <a:solidFill>
                  <a:schemeClr val="tx1"/>
                </a:solidFill>
              </a:rPr>
              <a:t>expliquer</a:t>
            </a:r>
            <a:r>
              <a:rPr lang="fr-FR" sz="2800">
                <a:solidFill>
                  <a:schemeClr val="tx1"/>
                </a:solidFill>
              </a:rPr>
              <a:t> à quelqu’un d’autre ?</a:t>
            </a:r>
          </a:p>
        </p:txBody>
      </p:sp>
      <p:sp>
        <p:nvSpPr>
          <p:cNvPr id="11" name="ZoneTexte 10">
            <a:extLst>
              <a:ext uri="{FF2B5EF4-FFF2-40B4-BE49-F238E27FC236}">
                <a16:creationId xmlns:a16="http://schemas.microsoft.com/office/drawing/2014/main" id="{1E623675-D60A-4CF6-9E4F-99FB964A7F44}"/>
              </a:ext>
            </a:extLst>
          </p:cNvPr>
          <p:cNvSpPr txBox="1"/>
          <p:nvPr/>
        </p:nvSpPr>
        <p:spPr>
          <a:xfrm>
            <a:off x="623391" y="836712"/>
            <a:ext cx="1845377" cy="461665"/>
          </a:xfrm>
          <a:prstGeom prst="rect">
            <a:avLst/>
          </a:prstGeom>
          <a:noFill/>
        </p:spPr>
        <p:txBody>
          <a:bodyPr wrap="none" rtlCol="0">
            <a:spAutoFit/>
          </a:bodyPr>
          <a:lstStyle/>
          <a:p>
            <a:r>
              <a:rPr lang="fr-FR" sz="2400"/>
              <a:t>Le contexte</a:t>
            </a:r>
          </a:p>
        </p:txBody>
      </p:sp>
      <p:pic>
        <p:nvPicPr>
          <p:cNvPr id="14" name="Image 13">
            <a:extLst>
              <a:ext uri="{FF2B5EF4-FFF2-40B4-BE49-F238E27FC236}">
                <a16:creationId xmlns:a16="http://schemas.microsoft.com/office/drawing/2014/main" id="{22BAD144-7059-4AAA-A27D-0F5C4D59F10E}"/>
              </a:ext>
            </a:extLst>
          </p:cNvPr>
          <p:cNvPicPr>
            <a:picLocks noChangeAspect="1"/>
          </p:cNvPicPr>
          <p:nvPr/>
        </p:nvPicPr>
        <p:blipFill>
          <a:blip r:embed="rId4"/>
          <a:stretch>
            <a:fillRect/>
          </a:stretch>
        </p:blipFill>
        <p:spPr>
          <a:xfrm>
            <a:off x="564066" y="1296228"/>
            <a:ext cx="1342666" cy="1189946"/>
          </a:xfrm>
          <a:prstGeom prst="rect">
            <a:avLst/>
          </a:prstGeom>
        </p:spPr>
      </p:pic>
    </p:spTree>
    <p:custDataLst>
      <p:tags r:id="rId1"/>
    </p:custDataLst>
    <p:extLst>
      <p:ext uri="{BB962C8B-B14F-4D97-AF65-F5344CB8AC3E}">
        <p14:creationId xmlns:p14="http://schemas.microsoft.com/office/powerpoint/2010/main" val="344681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 homme d'affaires qui a le pouce levé">
            <a:extLst>
              <a:ext uri="{FF2B5EF4-FFF2-40B4-BE49-F238E27FC236}">
                <a16:creationId xmlns:a16="http://schemas.microsoft.com/office/drawing/2014/main" id="{706F4CDF-D055-4C3C-842C-36C2DDC3C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81" y="1656259"/>
            <a:ext cx="1184172" cy="3623084"/>
          </a:xfrm>
          <a:prstGeom prst="rect">
            <a:avLst/>
          </a:prstGeom>
        </p:spPr>
      </p:pic>
      <p:sp>
        <p:nvSpPr>
          <p:cNvPr id="2" name="Titre 1">
            <a:extLst>
              <a:ext uri="{FF2B5EF4-FFF2-40B4-BE49-F238E27FC236}">
                <a16:creationId xmlns:a16="http://schemas.microsoft.com/office/drawing/2014/main" id="{CE42C1A1-441E-44A5-BD50-19DE10BC39D7}"/>
              </a:ext>
            </a:extLst>
          </p:cNvPr>
          <p:cNvSpPr>
            <a:spLocks noGrp="1"/>
          </p:cNvSpPr>
          <p:nvPr>
            <p:ph type="title"/>
          </p:nvPr>
        </p:nvSpPr>
        <p:spPr>
          <a:xfrm>
            <a:off x="623391" y="274638"/>
            <a:ext cx="8956038" cy="562074"/>
          </a:xfrm>
        </p:spPr>
        <p:txBody>
          <a:bodyPr>
            <a:normAutofit fontScale="90000"/>
          </a:bodyPr>
          <a:lstStyle/>
          <a:p>
            <a:r>
              <a:rPr lang="fr-FR"/>
              <a:t>Déterminer si une source est pertinente</a:t>
            </a:r>
          </a:p>
        </p:txBody>
      </p:sp>
      <p:pic>
        <p:nvPicPr>
          <p:cNvPr id="5" name="Image 4">
            <a:extLst>
              <a:ext uri="{FF2B5EF4-FFF2-40B4-BE49-F238E27FC236}">
                <a16:creationId xmlns:a16="http://schemas.microsoft.com/office/drawing/2014/main" id="{16023D33-6F1F-4A72-974D-56FC9E496BDD}"/>
              </a:ext>
            </a:extLst>
          </p:cNvPr>
          <p:cNvPicPr>
            <a:picLocks noChangeAspect="1"/>
          </p:cNvPicPr>
          <p:nvPr/>
        </p:nvPicPr>
        <p:blipFill>
          <a:blip r:embed="rId4"/>
          <a:stretch>
            <a:fillRect/>
          </a:stretch>
        </p:blipFill>
        <p:spPr>
          <a:xfrm>
            <a:off x="439346" y="1137941"/>
            <a:ext cx="1544181" cy="1368540"/>
          </a:xfrm>
          <a:prstGeom prst="rect">
            <a:avLst/>
          </a:prstGeom>
        </p:spPr>
      </p:pic>
      <p:grpSp>
        <p:nvGrpSpPr>
          <p:cNvPr id="6" name="Groupe 5">
            <a:extLst>
              <a:ext uri="{FF2B5EF4-FFF2-40B4-BE49-F238E27FC236}">
                <a16:creationId xmlns:a16="http://schemas.microsoft.com/office/drawing/2014/main" id="{932D6BE1-0FC4-4B96-8D45-10105C1D2C06}"/>
              </a:ext>
            </a:extLst>
          </p:cNvPr>
          <p:cNvGrpSpPr/>
          <p:nvPr/>
        </p:nvGrpSpPr>
        <p:grpSpPr>
          <a:xfrm>
            <a:off x="2255214" y="1755229"/>
            <a:ext cx="2007746" cy="401216"/>
            <a:chOff x="2255214" y="5812664"/>
            <a:chExt cx="2007746" cy="401216"/>
          </a:xfrm>
        </p:grpSpPr>
        <p:sp>
          <p:nvSpPr>
            <p:cNvPr id="7" name="Ellipse 6">
              <a:extLst>
                <a:ext uri="{FF2B5EF4-FFF2-40B4-BE49-F238E27FC236}">
                  <a16:creationId xmlns:a16="http://schemas.microsoft.com/office/drawing/2014/main" id="{32D433DA-D539-4994-9166-4488F40F6CAD}"/>
                </a:ext>
              </a:extLst>
            </p:cNvPr>
            <p:cNvSpPr/>
            <p:nvPr/>
          </p:nvSpPr>
          <p:spPr>
            <a:xfrm>
              <a:off x="2255214" y="5812664"/>
              <a:ext cx="401216" cy="40121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1</a:t>
              </a:r>
            </a:p>
          </p:txBody>
        </p:sp>
        <p:sp>
          <p:nvSpPr>
            <p:cNvPr id="8" name="ZoneTexte 7">
              <a:extLst>
                <a:ext uri="{FF2B5EF4-FFF2-40B4-BE49-F238E27FC236}">
                  <a16:creationId xmlns:a16="http://schemas.microsoft.com/office/drawing/2014/main" id="{CF9B5846-291E-4F88-870B-D992B1ABCF09}"/>
                </a:ext>
              </a:extLst>
            </p:cNvPr>
            <p:cNvSpPr txBox="1"/>
            <p:nvPr/>
          </p:nvSpPr>
          <p:spPr>
            <a:xfrm>
              <a:off x="2656430" y="5812664"/>
              <a:ext cx="1606530" cy="400110"/>
            </a:xfrm>
            <a:prstGeom prst="rect">
              <a:avLst/>
            </a:prstGeom>
            <a:noFill/>
          </p:spPr>
          <p:txBody>
            <a:bodyPr wrap="none" rtlCol="0">
              <a:spAutoFit/>
            </a:bodyPr>
            <a:lstStyle/>
            <a:p>
              <a:r>
                <a:rPr lang="fr-FR" sz="2000"/>
                <a:t>Qui suis-je ?</a:t>
              </a:r>
            </a:p>
          </p:txBody>
        </p:sp>
      </p:grpSp>
      <p:sp>
        <p:nvSpPr>
          <p:cNvPr id="11" name="ZoneTexte 10">
            <a:extLst>
              <a:ext uri="{FF2B5EF4-FFF2-40B4-BE49-F238E27FC236}">
                <a16:creationId xmlns:a16="http://schemas.microsoft.com/office/drawing/2014/main" id="{1E623675-D60A-4CF6-9E4F-99FB964A7F44}"/>
              </a:ext>
            </a:extLst>
          </p:cNvPr>
          <p:cNvSpPr txBox="1"/>
          <p:nvPr/>
        </p:nvSpPr>
        <p:spPr>
          <a:xfrm>
            <a:off x="623391" y="836712"/>
            <a:ext cx="1462260" cy="461665"/>
          </a:xfrm>
          <a:prstGeom prst="rect">
            <a:avLst/>
          </a:prstGeom>
          <a:noFill/>
        </p:spPr>
        <p:txBody>
          <a:bodyPr wrap="none" rtlCol="0">
            <a:spAutoFit/>
          </a:bodyPr>
          <a:lstStyle/>
          <a:p>
            <a:r>
              <a:rPr lang="fr-FR" sz="2400"/>
              <a:t>L’objectif</a:t>
            </a:r>
          </a:p>
        </p:txBody>
      </p:sp>
      <p:grpSp>
        <p:nvGrpSpPr>
          <p:cNvPr id="12" name="Groupe 11">
            <a:extLst>
              <a:ext uri="{FF2B5EF4-FFF2-40B4-BE49-F238E27FC236}">
                <a16:creationId xmlns:a16="http://schemas.microsoft.com/office/drawing/2014/main" id="{B41CBEC4-0D47-413C-BD24-5B22B7131418}"/>
              </a:ext>
            </a:extLst>
          </p:cNvPr>
          <p:cNvGrpSpPr/>
          <p:nvPr/>
        </p:nvGrpSpPr>
        <p:grpSpPr>
          <a:xfrm>
            <a:off x="2255214" y="2298533"/>
            <a:ext cx="8564028" cy="401216"/>
            <a:chOff x="2255214" y="4146741"/>
            <a:chExt cx="8564028" cy="401216"/>
          </a:xfrm>
        </p:grpSpPr>
        <p:sp>
          <p:nvSpPr>
            <p:cNvPr id="13" name="Ellipse 12">
              <a:extLst>
                <a:ext uri="{FF2B5EF4-FFF2-40B4-BE49-F238E27FC236}">
                  <a16:creationId xmlns:a16="http://schemas.microsoft.com/office/drawing/2014/main" id="{A81BA2EA-6522-4C9D-81F2-A279AC21D215}"/>
                </a:ext>
              </a:extLst>
            </p:cNvPr>
            <p:cNvSpPr/>
            <p:nvPr/>
          </p:nvSpPr>
          <p:spPr>
            <a:xfrm>
              <a:off x="2255214" y="4146741"/>
              <a:ext cx="401216" cy="40121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2</a:t>
              </a:r>
            </a:p>
          </p:txBody>
        </p:sp>
        <p:sp>
          <p:nvSpPr>
            <p:cNvPr id="14" name="ZoneTexte 13">
              <a:extLst>
                <a:ext uri="{FF2B5EF4-FFF2-40B4-BE49-F238E27FC236}">
                  <a16:creationId xmlns:a16="http://schemas.microsoft.com/office/drawing/2014/main" id="{28C3F136-06C7-4778-BFF3-25F1C46FB5A7}"/>
                </a:ext>
              </a:extLst>
            </p:cNvPr>
            <p:cNvSpPr txBox="1"/>
            <p:nvPr/>
          </p:nvSpPr>
          <p:spPr>
            <a:xfrm>
              <a:off x="2656430" y="4146741"/>
              <a:ext cx="8162812" cy="400110"/>
            </a:xfrm>
            <a:prstGeom prst="rect">
              <a:avLst/>
            </a:prstGeom>
            <a:noFill/>
          </p:spPr>
          <p:txBody>
            <a:bodyPr wrap="none" rtlCol="0">
              <a:spAutoFit/>
            </a:bodyPr>
            <a:lstStyle/>
            <a:p>
              <a:r>
                <a:rPr lang="fr-FR" sz="2000"/>
                <a:t>Quel est mon objectif ? Est-ce que je dois produire quelque chose ?</a:t>
              </a:r>
            </a:p>
          </p:txBody>
        </p:sp>
      </p:grpSp>
      <p:sp>
        <p:nvSpPr>
          <p:cNvPr id="15" name="Rectangle : coins arrondis 14">
            <a:extLst>
              <a:ext uri="{FF2B5EF4-FFF2-40B4-BE49-F238E27FC236}">
                <a16:creationId xmlns:a16="http://schemas.microsoft.com/office/drawing/2014/main" id="{E1E763C5-3F75-4D1F-9E8C-2AA8AC8430A7}"/>
              </a:ext>
            </a:extLst>
          </p:cNvPr>
          <p:cNvSpPr/>
          <p:nvPr/>
        </p:nvSpPr>
        <p:spPr>
          <a:xfrm>
            <a:off x="5338354" y="3338300"/>
            <a:ext cx="5896336" cy="113910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Est-ce que ce que je lis va m’aider à atteindre mon objectif?</a:t>
            </a:r>
          </a:p>
        </p:txBody>
      </p:sp>
      <p:sp>
        <p:nvSpPr>
          <p:cNvPr id="16" name="Rectangle : coins arrondis 15">
            <a:extLst>
              <a:ext uri="{FF2B5EF4-FFF2-40B4-BE49-F238E27FC236}">
                <a16:creationId xmlns:a16="http://schemas.microsoft.com/office/drawing/2014/main" id="{46AB2BF8-62B0-45E0-8C83-B6AC263A1548}"/>
              </a:ext>
            </a:extLst>
          </p:cNvPr>
          <p:cNvSpPr/>
          <p:nvPr/>
        </p:nvSpPr>
        <p:spPr>
          <a:xfrm>
            <a:off x="686746" y="4725242"/>
            <a:ext cx="3201203" cy="970663"/>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Est-ce que je suis en retard ?</a:t>
            </a:r>
          </a:p>
        </p:txBody>
      </p:sp>
      <p:sp>
        <p:nvSpPr>
          <p:cNvPr id="17" name="Rectangle : coins arrondis 16">
            <a:extLst>
              <a:ext uri="{FF2B5EF4-FFF2-40B4-BE49-F238E27FC236}">
                <a16:creationId xmlns:a16="http://schemas.microsoft.com/office/drawing/2014/main" id="{D517FDD2-B191-40E2-A89D-3DFFD11265BA}"/>
              </a:ext>
            </a:extLst>
          </p:cNvPr>
          <p:cNvSpPr/>
          <p:nvPr/>
        </p:nvSpPr>
        <p:spPr>
          <a:xfrm>
            <a:off x="5016136" y="4837146"/>
            <a:ext cx="5479585" cy="1502376"/>
          </a:xfrm>
          <a:prstGeom prst="round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Si j’estime que cette source est pertinente, suis-je capable d’expliquer pourquoi ?</a:t>
            </a:r>
          </a:p>
        </p:txBody>
      </p:sp>
    </p:spTree>
    <p:custDataLst>
      <p:tags r:id="rId1"/>
    </p:custDataLst>
    <p:extLst>
      <p:ext uri="{BB962C8B-B14F-4D97-AF65-F5344CB8AC3E}">
        <p14:creationId xmlns:p14="http://schemas.microsoft.com/office/powerpoint/2010/main" val="151128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63D4C15-9E23-43F5-B97B-0262986B8727}"/>
              </a:ext>
            </a:extLst>
          </p:cNvPr>
          <p:cNvSpPr>
            <a:spLocks noGrp="1"/>
          </p:cNvSpPr>
          <p:nvPr>
            <p:ph type="body" sz="quarter" idx="10"/>
          </p:nvPr>
        </p:nvSpPr>
        <p:spPr/>
        <p:txBody>
          <a:bodyPr/>
          <a:lstStyle/>
          <a:p>
            <a:r>
              <a:rPr lang="fr-FR"/>
              <a:t>2</a:t>
            </a:r>
            <a:r>
              <a:rPr lang="fr-FR" baseline="30000"/>
              <a:t>e</a:t>
            </a:r>
            <a:r>
              <a:rPr lang="fr-FR"/>
              <a:t> Partie</a:t>
            </a:r>
          </a:p>
        </p:txBody>
      </p:sp>
      <p:sp>
        <p:nvSpPr>
          <p:cNvPr id="3" name="Espace réservé du texte 2">
            <a:extLst>
              <a:ext uri="{FF2B5EF4-FFF2-40B4-BE49-F238E27FC236}">
                <a16:creationId xmlns:a16="http://schemas.microsoft.com/office/drawing/2014/main" id="{C492EB4D-3717-4B2B-BB75-BC320776BDD9}"/>
              </a:ext>
            </a:extLst>
          </p:cNvPr>
          <p:cNvSpPr>
            <a:spLocks noGrp="1"/>
          </p:cNvSpPr>
          <p:nvPr>
            <p:ph type="body" sz="quarter" idx="11"/>
          </p:nvPr>
        </p:nvSpPr>
        <p:spPr/>
        <p:txBody>
          <a:bodyPr/>
          <a:lstStyle/>
          <a:p>
            <a:r>
              <a:rPr lang="fr-FR"/>
              <a:t>Topo sur les IAG</a:t>
            </a:r>
          </a:p>
        </p:txBody>
      </p:sp>
    </p:spTree>
    <p:custDataLst>
      <p:tags r:id="rId1"/>
    </p:custDataLst>
    <p:extLst>
      <p:ext uri="{BB962C8B-B14F-4D97-AF65-F5344CB8AC3E}">
        <p14:creationId xmlns:p14="http://schemas.microsoft.com/office/powerpoint/2010/main" val="404905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eur : en arc 24">
            <a:extLst>
              <a:ext uri="{FF2B5EF4-FFF2-40B4-BE49-F238E27FC236}">
                <a16:creationId xmlns:a16="http://schemas.microsoft.com/office/drawing/2014/main" id="{6852134D-CEAB-4936-8D69-E103DAF2D7F0}"/>
              </a:ext>
            </a:extLst>
          </p:cNvPr>
          <p:cNvCxnSpPr>
            <a:cxnSpLocks/>
            <a:stCxn id="19" idx="2"/>
            <a:endCxn id="17" idx="2"/>
          </p:cNvCxnSpPr>
          <p:nvPr/>
        </p:nvCxnSpPr>
        <p:spPr>
          <a:xfrm rot="5400000" flipH="1" flipV="1">
            <a:off x="7936529" y="4176539"/>
            <a:ext cx="3268" cy="3819125"/>
          </a:xfrm>
          <a:prstGeom prst="curvedConnector3">
            <a:avLst>
              <a:gd name="adj1" fmla="val -1738791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 name="Connecteur : en arc 11">
            <a:extLst>
              <a:ext uri="{FF2B5EF4-FFF2-40B4-BE49-F238E27FC236}">
                <a16:creationId xmlns:a16="http://schemas.microsoft.com/office/drawing/2014/main" id="{482BC77A-2390-46A5-98B2-E68171AA2AB8}"/>
              </a:ext>
            </a:extLst>
          </p:cNvPr>
          <p:cNvCxnSpPr>
            <a:cxnSpLocks/>
            <a:stCxn id="9" idx="2"/>
            <a:endCxn id="19" idx="2"/>
          </p:cNvCxnSpPr>
          <p:nvPr/>
        </p:nvCxnSpPr>
        <p:spPr>
          <a:xfrm rot="16200000" flipH="1">
            <a:off x="4071980" y="4131114"/>
            <a:ext cx="13759" cy="3899484"/>
          </a:xfrm>
          <a:prstGeom prst="curvedConnector3">
            <a:avLst>
              <a:gd name="adj1" fmla="val 4103321"/>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6" name="Rectangle : coins arrondis 15">
            <a:extLst>
              <a:ext uri="{FF2B5EF4-FFF2-40B4-BE49-F238E27FC236}">
                <a16:creationId xmlns:a16="http://schemas.microsoft.com/office/drawing/2014/main" id="{1B120BAA-015C-4568-ACB2-52050F5ECF80}"/>
              </a:ext>
            </a:extLst>
          </p:cNvPr>
          <p:cNvSpPr/>
          <p:nvPr/>
        </p:nvSpPr>
        <p:spPr>
          <a:xfrm>
            <a:off x="8166519" y="2582861"/>
            <a:ext cx="3362417" cy="3316941"/>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DEE71F48-4917-48D5-A35C-BA5011FF75B6}"/>
              </a:ext>
            </a:extLst>
          </p:cNvPr>
          <p:cNvSpPr txBox="1"/>
          <p:nvPr/>
        </p:nvSpPr>
        <p:spPr>
          <a:xfrm>
            <a:off x="9440402" y="5715136"/>
            <a:ext cx="814647" cy="369332"/>
          </a:xfrm>
          <a:prstGeom prst="rect">
            <a:avLst/>
          </a:prstGeom>
          <a:solidFill>
            <a:schemeClr val="bg1"/>
          </a:solidFill>
          <a:ln w="28575">
            <a:solidFill>
              <a:srgbClr val="68013F"/>
            </a:solidFill>
          </a:ln>
        </p:spPr>
        <p:txBody>
          <a:bodyPr wrap="none" rtlCol="0">
            <a:spAutoFit/>
          </a:bodyPr>
          <a:lstStyle/>
          <a:p>
            <a:r>
              <a:rPr lang="fr-FR"/>
              <a:t>Sortie</a:t>
            </a:r>
          </a:p>
        </p:txBody>
      </p:sp>
      <p:sp>
        <p:nvSpPr>
          <p:cNvPr id="8" name="Rectangle : coins arrondis 7">
            <a:extLst>
              <a:ext uri="{FF2B5EF4-FFF2-40B4-BE49-F238E27FC236}">
                <a16:creationId xmlns:a16="http://schemas.microsoft.com/office/drawing/2014/main" id="{84574709-B1EC-4FF6-8C0E-D49016B31CE0}"/>
              </a:ext>
            </a:extLst>
          </p:cNvPr>
          <p:cNvSpPr/>
          <p:nvPr/>
        </p:nvSpPr>
        <p:spPr>
          <a:xfrm>
            <a:off x="367553" y="2582861"/>
            <a:ext cx="3523129" cy="3316941"/>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CEAE571-7B8B-45C9-B27E-F3D4B7E3930F}"/>
              </a:ext>
            </a:extLst>
          </p:cNvPr>
          <p:cNvSpPr>
            <a:spLocks noGrp="1"/>
          </p:cNvSpPr>
          <p:nvPr>
            <p:ph type="title"/>
          </p:nvPr>
        </p:nvSpPr>
        <p:spPr>
          <a:xfrm>
            <a:off x="623391" y="274638"/>
            <a:ext cx="2302689" cy="562074"/>
          </a:xfrm>
        </p:spPr>
        <p:txBody>
          <a:bodyPr>
            <a:normAutofit fontScale="90000"/>
          </a:bodyPr>
          <a:lstStyle/>
          <a:p>
            <a:r>
              <a:rPr lang="fr-FR"/>
              <a:t>Algorithme </a:t>
            </a:r>
          </a:p>
        </p:txBody>
      </p:sp>
      <p:sp>
        <p:nvSpPr>
          <p:cNvPr id="3" name="Titre 1">
            <a:extLst>
              <a:ext uri="{FF2B5EF4-FFF2-40B4-BE49-F238E27FC236}">
                <a16:creationId xmlns:a16="http://schemas.microsoft.com/office/drawing/2014/main" id="{EF206F11-6142-4219-8A0F-42561C7E0440}"/>
              </a:ext>
            </a:extLst>
          </p:cNvPr>
          <p:cNvSpPr txBox="1">
            <a:spLocks/>
          </p:cNvSpPr>
          <p:nvPr/>
        </p:nvSpPr>
        <p:spPr bwMode="auto">
          <a:xfrm>
            <a:off x="2926080" y="339952"/>
            <a:ext cx="2302690" cy="562074"/>
          </a:xfrm>
          <a:prstGeom prst="rect">
            <a:avLst/>
          </a:prstGeom>
          <a:noFill/>
        </p:spPr>
        <p:txBody>
          <a:bodyPr>
            <a:normAutofit fontScale="97500" lnSpcReduction="10000"/>
          </a:bodyPr>
          <a:lstStyle>
            <a:lvl1pPr algn="l" defTabSz="914400" eaLnBrk="1" hangingPunct="1">
              <a:lnSpc>
                <a:spcPct val="90000"/>
              </a:lnSpc>
              <a:spcBef>
                <a:spcPts val="0"/>
              </a:spcBef>
              <a:buNone/>
              <a:defRPr lang="fr-FR" sz="3600" b="0">
                <a:solidFill>
                  <a:srgbClr val="68013F"/>
                </a:solidFill>
                <a:latin typeface="+mj-lt"/>
                <a:ea typeface="+mj-ea"/>
                <a:cs typeface="+mj-cs"/>
              </a:defRPr>
            </a:lvl1pPr>
          </a:lstStyle>
          <a:p>
            <a:r>
              <a:rPr lang="fr-FR"/>
              <a:t>= CUISINE </a:t>
            </a:r>
          </a:p>
        </p:txBody>
      </p:sp>
      <p:grpSp>
        <p:nvGrpSpPr>
          <p:cNvPr id="4" name="Groupe 3">
            <a:extLst>
              <a:ext uri="{FF2B5EF4-FFF2-40B4-BE49-F238E27FC236}">
                <a16:creationId xmlns:a16="http://schemas.microsoft.com/office/drawing/2014/main" id="{54D6204D-B561-401A-9C84-29A7D24AA5FA}"/>
              </a:ext>
            </a:extLst>
          </p:cNvPr>
          <p:cNvGrpSpPr/>
          <p:nvPr/>
        </p:nvGrpSpPr>
        <p:grpSpPr>
          <a:xfrm>
            <a:off x="698003" y="1114793"/>
            <a:ext cx="9943102" cy="1015663"/>
            <a:chOff x="780863" y="1893476"/>
            <a:chExt cx="9943102" cy="1015663"/>
          </a:xfrm>
        </p:grpSpPr>
        <p:sp>
          <p:nvSpPr>
            <p:cNvPr id="5" name="Flèche : droite 4">
              <a:extLst>
                <a:ext uri="{FF2B5EF4-FFF2-40B4-BE49-F238E27FC236}">
                  <a16:creationId xmlns:a16="http://schemas.microsoft.com/office/drawing/2014/main" id="{470A3B94-761B-4E19-8C75-7DC2E2259C63}"/>
                </a:ext>
              </a:extLst>
            </p:cNvPr>
            <p:cNvSpPr/>
            <p:nvPr/>
          </p:nvSpPr>
          <p:spPr>
            <a:xfrm>
              <a:off x="780863" y="2047364"/>
              <a:ext cx="521198" cy="400110"/>
            </a:xfrm>
            <a:prstGeom prst="rightArrow">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C263A87-4F25-428D-A30B-F3CA2E31A5A3}"/>
                </a:ext>
              </a:extLst>
            </p:cNvPr>
            <p:cNvSpPr txBox="1"/>
            <p:nvPr/>
          </p:nvSpPr>
          <p:spPr>
            <a:xfrm>
              <a:off x="1302060" y="1893476"/>
              <a:ext cx="9421905" cy="1015663"/>
            </a:xfrm>
            <a:prstGeom prst="rect">
              <a:avLst/>
            </a:prstGeom>
            <a:noFill/>
          </p:spPr>
          <p:txBody>
            <a:bodyPr wrap="square" rtlCol="0">
              <a:spAutoFit/>
            </a:bodyPr>
            <a:lstStyle/>
            <a:p>
              <a:r>
                <a:rPr lang="fr-FR" sz="2000"/>
                <a:t>Un </a:t>
              </a:r>
              <a:r>
                <a:rPr lang="fr-FR" sz="2000" b="1"/>
                <a:t>algorithme</a:t>
              </a:r>
              <a:r>
                <a:rPr lang="fr-FR" sz="2000"/>
                <a:t> est une série d’</a:t>
              </a:r>
              <a:r>
                <a:rPr lang="fr-FR" sz="2000" b="1"/>
                <a:t>instructions</a:t>
              </a:r>
              <a:r>
                <a:rPr lang="fr-FR" sz="2000"/>
                <a:t> simples et bien définies permettant de réaliser une tâche spécifique, souvent de manière automatisée, mais pas toujours, par exemple…</a:t>
              </a:r>
              <a:endParaRPr lang="fr-FR" sz="2000" b="1"/>
            </a:p>
          </p:txBody>
        </p:sp>
      </p:grpSp>
      <p:pic>
        <p:nvPicPr>
          <p:cNvPr id="1026" name="Picture 2" descr="Tagliatelles forestières">
            <a:extLst>
              <a:ext uri="{FF2B5EF4-FFF2-40B4-BE49-F238E27FC236}">
                <a16:creationId xmlns:a16="http://schemas.microsoft.com/office/drawing/2014/main" id="{CEBC21B2-D172-4D9C-9518-0959EEC36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214" y="3363001"/>
            <a:ext cx="2993025" cy="1709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68AB9AD-8754-4DF9-B014-DAE28D35CCD7}"/>
              </a:ext>
            </a:extLst>
          </p:cNvPr>
          <p:cNvSpPr txBox="1"/>
          <p:nvPr/>
        </p:nvSpPr>
        <p:spPr>
          <a:xfrm>
            <a:off x="3138833" y="2080513"/>
            <a:ext cx="4716595" cy="369332"/>
          </a:xfrm>
          <a:prstGeom prst="rect">
            <a:avLst/>
          </a:prstGeom>
          <a:noFill/>
        </p:spPr>
        <p:txBody>
          <a:bodyPr wrap="square" rtlCol="0">
            <a:spAutoFit/>
          </a:bodyPr>
          <a:lstStyle/>
          <a:p>
            <a:pPr algn="ctr"/>
            <a:r>
              <a:rPr lang="fr-FR"/>
              <a:t>Une </a:t>
            </a:r>
            <a:r>
              <a:rPr lang="fr-FR" b="1"/>
              <a:t>recette de cuisine </a:t>
            </a:r>
            <a:r>
              <a:rPr lang="fr-FR"/>
              <a:t>est un algorithme</a:t>
            </a:r>
          </a:p>
        </p:txBody>
      </p:sp>
      <p:pic>
        <p:nvPicPr>
          <p:cNvPr id="1028" name="Picture 4" descr="Image illustrative de l’article Tagliatelle">
            <a:extLst>
              <a:ext uri="{FF2B5EF4-FFF2-40B4-BE49-F238E27FC236}">
                <a16:creationId xmlns:a16="http://schemas.microsoft.com/office/drawing/2014/main" id="{889839E3-78C4-4A39-8260-893116714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33" y="2813600"/>
            <a:ext cx="1576601" cy="1050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Beka 12036124 Polo Casserole en acier Inoxydable 12 cm, Noire">
            <a:extLst>
              <a:ext uri="{FF2B5EF4-FFF2-40B4-BE49-F238E27FC236}">
                <a16:creationId xmlns:a16="http://schemas.microsoft.com/office/drawing/2014/main" id="{E33BF88F-3429-4065-AFF2-77788883E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87" y="4379773"/>
            <a:ext cx="1442130" cy="794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Pourquoi il ne faut surtout pas faire bouillir de l'eau déjà chaude">
            <a:extLst>
              <a:ext uri="{FF2B5EF4-FFF2-40B4-BE49-F238E27FC236}">
                <a16:creationId xmlns:a16="http://schemas.microsoft.com/office/drawing/2014/main" id="{AAAEE8B6-378B-480B-AF10-D5B114251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3241" y="2781063"/>
            <a:ext cx="1225677" cy="817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Sauce tomate">
            <a:extLst>
              <a:ext uri="{FF2B5EF4-FFF2-40B4-BE49-F238E27FC236}">
                <a16:creationId xmlns:a16="http://schemas.microsoft.com/office/drawing/2014/main" id="{23F2440E-05B8-4EED-B049-18CE90A03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6151" y="3759542"/>
            <a:ext cx="1225676" cy="689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99492862-3939-4B6D-B240-B9D744C49C92}"/>
              </a:ext>
            </a:extLst>
          </p:cNvPr>
          <p:cNvSpPr txBox="1"/>
          <p:nvPr/>
        </p:nvSpPr>
        <p:spPr>
          <a:xfrm>
            <a:off x="1684123" y="5704645"/>
            <a:ext cx="889987" cy="369332"/>
          </a:xfrm>
          <a:prstGeom prst="rect">
            <a:avLst/>
          </a:prstGeom>
          <a:solidFill>
            <a:schemeClr val="bg1"/>
          </a:solidFill>
          <a:ln w="28575">
            <a:solidFill>
              <a:srgbClr val="68013F"/>
            </a:solidFill>
          </a:ln>
        </p:spPr>
        <p:txBody>
          <a:bodyPr wrap="none" rtlCol="0">
            <a:spAutoFit/>
          </a:bodyPr>
          <a:lstStyle/>
          <a:p>
            <a:r>
              <a:rPr lang="fr-FR"/>
              <a:t>Entrée</a:t>
            </a:r>
          </a:p>
        </p:txBody>
      </p:sp>
      <p:sp>
        <p:nvSpPr>
          <p:cNvPr id="18" name="Rectangle : coins arrondis 17">
            <a:extLst>
              <a:ext uri="{FF2B5EF4-FFF2-40B4-BE49-F238E27FC236}">
                <a16:creationId xmlns:a16="http://schemas.microsoft.com/office/drawing/2014/main" id="{FD54408D-8E65-4136-9C2A-4DA8B5C61391}"/>
              </a:ext>
            </a:extLst>
          </p:cNvPr>
          <p:cNvSpPr/>
          <p:nvPr/>
        </p:nvSpPr>
        <p:spPr>
          <a:xfrm>
            <a:off x="4209879" y="2582861"/>
            <a:ext cx="3523129" cy="3316941"/>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4EA20D11-D761-4C15-B935-07764D8F39A9}"/>
              </a:ext>
            </a:extLst>
          </p:cNvPr>
          <p:cNvSpPr txBox="1"/>
          <p:nvPr/>
        </p:nvSpPr>
        <p:spPr>
          <a:xfrm>
            <a:off x="4914353" y="5718404"/>
            <a:ext cx="2228495" cy="369332"/>
          </a:xfrm>
          <a:prstGeom prst="rect">
            <a:avLst/>
          </a:prstGeom>
          <a:solidFill>
            <a:schemeClr val="bg1"/>
          </a:solidFill>
          <a:ln w="28575">
            <a:solidFill>
              <a:srgbClr val="68013F"/>
            </a:solidFill>
          </a:ln>
        </p:spPr>
        <p:txBody>
          <a:bodyPr wrap="none" rtlCol="0">
            <a:spAutoFit/>
          </a:bodyPr>
          <a:lstStyle/>
          <a:p>
            <a:r>
              <a:rPr lang="fr-FR"/>
              <a:t>Suite d’instructions</a:t>
            </a:r>
          </a:p>
        </p:txBody>
      </p:sp>
      <p:sp>
        <p:nvSpPr>
          <p:cNvPr id="11" name="ZoneTexte 10">
            <a:extLst>
              <a:ext uri="{FF2B5EF4-FFF2-40B4-BE49-F238E27FC236}">
                <a16:creationId xmlns:a16="http://schemas.microsoft.com/office/drawing/2014/main" id="{0FB07704-ECBD-4436-94F1-B87E248FFC34}"/>
              </a:ext>
            </a:extLst>
          </p:cNvPr>
          <p:cNvSpPr txBox="1"/>
          <p:nvPr/>
        </p:nvSpPr>
        <p:spPr>
          <a:xfrm>
            <a:off x="4603340" y="2945373"/>
            <a:ext cx="2850520" cy="2677656"/>
          </a:xfrm>
          <a:prstGeom prst="rect">
            <a:avLst/>
          </a:prstGeom>
          <a:noFill/>
        </p:spPr>
        <p:txBody>
          <a:bodyPr wrap="square" rtlCol="0">
            <a:spAutoFit/>
          </a:bodyPr>
          <a:lstStyle/>
          <a:p>
            <a:pPr marL="342900" indent="-342900">
              <a:buAutoNum type="arabicParenR"/>
            </a:pPr>
            <a:r>
              <a:rPr lang="fr-FR" sz="1400"/>
              <a:t>Prendre une casserole</a:t>
            </a:r>
          </a:p>
          <a:p>
            <a:pPr marL="342900" indent="-342900">
              <a:buAutoNum type="arabicParenR"/>
            </a:pPr>
            <a:r>
              <a:rPr lang="fr-FR" sz="1400"/>
              <a:t>Mettre tant d’eau dans la casserole</a:t>
            </a:r>
          </a:p>
          <a:p>
            <a:pPr marL="342900" indent="-342900">
              <a:buAutoNum type="arabicParenR"/>
            </a:pPr>
            <a:r>
              <a:rPr lang="fr-FR" sz="1400"/>
              <a:t>Allumer la source de chaleur</a:t>
            </a:r>
          </a:p>
          <a:p>
            <a:pPr marL="342900" indent="-342900">
              <a:buAutoNum type="arabicParenR"/>
            </a:pPr>
            <a:r>
              <a:rPr lang="fr-FR" sz="1400"/>
              <a:t>Mettre tant de sel</a:t>
            </a:r>
          </a:p>
          <a:p>
            <a:pPr marL="342900" indent="-342900">
              <a:buAutoNum type="arabicParenR"/>
            </a:pPr>
            <a:r>
              <a:rPr lang="fr-FR" sz="1400"/>
              <a:t>Quand l’eau bout mettre tant de gramme de pâtes</a:t>
            </a:r>
          </a:p>
          <a:p>
            <a:pPr marL="342900" indent="-342900">
              <a:buAutoNum type="arabicParenR"/>
            </a:pPr>
            <a:r>
              <a:rPr lang="fr-FR" sz="1400"/>
              <a:t>Enclencher un minuteur sur 10 min</a:t>
            </a:r>
          </a:p>
          <a:p>
            <a:pPr marL="342900" indent="-342900">
              <a:buAutoNum type="arabicParenR"/>
            </a:pPr>
            <a:r>
              <a:rPr lang="fr-FR" sz="1400"/>
              <a:t>Remuer toutes les x min</a:t>
            </a:r>
          </a:p>
          <a:p>
            <a:pPr marL="342900" indent="-342900">
              <a:buAutoNum type="arabicParenR"/>
            </a:pPr>
            <a:r>
              <a:rPr lang="fr-FR" sz="1400"/>
              <a:t>…</a:t>
            </a:r>
          </a:p>
        </p:txBody>
      </p:sp>
      <p:pic>
        <p:nvPicPr>
          <p:cNvPr id="1036" name="Picture 12" descr="Gros sel | QOOQ">
            <a:extLst>
              <a:ext uri="{FF2B5EF4-FFF2-40B4-BE49-F238E27FC236}">
                <a16:creationId xmlns:a16="http://schemas.microsoft.com/office/drawing/2014/main" id="{0579BDA9-1FC8-435A-9ACD-BD65D61FDA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241" t="10755" r="23034" b="15416"/>
          <a:stretch/>
        </p:blipFill>
        <p:spPr bwMode="auto">
          <a:xfrm>
            <a:off x="2479089" y="4609798"/>
            <a:ext cx="893980" cy="921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14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 fill="hold"/>
                                        <p:tgtEl>
                                          <p:spTgt spid="3"/>
                                        </p:tgtEl>
                                        <p:attrNameLst>
                                          <p:attrName>ppt_x</p:attrName>
                                        </p:attrNameLst>
                                      </p:cBhvr>
                                      <p:tavLst>
                                        <p:tav tm="0">
                                          <p:val>
                                            <p:strVal val="1+#ppt_w/2"/>
                                          </p:val>
                                        </p:tav>
                                        <p:tav tm="100000">
                                          <p:val>
                                            <p:strVal val="#ppt_x"/>
                                          </p:val>
                                        </p:tav>
                                      </p:tavLst>
                                    </p:anim>
                                    <p:anim calcmode="lin" valueType="num">
                                      <p:cBhvr additive="base">
                                        <p:cTn id="8" dur="2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936FCB-E89D-4748-BC37-6A2F934E9478}"/>
              </a:ext>
            </a:extLst>
          </p:cNvPr>
          <p:cNvSpPr>
            <a:spLocks noGrp="1"/>
          </p:cNvSpPr>
          <p:nvPr>
            <p:ph type="title"/>
          </p:nvPr>
        </p:nvSpPr>
        <p:spPr>
          <a:xfrm>
            <a:off x="623391" y="274638"/>
            <a:ext cx="6935649" cy="562074"/>
          </a:xfrm>
        </p:spPr>
        <p:txBody>
          <a:bodyPr>
            <a:normAutofit fontScale="90000"/>
          </a:bodyPr>
          <a:lstStyle/>
          <a:p>
            <a:r>
              <a:rPr lang="fr-FR" dirty="0"/>
              <a:t>Conception des LLM (à gros grain)</a:t>
            </a:r>
          </a:p>
        </p:txBody>
      </p:sp>
      <p:sp>
        <p:nvSpPr>
          <p:cNvPr id="3" name="Rectangle 2">
            <a:extLst>
              <a:ext uri="{FF2B5EF4-FFF2-40B4-BE49-F238E27FC236}">
                <a16:creationId xmlns:a16="http://schemas.microsoft.com/office/drawing/2014/main" id="{5C0D4183-567A-4F21-A12D-CD35E1ADB364}"/>
              </a:ext>
            </a:extLst>
          </p:cNvPr>
          <p:cNvSpPr/>
          <p:nvPr/>
        </p:nvSpPr>
        <p:spPr>
          <a:xfrm>
            <a:off x="457200" y="1201271"/>
            <a:ext cx="11319164" cy="3555456"/>
          </a:xfrm>
          <a:prstGeom prst="rect">
            <a:avLst/>
          </a:prstGeom>
          <a:solidFill>
            <a:schemeClr val="bg1"/>
          </a:solidFill>
          <a:ln w="38100">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25F22792-E3E7-4D87-A1AD-569F8A795BB2}"/>
              </a:ext>
            </a:extLst>
          </p:cNvPr>
          <p:cNvSpPr/>
          <p:nvPr/>
        </p:nvSpPr>
        <p:spPr>
          <a:xfrm>
            <a:off x="213207" y="957278"/>
            <a:ext cx="487986" cy="48798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1</a:t>
            </a:r>
          </a:p>
        </p:txBody>
      </p:sp>
      <p:sp>
        <p:nvSpPr>
          <p:cNvPr id="8" name="Rectangle : coins arrondis 7">
            <a:extLst>
              <a:ext uri="{FF2B5EF4-FFF2-40B4-BE49-F238E27FC236}">
                <a16:creationId xmlns:a16="http://schemas.microsoft.com/office/drawing/2014/main" id="{C9007559-D3D6-4884-B4F3-2684335037A8}"/>
              </a:ext>
            </a:extLst>
          </p:cNvPr>
          <p:cNvSpPr/>
          <p:nvPr/>
        </p:nvSpPr>
        <p:spPr>
          <a:xfrm>
            <a:off x="833718" y="1042895"/>
            <a:ext cx="3829901" cy="319741"/>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Pré-entraînement (ou </a:t>
            </a:r>
            <a:r>
              <a:rPr lang="fr-FR" dirty="0" err="1">
                <a:solidFill>
                  <a:schemeClr val="tx1"/>
                </a:solidFill>
              </a:rPr>
              <a:t>pretraining</a:t>
            </a:r>
            <a:r>
              <a:rPr lang="fr-FR" dirty="0">
                <a:solidFill>
                  <a:schemeClr val="tx1"/>
                </a:solidFill>
              </a:rPr>
              <a:t>)</a:t>
            </a:r>
          </a:p>
        </p:txBody>
      </p:sp>
      <p:sp>
        <p:nvSpPr>
          <p:cNvPr id="10" name="Ellipse 9">
            <a:extLst>
              <a:ext uri="{FF2B5EF4-FFF2-40B4-BE49-F238E27FC236}">
                <a16:creationId xmlns:a16="http://schemas.microsoft.com/office/drawing/2014/main" id="{A7C6B7FB-D819-4D4C-B872-B2E58E2BD68D}"/>
              </a:ext>
            </a:extLst>
          </p:cNvPr>
          <p:cNvSpPr/>
          <p:nvPr/>
        </p:nvSpPr>
        <p:spPr>
          <a:xfrm>
            <a:off x="7630312" y="2614956"/>
            <a:ext cx="346141" cy="3461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1" name="ZoneTexte 10">
            <a:extLst>
              <a:ext uri="{FF2B5EF4-FFF2-40B4-BE49-F238E27FC236}">
                <a16:creationId xmlns:a16="http://schemas.microsoft.com/office/drawing/2014/main" id="{8BF86E6B-04A5-4A38-9EB5-B2CE108B1A80}"/>
              </a:ext>
            </a:extLst>
          </p:cNvPr>
          <p:cNvSpPr txBox="1"/>
          <p:nvPr/>
        </p:nvSpPr>
        <p:spPr>
          <a:xfrm>
            <a:off x="8080188" y="2524239"/>
            <a:ext cx="3553097" cy="646331"/>
          </a:xfrm>
          <a:prstGeom prst="rect">
            <a:avLst/>
          </a:prstGeom>
          <a:noFill/>
        </p:spPr>
        <p:txBody>
          <a:bodyPr wrap="square" rtlCol="0">
            <a:spAutoFit/>
          </a:bodyPr>
          <a:lstStyle/>
          <a:p>
            <a:r>
              <a:rPr lang="fr-FR" b="1"/>
              <a:t>Objectif</a:t>
            </a:r>
            <a:r>
              <a:rPr lang="fr-FR"/>
              <a:t> : prédire le mot suivant dans une séquence de texte</a:t>
            </a:r>
          </a:p>
        </p:txBody>
      </p:sp>
      <p:sp>
        <p:nvSpPr>
          <p:cNvPr id="12" name="Ellipse 11">
            <a:extLst>
              <a:ext uri="{FF2B5EF4-FFF2-40B4-BE49-F238E27FC236}">
                <a16:creationId xmlns:a16="http://schemas.microsoft.com/office/drawing/2014/main" id="{621E9E5D-A595-490A-B469-FF957A1B526E}"/>
              </a:ext>
            </a:extLst>
          </p:cNvPr>
          <p:cNvSpPr/>
          <p:nvPr/>
        </p:nvSpPr>
        <p:spPr>
          <a:xfrm>
            <a:off x="7630312" y="3800899"/>
            <a:ext cx="346141" cy="3461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3" name="ZoneTexte 12">
            <a:extLst>
              <a:ext uri="{FF2B5EF4-FFF2-40B4-BE49-F238E27FC236}">
                <a16:creationId xmlns:a16="http://schemas.microsoft.com/office/drawing/2014/main" id="{2CF43F24-9176-4B9F-B617-FD262C5DF751}"/>
              </a:ext>
            </a:extLst>
          </p:cNvPr>
          <p:cNvSpPr txBox="1"/>
          <p:nvPr/>
        </p:nvSpPr>
        <p:spPr>
          <a:xfrm>
            <a:off x="8080188" y="3373806"/>
            <a:ext cx="3465267" cy="1200329"/>
          </a:xfrm>
          <a:prstGeom prst="rect">
            <a:avLst/>
          </a:prstGeom>
          <a:noFill/>
        </p:spPr>
        <p:txBody>
          <a:bodyPr wrap="square" rtlCol="0">
            <a:spAutoFit/>
          </a:bodyPr>
          <a:lstStyle/>
          <a:p>
            <a:r>
              <a:rPr lang="fr-FR" b="1" dirty="0"/>
              <a:t>Apprentissage non supervisé</a:t>
            </a:r>
            <a:r>
              <a:rPr lang="fr-FR" dirty="0"/>
              <a:t> : dans la plupart des cas cette phase ne nécessite pas d’intervention humaine</a:t>
            </a:r>
          </a:p>
        </p:txBody>
      </p:sp>
      <p:pic>
        <p:nvPicPr>
          <p:cNvPr id="14" name="Image 13">
            <a:extLst>
              <a:ext uri="{FF2B5EF4-FFF2-40B4-BE49-F238E27FC236}">
                <a16:creationId xmlns:a16="http://schemas.microsoft.com/office/drawing/2014/main" id="{36D4E903-A005-443B-B0F7-A90F185BC261}"/>
              </a:ext>
            </a:extLst>
          </p:cNvPr>
          <p:cNvPicPr>
            <a:picLocks noChangeAspect="1"/>
          </p:cNvPicPr>
          <p:nvPr/>
        </p:nvPicPr>
        <p:blipFill>
          <a:blip r:embed="rId3"/>
          <a:stretch>
            <a:fillRect/>
          </a:stretch>
        </p:blipFill>
        <p:spPr>
          <a:xfrm>
            <a:off x="796111" y="1521012"/>
            <a:ext cx="6590208" cy="3096772"/>
          </a:xfrm>
          <a:prstGeom prst="rect">
            <a:avLst/>
          </a:prstGeom>
        </p:spPr>
      </p:pic>
      <p:sp>
        <p:nvSpPr>
          <p:cNvPr id="15" name="Ellipse 14">
            <a:extLst>
              <a:ext uri="{FF2B5EF4-FFF2-40B4-BE49-F238E27FC236}">
                <a16:creationId xmlns:a16="http://schemas.microsoft.com/office/drawing/2014/main" id="{38A9A983-08F0-4239-B890-5DB608549181}"/>
              </a:ext>
            </a:extLst>
          </p:cNvPr>
          <p:cNvSpPr/>
          <p:nvPr/>
        </p:nvSpPr>
        <p:spPr>
          <a:xfrm>
            <a:off x="7630312" y="1606587"/>
            <a:ext cx="346141" cy="3461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6" name="ZoneTexte 15">
            <a:extLst>
              <a:ext uri="{FF2B5EF4-FFF2-40B4-BE49-F238E27FC236}">
                <a16:creationId xmlns:a16="http://schemas.microsoft.com/office/drawing/2014/main" id="{77B80F51-7F84-440B-8B4E-8CBFCC2F3464}"/>
              </a:ext>
            </a:extLst>
          </p:cNvPr>
          <p:cNvSpPr txBox="1"/>
          <p:nvPr/>
        </p:nvSpPr>
        <p:spPr>
          <a:xfrm>
            <a:off x="8080730" y="1399525"/>
            <a:ext cx="3553097" cy="923330"/>
          </a:xfrm>
          <a:prstGeom prst="rect">
            <a:avLst/>
          </a:prstGeom>
          <a:noFill/>
        </p:spPr>
        <p:txBody>
          <a:bodyPr wrap="square" lIns="91440" tIns="45720" rIns="91440" bIns="45720" rtlCol="0" anchor="t">
            <a:spAutoFit/>
          </a:bodyPr>
          <a:lstStyle/>
          <a:p>
            <a:r>
              <a:rPr lang="fr-FR" b="1" dirty="0"/>
              <a:t>Le modèle </a:t>
            </a:r>
            <a:r>
              <a:rPr lang="fr-FR" dirty="0"/>
              <a:t>est entraîné sur une importante base de données textuelles ou d’images</a:t>
            </a:r>
          </a:p>
        </p:txBody>
      </p:sp>
      <p:sp>
        <p:nvSpPr>
          <p:cNvPr id="17" name="ZoneTexte 16">
            <a:extLst>
              <a:ext uri="{FF2B5EF4-FFF2-40B4-BE49-F238E27FC236}">
                <a16:creationId xmlns:a16="http://schemas.microsoft.com/office/drawing/2014/main" id="{D165E4EB-78C7-4898-9948-A005FE9552DD}"/>
              </a:ext>
            </a:extLst>
          </p:cNvPr>
          <p:cNvSpPr txBox="1"/>
          <p:nvPr/>
        </p:nvSpPr>
        <p:spPr>
          <a:xfrm>
            <a:off x="655750" y="4992802"/>
            <a:ext cx="10922064" cy="1676485"/>
          </a:xfrm>
          <a:prstGeom prst="rect">
            <a:avLst/>
          </a:prstGeom>
          <a:noFill/>
        </p:spPr>
        <p:txBody>
          <a:bodyPr wrap="square">
            <a:spAutoFit/>
          </a:bodyPr>
          <a:lstStyle/>
          <a:p>
            <a:pPr lvl="0" algn="ctr">
              <a:lnSpc>
                <a:spcPct val="200000"/>
              </a:lnSpc>
              <a:spcAft>
                <a:spcPts val="600"/>
              </a:spcAft>
            </a:pPr>
            <a:r>
              <a:rPr lang="fr-FR" sz="1800" b="1" dirty="0">
                <a:effectLst/>
                <a:latin typeface="Open Sans" panose="020B0606030504020204" pitchFamily="34" charset="0"/>
                <a:ea typeface="Calibri" panose="020F0502020204030204" pitchFamily="34" charset="0"/>
                <a:cs typeface="Times New Roman" panose="02020603050405020304" pitchFamily="18" charset="0"/>
              </a:rPr>
              <a:t>Le réseau de neurone (ou le LLM) n’apprend rien du monde, de la réalité, de ce qui est vrai ou de ce qui est faux, de ce qui est bien ou de ce qui est mal, il apprend à prédire le mot suivant dans un texte. </a:t>
            </a:r>
            <a:endParaRPr lang="fr-F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82971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1E434B-832F-4C83-AADF-4329C8033F79}"/>
              </a:ext>
            </a:extLst>
          </p:cNvPr>
          <p:cNvSpPr/>
          <p:nvPr/>
        </p:nvSpPr>
        <p:spPr>
          <a:xfrm>
            <a:off x="471055" y="1201271"/>
            <a:ext cx="11263745" cy="3592402"/>
          </a:xfrm>
          <a:prstGeom prst="rect">
            <a:avLst/>
          </a:prstGeom>
          <a:solidFill>
            <a:schemeClr val="bg1"/>
          </a:solidFill>
          <a:ln w="38100">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84BEA287-AD8A-41C3-9E7A-257C64014E3B}"/>
              </a:ext>
            </a:extLst>
          </p:cNvPr>
          <p:cNvSpPr/>
          <p:nvPr/>
        </p:nvSpPr>
        <p:spPr>
          <a:xfrm>
            <a:off x="227062" y="957278"/>
            <a:ext cx="487986" cy="48798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2</a:t>
            </a:r>
          </a:p>
        </p:txBody>
      </p:sp>
      <p:sp>
        <p:nvSpPr>
          <p:cNvPr id="5" name="Rectangle : coins arrondis 4">
            <a:extLst>
              <a:ext uri="{FF2B5EF4-FFF2-40B4-BE49-F238E27FC236}">
                <a16:creationId xmlns:a16="http://schemas.microsoft.com/office/drawing/2014/main" id="{B548C91B-F6B0-4084-B8A4-77B9214AF5B0}"/>
              </a:ext>
            </a:extLst>
          </p:cNvPr>
          <p:cNvSpPr/>
          <p:nvPr/>
        </p:nvSpPr>
        <p:spPr>
          <a:xfrm>
            <a:off x="857511" y="1041400"/>
            <a:ext cx="3381980" cy="319741"/>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 réglage fin (ou fine-tuning)</a:t>
            </a:r>
          </a:p>
        </p:txBody>
      </p:sp>
      <p:pic>
        <p:nvPicPr>
          <p:cNvPr id="6" name="Image 5">
            <a:extLst>
              <a:ext uri="{FF2B5EF4-FFF2-40B4-BE49-F238E27FC236}">
                <a16:creationId xmlns:a16="http://schemas.microsoft.com/office/drawing/2014/main" id="{ED78BB45-CAC4-4B23-B8B2-E9127A5F8A0A}"/>
              </a:ext>
            </a:extLst>
          </p:cNvPr>
          <p:cNvPicPr>
            <a:picLocks noChangeAspect="1"/>
          </p:cNvPicPr>
          <p:nvPr/>
        </p:nvPicPr>
        <p:blipFill>
          <a:blip r:embed="rId3"/>
          <a:stretch>
            <a:fillRect/>
          </a:stretch>
        </p:blipFill>
        <p:spPr>
          <a:xfrm>
            <a:off x="536319" y="857494"/>
            <a:ext cx="6668235" cy="4349785"/>
          </a:xfrm>
          <a:prstGeom prst="rect">
            <a:avLst/>
          </a:prstGeom>
        </p:spPr>
      </p:pic>
      <p:sp>
        <p:nvSpPr>
          <p:cNvPr id="7" name="Ellipse 6">
            <a:extLst>
              <a:ext uri="{FF2B5EF4-FFF2-40B4-BE49-F238E27FC236}">
                <a16:creationId xmlns:a16="http://schemas.microsoft.com/office/drawing/2014/main" id="{082587CB-37DA-4F62-BBAB-F68B0537BB89}"/>
              </a:ext>
            </a:extLst>
          </p:cNvPr>
          <p:cNvSpPr/>
          <p:nvPr/>
        </p:nvSpPr>
        <p:spPr>
          <a:xfrm>
            <a:off x="6970797" y="1491525"/>
            <a:ext cx="346141" cy="3461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8" name="ZoneTexte 7">
            <a:extLst>
              <a:ext uri="{FF2B5EF4-FFF2-40B4-BE49-F238E27FC236}">
                <a16:creationId xmlns:a16="http://schemas.microsoft.com/office/drawing/2014/main" id="{3B8A415E-BCD9-49BD-9416-1F7A23A47867}"/>
              </a:ext>
            </a:extLst>
          </p:cNvPr>
          <p:cNvSpPr txBox="1"/>
          <p:nvPr/>
        </p:nvSpPr>
        <p:spPr>
          <a:xfrm>
            <a:off x="7431111" y="1403216"/>
            <a:ext cx="3778008" cy="923330"/>
          </a:xfrm>
          <a:prstGeom prst="rect">
            <a:avLst/>
          </a:prstGeom>
          <a:noFill/>
        </p:spPr>
        <p:txBody>
          <a:bodyPr wrap="square" lIns="91440" tIns="45720" rIns="91440" bIns="45720" rtlCol="0" anchor="t">
            <a:spAutoFit/>
          </a:bodyPr>
          <a:lstStyle/>
          <a:p>
            <a:r>
              <a:rPr lang="fr-FR" b="1"/>
              <a:t>Le modèle </a:t>
            </a:r>
            <a:r>
              <a:rPr lang="fr-FR"/>
              <a:t>est entraîné sur une base de données textuelles ou d’images plus petite</a:t>
            </a:r>
          </a:p>
        </p:txBody>
      </p:sp>
      <p:sp>
        <p:nvSpPr>
          <p:cNvPr id="9" name="Ellipse 8">
            <a:extLst>
              <a:ext uri="{FF2B5EF4-FFF2-40B4-BE49-F238E27FC236}">
                <a16:creationId xmlns:a16="http://schemas.microsoft.com/office/drawing/2014/main" id="{C9A63D33-9F37-443A-9C0F-6AB16431F4DE}"/>
              </a:ext>
            </a:extLst>
          </p:cNvPr>
          <p:cNvSpPr/>
          <p:nvPr/>
        </p:nvSpPr>
        <p:spPr>
          <a:xfrm>
            <a:off x="7247886" y="2753729"/>
            <a:ext cx="346141" cy="3461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0" name="ZoneTexte 9">
            <a:extLst>
              <a:ext uri="{FF2B5EF4-FFF2-40B4-BE49-F238E27FC236}">
                <a16:creationId xmlns:a16="http://schemas.microsoft.com/office/drawing/2014/main" id="{90E307F2-A280-40E9-981A-6553D4FF3C75}"/>
              </a:ext>
            </a:extLst>
          </p:cNvPr>
          <p:cNvSpPr txBox="1"/>
          <p:nvPr/>
        </p:nvSpPr>
        <p:spPr>
          <a:xfrm>
            <a:off x="7647230" y="2326636"/>
            <a:ext cx="3778008" cy="1200329"/>
          </a:xfrm>
          <a:prstGeom prst="rect">
            <a:avLst/>
          </a:prstGeom>
          <a:noFill/>
        </p:spPr>
        <p:txBody>
          <a:bodyPr wrap="square" rtlCol="0">
            <a:spAutoFit/>
          </a:bodyPr>
          <a:lstStyle/>
          <a:p>
            <a:r>
              <a:rPr lang="fr-FR" b="1" dirty="0"/>
              <a:t>Objectif</a:t>
            </a:r>
            <a:r>
              <a:rPr lang="fr-FR" dirty="0"/>
              <a:t> : spécialiser le modèle sur des tâches plus précises, de l’aligner sur certaines valeurs, de lui donner un style particulier</a:t>
            </a:r>
          </a:p>
        </p:txBody>
      </p:sp>
      <p:sp>
        <p:nvSpPr>
          <p:cNvPr id="11" name="ZoneTexte 10">
            <a:extLst>
              <a:ext uri="{FF2B5EF4-FFF2-40B4-BE49-F238E27FC236}">
                <a16:creationId xmlns:a16="http://schemas.microsoft.com/office/drawing/2014/main" id="{6DBFDB70-35AB-41FD-A5B9-038F2E127405}"/>
              </a:ext>
            </a:extLst>
          </p:cNvPr>
          <p:cNvSpPr txBox="1"/>
          <p:nvPr/>
        </p:nvSpPr>
        <p:spPr>
          <a:xfrm>
            <a:off x="7420673" y="3554057"/>
            <a:ext cx="4004565" cy="923330"/>
          </a:xfrm>
          <a:prstGeom prst="rect">
            <a:avLst/>
          </a:prstGeom>
          <a:noFill/>
        </p:spPr>
        <p:txBody>
          <a:bodyPr wrap="square" rtlCol="0">
            <a:spAutoFit/>
          </a:bodyPr>
          <a:lstStyle/>
          <a:p>
            <a:r>
              <a:rPr lang="fr-FR" b="1"/>
              <a:t>Apprentissage supervisé</a:t>
            </a:r>
            <a:r>
              <a:rPr lang="fr-FR"/>
              <a:t> par des humains (questions-réponses avec  exemple)</a:t>
            </a:r>
          </a:p>
        </p:txBody>
      </p:sp>
      <p:sp>
        <p:nvSpPr>
          <p:cNvPr id="12" name="Ellipse 11">
            <a:extLst>
              <a:ext uri="{FF2B5EF4-FFF2-40B4-BE49-F238E27FC236}">
                <a16:creationId xmlns:a16="http://schemas.microsoft.com/office/drawing/2014/main" id="{BF8F393E-3E08-4A43-84D3-317F35C1F3DC}"/>
              </a:ext>
            </a:extLst>
          </p:cNvPr>
          <p:cNvSpPr/>
          <p:nvPr/>
        </p:nvSpPr>
        <p:spPr>
          <a:xfrm>
            <a:off x="6948621" y="3838771"/>
            <a:ext cx="346141" cy="3461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3" name="Titre 1">
            <a:extLst>
              <a:ext uri="{FF2B5EF4-FFF2-40B4-BE49-F238E27FC236}">
                <a16:creationId xmlns:a16="http://schemas.microsoft.com/office/drawing/2014/main" id="{B803C578-1921-4F15-8288-36988C10781B}"/>
              </a:ext>
            </a:extLst>
          </p:cNvPr>
          <p:cNvSpPr>
            <a:spLocks noGrp="1"/>
          </p:cNvSpPr>
          <p:nvPr>
            <p:ph type="title"/>
          </p:nvPr>
        </p:nvSpPr>
        <p:spPr>
          <a:xfrm>
            <a:off x="623391" y="274638"/>
            <a:ext cx="6935649" cy="562074"/>
          </a:xfrm>
        </p:spPr>
        <p:txBody>
          <a:bodyPr>
            <a:normAutofit fontScale="90000"/>
          </a:bodyPr>
          <a:lstStyle/>
          <a:p>
            <a:r>
              <a:rPr lang="fr-FR" dirty="0"/>
              <a:t>Conception des LLM (à gros grain)</a:t>
            </a:r>
          </a:p>
        </p:txBody>
      </p:sp>
      <p:sp>
        <p:nvSpPr>
          <p:cNvPr id="14" name="ZoneTexte 13">
            <a:extLst>
              <a:ext uri="{FF2B5EF4-FFF2-40B4-BE49-F238E27FC236}">
                <a16:creationId xmlns:a16="http://schemas.microsoft.com/office/drawing/2014/main" id="{07094C58-5238-44B2-BE3D-A6414ADC8B04}"/>
              </a:ext>
            </a:extLst>
          </p:cNvPr>
          <p:cNvSpPr txBox="1"/>
          <p:nvPr/>
        </p:nvSpPr>
        <p:spPr>
          <a:xfrm>
            <a:off x="1073342" y="5158232"/>
            <a:ext cx="10045316" cy="1294585"/>
          </a:xfrm>
          <a:prstGeom prst="rect">
            <a:avLst/>
          </a:prstGeom>
          <a:noFill/>
        </p:spPr>
        <p:txBody>
          <a:bodyPr wrap="square">
            <a:spAutoFit/>
          </a:bodyPr>
          <a:lstStyle/>
          <a:p>
            <a:pPr algn="ctr">
              <a:lnSpc>
                <a:spcPct val="150000"/>
              </a:lnSpc>
            </a:pPr>
            <a:r>
              <a:rPr lang="fr-FR" sz="1800" b="1" dirty="0">
                <a:effectLst/>
                <a:latin typeface="Open Sans" panose="020B0606030504020204" pitchFamily="34" charset="0"/>
                <a:ea typeface="Calibri" panose="020F0502020204030204" pitchFamily="34" charset="0"/>
              </a:rPr>
              <a:t>Le but de cette phase : </a:t>
            </a:r>
          </a:p>
          <a:p>
            <a:pPr algn="ctr">
              <a:lnSpc>
                <a:spcPct val="150000"/>
              </a:lnSpc>
            </a:pPr>
            <a:r>
              <a:rPr lang="fr-FR" sz="1800" b="1" dirty="0">
                <a:effectLst/>
                <a:latin typeface="Open Sans" panose="020B0606030504020204" pitchFamily="34" charset="0"/>
                <a:ea typeface="Calibri" panose="020F0502020204030204" pitchFamily="34" charset="0"/>
              </a:rPr>
              <a:t>qu’une fois entraînée, l’IAG ne produise pas de contenus qui soient choquants ou en contradiction avec la ligne de conduite éthique adoptée par l’entreprise.</a:t>
            </a:r>
            <a:endParaRPr lang="fr-FR" dirty="0"/>
          </a:p>
        </p:txBody>
      </p:sp>
    </p:spTree>
    <p:custDataLst>
      <p:tags r:id="rId1"/>
    </p:custDataLst>
    <p:extLst>
      <p:ext uri="{BB962C8B-B14F-4D97-AF65-F5344CB8AC3E}">
        <p14:creationId xmlns:p14="http://schemas.microsoft.com/office/powerpoint/2010/main" val="2635350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 en angle 33">
            <a:extLst>
              <a:ext uri="{FF2B5EF4-FFF2-40B4-BE49-F238E27FC236}">
                <a16:creationId xmlns:a16="http://schemas.microsoft.com/office/drawing/2014/main" id="{9BBF0BA7-737B-4BB2-BE4A-233327A8910A}"/>
              </a:ext>
            </a:extLst>
          </p:cNvPr>
          <p:cNvCxnSpPr>
            <a:cxnSpLocks/>
            <a:stCxn id="6" idx="2"/>
            <a:endCxn id="32" idx="1"/>
          </p:cNvCxnSpPr>
          <p:nvPr/>
        </p:nvCxnSpPr>
        <p:spPr>
          <a:xfrm rot="16200000" flipH="1">
            <a:off x="2956207" y="5759190"/>
            <a:ext cx="514636" cy="289095"/>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7659F60E-2271-4C24-9A57-479E1C991D55}"/>
              </a:ext>
            </a:extLst>
          </p:cNvPr>
          <p:cNvSpPr>
            <a:spLocks noGrp="1"/>
          </p:cNvSpPr>
          <p:nvPr>
            <p:ph type="title"/>
          </p:nvPr>
        </p:nvSpPr>
        <p:spPr>
          <a:xfrm>
            <a:off x="623392" y="274638"/>
            <a:ext cx="9757226" cy="988105"/>
          </a:xfrm>
        </p:spPr>
        <p:txBody>
          <a:bodyPr>
            <a:normAutofit fontScale="90000"/>
          </a:bodyPr>
          <a:lstStyle/>
          <a:p>
            <a:r>
              <a:rPr lang="fr-FR"/>
              <a:t>Deux astuces pour interagir avec un agent conversationnel</a:t>
            </a:r>
          </a:p>
        </p:txBody>
      </p:sp>
      <p:sp>
        <p:nvSpPr>
          <p:cNvPr id="3" name="Ellipse 2">
            <a:extLst>
              <a:ext uri="{FF2B5EF4-FFF2-40B4-BE49-F238E27FC236}">
                <a16:creationId xmlns:a16="http://schemas.microsoft.com/office/drawing/2014/main" id="{401FD943-3506-47AD-91A8-5DB40716C9C5}"/>
              </a:ext>
            </a:extLst>
          </p:cNvPr>
          <p:cNvSpPr/>
          <p:nvPr/>
        </p:nvSpPr>
        <p:spPr>
          <a:xfrm>
            <a:off x="875782" y="1444958"/>
            <a:ext cx="487986" cy="48798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1</a:t>
            </a:r>
          </a:p>
        </p:txBody>
      </p:sp>
      <p:sp>
        <p:nvSpPr>
          <p:cNvPr id="4" name="Rectangle : coins arrondis 3">
            <a:extLst>
              <a:ext uri="{FF2B5EF4-FFF2-40B4-BE49-F238E27FC236}">
                <a16:creationId xmlns:a16="http://schemas.microsoft.com/office/drawing/2014/main" id="{59EC6CD0-B474-4DD3-9501-10017B703134}"/>
              </a:ext>
            </a:extLst>
          </p:cNvPr>
          <p:cNvSpPr/>
          <p:nvPr/>
        </p:nvSpPr>
        <p:spPr>
          <a:xfrm>
            <a:off x="1496292" y="1530575"/>
            <a:ext cx="5096091" cy="319741"/>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Contextualisez au maximum vos instructions</a:t>
            </a:r>
          </a:p>
        </p:txBody>
      </p:sp>
      <p:sp>
        <p:nvSpPr>
          <p:cNvPr id="5" name="Ellipse 4">
            <a:extLst>
              <a:ext uri="{FF2B5EF4-FFF2-40B4-BE49-F238E27FC236}">
                <a16:creationId xmlns:a16="http://schemas.microsoft.com/office/drawing/2014/main" id="{4CECC8C7-04E0-4E7F-BD03-34A30B8639D7}"/>
              </a:ext>
            </a:extLst>
          </p:cNvPr>
          <p:cNvSpPr/>
          <p:nvPr/>
        </p:nvSpPr>
        <p:spPr>
          <a:xfrm>
            <a:off x="875782" y="5231626"/>
            <a:ext cx="487986" cy="487986"/>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t>2</a:t>
            </a:r>
          </a:p>
        </p:txBody>
      </p:sp>
      <p:sp>
        <p:nvSpPr>
          <p:cNvPr id="6" name="Rectangle : coins arrondis 5">
            <a:extLst>
              <a:ext uri="{FF2B5EF4-FFF2-40B4-BE49-F238E27FC236}">
                <a16:creationId xmlns:a16="http://schemas.microsoft.com/office/drawing/2014/main" id="{DDFA28A6-E9C8-4BDC-B7FF-1EFD4ACDDDC5}"/>
              </a:ext>
            </a:extLst>
          </p:cNvPr>
          <p:cNvSpPr/>
          <p:nvPr/>
        </p:nvSpPr>
        <p:spPr>
          <a:xfrm>
            <a:off x="1496292" y="5317243"/>
            <a:ext cx="3145371" cy="329177"/>
          </a:xfrm>
          <a:prstGeom prst="roundRect">
            <a:avLst/>
          </a:prstGeom>
          <a:solidFill>
            <a:schemeClr val="bg1"/>
          </a:solidFill>
          <a:ln w="38100">
            <a:solidFill>
              <a:srgbClr val="680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Utilisez la formule magique</a:t>
            </a:r>
          </a:p>
        </p:txBody>
      </p:sp>
      <p:grpSp>
        <p:nvGrpSpPr>
          <p:cNvPr id="11" name="Groupe 10">
            <a:extLst>
              <a:ext uri="{FF2B5EF4-FFF2-40B4-BE49-F238E27FC236}">
                <a16:creationId xmlns:a16="http://schemas.microsoft.com/office/drawing/2014/main" id="{4320E811-A03F-42E4-B906-D6B0627E9C1F}"/>
              </a:ext>
            </a:extLst>
          </p:cNvPr>
          <p:cNvGrpSpPr/>
          <p:nvPr/>
        </p:nvGrpSpPr>
        <p:grpSpPr>
          <a:xfrm>
            <a:off x="1496292" y="2134462"/>
            <a:ext cx="2739030" cy="338554"/>
            <a:chOff x="1496292" y="2134462"/>
            <a:chExt cx="2739030" cy="338554"/>
          </a:xfrm>
        </p:grpSpPr>
        <p:sp>
          <p:nvSpPr>
            <p:cNvPr id="9" name="Ellipse 8">
              <a:extLst>
                <a:ext uri="{FF2B5EF4-FFF2-40B4-BE49-F238E27FC236}">
                  <a16:creationId xmlns:a16="http://schemas.microsoft.com/office/drawing/2014/main" id="{4301EFF8-1734-4924-969A-C5F07C78803E}"/>
                </a:ext>
              </a:extLst>
            </p:cNvPr>
            <p:cNvSpPr/>
            <p:nvPr/>
          </p:nvSpPr>
          <p:spPr>
            <a:xfrm>
              <a:off x="1496292" y="2143869"/>
              <a:ext cx="319741" cy="3197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1</a:t>
              </a:r>
              <a:endParaRPr lang="fr-FR" b="1"/>
            </a:p>
          </p:txBody>
        </p:sp>
        <p:sp>
          <p:nvSpPr>
            <p:cNvPr id="10" name="ZoneTexte 9">
              <a:extLst>
                <a:ext uri="{FF2B5EF4-FFF2-40B4-BE49-F238E27FC236}">
                  <a16:creationId xmlns:a16="http://schemas.microsoft.com/office/drawing/2014/main" id="{3BE811DF-BBF9-4F61-99AD-CC38D5A2ECF9}"/>
                </a:ext>
              </a:extLst>
            </p:cNvPr>
            <p:cNvSpPr txBox="1"/>
            <p:nvPr/>
          </p:nvSpPr>
          <p:spPr>
            <a:xfrm>
              <a:off x="1902632" y="2134462"/>
              <a:ext cx="2332690" cy="338554"/>
            </a:xfrm>
            <a:prstGeom prst="rect">
              <a:avLst/>
            </a:prstGeom>
            <a:noFill/>
          </p:spPr>
          <p:txBody>
            <a:bodyPr wrap="none" rtlCol="0">
              <a:spAutoFit/>
            </a:bodyPr>
            <a:lstStyle/>
            <a:p>
              <a:r>
                <a:rPr lang="fr-FR" sz="1600"/>
                <a:t>Précisez qui vous êtes.</a:t>
              </a:r>
            </a:p>
          </p:txBody>
        </p:sp>
      </p:grpSp>
      <p:grpSp>
        <p:nvGrpSpPr>
          <p:cNvPr id="12" name="Groupe 11">
            <a:extLst>
              <a:ext uri="{FF2B5EF4-FFF2-40B4-BE49-F238E27FC236}">
                <a16:creationId xmlns:a16="http://schemas.microsoft.com/office/drawing/2014/main" id="{56D19694-0D5E-4098-AE14-001A68C1E849}"/>
              </a:ext>
            </a:extLst>
          </p:cNvPr>
          <p:cNvGrpSpPr/>
          <p:nvPr/>
        </p:nvGrpSpPr>
        <p:grpSpPr>
          <a:xfrm>
            <a:off x="1496292" y="2936204"/>
            <a:ext cx="5028118" cy="338554"/>
            <a:chOff x="1496292" y="2134462"/>
            <a:chExt cx="5028118" cy="338554"/>
          </a:xfrm>
        </p:grpSpPr>
        <p:sp>
          <p:nvSpPr>
            <p:cNvPr id="13" name="Ellipse 12">
              <a:extLst>
                <a:ext uri="{FF2B5EF4-FFF2-40B4-BE49-F238E27FC236}">
                  <a16:creationId xmlns:a16="http://schemas.microsoft.com/office/drawing/2014/main" id="{76EBF668-9DF4-4EF2-87F9-F9667683F475}"/>
                </a:ext>
              </a:extLst>
            </p:cNvPr>
            <p:cNvSpPr/>
            <p:nvPr/>
          </p:nvSpPr>
          <p:spPr>
            <a:xfrm>
              <a:off x="1496292" y="2143869"/>
              <a:ext cx="319741" cy="3197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2</a:t>
              </a:r>
              <a:endParaRPr lang="fr-FR" b="1"/>
            </a:p>
          </p:txBody>
        </p:sp>
        <p:sp>
          <p:nvSpPr>
            <p:cNvPr id="14" name="ZoneTexte 13">
              <a:extLst>
                <a:ext uri="{FF2B5EF4-FFF2-40B4-BE49-F238E27FC236}">
                  <a16:creationId xmlns:a16="http://schemas.microsoft.com/office/drawing/2014/main" id="{9861959F-7906-44F9-818F-F5A456AE3B37}"/>
                </a:ext>
              </a:extLst>
            </p:cNvPr>
            <p:cNvSpPr txBox="1"/>
            <p:nvPr/>
          </p:nvSpPr>
          <p:spPr>
            <a:xfrm>
              <a:off x="1902632" y="2134462"/>
              <a:ext cx="4621778" cy="338554"/>
            </a:xfrm>
            <a:prstGeom prst="rect">
              <a:avLst/>
            </a:prstGeom>
            <a:noFill/>
          </p:spPr>
          <p:txBody>
            <a:bodyPr wrap="none" rtlCol="0">
              <a:spAutoFit/>
            </a:bodyPr>
            <a:lstStyle/>
            <a:p>
              <a:r>
                <a:rPr lang="fr-FR" sz="1600"/>
                <a:t>Précisez ce que l’on vous demande de réaliser.</a:t>
              </a:r>
            </a:p>
          </p:txBody>
        </p:sp>
      </p:grpSp>
      <p:grpSp>
        <p:nvGrpSpPr>
          <p:cNvPr id="15" name="Groupe 14">
            <a:extLst>
              <a:ext uri="{FF2B5EF4-FFF2-40B4-BE49-F238E27FC236}">
                <a16:creationId xmlns:a16="http://schemas.microsoft.com/office/drawing/2014/main" id="{F4A4A809-F2C6-4485-8D4F-A8BDD0FDE034}"/>
              </a:ext>
            </a:extLst>
          </p:cNvPr>
          <p:cNvGrpSpPr/>
          <p:nvPr/>
        </p:nvGrpSpPr>
        <p:grpSpPr>
          <a:xfrm>
            <a:off x="1496292" y="3737946"/>
            <a:ext cx="4468671" cy="338554"/>
            <a:chOff x="1496292" y="2134462"/>
            <a:chExt cx="4468671" cy="338554"/>
          </a:xfrm>
        </p:grpSpPr>
        <p:sp>
          <p:nvSpPr>
            <p:cNvPr id="16" name="Ellipse 15">
              <a:extLst>
                <a:ext uri="{FF2B5EF4-FFF2-40B4-BE49-F238E27FC236}">
                  <a16:creationId xmlns:a16="http://schemas.microsoft.com/office/drawing/2014/main" id="{F3649ECC-A841-49FC-8270-7B760CB3A40F}"/>
                </a:ext>
              </a:extLst>
            </p:cNvPr>
            <p:cNvSpPr/>
            <p:nvPr/>
          </p:nvSpPr>
          <p:spPr>
            <a:xfrm>
              <a:off x="1496292" y="2143869"/>
              <a:ext cx="319741" cy="3197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3</a:t>
              </a:r>
              <a:endParaRPr lang="fr-FR" b="1"/>
            </a:p>
          </p:txBody>
        </p:sp>
        <p:sp>
          <p:nvSpPr>
            <p:cNvPr id="17" name="ZoneTexte 16">
              <a:extLst>
                <a:ext uri="{FF2B5EF4-FFF2-40B4-BE49-F238E27FC236}">
                  <a16:creationId xmlns:a16="http://schemas.microsoft.com/office/drawing/2014/main" id="{E7D8E448-6905-4AFF-B32D-4062BF4C42AE}"/>
                </a:ext>
              </a:extLst>
            </p:cNvPr>
            <p:cNvSpPr txBox="1"/>
            <p:nvPr/>
          </p:nvSpPr>
          <p:spPr>
            <a:xfrm>
              <a:off x="1902632" y="2134462"/>
              <a:ext cx="4062331" cy="338554"/>
            </a:xfrm>
            <a:prstGeom prst="rect">
              <a:avLst/>
            </a:prstGeom>
            <a:noFill/>
          </p:spPr>
          <p:txBody>
            <a:bodyPr wrap="none" rtlCol="0">
              <a:spAutoFit/>
            </a:bodyPr>
            <a:lstStyle/>
            <a:p>
              <a:r>
                <a:rPr lang="fr-FR" sz="1600"/>
                <a:t>Précisez ce que vous demandez à l’agent</a:t>
              </a:r>
            </a:p>
          </p:txBody>
        </p:sp>
      </p:grpSp>
      <p:grpSp>
        <p:nvGrpSpPr>
          <p:cNvPr id="18" name="Groupe 17">
            <a:extLst>
              <a:ext uri="{FF2B5EF4-FFF2-40B4-BE49-F238E27FC236}">
                <a16:creationId xmlns:a16="http://schemas.microsoft.com/office/drawing/2014/main" id="{18DBD014-CFC4-4D6A-AB3A-DE854CA18E86}"/>
              </a:ext>
            </a:extLst>
          </p:cNvPr>
          <p:cNvGrpSpPr/>
          <p:nvPr/>
        </p:nvGrpSpPr>
        <p:grpSpPr>
          <a:xfrm>
            <a:off x="1496292" y="4539687"/>
            <a:ext cx="4745990" cy="338554"/>
            <a:chOff x="1496292" y="2134462"/>
            <a:chExt cx="4745990" cy="338554"/>
          </a:xfrm>
        </p:grpSpPr>
        <p:sp>
          <p:nvSpPr>
            <p:cNvPr id="19" name="Ellipse 18">
              <a:extLst>
                <a:ext uri="{FF2B5EF4-FFF2-40B4-BE49-F238E27FC236}">
                  <a16:creationId xmlns:a16="http://schemas.microsoft.com/office/drawing/2014/main" id="{7D4A0FF2-81D5-4328-9570-268B6709869B}"/>
                </a:ext>
              </a:extLst>
            </p:cNvPr>
            <p:cNvSpPr/>
            <p:nvPr/>
          </p:nvSpPr>
          <p:spPr>
            <a:xfrm>
              <a:off x="1496292" y="2143869"/>
              <a:ext cx="319741" cy="3197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a:t>4</a:t>
              </a:r>
              <a:endParaRPr lang="fr-FR" b="1"/>
            </a:p>
          </p:txBody>
        </p:sp>
        <p:sp>
          <p:nvSpPr>
            <p:cNvPr id="20" name="ZoneTexte 19">
              <a:extLst>
                <a:ext uri="{FF2B5EF4-FFF2-40B4-BE49-F238E27FC236}">
                  <a16:creationId xmlns:a16="http://schemas.microsoft.com/office/drawing/2014/main" id="{A5E61B12-EEFA-4724-9B1C-2FF43D0A0224}"/>
                </a:ext>
              </a:extLst>
            </p:cNvPr>
            <p:cNvSpPr txBox="1"/>
            <p:nvPr/>
          </p:nvSpPr>
          <p:spPr>
            <a:xfrm>
              <a:off x="1902632" y="2134462"/>
              <a:ext cx="4339650" cy="338554"/>
            </a:xfrm>
            <a:prstGeom prst="rect">
              <a:avLst/>
            </a:prstGeom>
            <a:noFill/>
          </p:spPr>
          <p:txBody>
            <a:bodyPr wrap="none" rtlCol="0">
              <a:spAutoFit/>
            </a:bodyPr>
            <a:lstStyle/>
            <a:p>
              <a:r>
                <a:rPr lang="fr-FR" sz="1600"/>
                <a:t>Précisez sous quel format vous le souhaitez</a:t>
              </a:r>
            </a:p>
          </p:txBody>
        </p:sp>
      </p:grpSp>
      <p:sp>
        <p:nvSpPr>
          <p:cNvPr id="21" name="ZoneTexte 20">
            <a:extLst>
              <a:ext uri="{FF2B5EF4-FFF2-40B4-BE49-F238E27FC236}">
                <a16:creationId xmlns:a16="http://schemas.microsoft.com/office/drawing/2014/main" id="{2483878D-68BB-4147-BAEF-52C0240A75C3}"/>
              </a:ext>
            </a:extLst>
          </p:cNvPr>
          <p:cNvSpPr txBox="1"/>
          <p:nvPr/>
        </p:nvSpPr>
        <p:spPr>
          <a:xfrm>
            <a:off x="3356821" y="2465226"/>
            <a:ext cx="6301725" cy="307777"/>
          </a:xfrm>
          <a:prstGeom prst="rect">
            <a:avLst/>
          </a:prstGeom>
          <a:noFill/>
        </p:spPr>
        <p:txBody>
          <a:bodyPr wrap="none" rtlCol="0">
            <a:spAutoFit/>
          </a:bodyPr>
          <a:lstStyle/>
          <a:p>
            <a:r>
              <a:rPr lang="fr-FR" sz="1400" i="1"/>
              <a:t>« Je suis un.e étudiant.e en biologie/je suis un.e bibliothécaire en droit… »</a:t>
            </a:r>
          </a:p>
        </p:txBody>
      </p:sp>
      <p:sp>
        <p:nvSpPr>
          <p:cNvPr id="22" name="ZoneTexte 21">
            <a:extLst>
              <a:ext uri="{FF2B5EF4-FFF2-40B4-BE49-F238E27FC236}">
                <a16:creationId xmlns:a16="http://schemas.microsoft.com/office/drawing/2014/main" id="{E9183B98-AB5F-44A5-93F4-96DE33B08309}"/>
              </a:ext>
            </a:extLst>
          </p:cNvPr>
          <p:cNvSpPr txBox="1"/>
          <p:nvPr/>
        </p:nvSpPr>
        <p:spPr>
          <a:xfrm>
            <a:off x="3356821" y="3255987"/>
            <a:ext cx="8119530" cy="307777"/>
          </a:xfrm>
          <a:prstGeom prst="rect">
            <a:avLst/>
          </a:prstGeom>
          <a:noFill/>
        </p:spPr>
        <p:txBody>
          <a:bodyPr wrap="none" rtlCol="0">
            <a:spAutoFit/>
          </a:bodyPr>
          <a:lstStyle/>
          <a:p>
            <a:r>
              <a:rPr lang="fr-FR" sz="1400" i="1"/>
              <a:t>« Je dois réaliser un exposé/un mémoire/une dissertation/trouver de l’inspiration au sujet de… »</a:t>
            </a:r>
          </a:p>
        </p:txBody>
      </p:sp>
      <p:sp>
        <p:nvSpPr>
          <p:cNvPr id="23" name="ZoneTexte 22">
            <a:extLst>
              <a:ext uri="{FF2B5EF4-FFF2-40B4-BE49-F238E27FC236}">
                <a16:creationId xmlns:a16="http://schemas.microsoft.com/office/drawing/2014/main" id="{02E83379-89B4-4DAD-814B-86B0B3D91C6A}"/>
              </a:ext>
            </a:extLst>
          </p:cNvPr>
          <p:cNvSpPr txBox="1"/>
          <p:nvPr/>
        </p:nvSpPr>
        <p:spPr>
          <a:xfrm>
            <a:off x="3356821" y="4046748"/>
            <a:ext cx="7066358" cy="307777"/>
          </a:xfrm>
          <a:prstGeom prst="rect">
            <a:avLst/>
          </a:prstGeom>
          <a:noFill/>
        </p:spPr>
        <p:txBody>
          <a:bodyPr wrap="none" rtlCol="0">
            <a:spAutoFit/>
          </a:bodyPr>
          <a:lstStyle/>
          <a:p>
            <a:r>
              <a:rPr lang="fr-FR" sz="1400" i="1"/>
              <a:t>« Peux-tu définir le terme suivant ? Peux-tu me fournir tel champs sémantique ? »</a:t>
            </a:r>
          </a:p>
        </p:txBody>
      </p:sp>
      <p:sp>
        <p:nvSpPr>
          <p:cNvPr id="24" name="ZoneTexte 23">
            <a:extLst>
              <a:ext uri="{FF2B5EF4-FFF2-40B4-BE49-F238E27FC236}">
                <a16:creationId xmlns:a16="http://schemas.microsoft.com/office/drawing/2014/main" id="{F07D1BFF-1173-4D9E-9E41-C28C19093486}"/>
              </a:ext>
            </a:extLst>
          </p:cNvPr>
          <p:cNvSpPr txBox="1"/>
          <p:nvPr/>
        </p:nvSpPr>
        <p:spPr>
          <a:xfrm>
            <a:off x="3356821" y="4837510"/>
            <a:ext cx="4213013" cy="307777"/>
          </a:xfrm>
          <a:prstGeom prst="rect">
            <a:avLst/>
          </a:prstGeom>
          <a:noFill/>
        </p:spPr>
        <p:txBody>
          <a:bodyPr wrap="none" rtlCol="0">
            <a:spAutoFit/>
          </a:bodyPr>
          <a:lstStyle/>
          <a:p>
            <a:r>
              <a:rPr lang="fr-FR" sz="1400" i="1"/>
              <a:t>« Je veux une liste/une définition courte/du html</a:t>
            </a:r>
          </a:p>
        </p:txBody>
      </p:sp>
      <p:cxnSp>
        <p:nvCxnSpPr>
          <p:cNvPr id="26" name="Connecteur : en angle 25">
            <a:extLst>
              <a:ext uri="{FF2B5EF4-FFF2-40B4-BE49-F238E27FC236}">
                <a16:creationId xmlns:a16="http://schemas.microsoft.com/office/drawing/2014/main" id="{AE35A04B-46FE-49FF-B486-168D6F8E9692}"/>
              </a:ext>
            </a:extLst>
          </p:cNvPr>
          <p:cNvCxnSpPr>
            <a:stCxn id="10" idx="2"/>
            <a:endCxn id="21" idx="1"/>
          </p:cNvCxnSpPr>
          <p:nvPr/>
        </p:nvCxnSpPr>
        <p:spPr>
          <a:xfrm rot="16200000" flipH="1">
            <a:off x="3139850" y="2402143"/>
            <a:ext cx="146099" cy="287844"/>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 en angle 28">
            <a:extLst>
              <a:ext uri="{FF2B5EF4-FFF2-40B4-BE49-F238E27FC236}">
                <a16:creationId xmlns:a16="http://schemas.microsoft.com/office/drawing/2014/main" id="{8B7D0510-93E6-41CA-984D-F0F25B3EC44D}"/>
              </a:ext>
            </a:extLst>
          </p:cNvPr>
          <p:cNvCxnSpPr/>
          <p:nvPr/>
        </p:nvCxnSpPr>
        <p:spPr>
          <a:xfrm rot="16200000" flipH="1">
            <a:off x="3139850" y="3209242"/>
            <a:ext cx="146099" cy="287844"/>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 en angle 29">
            <a:extLst>
              <a:ext uri="{FF2B5EF4-FFF2-40B4-BE49-F238E27FC236}">
                <a16:creationId xmlns:a16="http://schemas.microsoft.com/office/drawing/2014/main" id="{1255C158-FFA5-4ACE-B165-3F0EA5C6E675}"/>
              </a:ext>
            </a:extLst>
          </p:cNvPr>
          <p:cNvCxnSpPr/>
          <p:nvPr/>
        </p:nvCxnSpPr>
        <p:spPr>
          <a:xfrm rot="16200000" flipH="1">
            <a:off x="3197172" y="3983665"/>
            <a:ext cx="146099" cy="287844"/>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D1C1642A-D7B1-41B7-9956-6A04F2015876}"/>
              </a:ext>
            </a:extLst>
          </p:cNvPr>
          <p:cNvCxnSpPr/>
          <p:nvPr/>
        </p:nvCxnSpPr>
        <p:spPr>
          <a:xfrm rot="16200000" flipH="1">
            <a:off x="3197172" y="4790878"/>
            <a:ext cx="146099" cy="287844"/>
          </a:xfrm>
          <a:prstGeom prst="bentConnector2">
            <a:avLst/>
          </a:prstGeom>
          <a:ln w="381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8CBDE334-07E5-4EB1-838B-ACAEDDDACAAD}"/>
              </a:ext>
            </a:extLst>
          </p:cNvPr>
          <p:cNvSpPr txBox="1"/>
          <p:nvPr/>
        </p:nvSpPr>
        <p:spPr>
          <a:xfrm>
            <a:off x="3358073" y="5808940"/>
            <a:ext cx="4760401" cy="704232"/>
          </a:xfrm>
          <a:prstGeom prst="rect">
            <a:avLst/>
          </a:prstGeom>
          <a:noFill/>
        </p:spPr>
        <p:txBody>
          <a:bodyPr wrap="square" rtlCol="0">
            <a:spAutoFit/>
          </a:bodyPr>
          <a:lstStyle/>
          <a:p>
            <a:pPr>
              <a:lnSpc>
                <a:spcPct val="150000"/>
              </a:lnSpc>
            </a:pPr>
            <a:r>
              <a:rPr lang="fr-FR" sz="1400" i="1"/>
              <a:t>« Avant de me répondre, pose-moi toutes les questions qui vont te permettre d’optimiser ta réponse. »</a:t>
            </a:r>
          </a:p>
        </p:txBody>
      </p:sp>
    </p:spTree>
    <p:custDataLst>
      <p:tags r:id="rId1"/>
    </p:custDataLst>
    <p:extLst>
      <p:ext uri="{BB962C8B-B14F-4D97-AF65-F5344CB8AC3E}">
        <p14:creationId xmlns:p14="http://schemas.microsoft.com/office/powerpoint/2010/main" val="3999031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AC31E9-9D8C-4072-A023-FDE65A358800}"/>
              </a:ext>
            </a:extLst>
          </p:cNvPr>
          <p:cNvSpPr>
            <a:spLocks noGrp="1"/>
          </p:cNvSpPr>
          <p:nvPr>
            <p:ph type="title"/>
          </p:nvPr>
        </p:nvSpPr>
        <p:spPr/>
        <p:txBody>
          <a:bodyPr>
            <a:normAutofit fontScale="90000"/>
          </a:bodyPr>
          <a:lstStyle/>
          <a:p>
            <a:r>
              <a:rPr lang="fr-FR"/>
              <a:t>Le parcours utilisateur critique</a:t>
            </a:r>
          </a:p>
        </p:txBody>
      </p:sp>
      <p:pic>
        <p:nvPicPr>
          <p:cNvPr id="5" name="Image 4">
            <a:extLst>
              <a:ext uri="{FF2B5EF4-FFF2-40B4-BE49-F238E27FC236}">
                <a16:creationId xmlns:a16="http://schemas.microsoft.com/office/drawing/2014/main" id="{D27B0DEF-5BB7-4B2F-8268-68FAC667B151}"/>
              </a:ext>
            </a:extLst>
          </p:cNvPr>
          <p:cNvPicPr>
            <a:picLocks noChangeAspect="1"/>
          </p:cNvPicPr>
          <p:nvPr/>
        </p:nvPicPr>
        <p:blipFill>
          <a:blip r:embed="rId3"/>
          <a:stretch>
            <a:fillRect/>
          </a:stretch>
        </p:blipFill>
        <p:spPr>
          <a:xfrm>
            <a:off x="1899103" y="688666"/>
            <a:ext cx="8393794" cy="6169334"/>
          </a:xfrm>
          <a:prstGeom prst="rect">
            <a:avLst/>
          </a:prstGeom>
        </p:spPr>
      </p:pic>
    </p:spTree>
    <p:custDataLst>
      <p:tags r:id="rId1"/>
    </p:custDataLst>
    <p:extLst>
      <p:ext uri="{BB962C8B-B14F-4D97-AF65-F5344CB8AC3E}">
        <p14:creationId xmlns:p14="http://schemas.microsoft.com/office/powerpoint/2010/main" val="3745257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9CF9D3F-4688-4368-8071-9FBAB5B5628C}"/>
              </a:ext>
            </a:extLst>
          </p:cNvPr>
          <p:cNvSpPr>
            <a:spLocks noGrp="1"/>
          </p:cNvSpPr>
          <p:nvPr>
            <p:ph type="body" sz="quarter" idx="10"/>
          </p:nvPr>
        </p:nvSpPr>
        <p:spPr>
          <a:xfrm>
            <a:off x="5073920" y="2143125"/>
            <a:ext cx="2044161" cy="498476"/>
          </a:xfrm>
        </p:spPr>
        <p:txBody>
          <a:bodyPr/>
          <a:lstStyle/>
          <a:p>
            <a:r>
              <a:rPr lang="fr-FR"/>
              <a:t>3</a:t>
            </a:r>
            <a:r>
              <a:rPr lang="fr-FR" baseline="30000"/>
              <a:t>e</a:t>
            </a:r>
            <a:r>
              <a:rPr lang="fr-FR"/>
              <a:t> Partie</a:t>
            </a:r>
          </a:p>
        </p:txBody>
      </p:sp>
      <p:sp>
        <p:nvSpPr>
          <p:cNvPr id="3" name="Espace réservé du texte 2">
            <a:extLst>
              <a:ext uri="{FF2B5EF4-FFF2-40B4-BE49-F238E27FC236}">
                <a16:creationId xmlns:a16="http://schemas.microsoft.com/office/drawing/2014/main" id="{57F69147-5B8C-4197-A7A3-E5B19901DD55}"/>
              </a:ext>
            </a:extLst>
          </p:cNvPr>
          <p:cNvSpPr>
            <a:spLocks noGrp="1"/>
          </p:cNvSpPr>
          <p:nvPr>
            <p:ph type="body" sz="quarter" idx="11"/>
          </p:nvPr>
        </p:nvSpPr>
        <p:spPr/>
        <p:txBody>
          <a:bodyPr/>
          <a:lstStyle/>
          <a:p>
            <a:r>
              <a:rPr lang="fr-FR"/>
              <a:t>Le plagiat</a:t>
            </a:r>
          </a:p>
        </p:txBody>
      </p:sp>
    </p:spTree>
    <p:custDataLst>
      <p:tags r:id="rId1"/>
    </p:custDataLst>
    <p:extLst>
      <p:ext uri="{BB962C8B-B14F-4D97-AF65-F5344CB8AC3E}">
        <p14:creationId xmlns:p14="http://schemas.microsoft.com/office/powerpoint/2010/main" val="163428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47BF50-C14B-4A33-9335-F1E89E529B95}"/>
              </a:ext>
            </a:extLst>
          </p:cNvPr>
          <p:cNvSpPr>
            <a:spLocks noGrp="1"/>
          </p:cNvSpPr>
          <p:nvPr>
            <p:ph type="title"/>
          </p:nvPr>
        </p:nvSpPr>
        <p:spPr/>
        <p:txBody>
          <a:bodyPr>
            <a:normAutofit fontScale="90000"/>
          </a:bodyPr>
          <a:lstStyle/>
          <a:p>
            <a:r>
              <a:rPr lang="fr-FR"/>
              <a:t>Questionnaire Wooclap</a:t>
            </a:r>
          </a:p>
        </p:txBody>
      </p:sp>
      <p:pic>
        <p:nvPicPr>
          <p:cNvPr id="4" name="Image 3">
            <a:extLst>
              <a:ext uri="{FF2B5EF4-FFF2-40B4-BE49-F238E27FC236}">
                <a16:creationId xmlns:a16="http://schemas.microsoft.com/office/drawing/2014/main" id="{B409FCC9-5FAD-48E5-8073-863205DF3201}"/>
              </a:ext>
            </a:extLst>
          </p:cNvPr>
          <p:cNvPicPr>
            <a:picLocks noChangeAspect="1"/>
          </p:cNvPicPr>
          <p:nvPr/>
        </p:nvPicPr>
        <p:blipFill>
          <a:blip r:embed="rId4"/>
          <a:stretch>
            <a:fillRect/>
          </a:stretch>
        </p:blipFill>
        <p:spPr>
          <a:xfrm>
            <a:off x="0" y="1029141"/>
            <a:ext cx="12192000" cy="4333171"/>
          </a:xfrm>
          <a:prstGeom prst="rect">
            <a:avLst/>
          </a:prstGeom>
        </p:spPr>
      </p:pic>
      <p:sp>
        <p:nvSpPr>
          <p:cNvPr id="5" name="Ellipse 4">
            <a:extLst>
              <a:ext uri="{FF2B5EF4-FFF2-40B4-BE49-F238E27FC236}">
                <a16:creationId xmlns:a16="http://schemas.microsoft.com/office/drawing/2014/main" id="{D9805D2C-B74E-4185-8517-81FBD977BA16}"/>
              </a:ext>
            </a:extLst>
          </p:cNvPr>
          <p:cNvSpPr/>
          <p:nvPr/>
        </p:nvSpPr>
        <p:spPr>
          <a:xfrm>
            <a:off x="849086" y="5738327"/>
            <a:ext cx="606489" cy="606489"/>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6729A16-5323-48E2-B34B-9967A76CAF31}"/>
              </a:ext>
            </a:extLst>
          </p:cNvPr>
          <p:cNvSpPr txBox="1"/>
          <p:nvPr/>
        </p:nvSpPr>
        <p:spPr>
          <a:xfrm>
            <a:off x="1660849" y="5810738"/>
            <a:ext cx="7795724" cy="461665"/>
          </a:xfrm>
          <a:prstGeom prst="rect">
            <a:avLst/>
          </a:prstGeom>
          <a:noFill/>
        </p:spPr>
        <p:txBody>
          <a:bodyPr wrap="none" rtlCol="0">
            <a:spAutoFit/>
          </a:bodyPr>
          <a:lstStyle/>
          <a:p>
            <a:r>
              <a:rPr lang="fr-FR" sz="2400"/>
              <a:t>Questionnaire « Focus et bases de données » &gt; </a:t>
            </a:r>
            <a:r>
              <a:rPr lang="fr-FR" sz="2400" b="1"/>
              <a:t>5 min</a:t>
            </a:r>
          </a:p>
        </p:txBody>
      </p:sp>
    </p:spTree>
    <p:custDataLst>
      <p:tags r:id="rId2"/>
    </p:custDataLst>
    <p:extLst>
      <p:ext uri="{BB962C8B-B14F-4D97-AF65-F5344CB8AC3E}">
        <p14:creationId xmlns:p14="http://schemas.microsoft.com/office/powerpoint/2010/main" val="202525535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C932B3-5007-4F99-AC06-6EC9B45C336E}"/>
              </a:ext>
            </a:extLst>
          </p:cNvPr>
          <p:cNvSpPr>
            <a:spLocks noGrp="1"/>
          </p:cNvSpPr>
          <p:nvPr>
            <p:ph type="ctrTitle"/>
          </p:nvPr>
        </p:nvSpPr>
        <p:spPr/>
        <p:txBody>
          <a:bodyPr/>
          <a:lstStyle/>
          <a:p>
            <a:r>
              <a:rPr lang="fr-FR"/>
              <a:t>Cherchez « </a:t>
            </a:r>
            <a:r>
              <a:rPr lang="fr-FR" err="1"/>
              <a:t>game</a:t>
            </a:r>
            <a:r>
              <a:rPr lang="fr-FR"/>
              <a:t> plagiat </a:t>
            </a:r>
            <a:r>
              <a:rPr lang="fr-FR" err="1"/>
              <a:t>uvsq</a:t>
            </a:r>
            <a:r>
              <a:rPr lang="fr-FR"/>
              <a:t> »</a:t>
            </a:r>
            <a:br>
              <a:rPr lang="fr-FR"/>
            </a:br>
            <a:endParaRPr lang="fr-FR"/>
          </a:p>
        </p:txBody>
      </p:sp>
      <p:pic>
        <p:nvPicPr>
          <p:cNvPr id="4" name="Image 3">
            <a:hlinkClick r:id="rId3"/>
            <a:extLst>
              <a:ext uri="{FF2B5EF4-FFF2-40B4-BE49-F238E27FC236}">
                <a16:creationId xmlns:a16="http://schemas.microsoft.com/office/drawing/2014/main" id="{3C76039F-0FEC-4AD0-B2B1-7FED871D6A16}"/>
              </a:ext>
            </a:extLst>
          </p:cNvPr>
          <p:cNvPicPr>
            <a:picLocks noChangeAspect="1"/>
          </p:cNvPicPr>
          <p:nvPr/>
        </p:nvPicPr>
        <p:blipFill rotWithShape="1">
          <a:blip r:embed="rId4"/>
          <a:srcRect l="20174" r="18948"/>
          <a:stretch/>
        </p:blipFill>
        <p:spPr>
          <a:xfrm>
            <a:off x="0" y="0"/>
            <a:ext cx="5939246" cy="6858000"/>
          </a:xfrm>
          <a:prstGeom prst="rect">
            <a:avLst/>
          </a:prstGeom>
        </p:spPr>
      </p:pic>
    </p:spTree>
    <p:custDataLst>
      <p:tags r:id="rId1"/>
    </p:custDataLst>
    <p:extLst>
      <p:ext uri="{BB962C8B-B14F-4D97-AF65-F5344CB8AC3E}">
        <p14:creationId xmlns:p14="http://schemas.microsoft.com/office/powerpoint/2010/main" val="83473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AA213-1662-466A-BF64-82758C502B4A}"/>
              </a:ext>
            </a:extLst>
          </p:cNvPr>
          <p:cNvSpPr>
            <a:spLocks noGrp="1"/>
          </p:cNvSpPr>
          <p:nvPr>
            <p:ph type="title"/>
          </p:nvPr>
        </p:nvSpPr>
        <p:spPr/>
        <p:txBody>
          <a:bodyPr>
            <a:normAutofit fontScale="90000"/>
          </a:bodyPr>
          <a:lstStyle/>
          <a:p>
            <a:r>
              <a:rPr lang="fr-FR"/>
              <a:t>En résumé, qu’est-ce que le plagiat ?</a:t>
            </a:r>
          </a:p>
        </p:txBody>
      </p:sp>
      <p:sp>
        <p:nvSpPr>
          <p:cNvPr id="4" name="Rectangle 3">
            <a:extLst>
              <a:ext uri="{FF2B5EF4-FFF2-40B4-BE49-F238E27FC236}">
                <a16:creationId xmlns:a16="http://schemas.microsoft.com/office/drawing/2014/main" id="{807F48A7-CC0E-4972-9935-6D4D313756FF}"/>
              </a:ext>
            </a:extLst>
          </p:cNvPr>
          <p:cNvSpPr/>
          <p:nvPr/>
        </p:nvSpPr>
        <p:spPr>
          <a:xfrm>
            <a:off x="339634" y="1482253"/>
            <a:ext cx="11399520" cy="1097280"/>
          </a:xfrm>
          <a:prstGeom prst="rect">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Le plagiat consiste à copier un auteur, ou accaparer l’œuvre d’un créateur dans le domaine des arts, sans le citer ou le dire, ainsi qu’à fortement s’inspirer d’un modèle que l’on omet, délibérément ou par négligence, de désigner. </a:t>
            </a:r>
            <a:r>
              <a:rPr lang="fr-FR" sz="1400" i="1"/>
              <a:t>(</a:t>
            </a:r>
            <a:r>
              <a:rPr lang="fr-FR" sz="1400"/>
              <a:t>Article </a:t>
            </a:r>
            <a:r>
              <a:rPr lang="fr-FR" sz="1400" i="1"/>
              <a:t>Plagiat</a:t>
            </a:r>
            <a:r>
              <a:rPr lang="fr-FR" sz="1400"/>
              <a:t> sur Wikipédia [consulté le 11/02/2025 à 14:16]</a:t>
            </a:r>
            <a:r>
              <a:rPr lang="fr-FR" sz="1400" i="1"/>
              <a:t>)</a:t>
            </a:r>
            <a:endParaRPr lang="fr-FR" i="1"/>
          </a:p>
        </p:txBody>
      </p:sp>
      <p:sp>
        <p:nvSpPr>
          <p:cNvPr id="5" name="Rectangle 4">
            <a:extLst>
              <a:ext uri="{FF2B5EF4-FFF2-40B4-BE49-F238E27FC236}">
                <a16:creationId xmlns:a16="http://schemas.microsoft.com/office/drawing/2014/main" id="{DC4C0C01-EE51-49B2-91C7-E05335017B41}"/>
              </a:ext>
            </a:extLst>
          </p:cNvPr>
          <p:cNvSpPr/>
          <p:nvPr/>
        </p:nvSpPr>
        <p:spPr>
          <a:xfrm>
            <a:off x="3540034" y="4105710"/>
            <a:ext cx="2447109" cy="1097280"/>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PARAPHRASE</a:t>
            </a:r>
            <a:endParaRPr lang="fr-FR">
              <a:solidFill>
                <a:schemeClr val="tx1"/>
              </a:solidFill>
            </a:endParaRPr>
          </a:p>
        </p:txBody>
      </p:sp>
      <p:sp>
        <p:nvSpPr>
          <p:cNvPr id="6" name="Rectangle 5">
            <a:extLst>
              <a:ext uri="{FF2B5EF4-FFF2-40B4-BE49-F238E27FC236}">
                <a16:creationId xmlns:a16="http://schemas.microsoft.com/office/drawing/2014/main" id="{27FE5C39-6A7A-41CB-A917-24D8DA8A00A9}"/>
              </a:ext>
            </a:extLst>
          </p:cNvPr>
          <p:cNvSpPr/>
          <p:nvPr/>
        </p:nvSpPr>
        <p:spPr>
          <a:xfrm>
            <a:off x="6261464" y="4105710"/>
            <a:ext cx="5477690" cy="1921327"/>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MODIFICATION / TRADUCTION :</a:t>
            </a:r>
          </a:p>
          <a:p>
            <a:pPr algn="ctr"/>
            <a:r>
              <a:rPr lang="fr-FR" sz="2800">
                <a:solidFill>
                  <a:schemeClr val="tx1"/>
                </a:solidFill>
              </a:rPr>
              <a:t>Image / graphique / carte / texte</a:t>
            </a:r>
            <a:endParaRPr lang="fr-FR">
              <a:solidFill>
                <a:schemeClr val="tx1"/>
              </a:solidFill>
            </a:endParaRPr>
          </a:p>
        </p:txBody>
      </p:sp>
      <p:sp>
        <p:nvSpPr>
          <p:cNvPr id="7" name="Rectangle 6">
            <a:extLst>
              <a:ext uri="{FF2B5EF4-FFF2-40B4-BE49-F238E27FC236}">
                <a16:creationId xmlns:a16="http://schemas.microsoft.com/office/drawing/2014/main" id="{B78896CA-0F46-42C6-9164-1CB2CC380FEA}"/>
              </a:ext>
            </a:extLst>
          </p:cNvPr>
          <p:cNvSpPr/>
          <p:nvPr/>
        </p:nvSpPr>
        <p:spPr>
          <a:xfrm>
            <a:off x="339634" y="4105710"/>
            <a:ext cx="2926080" cy="1650817"/>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RÉUTILISATION sans modification</a:t>
            </a:r>
            <a:endParaRPr lang="fr-FR">
              <a:solidFill>
                <a:schemeClr val="tx1"/>
              </a:solidFill>
            </a:endParaRPr>
          </a:p>
        </p:txBody>
      </p:sp>
      <p:sp>
        <p:nvSpPr>
          <p:cNvPr id="8" name="Flèche : bas 7">
            <a:extLst>
              <a:ext uri="{FF2B5EF4-FFF2-40B4-BE49-F238E27FC236}">
                <a16:creationId xmlns:a16="http://schemas.microsoft.com/office/drawing/2014/main" id="{88C4FBF4-B1A3-4FB7-ACD2-125D5227B975}"/>
              </a:ext>
            </a:extLst>
          </p:cNvPr>
          <p:cNvSpPr/>
          <p:nvPr/>
        </p:nvSpPr>
        <p:spPr>
          <a:xfrm>
            <a:off x="1375954" y="2730445"/>
            <a:ext cx="853440" cy="1225042"/>
          </a:xfrm>
          <a:prstGeom prst="down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bas 8">
            <a:extLst>
              <a:ext uri="{FF2B5EF4-FFF2-40B4-BE49-F238E27FC236}">
                <a16:creationId xmlns:a16="http://schemas.microsoft.com/office/drawing/2014/main" id="{C9ED76A9-A9CD-4E5E-A54C-BBD1F7463114}"/>
              </a:ext>
            </a:extLst>
          </p:cNvPr>
          <p:cNvSpPr/>
          <p:nvPr/>
        </p:nvSpPr>
        <p:spPr>
          <a:xfrm>
            <a:off x="4336868" y="2730445"/>
            <a:ext cx="853440" cy="1225042"/>
          </a:xfrm>
          <a:prstGeom prst="down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bas 9">
            <a:extLst>
              <a:ext uri="{FF2B5EF4-FFF2-40B4-BE49-F238E27FC236}">
                <a16:creationId xmlns:a16="http://schemas.microsoft.com/office/drawing/2014/main" id="{97DE7771-7294-419A-877C-CD26B4F5B369}"/>
              </a:ext>
            </a:extLst>
          </p:cNvPr>
          <p:cNvSpPr/>
          <p:nvPr/>
        </p:nvSpPr>
        <p:spPr>
          <a:xfrm>
            <a:off x="8573589" y="2730445"/>
            <a:ext cx="853440" cy="1225042"/>
          </a:xfrm>
          <a:prstGeom prst="down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212F2E4D-4B27-4231-83CF-0D9CBE316359}"/>
              </a:ext>
            </a:extLst>
          </p:cNvPr>
          <p:cNvSpPr/>
          <p:nvPr/>
        </p:nvSpPr>
        <p:spPr>
          <a:xfrm>
            <a:off x="89646" y="1113906"/>
            <a:ext cx="2832847" cy="434870"/>
          </a:xfrm>
          <a:prstGeom prst="roundRect">
            <a:avLst/>
          </a:prstGeom>
          <a:solidFill>
            <a:schemeClr val="bg1"/>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a:solidFill>
                  <a:schemeClr val="tx1"/>
                </a:solidFill>
              </a:rPr>
              <a:t>Le plagiat comme faute morale</a:t>
            </a:r>
          </a:p>
        </p:txBody>
      </p:sp>
    </p:spTree>
    <p:custDataLst>
      <p:tags r:id="rId1"/>
    </p:custDataLst>
    <p:extLst>
      <p:ext uri="{BB962C8B-B14F-4D97-AF65-F5344CB8AC3E}">
        <p14:creationId xmlns:p14="http://schemas.microsoft.com/office/powerpoint/2010/main" val="3172135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8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8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B8067-015B-416F-9871-B8998B2EC2EB}"/>
              </a:ext>
            </a:extLst>
          </p:cNvPr>
          <p:cNvSpPr>
            <a:spLocks noGrp="1"/>
          </p:cNvSpPr>
          <p:nvPr>
            <p:ph type="title"/>
          </p:nvPr>
        </p:nvSpPr>
        <p:spPr/>
        <p:txBody>
          <a:bodyPr>
            <a:normAutofit fontScale="90000"/>
          </a:bodyPr>
          <a:lstStyle/>
          <a:p>
            <a:r>
              <a:rPr lang="fr-FR"/>
              <a:t>Pourquoi on plagie ?</a:t>
            </a:r>
          </a:p>
        </p:txBody>
      </p:sp>
      <p:pic>
        <p:nvPicPr>
          <p:cNvPr id="3" name="Image 2">
            <a:extLst>
              <a:ext uri="{FF2B5EF4-FFF2-40B4-BE49-F238E27FC236}">
                <a16:creationId xmlns:a16="http://schemas.microsoft.com/office/drawing/2014/main" id="{2AB1C567-76CE-4F1C-9665-85520A04CBE3}"/>
              </a:ext>
            </a:extLst>
          </p:cNvPr>
          <p:cNvPicPr>
            <a:picLocks noChangeAspect="1"/>
          </p:cNvPicPr>
          <p:nvPr/>
        </p:nvPicPr>
        <p:blipFill>
          <a:blip r:embed="rId3"/>
          <a:stretch>
            <a:fillRect/>
          </a:stretch>
        </p:blipFill>
        <p:spPr>
          <a:xfrm flipH="1">
            <a:off x="10164092" y="-1"/>
            <a:ext cx="2010034" cy="1616677"/>
          </a:xfrm>
          <a:prstGeom prst="rect">
            <a:avLst/>
          </a:prstGeom>
        </p:spPr>
      </p:pic>
      <p:sp>
        <p:nvSpPr>
          <p:cNvPr id="4" name="Flèche : droite 3">
            <a:extLst>
              <a:ext uri="{FF2B5EF4-FFF2-40B4-BE49-F238E27FC236}">
                <a16:creationId xmlns:a16="http://schemas.microsoft.com/office/drawing/2014/main" id="{2D0D617C-C3C5-45DB-B7E5-751A7594438D}"/>
              </a:ext>
            </a:extLst>
          </p:cNvPr>
          <p:cNvSpPr/>
          <p:nvPr/>
        </p:nvSpPr>
        <p:spPr>
          <a:xfrm>
            <a:off x="802730" y="1964413"/>
            <a:ext cx="851645" cy="691719"/>
          </a:xfrm>
          <a:prstGeom prst="right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4AEEA5A2-FA39-4D3A-959B-2BDD40488D27}"/>
              </a:ext>
            </a:extLst>
          </p:cNvPr>
          <p:cNvSpPr txBox="1"/>
          <p:nvPr/>
        </p:nvSpPr>
        <p:spPr>
          <a:xfrm>
            <a:off x="623437" y="1276016"/>
            <a:ext cx="6450805" cy="461665"/>
          </a:xfrm>
          <a:prstGeom prst="rect">
            <a:avLst/>
          </a:prstGeom>
          <a:noFill/>
        </p:spPr>
        <p:txBody>
          <a:bodyPr wrap="none" rtlCol="0">
            <a:spAutoFit/>
          </a:bodyPr>
          <a:lstStyle/>
          <a:p>
            <a:r>
              <a:rPr lang="fr-FR" sz="2400"/>
              <a:t>La plupart du temps, INVOLONTAIREMENT :</a:t>
            </a:r>
          </a:p>
        </p:txBody>
      </p:sp>
      <p:sp>
        <p:nvSpPr>
          <p:cNvPr id="7" name="ZoneTexte 6">
            <a:extLst>
              <a:ext uri="{FF2B5EF4-FFF2-40B4-BE49-F238E27FC236}">
                <a16:creationId xmlns:a16="http://schemas.microsoft.com/office/drawing/2014/main" id="{E57DE939-5EA2-4E55-98A5-7F39DB648B03}"/>
              </a:ext>
            </a:extLst>
          </p:cNvPr>
          <p:cNvSpPr txBox="1"/>
          <p:nvPr/>
        </p:nvSpPr>
        <p:spPr>
          <a:xfrm>
            <a:off x="623436" y="4208947"/>
            <a:ext cx="3565400" cy="461665"/>
          </a:xfrm>
          <a:prstGeom prst="rect">
            <a:avLst/>
          </a:prstGeom>
          <a:noFill/>
        </p:spPr>
        <p:txBody>
          <a:bodyPr wrap="none" rtlCol="0">
            <a:spAutoFit/>
          </a:bodyPr>
          <a:lstStyle/>
          <a:p>
            <a:r>
              <a:rPr lang="fr-FR" sz="2400"/>
              <a:t>Parfois, DÉLIBÉRÉMENT</a:t>
            </a:r>
          </a:p>
        </p:txBody>
      </p:sp>
      <p:sp>
        <p:nvSpPr>
          <p:cNvPr id="8" name="ZoneTexte 7">
            <a:extLst>
              <a:ext uri="{FF2B5EF4-FFF2-40B4-BE49-F238E27FC236}">
                <a16:creationId xmlns:a16="http://schemas.microsoft.com/office/drawing/2014/main" id="{0E50B5D9-88DD-4B7E-90EA-E60A44150F7B}"/>
              </a:ext>
            </a:extLst>
          </p:cNvPr>
          <p:cNvSpPr txBox="1"/>
          <p:nvPr/>
        </p:nvSpPr>
        <p:spPr>
          <a:xfrm>
            <a:off x="1726096" y="1895768"/>
            <a:ext cx="5745863" cy="830997"/>
          </a:xfrm>
          <a:prstGeom prst="rect">
            <a:avLst/>
          </a:prstGeom>
          <a:noFill/>
        </p:spPr>
        <p:txBody>
          <a:bodyPr wrap="square" rtlCol="0">
            <a:spAutoFit/>
          </a:bodyPr>
          <a:lstStyle/>
          <a:p>
            <a:r>
              <a:rPr lang="fr-FR" sz="2400"/>
              <a:t>Parce qu’on a du mal à déterminer ce qui relève ou non de l’idée originale</a:t>
            </a:r>
          </a:p>
        </p:txBody>
      </p:sp>
      <p:sp>
        <p:nvSpPr>
          <p:cNvPr id="9" name="Flèche : droite 8">
            <a:extLst>
              <a:ext uri="{FF2B5EF4-FFF2-40B4-BE49-F238E27FC236}">
                <a16:creationId xmlns:a16="http://schemas.microsoft.com/office/drawing/2014/main" id="{A6AB275C-825C-4682-B4BB-8C1CC08D6B54}"/>
              </a:ext>
            </a:extLst>
          </p:cNvPr>
          <p:cNvSpPr/>
          <p:nvPr/>
        </p:nvSpPr>
        <p:spPr>
          <a:xfrm>
            <a:off x="802731" y="3057172"/>
            <a:ext cx="851645" cy="691719"/>
          </a:xfrm>
          <a:prstGeom prst="right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AFB55B84-1417-47F2-B5F4-1E4D81139041}"/>
              </a:ext>
            </a:extLst>
          </p:cNvPr>
          <p:cNvSpPr txBox="1"/>
          <p:nvPr/>
        </p:nvSpPr>
        <p:spPr>
          <a:xfrm>
            <a:off x="1726095" y="3172198"/>
            <a:ext cx="7965642" cy="461665"/>
          </a:xfrm>
          <a:prstGeom prst="rect">
            <a:avLst/>
          </a:prstGeom>
          <a:noFill/>
        </p:spPr>
        <p:txBody>
          <a:bodyPr wrap="none" rtlCol="0">
            <a:spAutoFit/>
          </a:bodyPr>
          <a:lstStyle/>
          <a:p>
            <a:r>
              <a:rPr lang="fr-FR" sz="2400"/>
              <a:t>Parce qu’on ne sait pas citer correctement ses sources</a:t>
            </a:r>
          </a:p>
        </p:txBody>
      </p:sp>
      <p:sp>
        <p:nvSpPr>
          <p:cNvPr id="11" name="Flèche : droite 10">
            <a:extLst>
              <a:ext uri="{FF2B5EF4-FFF2-40B4-BE49-F238E27FC236}">
                <a16:creationId xmlns:a16="http://schemas.microsoft.com/office/drawing/2014/main" id="{9A756CCD-9BCD-4BEE-929D-F5C2155BFBBE}"/>
              </a:ext>
            </a:extLst>
          </p:cNvPr>
          <p:cNvSpPr/>
          <p:nvPr/>
        </p:nvSpPr>
        <p:spPr>
          <a:xfrm>
            <a:off x="802731" y="4957517"/>
            <a:ext cx="851645" cy="691719"/>
          </a:xfrm>
          <a:prstGeom prst="right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AD8C9E0-4289-4C14-A033-D4BCCA238F2C}"/>
              </a:ext>
            </a:extLst>
          </p:cNvPr>
          <p:cNvSpPr txBox="1"/>
          <p:nvPr/>
        </p:nvSpPr>
        <p:spPr>
          <a:xfrm>
            <a:off x="1726095" y="5072543"/>
            <a:ext cx="4692310" cy="461665"/>
          </a:xfrm>
          <a:prstGeom prst="rect">
            <a:avLst/>
          </a:prstGeom>
          <a:noFill/>
        </p:spPr>
        <p:txBody>
          <a:bodyPr wrap="none" rtlCol="0">
            <a:spAutoFit/>
          </a:bodyPr>
          <a:lstStyle/>
          <a:p>
            <a:r>
              <a:rPr lang="fr-FR" sz="2400"/>
              <a:t>Parce qu’il est difficile d’innover</a:t>
            </a:r>
          </a:p>
        </p:txBody>
      </p:sp>
      <p:sp>
        <p:nvSpPr>
          <p:cNvPr id="13" name="Flèche : droite 12">
            <a:extLst>
              <a:ext uri="{FF2B5EF4-FFF2-40B4-BE49-F238E27FC236}">
                <a16:creationId xmlns:a16="http://schemas.microsoft.com/office/drawing/2014/main" id="{B4B126FF-E144-4A29-A20B-BCF210CC665C}"/>
              </a:ext>
            </a:extLst>
          </p:cNvPr>
          <p:cNvSpPr/>
          <p:nvPr/>
        </p:nvSpPr>
        <p:spPr>
          <a:xfrm>
            <a:off x="802730" y="5936139"/>
            <a:ext cx="851645" cy="691719"/>
          </a:xfrm>
          <a:prstGeom prst="right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BE7C0DE5-A64C-4DE4-8B59-113E8514D723}"/>
              </a:ext>
            </a:extLst>
          </p:cNvPr>
          <p:cNvSpPr txBox="1"/>
          <p:nvPr/>
        </p:nvSpPr>
        <p:spPr>
          <a:xfrm>
            <a:off x="1726094" y="6051165"/>
            <a:ext cx="4580100" cy="461665"/>
          </a:xfrm>
          <a:prstGeom prst="rect">
            <a:avLst/>
          </a:prstGeom>
          <a:noFill/>
        </p:spPr>
        <p:txBody>
          <a:bodyPr wrap="none" rtlCol="0">
            <a:spAutoFit/>
          </a:bodyPr>
          <a:lstStyle/>
          <a:p>
            <a:r>
              <a:rPr lang="fr-FR" sz="2400"/>
              <a:t>Parce qu’on manque de temps</a:t>
            </a:r>
          </a:p>
        </p:txBody>
      </p:sp>
      <p:grpSp>
        <p:nvGrpSpPr>
          <p:cNvPr id="17" name="Groupe 16">
            <a:extLst>
              <a:ext uri="{FF2B5EF4-FFF2-40B4-BE49-F238E27FC236}">
                <a16:creationId xmlns:a16="http://schemas.microsoft.com/office/drawing/2014/main" id="{0126F378-153F-4F6B-9300-137406649369}"/>
              </a:ext>
            </a:extLst>
          </p:cNvPr>
          <p:cNvGrpSpPr/>
          <p:nvPr/>
        </p:nvGrpSpPr>
        <p:grpSpPr>
          <a:xfrm rot="20379986">
            <a:off x="7342964" y="5375070"/>
            <a:ext cx="3972624" cy="646331"/>
            <a:chOff x="7317698" y="5402897"/>
            <a:chExt cx="3868552" cy="604816"/>
          </a:xfrm>
        </p:grpSpPr>
        <p:sp>
          <p:nvSpPr>
            <p:cNvPr id="15" name="Flèche : droite 14">
              <a:extLst>
                <a:ext uri="{FF2B5EF4-FFF2-40B4-BE49-F238E27FC236}">
                  <a16:creationId xmlns:a16="http://schemas.microsoft.com/office/drawing/2014/main" id="{03B50A9F-543D-4ECA-BCC3-EC22C299FBD0}"/>
                </a:ext>
              </a:extLst>
            </p:cNvPr>
            <p:cNvSpPr/>
            <p:nvPr/>
          </p:nvSpPr>
          <p:spPr>
            <a:xfrm>
              <a:off x="7317698" y="5507746"/>
              <a:ext cx="619713" cy="469623"/>
            </a:xfrm>
            <a:prstGeom prst="rightArrow">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E2ED2DB1-89FD-49DF-A51F-7820EC5AD57B}"/>
                </a:ext>
              </a:extLst>
            </p:cNvPr>
            <p:cNvSpPr txBox="1"/>
            <p:nvPr/>
          </p:nvSpPr>
          <p:spPr>
            <a:xfrm>
              <a:off x="7977432" y="5402897"/>
              <a:ext cx="3208818" cy="604816"/>
            </a:xfrm>
            <a:prstGeom prst="rect">
              <a:avLst/>
            </a:prstGeom>
            <a:noFill/>
          </p:spPr>
          <p:txBody>
            <a:bodyPr wrap="square" rtlCol="0">
              <a:spAutoFit/>
            </a:bodyPr>
            <a:lstStyle/>
            <a:p>
              <a:r>
                <a:rPr lang="fr-FR"/>
                <a:t>Parce qu’on a un petit problème d’intégrité</a:t>
              </a:r>
            </a:p>
          </p:txBody>
        </p:sp>
      </p:grpSp>
    </p:spTree>
    <p:custDataLst>
      <p:tags r:id="rId1"/>
    </p:custDataLst>
    <p:extLst>
      <p:ext uri="{BB962C8B-B14F-4D97-AF65-F5344CB8AC3E}">
        <p14:creationId xmlns:p14="http://schemas.microsoft.com/office/powerpoint/2010/main" val="3112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13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ADBE1B-C0EC-4E23-8330-DE73DBE2E02E}"/>
              </a:ext>
            </a:extLst>
          </p:cNvPr>
          <p:cNvSpPr>
            <a:spLocks noGrp="1"/>
          </p:cNvSpPr>
          <p:nvPr>
            <p:ph type="title"/>
          </p:nvPr>
        </p:nvSpPr>
        <p:spPr/>
        <p:txBody>
          <a:bodyPr>
            <a:normAutofit fontScale="90000"/>
          </a:bodyPr>
          <a:lstStyle/>
          <a:p>
            <a:r>
              <a:rPr lang="fr-FR"/>
              <a:t>Pourquoi ne pas plagier ?</a:t>
            </a:r>
          </a:p>
        </p:txBody>
      </p:sp>
      <p:sp>
        <p:nvSpPr>
          <p:cNvPr id="3" name="Ellipse 2">
            <a:extLst>
              <a:ext uri="{FF2B5EF4-FFF2-40B4-BE49-F238E27FC236}">
                <a16:creationId xmlns:a16="http://schemas.microsoft.com/office/drawing/2014/main" id="{AC1A5EF1-B918-4CD3-8C6D-0127F0DA7E41}"/>
              </a:ext>
            </a:extLst>
          </p:cNvPr>
          <p:cNvSpPr/>
          <p:nvPr/>
        </p:nvSpPr>
        <p:spPr>
          <a:xfrm>
            <a:off x="623391" y="1548189"/>
            <a:ext cx="421341" cy="4213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t>1</a:t>
            </a:r>
            <a:endParaRPr lang="fr-FR" b="1"/>
          </a:p>
        </p:txBody>
      </p:sp>
      <p:sp>
        <p:nvSpPr>
          <p:cNvPr id="4" name="ZoneTexte 3">
            <a:extLst>
              <a:ext uri="{FF2B5EF4-FFF2-40B4-BE49-F238E27FC236}">
                <a16:creationId xmlns:a16="http://schemas.microsoft.com/office/drawing/2014/main" id="{D034AA99-6FDD-46FA-AF14-02B6698BD31A}"/>
              </a:ext>
            </a:extLst>
          </p:cNvPr>
          <p:cNvSpPr txBox="1"/>
          <p:nvPr/>
        </p:nvSpPr>
        <p:spPr>
          <a:xfrm>
            <a:off x="1210235" y="1574193"/>
            <a:ext cx="2364750" cy="461665"/>
          </a:xfrm>
          <a:prstGeom prst="rect">
            <a:avLst/>
          </a:prstGeom>
          <a:noFill/>
        </p:spPr>
        <p:txBody>
          <a:bodyPr wrap="none" rtlCol="0">
            <a:spAutoFit/>
          </a:bodyPr>
          <a:lstStyle/>
          <a:p>
            <a:r>
              <a:rPr lang="fr-FR" sz="2400"/>
              <a:t>C’est un </a:t>
            </a:r>
            <a:r>
              <a:rPr lang="fr-FR" sz="2400" b="1"/>
              <a:t>délit</a:t>
            </a:r>
            <a:r>
              <a:rPr lang="fr-FR" sz="2400"/>
              <a:t> &gt; </a:t>
            </a:r>
          </a:p>
        </p:txBody>
      </p:sp>
      <p:pic>
        <p:nvPicPr>
          <p:cNvPr id="6" name="Image 5">
            <a:extLst>
              <a:ext uri="{FF2B5EF4-FFF2-40B4-BE49-F238E27FC236}">
                <a16:creationId xmlns:a16="http://schemas.microsoft.com/office/drawing/2014/main" id="{416EE53B-7978-4C3A-A006-57BB9E803065}"/>
              </a:ext>
            </a:extLst>
          </p:cNvPr>
          <p:cNvPicPr>
            <a:picLocks noChangeAspect="1"/>
          </p:cNvPicPr>
          <p:nvPr/>
        </p:nvPicPr>
        <p:blipFill>
          <a:blip r:embed="rId3"/>
          <a:stretch>
            <a:fillRect/>
          </a:stretch>
        </p:blipFill>
        <p:spPr>
          <a:xfrm>
            <a:off x="3472599" y="926350"/>
            <a:ext cx="7794089" cy="1743918"/>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A783B6CC-0487-4691-871A-47AF944EEBCB}"/>
              </a:ext>
            </a:extLst>
          </p:cNvPr>
          <p:cNvSpPr txBox="1"/>
          <p:nvPr/>
        </p:nvSpPr>
        <p:spPr>
          <a:xfrm>
            <a:off x="623391" y="3240741"/>
            <a:ext cx="10645244" cy="2862322"/>
          </a:xfrm>
          <a:prstGeom prst="rect">
            <a:avLst/>
          </a:prstGeom>
          <a:noFill/>
        </p:spPr>
        <p:txBody>
          <a:bodyPr wrap="square" rtlCol="0">
            <a:spAutoFit/>
          </a:bodyPr>
          <a:lstStyle/>
          <a:p>
            <a:r>
              <a:rPr lang="fr-FR" b="1"/>
              <a:t>Vous risquez :</a:t>
            </a:r>
          </a:p>
          <a:p>
            <a:endParaRPr lang="fr-FR" b="1"/>
          </a:p>
          <a:p>
            <a:pPr marL="285750" indent="-285750">
              <a:buFont typeface="Arial" panose="020B0604020202020204" pitchFamily="34" charset="0"/>
              <a:buChar char="•"/>
            </a:pPr>
            <a:r>
              <a:rPr lang="fr-FR" b="1"/>
              <a:t>Sanctions pédagogiques </a:t>
            </a:r>
            <a:r>
              <a:rPr lang="fr-FR"/>
              <a:t>&gt; annulation de la note, du devoir, </a:t>
            </a:r>
            <a:r>
              <a:rPr lang="fr-FR" err="1"/>
              <a:t>ect</a:t>
            </a:r>
            <a:r>
              <a:rPr lang="fr-FR"/>
              <a:t>. ;</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b="1"/>
              <a:t>Sanctions disciplinaires </a:t>
            </a:r>
            <a:r>
              <a:rPr lang="fr-FR"/>
              <a:t>&gt; annulation de l’examen, exclusion de tout établissement de l’enseignement supérieur pour une durée de 5 ans avec interdiction de passer des examens ou des concours ;</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b="1"/>
              <a:t>Sanctions pénale (si vous y allez fort) </a:t>
            </a:r>
            <a:r>
              <a:rPr lang="fr-FR"/>
              <a:t>&gt; des dommages et intérêts, 150 000€ d’amende, jusqu’à 2 ans de prison</a:t>
            </a:r>
          </a:p>
        </p:txBody>
      </p:sp>
    </p:spTree>
    <p:custDataLst>
      <p:tags r:id="rId1"/>
    </p:custDataLst>
    <p:extLst>
      <p:ext uri="{BB962C8B-B14F-4D97-AF65-F5344CB8AC3E}">
        <p14:creationId xmlns:p14="http://schemas.microsoft.com/office/powerpoint/2010/main" val="94210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CA818-70DF-478E-8208-F580DCBD28CF}"/>
              </a:ext>
            </a:extLst>
          </p:cNvPr>
          <p:cNvSpPr>
            <a:spLocks noGrp="1"/>
          </p:cNvSpPr>
          <p:nvPr>
            <p:ph type="title"/>
          </p:nvPr>
        </p:nvSpPr>
        <p:spPr/>
        <p:txBody>
          <a:bodyPr>
            <a:normAutofit fontScale="90000"/>
          </a:bodyPr>
          <a:lstStyle/>
          <a:p>
            <a:r>
              <a:rPr lang="fr-FR"/>
              <a:t>Pourquoi ne pas plagier ?</a:t>
            </a:r>
          </a:p>
        </p:txBody>
      </p:sp>
      <p:sp>
        <p:nvSpPr>
          <p:cNvPr id="3" name="Ellipse 2">
            <a:extLst>
              <a:ext uri="{FF2B5EF4-FFF2-40B4-BE49-F238E27FC236}">
                <a16:creationId xmlns:a16="http://schemas.microsoft.com/office/drawing/2014/main" id="{040C2688-614D-4721-B055-C023BF10028E}"/>
              </a:ext>
            </a:extLst>
          </p:cNvPr>
          <p:cNvSpPr/>
          <p:nvPr/>
        </p:nvSpPr>
        <p:spPr>
          <a:xfrm>
            <a:off x="623391" y="1548189"/>
            <a:ext cx="421341" cy="4213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t>2</a:t>
            </a:r>
            <a:endParaRPr lang="fr-FR" b="1"/>
          </a:p>
        </p:txBody>
      </p:sp>
      <p:sp>
        <p:nvSpPr>
          <p:cNvPr id="4" name="ZoneTexte 3">
            <a:extLst>
              <a:ext uri="{FF2B5EF4-FFF2-40B4-BE49-F238E27FC236}">
                <a16:creationId xmlns:a16="http://schemas.microsoft.com/office/drawing/2014/main" id="{555BB983-EAB3-4D5A-B099-7E299315E2D6}"/>
              </a:ext>
            </a:extLst>
          </p:cNvPr>
          <p:cNvSpPr txBox="1"/>
          <p:nvPr/>
        </p:nvSpPr>
        <p:spPr>
          <a:xfrm>
            <a:off x="1111623" y="1524161"/>
            <a:ext cx="6102953" cy="461665"/>
          </a:xfrm>
          <a:prstGeom prst="rect">
            <a:avLst/>
          </a:prstGeom>
          <a:noFill/>
        </p:spPr>
        <p:txBody>
          <a:bodyPr wrap="none" rtlCol="0">
            <a:spAutoFit/>
          </a:bodyPr>
          <a:lstStyle/>
          <a:p>
            <a:r>
              <a:rPr lang="fr-FR" sz="2400"/>
              <a:t>Vous allez être </a:t>
            </a:r>
            <a:r>
              <a:rPr lang="fr-FR" sz="2400" b="1" err="1"/>
              <a:t>relu.e</a:t>
            </a:r>
            <a:r>
              <a:rPr lang="fr-FR" sz="2400"/>
              <a:t>, </a:t>
            </a:r>
            <a:r>
              <a:rPr lang="fr-FR" sz="2400" b="1" err="1"/>
              <a:t>corrigé.e</a:t>
            </a:r>
            <a:r>
              <a:rPr lang="fr-FR" sz="2400"/>
              <a:t>, </a:t>
            </a:r>
            <a:r>
              <a:rPr lang="fr-FR" sz="2400" b="1" err="1"/>
              <a:t>évalué.e</a:t>
            </a:r>
            <a:r>
              <a:rPr lang="fr-FR" sz="2400"/>
              <a:t> :</a:t>
            </a:r>
          </a:p>
        </p:txBody>
      </p:sp>
      <p:cxnSp>
        <p:nvCxnSpPr>
          <p:cNvPr id="7" name="Connecteur : en angle 6">
            <a:extLst>
              <a:ext uri="{FF2B5EF4-FFF2-40B4-BE49-F238E27FC236}">
                <a16:creationId xmlns:a16="http://schemas.microsoft.com/office/drawing/2014/main" id="{02D56835-2A6B-4D2A-8670-4518F9BD799B}"/>
              </a:ext>
            </a:extLst>
          </p:cNvPr>
          <p:cNvCxnSpPr>
            <a:cxnSpLocks/>
            <a:stCxn id="3" idx="4"/>
            <a:endCxn id="10" idx="1"/>
          </p:cNvCxnSpPr>
          <p:nvPr/>
        </p:nvCxnSpPr>
        <p:spPr>
          <a:xfrm rot="16200000" flipH="1">
            <a:off x="1207410" y="1596181"/>
            <a:ext cx="348736" cy="1095433"/>
          </a:xfrm>
          <a:prstGeom prst="bentConnector2">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EF7D26D-0AF0-49AC-95EB-5925022341B5}"/>
              </a:ext>
            </a:extLst>
          </p:cNvPr>
          <p:cNvSpPr txBox="1"/>
          <p:nvPr/>
        </p:nvSpPr>
        <p:spPr>
          <a:xfrm>
            <a:off x="1929495" y="2133600"/>
            <a:ext cx="8198078" cy="369332"/>
          </a:xfrm>
          <a:prstGeom prst="rect">
            <a:avLst/>
          </a:prstGeom>
          <a:noFill/>
        </p:spPr>
        <p:txBody>
          <a:bodyPr wrap="none" rtlCol="0">
            <a:spAutoFit/>
          </a:bodyPr>
          <a:lstStyle/>
          <a:p>
            <a:r>
              <a:rPr lang="fr-FR"/>
              <a:t>On doit pouvoir accéder aux sources qui ont été utilisées pour votre travail</a:t>
            </a:r>
          </a:p>
        </p:txBody>
      </p:sp>
      <p:sp>
        <p:nvSpPr>
          <p:cNvPr id="13" name="ZoneTexte 12">
            <a:extLst>
              <a:ext uri="{FF2B5EF4-FFF2-40B4-BE49-F238E27FC236}">
                <a16:creationId xmlns:a16="http://schemas.microsoft.com/office/drawing/2014/main" id="{FDD1F7CC-2263-4247-9441-4737EB55F85C}"/>
              </a:ext>
            </a:extLst>
          </p:cNvPr>
          <p:cNvSpPr txBox="1"/>
          <p:nvPr/>
        </p:nvSpPr>
        <p:spPr>
          <a:xfrm>
            <a:off x="1929495" y="2650706"/>
            <a:ext cx="7720383" cy="369332"/>
          </a:xfrm>
          <a:prstGeom prst="rect">
            <a:avLst/>
          </a:prstGeom>
          <a:noFill/>
        </p:spPr>
        <p:txBody>
          <a:bodyPr wrap="none" rtlCol="0">
            <a:spAutoFit/>
          </a:bodyPr>
          <a:lstStyle/>
          <a:p>
            <a:r>
              <a:rPr lang="fr-FR"/>
              <a:t>On doit pouvoir distinguer ce qui relève de votre réflexion personnelle</a:t>
            </a:r>
          </a:p>
        </p:txBody>
      </p:sp>
      <p:cxnSp>
        <p:nvCxnSpPr>
          <p:cNvPr id="15" name="Connecteur : en angle 14">
            <a:extLst>
              <a:ext uri="{FF2B5EF4-FFF2-40B4-BE49-F238E27FC236}">
                <a16:creationId xmlns:a16="http://schemas.microsoft.com/office/drawing/2014/main" id="{94072AB0-4B36-47C1-A20E-E8CCA5779A99}"/>
              </a:ext>
            </a:extLst>
          </p:cNvPr>
          <p:cNvCxnSpPr>
            <a:cxnSpLocks/>
            <a:stCxn id="3" idx="4"/>
            <a:endCxn id="13" idx="1"/>
          </p:cNvCxnSpPr>
          <p:nvPr/>
        </p:nvCxnSpPr>
        <p:spPr>
          <a:xfrm rot="16200000" flipH="1">
            <a:off x="948857" y="1854734"/>
            <a:ext cx="865842" cy="1095433"/>
          </a:xfrm>
          <a:prstGeom prst="bentConnector2">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B4B419F0-707A-4797-922E-FA223FC898A0}"/>
              </a:ext>
            </a:extLst>
          </p:cNvPr>
          <p:cNvSpPr txBox="1"/>
          <p:nvPr/>
        </p:nvSpPr>
        <p:spPr>
          <a:xfrm>
            <a:off x="1929495" y="3167812"/>
            <a:ext cx="8871027" cy="369332"/>
          </a:xfrm>
          <a:prstGeom prst="rect">
            <a:avLst/>
          </a:prstGeom>
          <a:noFill/>
        </p:spPr>
        <p:txBody>
          <a:bodyPr wrap="square" rtlCol="0">
            <a:spAutoFit/>
          </a:bodyPr>
          <a:lstStyle/>
          <a:p>
            <a:r>
              <a:rPr lang="fr-FR"/>
              <a:t>On doit pouvoir vérifier que vous n’avez pas fait n’importe quoi avec vos lectures</a:t>
            </a:r>
          </a:p>
        </p:txBody>
      </p:sp>
      <p:cxnSp>
        <p:nvCxnSpPr>
          <p:cNvPr id="19" name="Connecteur : en angle 18">
            <a:extLst>
              <a:ext uri="{FF2B5EF4-FFF2-40B4-BE49-F238E27FC236}">
                <a16:creationId xmlns:a16="http://schemas.microsoft.com/office/drawing/2014/main" id="{20740399-4FA9-4317-B3A4-CCA26E6A89F9}"/>
              </a:ext>
            </a:extLst>
          </p:cNvPr>
          <p:cNvCxnSpPr>
            <a:cxnSpLocks/>
            <a:stCxn id="3" idx="4"/>
            <a:endCxn id="18" idx="1"/>
          </p:cNvCxnSpPr>
          <p:nvPr/>
        </p:nvCxnSpPr>
        <p:spPr>
          <a:xfrm rot="16200000" flipH="1">
            <a:off x="690304" y="2113287"/>
            <a:ext cx="1382948" cy="1095433"/>
          </a:xfrm>
          <a:prstGeom prst="bentConnector2">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F7243A92-3B6C-4AC2-B05E-61E29D1D4045}"/>
              </a:ext>
            </a:extLst>
          </p:cNvPr>
          <p:cNvSpPr/>
          <p:nvPr/>
        </p:nvSpPr>
        <p:spPr>
          <a:xfrm>
            <a:off x="623390" y="3879289"/>
            <a:ext cx="421341" cy="421341"/>
          </a:xfrm>
          <a:prstGeom prst="ellipse">
            <a:avLst/>
          </a:prstGeom>
          <a:solidFill>
            <a:srgbClr val="7F7F7F"/>
          </a:solidFill>
          <a:ln>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a:t>3</a:t>
            </a:r>
            <a:endParaRPr lang="fr-FR" b="1"/>
          </a:p>
        </p:txBody>
      </p:sp>
      <p:sp>
        <p:nvSpPr>
          <p:cNvPr id="24" name="ZoneTexte 23">
            <a:extLst>
              <a:ext uri="{FF2B5EF4-FFF2-40B4-BE49-F238E27FC236}">
                <a16:creationId xmlns:a16="http://schemas.microsoft.com/office/drawing/2014/main" id="{8F977BDE-90F6-4F90-BBE6-91EABF237005}"/>
              </a:ext>
            </a:extLst>
          </p:cNvPr>
          <p:cNvSpPr txBox="1"/>
          <p:nvPr/>
        </p:nvSpPr>
        <p:spPr>
          <a:xfrm>
            <a:off x="1111622" y="3855261"/>
            <a:ext cx="10615407" cy="461665"/>
          </a:xfrm>
          <a:prstGeom prst="rect">
            <a:avLst/>
          </a:prstGeom>
          <a:noFill/>
        </p:spPr>
        <p:txBody>
          <a:bodyPr wrap="none" rtlCol="0">
            <a:spAutoFit/>
          </a:bodyPr>
          <a:lstStyle/>
          <a:p>
            <a:r>
              <a:rPr lang="fr-FR" sz="2400"/>
              <a:t>Vous êtes en train de devenir </a:t>
            </a:r>
            <a:r>
              <a:rPr lang="fr-FR" sz="2400" b="1"/>
              <a:t>membre</a:t>
            </a:r>
            <a:r>
              <a:rPr lang="fr-FR" sz="2400"/>
              <a:t> de la communauté universitaire :</a:t>
            </a:r>
          </a:p>
        </p:txBody>
      </p:sp>
      <p:cxnSp>
        <p:nvCxnSpPr>
          <p:cNvPr id="25" name="Connecteur : en angle 24">
            <a:extLst>
              <a:ext uri="{FF2B5EF4-FFF2-40B4-BE49-F238E27FC236}">
                <a16:creationId xmlns:a16="http://schemas.microsoft.com/office/drawing/2014/main" id="{70F1D912-AD0B-4638-805E-2AC49FC2373C}"/>
              </a:ext>
            </a:extLst>
          </p:cNvPr>
          <p:cNvCxnSpPr>
            <a:cxnSpLocks/>
            <a:stCxn id="23" idx="4"/>
            <a:endCxn id="26" idx="1"/>
          </p:cNvCxnSpPr>
          <p:nvPr/>
        </p:nvCxnSpPr>
        <p:spPr>
          <a:xfrm rot="16200000" flipH="1">
            <a:off x="1214572" y="3920119"/>
            <a:ext cx="334413" cy="1095434"/>
          </a:xfrm>
          <a:prstGeom prst="bentConnector2">
            <a:avLst/>
          </a:prstGeom>
          <a:ln w="762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E61CA270-A4B8-452E-9C32-FBCD48726343}"/>
              </a:ext>
            </a:extLst>
          </p:cNvPr>
          <p:cNvSpPr txBox="1"/>
          <p:nvPr/>
        </p:nvSpPr>
        <p:spPr>
          <a:xfrm>
            <a:off x="1929495" y="4450377"/>
            <a:ext cx="8198078" cy="369332"/>
          </a:xfrm>
          <a:prstGeom prst="rect">
            <a:avLst/>
          </a:prstGeom>
          <a:noFill/>
        </p:spPr>
        <p:txBody>
          <a:bodyPr wrap="square" rtlCol="0">
            <a:spAutoFit/>
          </a:bodyPr>
          <a:lstStyle/>
          <a:p>
            <a:r>
              <a:rPr lang="fr-FR"/>
              <a:t>Agissez comme tel :</a:t>
            </a:r>
          </a:p>
        </p:txBody>
      </p:sp>
      <p:sp>
        <p:nvSpPr>
          <p:cNvPr id="5" name="ZoneTexte 4">
            <a:extLst>
              <a:ext uri="{FF2B5EF4-FFF2-40B4-BE49-F238E27FC236}">
                <a16:creationId xmlns:a16="http://schemas.microsoft.com/office/drawing/2014/main" id="{A94D20EE-6198-419D-ADD8-212C35FC641E}"/>
              </a:ext>
            </a:extLst>
          </p:cNvPr>
          <p:cNvSpPr txBox="1"/>
          <p:nvPr/>
        </p:nvSpPr>
        <p:spPr>
          <a:xfrm>
            <a:off x="1887957" y="4964507"/>
            <a:ext cx="8912565" cy="1477328"/>
          </a:xfrm>
          <a:prstGeom prst="rect">
            <a:avLst/>
          </a:prstGeom>
          <a:noFill/>
        </p:spPr>
        <p:txBody>
          <a:bodyPr wrap="square" rtlCol="0">
            <a:spAutoFit/>
          </a:bodyPr>
          <a:lstStyle/>
          <a:p>
            <a:pPr marL="285750" indent="-285750">
              <a:buFont typeface="Arial" panose="020B0604020202020204" pitchFamily="34" charset="0"/>
              <a:buChar char="•"/>
            </a:pPr>
            <a:r>
              <a:rPr lang="fr-FR"/>
              <a:t>Apprenez à </a:t>
            </a:r>
            <a:r>
              <a:rPr lang="fr-FR" b="1"/>
              <a:t>naviguer</a:t>
            </a:r>
            <a:r>
              <a:rPr lang="fr-FR"/>
              <a:t> dans votre environnement intellectuel (maîtrisez votre recherche d’information)</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Apprenez à </a:t>
            </a:r>
            <a:r>
              <a:rPr lang="fr-FR" b="1"/>
              <a:t>restituer</a:t>
            </a:r>
            <a:r>
              <a:rPr lang="fr-FR"/>
              <a:t> votre navigation (en attribuant les idées à celles et ceux qui les ont élaborées)</a:t>
            </a:r>
          </a:p>
        </p:txBody>
      </p:sp>
    </p:spTree>
    <p:custDataLst>
      <p:tags r:id="rId1"/>
    </p:custDataLst>
    <p:extLst>
      <p:ext uri="{BB962C8B-B14F-4D97-AF65-F5344CB8AC3E}">
        <p14:creationId xmlns:p14="http://schemas.microsoft.com/office/powerpoint/2010/main" val="2561710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71D78-FCBA-40C4-83EF-F19D5CA7339A}"/>
              </a:ext>
            </a:extLst>
          </p:cNvPr>
          <p:cNvSpPr>
            <a:spLocks noGrp="1"/>
          </p:cNvSpPr>
          <p:nvPr>
            <p:ph type="title"/>
          </p:nvPr>
        </p:nvSpPr>
        <p:spPr/>
        <p:txBody>
          <a:bodyPr>
            <a:normAutofit fontScale="90000"/>
          </a:bodyPr>
          <a:lstStyle/>
          <a:p>
            <a:r>
              <a:rPr lang="fr-FR"/>
              <a:t>Éviter de plagier : les questions à se poser</a:t>
            </a:r>
          </a:p>
        </p:txBody>
      </p:sp>
      <p:pic>
        <p:nvPicPr>
          <p:cNvPr id="4" name="Image 3">
            <a:extLst>
              <a:ext uri="{FF2B5EF4-FFF2-40B4-BE49-F238E27FC236}">
                <a16:creationId xmlns:a16="http://schemas.microsoft.com/office/drawing/2014/main" id="{D06E49E7-DB5B-4645-A973-3A65F7120B44}"/>
              </a:ext>
            </a:extLst>
          </p:cNvPr>
          <p:cNvPicPr>
            <a:picLocks noChangeAspect="1"/>
          </p:cNvPicPr>
          <p:nvPr/>
        </p:nvPicPr>
        <p:blipFill>
          <a:blip r:embed="rId3"/>
          <a:stretch>
            <a:fillRect/>
          </a:stretch>
        </p:blipFill>
        <p:spPr>
          <a:xfrm>
            <a:off x="406018" y="0"/>
            <a:ext cx="11379964" cy="6858000"/>
          </a:xfrm>
          <a:prstGeom prst="rect">
            <a:avLst/>
          </a:prstGeom>
        </p:spPr>
      </p:pic>
    </p:spTree>
    <p:custDataLst>
      <p:tags r:id="rId1"/>
    </p:custDataLst>
    <p:extLst>
      <p:ext uri="{BB962C8B-B14F-4D97-AF65-F5344CB8AC3E}">
        <p14:creationId xmlns:p14="http://schemas.microsoft.com/office/powerpoint/2010/main" val="2685083547"/>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71D78-FCBA-40C4-83EF-F19D5CA7339A}"/>
              </a:ext>
            </a:extLst>
          </p:cNvPr>
          <p:cNvSpPr>
            <a:spLocks noGrp="1"/>
          </p:cNvSpPr>
          <p:nvPr>
            <p:ph type="title"/>
          </p:nvPr>
        </p:nvSpPr>
        <p:spPr/>
        <p:txBody>
          <a:bodyPr>
            <a:normAutofit fontScale="90000"/>
          </a:bodyPr>
          <a:lstStyle/>
          <a:p>
            <a:r>
              <a:rPr lang="fr-FR"/>
              <a:t>Éviter de plagier : les questions à se poser</a:t>
            </a:r>
          </a:p>
        </p:txBody>
      </p:sp>
      <p:pic>
        <p:nvPicPr>
          <p:cNvPr id="4" name="Image 3">
            <a:extLst>
              <a:ext uri="{FF2B5EF4-FFF2-40B4-BE49-F238E27FC236}">
                <a16:creationId xmlns:a16="http://schemas.microsoft.com/office/drawing/2014/main" id="{D06E49E7-DB5B-4645-A973-3A65F7120B44}"/>
              </a:ext>
            </a:extLst>
          </p:cNvPr>
          <p:cNvPicPr>
            <a:picLocks noChangeAspect="1"/>
          </p:cNvPicPr>
          <p:nvPr/>
        </p:nvPicPr>
        <p:blipFill>
          <a:blip r:embed="rId3"/>
          <a:stretch>
            <a:fillRect/>
          </a:stretch>
        </p:blipFill>
        <p:spPr>
          <a:xfrm>
            <a:off x="406018" y="0"/>
            <a:ext cx="11379964" cy="6858000"/>
          </a:xfrm>
          <a:prstGeom prst="rect">
            <a:avLst/>
          </a:prstGeom>
        </p:spPr>
      </p:pic>
      <p:sp>
        <p:nvSpPr>
          <p:cNvPr id="3" name="Rectangle 2">
            <a:extLst>
              <a:ext uri="{FF2B5EF4-FFF2-40B4-BE49-F238E27FC236}">
                <a16:creationId xmlns:a16="http://schemas.microsoft.com/office/drawing/2014/main" id="{F17F7A8E-45F1-44A6-9004-DEF54A65F38C}"/>
              </a:ext>
            </a:extLst>
          </p:cNvPr>
          <p:cNvSpPr/>
          <p:nvPr/>
        </p:nvSpPr>
        <p:spPr>
          <a:xfrm>
            <a:off x="-134471" y="-116541"/>
            <a:ext cx="12443012" cy="7100047"/>
          </a:xfrm>
          <a:prstGeom prst="rect">
            <a:avLst/>
          </a:prstGeom>
          <a:solidFill>
            <a:srgbClr val="000000">
              <a:alpha val="86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CA13C3B-E7F0-490B-8946-611DC910F90B}"/>
              </a:ext>
            </a:extLst>
          </p:cNvPr>
          <p:cNvSpPr txBox="1"/>
          <p:nvPr/>
        </p:nvSpPr>
        <p:spPr>
          <a:xfrm>
            <a:off x="3495675" y="836712"/>
            <a:ext cx="5200650" cy="1200329"/>
          </a:xfrm>
          <a:prstGeom prst="rect">
            <a:avLst/>
          </a:prstGeom>
          <a:noFill/>
        </p:spPr>
        <p:txBody>
          <a:bodyPr wrap="square" rtlCol="0">
            <a:spAutoFit/>
          </a:bodyPr>
          <a:lstStyle/>
          <a:p>
            <a:r>
              <a:rPr lang="fr-FR" sz="7200" b="1">
                <a:solidFill>
                  <a:schemeClr val="bg1"/>
                </a:solidFill>
              </a:rPr>
              <a:t>Ah au fait…</a:t>
            </a:r>
          </a:p>
        </p:txBody>
      </p:sp>
      <p:sp>
        <p:nvSpPr>
          <p:cNvPr id="6" name="Rectangle 5">
            <a:extLst>
              <a:ext uri="{FF2B5EF4-FFF2-40B4-BE49-F238E27FC236}">
                <a16:creationId xmlns:a16="http://schemas.microsoft.com/office/drawing/2014/main" id="{CBF568F2-B66E-4C8A-98D6-29C043716EC6}"/>
              </a:ext>
            </a:extLst>
          </p:cNvPr>
          <p:cNvSpPr/>
          <p:nvPr/>
        </p:nvSpPr>
        <p:spPr>
          <a:xfrm>
            <a:off x="1181461" y="3021947"/>
            <a:ext cx="3942081" cy="1799013"/>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tx1"/>
                </a:solidFill>
              </a:rPr>
              <a:t>Travail de groupe : </a:t>
            </a:r>
          </a:p>
          <a:p>
            <a:pPr algn="ctr"/>
            <a:r>
              <a:rPr lang="fr-FR" sz="2800">
                <a:solidFill>
                  <a:schemeClr val="tx1"/>
                </a:solidFill>
              </a:rPr>
              <a:t>si un membre plagie…</a:t>
            </a:r>
            <a:endParaRPr lang="fr-FR">
              <a:solidFill>
                <a:schemeClr val="tx1"/>
              </a:solidFill>
            </a:endParaRPr>
          </a:p>
        </p:txBody>
      </p:sp>
      <p:sp>
        <p:nvSpPr>
          <p:cNvPr id="7" name="Rectangle 6">
            <a:extLst>
              <a:ext uri="{FF2B5EF4-FFF2-40B4-BE49-F238E27FC236}">
                <a16:creationId xmlns:a16="http://schemas.microsoft.com/office/drawing/2014/main" id="{705EFE8C-099B-4961-91EB-7DAC457960EE}"/>
              </a:ext>
            </a:extLst>
          </p:cNvPr>
          <p:cNvSpPr/>
          <p:nvPr/>
        </p:nvSpPr>
        <p:spPr>
          <a:xfrm>
            <a:off x="7068458" y="3021946"/>
            <a:ext cx="3942081" cy="1799013"/>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 c’est tout le groupe qui est sanctionné.</a:t>
            </a:r>
          </a:p>
        </p:txBody>
      </p:sp>
    </p:spTree>
    <p:custDataLst>
      <p:tags r:id="rId1"/>
    </p:custDataLst>
    <p:extLst>
      <p:ext uri="{BB962C8B-B14F-4D97-AF65-F5344CB8AC3E}">
        <p14:creationId xmlns:p14="http://schemas.microsoft.com/office/powerpoint/2010/main" val="164214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371D78-FCBA-40C4-83EF-F19D5CA7339A}"/>
              </a:ext>
            </a:extLst>
          </p:cNvPr>
          <p:cNvSpPr>
            <a:spLocks noGrp="1"/>
          </p:cNvSpPr>
          <p:nvPr>
            <p:ph type="title"/>
          </p:nvPr>
        </p:nvSpPr>
        <p:spPr/>
        <p:txBody>
          <a:bodyPr>
            <a:normAutofit fontScale="90000"/>
          </a:bodyPr>
          <a:lstStyle/>
          <a:p>
            <a:r>
              <a:rPr lang="fr-FR"/>
              <a:t>Éviter de plagier : les questions à se poser</a:t>
            </a:r>
          </a:p>
        </p:txBody>
      </p:sp>
      <p:pic>
        <p:nvPicPr>
          <p:cNvPr id="4" name="Image 3">
            <a:extLst>
              <a:ext uri="{FF2B5EF4-FFF2-40B4-BE49-F238E27FC236}">
                <a16:creationId xmlns:a16="http://schemas.microsoft.com/office/drawing/2014/main" id="{D06E49E7-DB5B-4645-A973-3A65F7120B44}"/>
              </a:ext>
            </a:extLst>
          </p:cNvPr>
          <p:cNvPicPr>
            <a:picLocks noChangeAspect="1"/>
          </p:cNvPicPr>
          <p:nvPr/>
        </p:nvPicPr>
        <p:blipFill>
          <a:blip r:embed="rId3"/>
          <a:stretch>
            <a:fillRect/>
          </a:stretch>
        </p:blipFill>
        <p:spPr>
          <a:xfrm>
            <a:off x="406018" y="0"/>
            <a:ext cx="11379964" cy="6858000"/>
          </a:xfrm>
          <a:prstGeom prst="rect">
            <a:avLst/>
          </a:prstGeom>
        </p:spPr>
      </p:pic>
      <p:sp>
        <p:nvSpPr>
          <p:cNvPr id="3" name="Rectangle 2">
            <a:extLst>
              <a:ext uri="{FF2B5EF4-FFF2-40B4-BE49-F238E27FC236}">
                <a16:creationId xmlns:a16="http://schemas.microsoft.com/office/drawing/2014/main" id="{F17F7A8E-45F1-44A6-9004-DEF54A65F38C}"/>
              </a:ext>
            </a:extLst>
          </p:cNvPr>
          <p:cNvSpPr/>
          <p:nvPr/>
        </p:nvSpPr>
        <p:spPr>
          <a:xfrm>
            <a:off x="-134471" y="-116541"/>
            <a:ext cx="12443012" cy="7100047"/>
          </a:xfrm>
          <a:prstGeom prst="rect">
            <a:avLst/>
          </a:prstGeom>
          <a:solidFill>
            <a:srgbClr val="000000">
              <a:alpha val="86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CA13C3B-E7F0-490B-8946-611DC910F90B}"/>
              </a:ext>
            </a:extLst>
          </p:cNvPr>
          <p:cNvSpPr txBox="1"/>
          <p:nvPr/>
        </p:nvSpPr>
        <p:spPr>
          <a:xfrm>
            <a:off x="1334021" y="836712"/>
            <a:ext cx="9523958" cy="1200329"/>
          </a:xfrm>
          <a:prstGeom prst="rect">
            <a:avLst/>
          </a:prstGeom>
          <a:noFill/>
        </p:spPr>
        <p:txBody>
          <a:bodyPr wrap="square" rtlCol="0">
            <a:spAutoFit/>
          </a:bodyPr>
          <a:lstStyle/>
          <a:p>
            <a:r>
              <a:rPr lang="fr-FR" sz="7200" b="1">
                <a:solidFill>
                  <a:schemeClr val="bg1"/>
                </a:solidFill>
              </a:rPr>
              <a:t>Et une dernière chose</a:t>
            </a:r>
          </a:p>
        </p:txBody>
      </p:sp>
      <p:sp>
        <p:nvSpPr>
          <p:cNvPr id="6" name="Rectangle 5">
            <a:extLst>
              <a:ext uri="{FF2B5EF4-FFF2-40B4-BE49-F238E27FC236}">
                <a16:creationId xmlns:a16="http://schemas.microsoft.com/office/drawing/2014/main" id="{CBF568F2-B66E-4C8A-98D6-29C043716EC6}"/>
              </a:ext>
            </a:extLst>
          </p:cNvPr>
          <p:cNvSpPr/>
          <p:nvPr/>
        </p:nvSpPr>
        <p:spPr>
          <a:xfrm>
            <a:off x="1181461" y="3021947"/>
            <a:ext cx="3942081" cy="1799013"/>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a:solidFill>
                  <a:schemeClr val="tx1"/>
                </a:solidFill>
              </a:rPr>
              <a:t>Vous réutilisez un travail dont vous êtes l’</a:t>
            </a:r>
            <a:r>
              <a:rPr lang="fr-FR" sz="2800" b="1" err="1">
                <a:solidFill>
                  <a:schemeClr val="tx1"/>
                </a:solidFill>
              </a:rPr>
              <a:t>auteur.ice</a:t>
            </a:r>
            <a:r>
              <a:rPr lang="fr-FR" sz="2800" b="1">
                <a:solidFill>
                  <a:schemeClr val="tx1"/>
                </a:solidFill>
              </a:rPr>
              <a:t> ?</a:t>
            </a:r>
            <a:endParaRPr lang="fr-FR">
              <a:solidFill>
                <a:schemeClr val="tx1"/>
              </a:solidFill>
            </a:endParaRPr>
          </a:p>
        </p:txBody>
      </p:sp>
      <p:sp>
        <p:nvSpPr>
          <p:cNvPr id="7" name="Rectangle 6">
            <a:extLst>
              <a:ext uri="{FF2B5EF4-FFF2-40B4-BE49-F238E27FC236}">
                <a16:creationId xmlns:a16="http://schemas.microsoft.com/office/drawing/2014/main" id="{705EFE8C-099B-4961-91EB-7DAC457960EE}"/>
              </a:ext>
            </a:extLst>
          </p:cNvPr>
          <p:cNvSpPr/>
          <p:nvPr/>
        </p:nvSpPr>
        <p:spPr>
          <a:xfrm>
            <a:off x="7068458" y="3021946"/>
            <a:ext cx="3942081" cy="1799013"/>
          </a:xfrm>
          <a:prstGeom prst="rect">
            <a:avLst/>
          </a:prstGeom>
          <a:solidFill>
            <a:schemeClr val="bg1"/>
          </a:solidFill>
          <a:ln w="38100">
            <a:solidFill>
              <a:srgbClr val="7F7F7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rPr>
              <a:t>Citez-vous, l’</a:t>
            </a:r>
            <a:r>
              <a:rPr lang="fr-FR" sz="2800" b="1">
                <a:solidFill>
                  <a:schemeClr val="tx1"/>
                </a:solidFill>
              </a:rPr>
              <a:t>auto-plagiat</a:t>
            </a:r>
            <a:r>
              <a:rPr lang="fr-FR" sz="2800">
                <a:solidFill>
                  <a:schemeClr val="tx1"/>
                </a:solidFill>
              </a:rPr>
              <a:t> ça existe.</a:t>
            </a:r>
          </a:p>
        </p:txBody>
      </p:sp>
    </p:spTree>
    <p:custDataLst>
      <p:tags r:id="rId1"/>
    </p:custDataLst>
    <p:extLst>
      <p:ext uri="{BB962C8B-B14F-4D97-AF65-F5344CB8AC3E}">
        <p14:creationId xmlns:p14="http://schemas.microsoft.com/office/powerpoint/2010/main" val="21766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2AB740D-5922-4B94-98B6-22E0FFACC1B8}"/>
              </a:ext>
            </a:extLst>
          </p:cNvPr>
          <p:cNvSpPr>
            <a:spLocks noGrp="1"/>
          </p:cNvSpPr>
          <p:nvPr>
            <p:ph type="body" sz="quarter" idx="10"/>
          </p:nvPr>
        </p:nvSpPr>
        <p:spPr/>
        <p:txBody>
          <a:bodyPr/>
          <a:lstStyle/>
          <a:p>
            <a:r>
              <a:rPr lang="fr-FR"/>
              <a:t>4</a:t>
            </a:r>
            <a:r>
              <a:rPr lang="fr-FR" baseline="30000"/>
              <a:t>e</a:t>
            </a:r>
            <a:r>
              <a:rPr lang="fr-FR"/>
              <a:t> Partie</a:t>
            </a:r>
          </a:p>
        </p:txBody>
      </p:sp>
      <p:sp>
        <p:nvSpPr>
          <p:cNvPr id="3" name="Espace réservé du texte 2">
            <a:extLst>
              <a:ext uri="{FF2B5EF4-FFF2-40B4-BE49-F238E27FC236}">
                <a16:creationId xmlns:a16="http://schemas.microsoft.com/office/drawing/2014/main" id="{90E514FB-D895-4066-AAA4-F03648537913}"/>
              </a:ext>
            </a:extLst>
          </p:cNvPr>
          <p:cNvSpPr>
            <a:spLocks noGrp="1"/>
          </p:cNvSpPr>
          <p:nvPr>
            <p:ph type="body" sz="quarter" idx="11"/>
          </p:nvPr>
        </p:nvSpPr>
        <p:spPr/>
        <p:txBody>
          <a:bodyPr/>
          <a:lstStyle/>
          <a:p>
            <a:r>
              <a:rPr lang="fr-FR"/>
              <a:t>Citer ses sources</a:t>
            </a:r>
          </a:p>
        </p:txBody>
      </p:sp>
    </p:spTree>
    <p:custDataLst>
      <p:tags r:id="rId1"/>
    </p:custDataLst>
    <p:extLst>
      <p:ext uri="{BB962C8B-B14F-4D97-AF65-F5344CB8AC3E}">
        <p14:creationId xmlns:p14="http://schemas.microsoft.com/office/powerpoint/2010/main" val="140352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7714EF-1162-4A4D-B485-E2A053666BC2}"/>
              </a:ext>
            </a:extLst>
          </p:cNvPr>
          <p:cNvSpPr>
            <a:spLocks noGrp="1"/>
          </p:cNvSpPr>
          <p:nvPr>
            <p:ph type="title"/>
          </p:nvPr>
        </p:nvSpPr>
        <p:spPr/>
        <p:txBody>
          <a:bodyPr>
            <a:normAutofit fontScale="90000"/>
          </a:bodyPr>
          <a:lstStyle/>
          <a:p>
            <a:r>
              <a:rPr lang="fr-FR"/>
              <a:t>Vous ne plagiez pas si…</a:t>
            </a:r>
          </a:p>
        </p:txBody>
      </p:sp>
      <p:pic>
        <p:nvPicPr>
          <p:cNvPr id="6" name="Image 5">
            <a:extLst>
              <a:ext uri="{FF2B5EF4-FFF2-40B4-BE49-F238E27FC236}">
                <a16:creationId xmlns:a16="http://schemas.microsoft.com/office/drawing/2014/main" id="{6CF0D689-A0C5-4776-80AD-42E73B1F4EF8}"/>
              </a:ext>
            </a:extLst>
          </p:cNvPr>
          <p:cNvPicPr>
            <a:picLocks noChangeAspect="1"/>
          </p:cNvPicPr>
          <p:nvPr/>
        </p:nvPicPr>
        <p:blipFill>
          <a:blip r:embed="rId3"/>
          <a:stretch>
            <a:fillRect/>
          </a:stretch>
        </p:blipFill>
        <p:spPr>
          <a:xfrm>
            <a:off x="476250" y="2314575"/>
            <a:ext cx="4000500" cy="2933700"/>
          </a:xfrm>
          <a:prstGeom prst="rect">
            <a:avLst/>
          </a:prstGeom>
        </p:spPr>
      </p:pic>
      <p:sp>
        <p:nvSpPr>
          <p:cNvPr id="7" name="ZoneTexte 6">
            <a:extLst>
              <a:ext uri="{FF2B5EF4-FFF2-40B4-BE49-F238E27FC236}">
                <a16:creationId xmlns:a16="http://schemas.microsoft.com/office/drawing/2014/main" id="{5D3BCD62-FC13-43E9-AEC4-4E9DBC4E696E}"/>
              </a:ext>
            </a:extLst>
          </p:cNvPr>
          <p:cNvSpPr txBox="1"/>
          <p:nvPr/>
        </p:nvSpPr>
        <p:spPr>
          <a:xfrm>
            <a:off x="828676" y="1367587"/>
            <a:ext cx="3790950" cy="830997"/>
          </a:xfrm>
          <a:prstGeom prst="rect">
            <a:avLst/>
          </a:prstGeom>
          <a:noFill/>
        </p:spPr>
        <p:txBody>
          <a:bodyPr wrap="square" rtlCol="0">
            <a:spAutoFit/>
          </a:bodyPr>
          <a:lstStyle/>
          <a:p>
            <a:r>
              <a:rPr lang="fr-FR" sz="2400"/>
              <a:t>Lorsque vous citez un </a:t>
            </a:r>
            <a:r>
              <a:rPr lang="fr-FR" sz="2400" b="1"/>
              <a:t>livre</a:t>
            </a:r>
            <a:r>
              <a:rPr lang="fr-FR" sz="2400"/>
              <a:t> vous mentionnez…</a:t>
            </a:r>
          </a:p>
        </p:txBody>
      </p:sp>
      <p:sp>
        <p:nvSpPr>
          <p:cNvPr id="8" name="ZoneTexte 7">
            <a:extLst>
              <a:ext uri="{FF2B5EF4-FFF2-40B4-BE49-F238E27FC236}">
                <a16:creationId xmlns:a16="http://schemas.microsoft.com/office/drawing/2014/main" id="{78F6995B-F0D2-46A4-9E9E-49FB43CE7794}"/>
              </a:ext>
            </a:extLst>
          </p:cNvPr>
          <p:cNvSpPr txBox="1"/>
          <p:nvPr/>
        </p:nvSpPr>
        <p:spPr>
          <a:xfrm>
            <a:off x="6686552" y="1506087"/>
            <a:ext cx="2495548" cy="461665"/>
          </a:xfrm>
          <a:prstGeom prst="rect">
            <a:avLst/>
          </a:prstGeom>
          <a:noFill/>
        </p:spPr>
        <p:txBody>
          <a:bodyPr wrap="square" rtlCol="0">
            <a:spAutoFit/>
          </a:bodyPr>
          <a:lstStyle/>
          <a:p>
            <a:r>
              <a:rPr lang="fr-FR" sz="2400"/>
              <a:t>Le(s) </a:t>
            </a:r>
            <a:r>
              <a:rPr lang="fr-FR" sz="2400" err="1"/>
              <a:t>auteur.ices</a:t>
            </a:r>
            <a:endParaRPr lang="fr-FR" sz="2400"/>
          </a:p>
        </p:txBody>
      </p:sp>
      <p:cxnSp>
        <p:nvCxnSpPr>
          <p:cNvPr id="10" name="Connecteur : en angle 9">
            <a:extLst>
              <a:ext uri="{FF2B5EF4-FFF2-40B4-BE49-F238E27FC236}">
                <a16:creationId xmlns:a16="http://schemas.microsoft.com/office/drawing/2014/main" id="{55CF64DB-EB60-49D4-AD0D-DD7B41502416}"/>
              </a:ext>
            </a:extLst>
          </p:cNvPr>
          <p:cNvCxnSpPr>
            <a:stCxn id="6" idx="3"/>
            <a:endCxn id="8" idx="1"/>
          </p:cNvCxnSpPr>
          <p:nvPr/>
        </p:nvCxnSpPr>
        <p:spPr>
          <a:xfrm flipV="1">
            <a:off x="4476750" y="1736920"/>
            <a:ext cx="2209802" cy="2044505"/>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CC34FD3-C6CE-404A-BB99-89951F5FE016}"/>
              </a:ext>
            </a:extLst>
          </p:cNvPr>
          <p:cNvSpPr txBox="1"/>
          <p:nvPr/>
        </p:nvSpPr>
        <p:spPr>
          <a:xfrm>
            <a:off x="6686552" y="2419310"/>
            <a:ext cx="4113970" cy="830997"/>
          </a:xfrm>
          <a:prstGeom prst="rect">
            <a:avLst/>
          </a:prstGeom>
          <a:noFill/>
        </p:spPr>
        <p:txBody>
          <a:bodyPr wrap="square" rtlCol="0">
            <a:spAutoFit/>
          </a:bodyPr>
          <a:lstStyle/>
          <a:p>
            <a:r>
              <a:rPr lang="fr-FR" sz="2400"/>
              <a:t>Le titre de l’ouvrage et le cas échéant son sous-titre</a:t>
            </a:r>
          </a:p>
        </p:txBody>
      </p:sp>
      <p:cxnSp>
        <p:nvCxnSpPr>
          <p:cNvPr id="13" name="Connecteur : en angle 12">
            <a:extLst>
              <a:ext uri="{FF2B5EF4-FFF2-40B4-BE49-F238E27FC236}">
                <a16:creationId xmlns:a16="http://schemas.microsoft.com/office/drawing/2014/main" id="{DB961C3E-0E5F-492F-BFEF-AD240F25E2A3}"/>
              </a:ext>
            </a:extLst>
          </p:cNvPr>
          <p:cNvCxnSpPr>
            <a:cxnSpLocks/>
            <a:stCxn id="6" idx="3"/>
            <a:endCxn id="12" idx="1"/>
          </p:cNvCxnSpPr>
          <p:nvPr/>
        </p:nvCxnSpPr>
        <p:spPr>
          <a:xfrm flipV="1">
            <a:off x="4476750" y="2834809"/>
            <a:ext cx="2209802" cy="946616"/>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A21CA4F0-BA92-4FC1-800F-643112B0B95D}"/>
              </a:ext>
            </a:extLst>
          </p:cNvPr>
          <p:cNvSpPr txBox="1"/>
          <p:nvPr/>
        </p:nvSpPr>
        <p:spPr>
          <a:xfrm>
            <a:off x="6686553" y="5291362"/>
            <a:ext cx="2495548" cy="461665"/>
          </a:xfrm>
          <a:prstGeom prst="rect">
            <a:avLst/>
          </a:prstGeom>
          <a:noFill/>
        </p:spPr>
        <p:txBody>
          <a:bodyPr wrap="square" rtlCol="0">
            <a:spAutoFit/>
          </a:bodyPr>
          <a:lstStyle/>
          <a:p>
            <a:r>
              <a:rPr lang="fr-FR" sz="2400"/>
              <a:t>La ville d’édition</a:t>
            </a:r>
          </a:p>
        </p:txBody>
      </p:sp>
      <p:sp>
        <p:nvSpPr>
          <p:cNvPr id="20" name="ZoneTexte 19">
            <a:extLst>
              <a:ext uri="{FF2B5EF4-FFF2-40B4-BE49-F238E27FC236}">
                <a16:creationId xmlns:a16="http://schemas.microsoft.com/office/drawing/2014/main" id="{542E80E1-D669-4E7C-9A60-E31CDE0F277A}"/>
              </a:ext>
            </a:extLst>
          </p:cNvPr>
          <p:cNvSpPr txBox="1"/>
          <p:nvPr/>
        </p:nvSpPr>
        <p:spPr>
          <a:xfrm>
            <a:off x="6686553" y="6204585"/>
            <a:ext cx="1466848" cy="461665"/>
          </a:xfrm>
          <a:prstGeom prst="rect">
            <a:avLst/>
          </a:prstGeom>
          <a:noFill/>
        </p:spPr>
        <p:txBody>
          <a:bodyPr wrap="square" rtlCol="0">
            <a:spAutoFit/>
          </a:bodyPr>
          <a:lstStyle/>
          <a:p>
            <a:r>
              <a:rPr lang="fr-FR" sz="2400"/>
              <a:t>L’éditeur</a:t>
            </a:r>
          </a:p>
        </p:txBody>
      </p:sp>
      <p:sp>
        <p:nvSpPr>
          <p:cNvPr id="21" name="ZoneTexte 20">
            <a:extLst>
              <a:ext uri="{FF2B5EF4-FFF2-40B4-BE49-F238E27FC236}">
                <a16:creationId xmlns:a16="http://schemas.microsoft.com/office/drawing/2014/main" id="{1565BD79-088B-42E5-AB6B-ADFCC2C394E7}"/>
              </a:ext>
            </a:extLst>
          </p:cNvPr>
          <p:cNvSpPr txBox="1"/>
          <p:nvPr/>
        </p:nvSpPr>
        <p:spPr>
          <a:xfrm>
            <a:off x="6686552" y="3611135"/>
            <a:ext cx="3476623" cy="461665"/>
          </a:xfrm>
          <a:prstGeom prst="rect">
            <a:avLst/>
          </a:prstGeom>
          <a:noFill/>
        </p:spPr>
        <p:txBody>
          <a:bodyPr wrap="square" rtlCol="0">
            <a:spAutoFit/>
          </a:bodyPr>
          <a:lstStyle/>
          <a:p>
            <a:r>
              <a:rPr lang="fr-FR" sz="2400"/>
              <a:t>L’année de publication</a:t>
            </a:r>
          </a:p>
        </p:txBody>
      </p:sp>
      <p:cxnSp>
        <p:nvCxnSpPr>
          <p:cNvPr id="22" name="Connecteur : en angle 21">
            <a:extLst>
              <a:ext uri="{FF2B5EF4-FFF2-40B4-BE49-F238E27FC236}">
                <a16:creationId xmlns:a16="http://schemas.microsoft.com/office/drawing/2014/main" id="{CDB6888D-8165-4DB4-9DD0-FFD20AA2BD86}"/>
              </a:ext>
            </a:extLst>
          </p:cNvPr>
          <p:cNvCxnSpPr>
            <a:cxnSpLocks/>
            <a:stCxn id="6" idx="3"/>
            <a:endCxn id="19" idx="1"/>
          </p:cNvCxnSpPr>
          <p:nvPr/>
        </p:nvCxnSpPr>
        <p:spPr>
          <a:xfrm>
            <a:off x="4476750" y="3781425"/>
            <a:ext cx="2209803" cy="1740770"/>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174BF985-2B4A-4717-80D5-3B8C0BE98188}"/>
              </a:ext>
            </a:extLst>
          </p:cNvPr>
          <p:cNvCxnSpPr>
            <a:cxnSpLocks/>
            <a:stCxn id="6" idx="3"/>
            <a:endCxn id="20" idx="1"/>
          </p:cNvCxnSpPr>
          <p:nvPr/>
        </p:nvCxnSpPr>
        <p:spPr>
          <a:xfrm>
            <a:off x="4476750" y="3781425"/>
            <a:ext cx="2209803" cy="2653993"/>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8" name="Connecteur : en angle 27">
            <a:extLst>
              <a:ext uri="{FF2B5EF4-FFF2-40B4-BE49-F238E27FC236}">
                <a16:creationId xmlns:a16="http://schemas.microsoft.com/office/drawing/2014/main" id="{B6D95301-8ED0-44CE-95BB-6B2F6A129559}"/>
              </a:ext>
            </a:extLst>
          </p:cNvPr>
          <p:cNvCxnSpPr>
            <a:cxnSpLocks/>
            <a:stCxn id="6" idx="3"/>
            <a:endCxn id="21" idx="1"/>
          </p:cNvCxnSpPr>
          <p:nvPr/>
        </p:nvCxnSpPr>
        <p:spPr>
          <a:xfrm>
            <a:off x="4476750" y="3781425"/>
            <a:ext cx="2209802" cy="60543"/>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1091E803-ED8D-47B5-A6F5-9B60D2FA2F26}"/>
              </a:ext>
            </a:extLst>
          </p:cNvPr>
          <p:cNvSpPr txBox="1"/>
          <p:nvPr/>
        </p:nvSpPr>
        <p:spPr>
          <a:xfrm>
            <a:off x="6686552" y="4529411"/>
            <a:ext cx="4738687" cy="461665"/>
          </a:xfrm>
          <a:prstGeom prst="rect">
            <a:avLst/>
          </a:prstGeom>
          <a:noFill/>
        </p:spPr>
        <p:txBody>
          <a:bodyPr wrap="square" rtlCol="0">
            <a:spAutoFit/>
          </a:bodyPr>
          <a:lstStyle/>
          <a:p>
            <a:r>
              <a:rPr lang="fr-FR" sz="2400"/>
              <a:t>L’édition à partir de la 2</a:t>
            </a:r>
            <a:r>
              <a:rPr lang="fr-FR" sz="2400" baseline="30000"/>
              <a:t>e</a:t>
            </a:r>
            <a:r>
              <a:rPr lang="fr-FR" sz="2400"/>
              <a:t> édition</a:t>
            </a:r>
          </a:p>
        </p:txBody>
      </p:sp>
      <p:cxnSp>
        <p:nvCxnSpPr>
          <p:cNvPr id="32" name="Connecteur : en angle 31">
            <a:extLst>
              <a:ext uri="{FF2B5EF4-FFF2-40B4-BE49-F238E27FC236}">
                <a16:creationId xmlns:a16="http://schemas.microsoft.com/office/drawing/2014/main" id="{3ACE2489-7606-46DE-89EE-E5B395B8CEE4}"/>
              </a:ext>
            </a:extLst>
          </p:cNvPr>
          <p:cNvCxnSpPr>
            <a:cxnSpLocks/>
            <a:stCxn id="6" idx="3"/>
            <a:endCxn id="31" idx="1"/>
          </p:cNvCxnSpPr>
          <p:nvPr/>
        </p:nvCxnSpPr>
        <p:spPr>
          <a:xfrm>
            <a:off x="4476750" y="3781425"/>
            <a:ext cx="2209802" cy="978819"/>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37438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B15A3F-D529-4813-A3A4-0BB819F65CCB}"/>
              </a:ext>
            </a:extLst>
          </p:cNvPr>
          <p:cNvSpPr>
            <a:spLocks noGrp="1"/>
          </p:cNvSpPr>
          <p:nvPr>
            <p:ph type="title"/>
          </p:nvPr>
        </p:nvSpPr>
        <p:spPr/>
        <p:txBody>
          <a:bodyPr>
            <a:normAutofit fontScale="90000"/>
          </a:bodyPr>
          <a:lstStyle/>
          <a:p>
            <a:r>
              <a:rPr lang="fr-FR"/>
              <a:t>Programme de la séance</a:t>
            </a:r>
          </a:p>
        </p:txBody>
      </p:sp>
      <p:graphicFrame>
        <p:nvGraphicFramePr>
          <p:cNvPr id="4" name="Diagramme 3">
            <a:extLst>
              <a:ext uri="{FF2B5EF4-FFF2-40B4-BE49-F238E27FC236}">
                <a16:creationId xmlns:a16="http://schemas.microsoft.com/office/drawing/2014/main" id="{04277291-571C-4CA9-8934-C998C52A29CD}"/>
              </a:ext>
            </a:extLst>
          </p:cNvPr>
          <p:cNvGraphicFramePr/>
          <p:nvPr>
            <p:extLst>
              <p:ext uri="{D42A27DB-BD31-4B8C-83A1-F6EECF244321}">
                <p14:modId xmlns:p14="http://schemas.microsoft.com/office/powerpoint/2010/main" val="285606885"/>
              </p:ext>
            </p:extLst>
          </p:nvPr>
        </p:nvGraphicFramePr>
        <p:xfrm>
          <a:off x="925002" y="980965"/>
          <a:ext cx="9875520" cy="5602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2309029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7714EF-1162-4A4D-B485-E2A053666BC2}"/>
              </a:ext>
            </a:extLst>
          </p:cNvPr>
          <p:cNvSpPr>
            <a:spLocks noGrp="1"/>
          </p:cNvSpPr>
          <p:nvPr>
            <p:ph type="title"/>
          </p:nvPr>
        </p:nvSpPr>
        <p:spPr/>
        <p:txBody>
          <a:bodyPr>
            <a:normAutofit fontScale="90000"/>
          </a:bodyPr>
          <a:lstStyle/>
          <a:p>
            <a:r>
              <a:rPr lang="fr-FR"/>
              <a:t>Vous ne plagiez pas si…</a:t>
            </a:r>
          </a:p>
        </p:txBody>
      </p:sp>
      <p:pic>
        <p:nvPicPr>
          <p:cNvPr id="6" name="Image 5">
            <a:extLst>
              <a:ext uri="{FF2B5EF4-FFF2-40B4-BE49-F238E27FC236}">
                <a16:creationId xmlns:a16="http://schemas.microsoft.com/office/drawing/2014/main" id="{6CF0D689-A0C5-4776-80AD-42E73B1F4EF8}"/>
              </a:ext>
            </a:extLst>
          </p:cNvPr>
          <p:cNvPicPr>
            <a:picLocks noChangeAspect="1"/>
          </p:cNvPicPr>
          <p:nvPr/>
        </p:nvPicPr>
        <p:blipFill>
          <a:blip r:embed="rId3"/>
          <a:stretch>
            <a:fillRect/>
          </a:stretch>
        </p:blipFill>
        <p:spPr>
          <a:xfrm>
            <a:off x="476250" y="2314575"/>
            <a:ext cx="4000500" cy="2933700"/>
          </a:xfrm>
          <a:prstGeom prst="rect">
            <a:avLst/>
          </a:prstGeom>
        </p:spPr>
      </p:pic>
      <p:sp>
        <p:nvSpPr>
          <p:cNvPr id="7" name="ZoneTexte 6">
            <a:extLst>
              <a:ext uri="{FF2B5EF4-FFF2-40B4-BE49-F238E27FC236}">
                <a16:creationId xmlns:a16="http://schemas.microsoft.com/office/drawing/2014/main" id="{5D3BCD62-FC13-43E9-AEC4-4E9DBC4E696E}"/>
              </a:ext>
            </a:extLst>
          </p:cNvPr>
          <p:cNvSpPr txBox="1"/>
          <p:nvPr/>
        </p:nvSpPr>
        <p:spPr>
          <a:xfrm>
            <a:off x="828675" y="1367587"/>
            <a:ext cx="4591049" cy="830997"/>
          </a:xfrm>
          <a:prstGeom prst="rect">
            <a:avLst/>
          </a:prstGeom>
          <a:noFill/>
        </p:spPr>
        <p:txBody>
          <a:bodyPr wrap="square" rtlCol="0">
            <a:spAutoFit/>
          </a:bodyPr>
          <a:lstStyle/>
          <a:p>
            <a:r>
              <a:rPr lang="fr-FR" sz="2400"/>
              <a:t>Lorsque vous citez un </a:t>
            </a:r>
            <a:r>
              <a:rPr lang="fr-FR" sz="2400" b="1"/>
              <a:t>chapitre</a:t>
            </a:r>
            <a:r>
              <a:rPr lang="fr-FR" sz="2400"/>
              <a:t>  </a:t>
            </a:r>
            <a:r>
              <a:rPr lang="fr-FR" sz="2400" b="1"/>
              <a:t>de livre </a:t>
            </a:r>
            <a:r>
              <a:rPr lang="fr-FR" sz="2400"/>
              <a:t>vous mentionnez…</a:t>
            </a:r>
          </a:p>
        </p:txBody>
      </p:sp>
      <p:sp>
        <p:nvSpPr>
          <p:cNvPr id="8" name="ZoneTexte 7">
            <a:extLst>
              <a:ext uri="{FF2B5EF4-FFF2-40B4-BE49-F238E27FC236}">
                <a16:creationId xmlns:a16="http://schemas.microsoft.com/office/drawing/2014/main" id="{78F6995B-F0D2-46A4-9E9E-49FB43CE7794}"/>
              </a:ext>
            </a:extLst>
          </p:cNvPr>
          <p:cNvSpPr txBox="1"/>
          <p:nvPr/>
        </p:nvSpPr>
        <p:spPr>
          <a:xfrm>
            <a:off x="6686551" y="925062"/>
            <a:ext cx="4276723" cy="461665"/>
          </a:xfrm>
          <a:prstGeom prst="rect">
            <a:avLst/>
          </a:prstGeom>
          <a:noFill/>
        </p:spPr>
        <p:txBody>
          <a:bodyPr wrap="square" rtlCol="0">
            <a:spAutoFit/>
          </a:bodyPr>
          <a:lstStyle/>
          <a:p>
            <a:r>
              <a:rPr lang="fr-FR" sz="2400"/>
              <a:t>Le(s) </a:t>
            </a:r>
            <a:r>
              <a:rPr lang="fr-FR" sz="2400" err="1"/>
              <a:t>auteur.ices</a:t>
            </a:r>
            <a:r>
              <a:rPr lang="fr-FR" sz="2400"/>
              <a:t> du chapitre</a:t>
            </a:r>
          </a:p>
        </p:txBody>
      </p:sp>
      <p:cxnSp>
        <p:nvCxnSpPr>
          <p:cNvPr id="10" name="Connecteur : en angle 9">
            <a:extLst>
              <a:ext uri="{FF2B5EF4-FFF2-40B4-BE49-F238E27FC236}">
                <a16:creationId xmlns:a16="http://schemas.microsoft.com/office/drawing/2014/main" id="{55CF64DB-EB60-49D4-AD0D-DD7B41502416}"/>
              </a:ext>
            </a:extLst>
          </p:cNvPr>
          <p:cNvCxnSpPr>
            <a:cxnSpLocks/>
            <a:stCxn id="6" idx="3"/>
            <a:endCxn id="8" idx="1"/>
          </p:cNvCxnSpPr>
          <p:nvPr/>
        </p:nvCxnSpPr>
        <p:spPr>
          <a:xfrm flipV="1">
            <a:off x="4476750" y="1155895"/>
            <a:ext cx="2209801" cy="2625530"/>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CC34FD3-C6CE-404A-BB99-89951F5FE016}"/>
              </a:ext>
            </a:extLst>
          </p:cNvPr>
          <p:cNvSpPr txBox="1"/>
          <p:nvPr/>
        </p:nvSpPr>
        <p:spPr>
          <a:xfrm>
            <a:off x="6686552" y="3240476"/>
            <a:ext cx="4113970" cy="830997"/>
          </a:xfrm>
          <a:prstGeom prst="rect">
            <a:avLst/>
          </a:prstGeom>
          <a:noFill/>
        </p:spPr>
        <p:txBody>
          <a:bodyPr wrap="square" rtlCol="0">
            <a:spAutoFit/>
          </a:bodyPr>
          <a:lstStyle/>
          <a:p>
            <a:r>
              <a:rPr lang="fr-FR" sz="2400"/>
              <a:t>Le titre de l’ouvrage et le cas échéant son sous-titre</a:t>
            </a:r>
          </a:p>
        </p:txBody>
      </p:sp>
      <p:cxnSp>
        <p:nvCxnSpPr>
          <p:cNvPr id="13" name="Connecteur : en angle 12">
            <a:extLst>
              <a:ext uri="{FF2B5EF4-FFF2-40B4-BE49-F238E27FC236}">
                <a16:creationId xmlns:a16="http://schemas.microsoft.com/office/drawing/2014/main" id="{DB961C3E-0E5F-492F-BFEF-AD240F25E2A3}"/>
              </a:ext>
            </a:extLst>
          </p:cNvPr>
          <p:cNvCxnSpPr>
            <a:cxnSpLocks/>
            <a:stCxn id="6" idx="3"/>
            <a:endCxn id="12" idx="1"/>
          </p:cNvCxnSpPr>
          <p:nvPr/>
        </p:nvCxnSpPr>
        <p:spPr>
          <a:xfrm flipV="1">
            <a:off x="4476750" y="3655975"/>
            <a:ext cx="2209802" cy="125450"/>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A21CA4F0-BA92-4FC1-800F-643112B0B95D}"/>
              </a:ext>
            </a:extLst>
          </p:cNvPr>
          <p:cNvSpPr txBox="1"/>
          <p:nvPr/>
        </p:nvSpPr>
        <p:spPr>
          <a:xfrm>
            <a:off x="6686552" y="4907196"/>
            <a:ext cx="2495548" cy="461665"/>
          </a:xfrm>
          <a:prstGeom prst="rect">
            <a:avLst/>
          </a:prstGeom>
          <a:noFill/>
        </p:spPr>
        <p:txBody>
          <a:bodyPr wrap="square" rtlCol="0">
            <a:spAutoFit/>
          </a:bodyPr>
          <a:lstStyle/>
          <a:p>
            <a:r>
              <a:rPr lang="fr-FR" sz="2400"/>
              <a:t>La ville d’édition</a:t>
            </a:r>
          </a:p>
        </p:txBody>
      </p:sp>
      <p:sp>
        <p:nvSpPr>
          <p:cNvPr id="20" name="ZoneTexte 19">
            <a:extLst>
              <a:ext uri="{FF2B5EF4-FFF2-40B4-BE49-F238E27FC236}">
                <a16:creationId xmlns:a16="http://schemas.microsoft.com/office/drawing/2014/main" id="{542E80E1-D669-4E7C-9A60-E31CDE0F277A}"/>
              </a:ext>
            </a:extLst>
          </p:cNvPr>
          <p:cNvSpPr txBox="1"/>
          <p:nvPr/>
        </p:nvSpPr>
        <p:spPr>
          <a:xfrm>
            <a:off x="6686552" y="5555890"/>
            <a:ext cx="1466848" cy="461665"/>
          </a:xfrm>
          <a:prstGeom prst="rect">
            <a:avLst/>
          </a:prstGeom>
          <a:noFill/>
        </p:spPr>
        <p:txBody>
          <a:bodyPr wrap="square" rtlCol="0">
            <a:spAutoFit/>
          </a:bodyPr>
          <a:lstStyle/>
          <a:p>
            <a:r>
              <a:rPr lang="fr-FR" sz="2400"/>
              <a:t>L’éditeur</a:t>
            </a:r>
          </a:p>
        </p:txBody>
      </p:sp>
      <p:sp>
        <p:nvSpPr>
          <p:cNvPr id="21" name="ZoneTexte 20">
            <a:extLst>
              <a:ext uri="{FF2B5EF4-FFF2-40B4-BE49-F238E27FC236}">
                <a16:creationId xmlns:a16="http://schemas.microsoft.com/office/drawing/2014/main" id="{1565BD79-088B-42E5-AB6B-ADFCC2C394E7}"/>
              </a:ext>
            </a:extLst>
          </p:cNvPr>
          <p:cNvSpPr txBox="1"/>
          <p:nvPr/>
        </p:nvSpPr>
        <p:spPr>
          <a:xfrm>
            <a:off x="6686552" y="6204585"/>
            <a:ext cx="3476623" cy="461665"/>
          </a:xfrm>
          <a:prstGeom prst="rect">
            <a:avLst/>
          </a:prstGeom>
          <a:noFill/>
        </p:spPr>
        <p:txBody>
          <a:bodyPr wrap="square" rtlCol="0">
            <a:spAutoFit/>
          </a:bodyPr>
          <a:lstStyle/>
          <a:p>
            <a:r>
              <a:rPr lang="fr-FR" sz="2400"/>
              <a:t>L’année de publication</a:t>
            </a:r>
          </a:p>
        </p:txBody>
      </p:sp>
      <p:cxnSp>
        <p:nvCxnSpPr>
          <p:cNvPr id="22" name="Connecteur : en angle 21">
            <a:extLst>
              <a:ext uri="{FF2B5EF4-FFF2-40B4-BE49-F238E27FC236}">
                <a16:creationId xmlns:a16="http://schemas.microsoft.com/office/drawing/2014/main" id="{CDB6888D-8165-4DB4-9DD0-FFD20AA2BD86}"/>
              </a:ext>
            </a:extLst>
          </p:cNvPr>
          <p:cNvCxnSpPr>
            <a:cxnSpLocks/>
            <a:stCxn id="6" idx="3"/>
            <a:endCxn id="19" idx="1"/>
          </p:cNvCxnSpPr>
          <p:nvPr/>
        </p:nvCxnSpPr>
        <p:spPr>
          <a:xfrm>
            <a:off x="4476750" y="3781425"/>
            <a:ext cx="2209802" cy="1356604"/>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174BF985-2B4A-4717-80D5-3B8C0BE98188}"/>
              </a:ext>
            </a:extLst>
          </p:cNvPr>
          <p:cNvCxnSpPr>
            <a:cxnSpLocks/>
            <a:stCxn id="6" idx="3"/>
            <a:endCxn id="20" idx="1"/>
          </p:cNvCxnSpPr>
          <p:nvPr/>
        </p:nvCxnSpPr>
        <p:spPr>
          <a:xfrm>
            <a:off x="4476750" y="3781425"/>
            <a:ext cx="2209802" cy="2005298"/>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8" name="Connecteur : en angle 27">
            <a:extLst>
              <a:ext uri="{FF2B5EF4-FFF2-40B4-BE49-F238E27FC236}">
                <a16:creationId xmlns:a16="http://schemas.microsoft.com/office/drawing/2014/main" id="{B6D95301-8ED0-44CE-95BB-6B2F6A129559}"/>
              </a:ext>
            </a:extLst>
          </p:cNvPr>
          <p:cNvCxnSpPr>
            <a:cxnSpLocks/>
            <a:stCxn id="6" idx="3"/>
            <a:endCxn id="21" idx="1"/>
          </p:cNvCxnSpPr>
          <p:nvPr/>
        </p:nvCxnSpPr>
        <p:spPr>
          <a:xfrm>
            <a:off x="4476750" y="3781425"/>
            <a:ext cx="2209802" cy="2653993"/>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3C6C861-61DF-49B0-95DD-ADA9CF10BB80}"/>
              </a:ext>
            </a:extLst>
          </p:cNvPr>
          <p:cNvSpPr txBox="1"/>
          <p:nvPr/>
        </p:nvSpPr>
        <p:spPr>
          <a:xfrm>
            <a:off x="6686552" y="1573756"/>
            <a:ext cx="2933698" cy="461665"/>
          </a:xfrm>
          <a:prstGeom prst="rect">
            <a:avLst/>
          </a:prstGeom>
          <a:noFill/>
        </p:spPr>
        <p:txBody>
          <a:bodyPr wrap="square" rtlCol="0">
            <a:spAutoFit/>
          </a:bodyPr>
          <a:lstStyle/>
          <a:p>
            <a:r>
              <a:rPr lang="fr-FR" sz="2400"/>
              <a:t>Le titre du chapitre</a:t>
            </a:r>
          </a:p>
        </p:txBody>
      </p:sp>
      <p:cxnSp>
        <p:nvCxnSpPr>
          <p:cNvPr id="16" name="Connecteur : en angle 15">
            <a:extLst>
              <a:ext uri="{FF2B5EF4-FFF2-40B4-BE49-F238E27FC236}">
                <a16:creationId xmlns:a16="http://schemas.microsoft.com/office/drawing/2014/main" id="{1F125065-2FC1-4E62-A24B-92B587B4F3D9}"/>
              </a:ext>
            </a:extLst>
          </p:cNvPr>
          <p:cNvCxnSpPr>
            <a:cxnSpLocks/>
            <a:stCxn id="6" idx="3"/>
            <a:endCxn id="15" idx="1"/>
          </p:cNvCxnSpPr>
          <p:nvPr/>
        </p:nvCxnSpPr>
        <p:spPr>
          <a:xfrm flipV="1">
            <a:off x="4476750" y="1804589"/>
            <a:ext cx="2209802" cy="1976836"/>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F4A1DDA2-A394-485F-8EA0-34F2E381ED6E}"/>
              </a:ext>
            </a:extLst>
          </p:cNvPr>
          <p:cNvSpPr txBox="1"/>
          <p:nvPr/>
        </p:nvSpPr>
        <p:spPr>
          <a:xfrm>
            <a:off x="6686551" y="2222450"/>
            <a:ext cx="3076574" cy="830997"/>
          </a:xfrm>
          <a:prstGeom prst="rect">
            <a:avLst/>
          </a:prstGeom>
          <a:noFill/>
        </p:spPr>
        <p:txBody>
          <a:bodyPr wrap="square" rtlCol="0">
            <a:spAutoFit/>
          </a:bodyPr>
          <a:lstStyle/>
          <a:p>
            <a:r>
              <a:rPr lang="fr-FR" sz="2400"/>
              <a:t>Le(s) </a:t>
            </a:r>
            <a:r>
              <a:rPr lang="fr-FR" sz="2400" err="1"/>
              <a:t>auteur.ices</a:t>
            </a:r>
            <a:r>
              <a:rPr lang="fr-FR" sz="2400"/>
              <a:t> du livre si différent(s)</a:t>
            </a:r>
          </a:p>
        </p:txBody>
      </p:sp>
      <p:cxnSp>
        <p:nvCxnSpPr>
          <p:cNvPr id="24" name="Connecteur : en angle 23">
            <a:extLst>
              <a:ext uri="{FF2B5EF4-FFF2-40B4-BE49-F238E27FC236}">
                <a16:creationId xmlns:a16="http://schemas.microsoft.com/office/drawing/2014/main" id="{79CCC802-3109-4DE1-AF0C-9B8E9D735401}"/>
              </a:ext>
            </a:extLst>
          </p:cNvPr>
          <p:cNvCxnSpPr>
            <a:cxnSpLocks/>
            <a:stCxn id="6" idx="3"/>
            <a:endCxn id="23" idx="1"/>
          </p:cNvCxnSpPr>
          <p:nvPr/>
        </p:nvCxnSpPr>
        <p:spPr>
          <a:xfrm flipV="1">
            <a:off x="4476750" y="2637949"/>
            <a:ext cx="2209801" cy="1143476"/>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E227099B-2B53-4774-8452-5370BA21D18C}"/>
              </a:ext>
            </a:extLst>
          </p:cNvPr>
          <p:cNvSpPr txBox="1"/>
          <p:nvPr/>
        </p:nvSpPr>
        <p:spPr>
          <a:xfrm>
            <a:off x="6686551" y="4258502"/>
            <a:ext cx="4738687" cy="461665"/>
          </a:xfrm>
          <a:prstGeom prst="rect">
            <a:avLst/>
          </a:prstGeom>
          <a:noFill/>
        </p:spPr>
        <p:txBody>
          <a:bodyPr wrap="square" rtlCol="0">
            <a:spAutoFit/>
          </a:bodyPr>
          <a:lstStyle/>
          <a:p>
            <a:r>
              <a:rPr lang="fr-FR" sz="2400"/>
              <a:t>L’édition à partir de la 2</a:t>
            </a:r>
            <a:r>
              <a:rPr lang="fr-FR" sz="2400" baseline="30000"/>
              <a:t>e</a:t>
            </a:r>
            <a:r>
              <a:rPr lang="fr-FR" sz="2400"/>
              <a:t> édition</a:t>
            </a:r>
          </a:p>
        </p:txBody>
      </p:sp>
      <p:cxnSp>
        <p:nvCxnSpPr>
          <p:cNvPr id="27" name="Connecteur : en angle 26">
            <a:extLst>
              <a:ext uri="{FF2B5EF4-FFF2-40B4-BE49-F238E27FC236}">
                <a16:creationId xmlns:a16="http://schemas.microsoft.com/office/drawing/2014/main" id="{52FFBC7A-12C9-462E-BDC7-040BB5C8D4DB}"/>
              </a:ext>
            </a:extLst>
          </p:cNvPr>
          <p:cNvCxnSpPr>
            <a:cxnSpLocks/>
            <a:stCxn id="6" idx="3"/>
            <a:endCxn id="26" idx="1"/>
          </p:cNvCxnSpPr>
          <p:nvPr/>
        </p:nvCxnSpPr>
        <p:spPr>
          <a:xfrm>
            <a:off x="4476750" y="3781425"/>
            <a:ext cx="2209801" cy="707910"/>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214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B7714EF-1162-4A4D-B485-E2A053666BC2}"/>
              </a:ext>
            </a:extLst>
          </p:cNvPr>
          <p:cNvSpPr>
            <a:spLocks noGrp="1"/>
          </p:cNvSpPr>
          <p:nvPr>
            <p:ph type="title"/>
          </p:nvPr>
        </p:nvSpPr>
        <p:spPr/>
        <p:txBody>
          <a:bodyPr>
            <a:normAutofit fontScale="90000"/>
          </a:bodyPr>
          <a:lstStyle/>
          <a:p>
            <a:r>
              <a:rPr lang="fr-FR"/>
              <a:t>Vous ne plagiez pas si…</a:t>
            </a:r>
          </a:p>
        </p:txBody>
      </p:sp>
      <p:sp>
        <p:nvSpPr>
          <p:cNvPr id="7" name="ZoneTexte 6">
            <a:extLst>
              <a:ext uri="{FF2B5EF4-FFF2-40B4-BE49-F238E27FC236}">
                <a16:creationId xmlns:a16="http://schemas.microsoft.com/office/drawing/2014/main" id="{5D3BCD62-FC13-43E9-AEC4-4E9DBC4E696E}"/>
              </a:ext>
            </a:extLst>
          </p:cNvPr>
          <p:cNvSpPr txBox="1"/>
          <p:nvPr/>
        </p:nvSpPr>
        <p:spPr>
          <a:xfrm>
            <a:off x="828676" y="1367587"/>
            <a:ext cx="4229100" cy="830997"/>
          </a:xfrm>
          <a:prstGeom prst="rect">
            <a:avLst/>
          </a:prstGeom>
          <a:noFill/>
        </p:spPr>
        <p:txBody>
          <a:bodyPr wrap="square" rtlCol="0">
            <a:spAutoFit/>
          </a:bodyPr>
          <a:lstStyle/>
          <a:p>
            <a:r>
              <a:rPr lang="fr-FR" sz="2400"/>
              <a:t>Lorsque vous citez une </a:t>
            </a:r>
            <a:r>
              <a:rPr lang="fr-FR" sz="2400" b="1"/>
              <a:t>page web </a:t>
            </a:r>
            <a:r>
              <a:rPr lang="fr-FR" sz="2400"/>
              <a:t>vous mentionnez…</a:t>
            </a:r>
          </a:p>
        </p:txBody>
      </p:sp>
      <p:sp>
        <p:nvSpPr>
          <p:cNvPr id="8" name="ZoneTexte 7">
            <a:extLst>
              <a:ext uri="{FF2B5EF4-FFF2-40B4-BE49-F238E27FC236}">
                <a16:creationId xmlns:a16="http://schemas.microsoft.com/office/drawing/2014/main" id="{78F6995B-F0D2-46A4-9E9E-49FB43CE7794}"/>
              </a:ext>
            </a:extLst>
          </p:cNvPr>
          <p:cNvSpPr txBox="1"/>
          <p:nvPr/>
        </p:nvSpPr>
        <p:spPr>
          <a:xfrm>
            <a:off x="6686551" y="1325112"/>
            <a:ext cx="5019674" cy="461665"/>
          </a:xfrm>
          <a:prstGeom prst="rect">
            <a:avLst/>
          </a:prstGeom>
          <a:noFill/>
        </p:spPr>
        <p:txBody>
          <a:bodyPr wrap="square" rtlCol="0">
            <a:spAutoFit/>
          </a:bodyPr>
          <a:lstStyle/>
          <a:p>
            <a:r>
              <a:rPr lang="fr-FR" sz="2400"/>
              <a:t>Le(s) </a:t>
            </a:r>
            <a:r>
              <a:rPr lang="fr-FR" sz="2400" err="1"/>
              <a:t>auteur.ices</a:t>
            </a:r>
            <a:r>
              <a:rPr lang="fr-FR" sz="2400"/>
              <a:t> (si mentionné(s))</a:t>
            </a:r>
          </a:p>
        </p:txBody>
      </p:sp>
      <p:cxnSp>
        <p:nvCxnSpPr>
          <p:cNvPr id="10" name="Connecteur : en angle 9">
            <a:extLst>
              <a:ext uri="{FF2B5EF4-FFF2-40B4-BE49-F238E27FC236}">
                <a16:creationId xmlns:a16="http://schemas.microsoft.com/office/drawing/2014/main" id="{55CF64DB-EB60-49D4-AD0D-DD7B41502416}"/>
              </a:ext>
            </a:extLst>
          </p:cNvPr>
          <p:cNvCxnSpPr>
            <a:cxnSpLocks/>
            <a:stCxn id="9" idx="3"/>
            <a:endCxn id="8" idx="1"/>
          </p:cNvCxnSpPr>
          <p:nvPr/>
        </p:nvCxnSpPr>
        <p:spPr>
          <a:xfrm flipV="1">
            <a:off x="4286248" y="1555945"/>
            <a:ext cx="2400303" cy="2220324"/>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CC34FD3-C6CE-404A-BB99-89951F5FE016}"/>
              </a:ext>
            </a:extLst>
          </p:cNvPr>
          <p:cNvSpPr txBox="1"/>
          <p:nvPr/>
        </p:nvSpPr>
        <p:spPr>
          <a:xfrm>
            <a:off x="6686552" y="3977160"/>
            <a:ext cx="4113970" cy="830997"/>
          </a:xfrm>
          <a:prstGeom prst="rect">
            <a:avLst/>
          </a:prstGeom>
          <a:noFill/>
        </p:spPr>
        <p:txBody>
          <a:bodyPr wrap="square" rtlCol="0">
            <a:spAutoFit/>
          </a:bodyPr>
          <a:lstStyle/>
          <a:p>
            <a:r>
              <a:rPr lang="fr-FR" sz="2400"/>
              <a:t>La dernière date de publication (si mentionnée)</a:t>
            </a:r>
          </a:p>
        </p:txBody>
      </p:sp>
      <p:cxnSp>
        <p:nvCxnSpPr>
          <p:cNvPr id="13" name="Connecteur : en angle 12">
            <a:extLst>
              <a:ext uri="{FF2B5EF4-FFF2-40B4-BE49-F238E27FC236}">
                <a16:creationId xmlns:a16="http://schemas.microsoft.com/office/drawing/2014/main" id="{DB961C3E-0E5F-492F-BFEF-AD240F25E2A3}"/>
              </a:ext>
            </a:extLst>
          </p:cNvPr>
          <p:cNvCxnSpPr>
            <a:cxnSpLocks/>
            <a:stCxn id="9" idx="3"/>
            <a:endCxn id="12" idx="1"/>
          </p:cNvCxnSpPr>
          <p:nvPr/>
        </p:nvCxnSpPr>
        <p:spPr>
          <a:xfrm>
            <a:off x="4286248" y="3776269"/>
            <a:ext cx="2400304" cy="616390"/>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A21CA4F0-BA92-4FC1-800F-643112B0B95D}"/>
              </a:ext>
            </a:extLst>
          </p:cNvPr>
          <p:cNvSpPr txBox="1"/>
          <p:nvPr/>
        </p:nvSpPr>
        <p:spPr>
          <a:xfrm>
            <a:off x="6686552" y="5230508"/>
            <a:ext cx="1057273" cy="461665"/>
          </a:xfrm>
          <a:prstGeom prst="rect">
            <a:avLst/>
          </a:prstGeom>
          <a:noFill/>
        </p:spPr>
        <p:txBody>
          <a:bodyPr wrap="square" rtlCol="0">
            <a:spAutoFit/>
          </a:bodyPr>
          <a:lstStyle/>
          <a:p>
            <a:r>
              <a:rPr lang="fr-FR" sz="2400"/>
              <a:t>L’URL</a:t>
            </a:r>
          </a:p>
        </p:txBody>
      </p:sp>
      <p:sp>
        <p:nvSpPr>
          <p:cNvPr id="20" name="ZoneTexte 19">
            <a:extLst>
              <a:ext uri="{FF2B5EF4-FFF2-40B4-BE49-F238E27FC236}">
                <a16:creationId xmlns:a16="http://schemas.microsoft.com/office/drawing/2014/main" id="{542E80E1-D669-4E7C-9A60-E31CDE0F277A}"/>
              </a:ext>
            </a:extLst>
          </p:cNvPr>
          <p:cNvSpPr txBox="1"/>
          <p:nvPr/>
        </p:nvSpPr>
        <p:spPr>
          <a:xfrm>
            <a:off x="6686552" y="6114526"/>
            <a:ext cx="3629023" cy="461665"/>
          </a:xfrm>
          <a:prstGeom prst="rect">
            <a:avLst/>
          </a:prstGeom>
          <a:noFill/>
        </p:spPr>
        <p:txBody>
          <a:bodyPr wrap="square" rtlCol="0">
            <a:spAutoFit/>
          </a:bodyPr>
          <a:lstStyle/>
          <a:p>
            <a:r>
              <a:rPr lang="fr-FR" sz="2400"/>
              <a:t>La date de consultation</a:t>
            </a:r>
          </a:p>
        </p:txBody>
      </p:sp>
      <p:cxnSp>
        <p:nvCxnSpPr>
          <p:cNvPr id="22" name="Connecteur : en angle 21">
            <a:extLst>
              <a:ext uri="{FF2B5EF4-FFF2-40B4-BE49-F238E27FC236}">
                <a16:creationId xmlns:a16="http://schemas.microsoft.com/office/drawing/2014/main" id="{CDB6888D-8165-4DB4-9DD0-FFD20AA2BD86}"/>
              </a:ext>
            </a:extLst>
          </p:cNvPr>
          <p:cNvCxnSpPr>
            <a:cxnSpLocks/>
            <a:stCxn id="9" idx="3"/>
            <a:endCxn id="19" idx="1"/>
          </p:cNvCxnSpPr>
          <p:nvPr/>
        </p:nvCxnSpPr>
        <p:spPr>
          <a:xfrm>
            <a:off x="4286248" y="3776269"/>
            <a:ext cx="2400304" cy="1685072"/>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174BF985-2B4A-4717-80D5-3B8C0BE98188}"/>
              </a:ext>
            </a:extLst>
          </p:cNvPr>
          <p:cNvCxnSpPr>
            <a:cxnSpLocks/>
            <a:stCxn id="9" idx="3"/>
            <a:endCxn id="20" idx="1"/>
          </p:cNvCxnSpPr>
          <p:nvPr/>
        </p:nvCxnSpPr>
        <p:spPr>
          <a:xfrm>
            <a:off x="4286248" y="3776269"/>
            <a:ext cx="2400304" cy="2569090"/>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C3C6C861-61DF-49B0-95DD-ADA9CF10BB80}"/>
              </a:ext>
            </a:extLst>
          </p:cNvPr>
          <p:cNvSpPr txBox="1"/>
          <p:nvPr/>
        </p:nvSpPr>
        <p:spPr>
          <a:xfrm>
            <a:off x="6686552" y="2209128"/>
            <a:ext cx="2933698" cy="461665"/>
          </a:xfrm>
          <a:prstGeom prst="rect">
            <a:avLst/>
          </a:prstGeom>
          <a:noFill/>
        </p:spPr>
        <p:txBody>
          <a:bodyPr wrap="square" rtlCol="0">
            <a:spAutoFit/>
          </a:bodyPr>
          <a:lstStyle/>
          <a:p>
            <a:r>
              <a:rPr lang="fr-FR" sz="2400"/>
              <a:t>Le titre de la page</a:t>
            </a:r>
          </a:p>
        </p:txBody>
      </p:sp>
      <p:cxnSp>
        <p:nvCxnSpPr>
          <p:cNvPr id="16" name="Connecteur : en angle 15">
            <a:extLst>
              <a:ext uri="{FF2B5EF4-FFF2-40B4-BE49-F238E27FC236}">
                <a16:creationId xmlns:a16="http://schemas.microsoft.com/office/drawing/2014/main" id="{1F125065-2FC1-4E62-A24B-92B587B4F3D9}"/>
              </a:ext>
            </a:extLst>
          </p:cNvPr>
          <p:cNvCxnSpPr>
            <a:cxnSpLocks/>
            <a:stCxn id="9" idx="3"/>
            <a:endCxn id="15" idx="1"/>
          </p:cNvCxnSpPr>
          <p:nvPr/>
        </p:nvCxnSpPr>
        <p:spPr>
          <a:xfrm flipV="1">
            <a:off x="4286248" y="2439961"/>
            <a:ext cx="2400304" cy="1336308"/>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F4A1DDA2-A394-485F-8EA0-34F2E381ED6E}"/>
              </a:ext>
            </a:extLst>
          </p:cNvPr>
          <p:cNvSpPr txBox="1"/>
          <p:nvPr/>
        </p:nvSpPr>
        <p:spPr>
          <a:xfrm>
            <a:off x="6686551" y="3093144"/>
            <a:ext cx="3076574" cy="461665"/>
          </a:xfrm>
          <a:prstGeom prst="rect">
            <a:avLst/>
          </a:prstGeom>
          <a:noFill/>
        </p:spPr>
        <p:txBody>
          <a:bodyPr wrap="square" rtlCol="0">
            <a:spAutoFit/>
          </a:bodyPr>
          <a:lstStyle/>
          <a:p>
            <a:r>
              <a:rPr lang="fr-FR" sz="2400"/>
              <a:t>Le nom du site web</a:t>
            </a:r>
          </a:p>
        </p:txBody>
      </p:sp>
      <p:cxnSp>
        <p:nvCxnSpPr>
          <p:cNvPr id="24" name="Connecteur : en angle 23">
            <a:extLst>
              <a:ext uri="{FF2B5EF4-FFF2-40B4-BE49-F238E27FC236}">
                <a16:creationId xmlns:a16="http://schemas.microsoft.com/office/drawing/2014/main" id="{79CCC802-3109-4DE1-AF0C-9B8E9D735401}"/>
              </a:ext>
            </a:extLst>
          </p:cNvPr>
          <p:cNvCxnSpPr>
            <a:cxnSpLocks/>
            <a:stCxn id="9" idx="3"/>
            <a:endCxn id="23" idx="1"/>
          </p:cNvCxnSpPr>
          <p:nvPr/>
        </p:nvCxnSpPr>
        <p:spPr>
          <a:xfrm flipV="1">
            <a:off x="4286248" y="3323977"/>
            <a:ext cx="2400303" cy="452292"/>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DF7F932A-5F52-4A62-A7E0-30F780CFB22C}"/>
              </a:ext>
            </a:extLst>
          </p:cNvPr>
          <p:cNvPicPr>
            <a:picLocks noChangeAspect="1"/>
          </p:cNvPicPr>
          <p:nvPr/>
        </p:nvPicPr>
        <p:blipFill>
          <a:blip r:embed="rId3"/>
          <a:stretch>
            <a:fillRect/>
          </a:stretch>
        </p:blipFill>
        <p:spPr>
          <a:xfrm>
            <a:off x="790573" y="2399906"/>
            <a:ext cx="3495675" cy="2752725"/>
          </a:xfrm>
          <a:prstGeom prst="rect">
            <a:avLst/>
          </a:prstGeom>
        </p:spPr>
      </p:pic>
    </p:spTree>
    <p:custDataLst>
      <p:tags r:id="rId1"/>
    </p:custDataLst>
    <p:extLst>
      <p:ext uri="{BB962C8B-B14F-4D97-AF65-F5344CB8AC3E}">
        <p14:creationId xmlns:p14="http://schemas.microsoft.com/office/powerpoint/2010/main" val="329936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047BC7-D580-4F9C-9AFA-AFD2DD3B05E3}"/>
              </a:ext>
            </a:extLst>
          </p:cNvPr>
          <p:cNvSpPr>
            <a:spLocks noGrp="1"/>
          </p:cNvSpPr>
          <p:nvPr>
            <p:ph type="title"/>
          </p:nvPr>
        </p:nvSpPr>
        <p:spPr/>
        <p:txBody>
          <a:bodyPr>
            <a:normAutofit fontScale="90000"/>
          </a:bodyPr>
          <a:lstStyle/>
          <a:p>
            <a:r>
              <a:rPr lang="fr-FR"/>
              <a:t>Référez-vous à la…</a:t>
            </a:r>
          </a:p>
        </p:txBody>
      </p:sp>
      <p:sp>
        <p:nvSpPr>
          <p:cNvPr id="3" name="Rectangle 2">
            <a:extLst>
              <a:ext uri="{FF2B5EF4-FFF2-40B4-BE49-F238E27FC236}">
                <a16:creationId xmlns:a16="http://schemas.microsoft.com/office/drawing/2014/main" id="{F244FF59-C8A4-41FF-B5FE-17163581D650}"/>
              </a:ext>
            </a:extLst>
          </p:cNvPr>
          <p:cNvSpPr/>
          <p:nvPr/>
        </p:nvSpPr>
        <p:spPr>
          <a:xfrm>
            <a:off x="3543859" y="2005310"/>
            <a:ext cx="5104282" cy="923330"/>
          </a:xfrm>
          <a:prstGeom prst="rect">
            <a:avLst/>
          </a:prstGeom>
          <a:noFill/>
        </p:spPr>
        <p:txBody>
          <a:bodyPr wrap="none" lIns="91440" tIns="45720" rIns="91440" bIns="45720">
            <a:prstTxWarp prst="textArchUp">
              <a:avLst/>
            </a:prstTxWarp>
            <a:spAutoFit/>
          </a:bodyPr>
          <a:lstStyle/>
          <a:p>
            <a:pPr algn="ctr"/>
            <a:r>
              <a:rPr lang="fr-FR" sz="5400" b="1" cap="none" spc="0">
                <a:ln w="13462">
                  <a:solidFill>
                    <a:schemeClr val="accent4">
                      <a:lumMod val="60000"/>
                      <a:lumOff val="40000"/>
                    </a:schemeClr>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rPr>
              <a:t>Norme ISO 690</a:t>
            </a:r>
          </a:p>
          <a:p>
            <a:pPr algn="ctr"/>
            <a:r>
              <a:rPr lang="fr-FR" sz="2800" b="1">
                <a:ln w="13462">
                  <a:solidFill>
                    <a:schemeClr val="accent4">
                      <a:lumMod val="60000"/>
                      <a:lumOff val="40000"/>
                    </a:schemeClr>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rPr>
              <a:t>(ou AFNOR Z44-005)</a:t>
            </a:r>
            <a:endParaRPr lang="fr-FR" sz="2800" b="1" cap="none" spc="0">
              <a:ln w="13462">
                <a:solidFill>
                  <a:schemeClr val="accent4">
                    <a:lumMod val="60000"/>
                    <a:lumOff val="40000"/>
                  </a:schemeClr>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endParaRPr>
          </a:p>
        </p:txBody>
      </p:sp>
      <p:pic>
        <p:nvPicPr>
          <p:cNvPr id="9" name="Graphique 8" descr="Souriant avec un visage et des cœurs avec remplissage uni avec un remplissage uni">
            <a:extLst>
              <a:ext uri="{FF2B5EF4-FFF2-40B4-BE49-F238E27FC236}">
                <a16:creationId xmlns:a16="http://schemas.microsoft.com/office/drawing/2014/main" id="{CE11AD1B-EA27-434F-B864-AFF82F39D1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00024">
            <a:off x="9161087" y="1719262"/>
            <a:ext cx="1495425" cy="1495425"/>
          </a:xfrm>
          <a:prstGeom prst="rect">
            <a:avLst/>
          </a:prstGeom>
          <a:effectLst>
            <a:outerShdw blurRad="50800" dist="38100" dir="2700000" algn="tl" rotWithShape="0">
              <a:prstClr val="black">
                <a:alpha val="40000"/>
              </a:prstClr>
            </a:outerShdw>
          </a:effectLst>
        </p:spPr>
      </p:pic>
      <p:pic>
        <p:nvPicPr>
          <p:cNvPr id="11" name="Graphique 10" descr="Visage amoureux à remplissage solide avec un remplissage uni">
            <a:extLst>
              <a:ext uri="{FF2B5EF4-FFF2-40B4-BE49-F238E27FC236}">
                <a16:creationId xmlns:a16="http://schemas.microsoft.com/office/drawing/2014/main" id="{B1DAE497-8B51-41A6-97E4-54B7D182E0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49385">
            <a:off x="1264424" y="1499889"/>
            <a:ext cx="1421625" cy="1421625"/>
          </a:xfrm>
          <a:prstGeom prst="rect">
            <a:avLst/>
          </a:prstGeom>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DEAC3899-BC9A-44F8-85CF-F184A7525B2E}"/>
              </a:ext>
            </a:extLst>
          </p:cNvPr>
          <p:cNvPicPr>
            <a:picLocks noChangeAspect="1"/>
          </p:cNvPicPr>
          <p:nvPr/>
        </p:nvPicPr>
        <p:blipFill>
          <a:blip r:embed="rId7"/>
          <a:stretch>
            <a:fillRect/>
          </a:stretch>
        </p:blipFill>
        <p:spPr>
          <a:xfrm>
            <a:off x="160523" y="0"/>
            <a:ext cx="11870953" cy="6858000"/>
          </a:xfrm>
          <a:prstGeom prst="rect">
            <a:avLst/>
          </a:prstGeom>
        </p:spPr>
      </p:pic>
      <p:sp>
        <p:nvSpPr>
          <p:cNvPr id="14" name="ZoneTexte 13">
            <a:extLst>
              <a:ext uri="{FF2B5EF4-FFF2-40B4-BE49-F238E27FC236}">
                <a16:creationId xmlns:a16="http://schemas.microsoft.com/office/drawing/2014/main" id="{6E794719-61E3-41AF-AB76-5D0CB88856C9}"/>
              </a:ext>
            </a:extLst>
          </p:cNvPr>
          <p:cNvSpPr txBox="1"/>
          <p:nvPr/>
        </p:nvSpPr>
        <p:spPr>
          <a:xfrm>
            <a:off x="7639050" y="2650857"/>
            <a:ext cx="4030030" cy="1344666"/>
          </a:xfrm>
          <a:prstGeom prst="roundRect">
            <a:avLst>
              <a:gd name="adj" fmla="val 7145"/>
            </a:avLst>
          </a:prstGeom>
          <a:solidFill>
            <a:schemeClr val="bg1"/>
          </a:solidFill>
          <a:ln w="38100">
            <a:solidFill>
              <a:srgbClr val="68013F"/>
            </a:solid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fr-FR"/>
              <a:t>La BU met à votre disposition dans l’espace du</a:t>
            </a:r>
            <a:r>
              <a:rPr lang="fr-FR" b="1"/>
              <a:t> Tutorat documentaire </a:t>
            </a:r>
            <a:r>
              <a:rPr lang="fr-FR"/>
              <a:t>une version de la norme</a:t>
            </a:r>
            <a:endParaRPr lang="fr-FR" b="1"/>
          </a:p>
        </p:txBody>
      </p:sp>
    </p:spTree>
    <p:custDataLst>
      <p:tags r:id="rId1"/>
    </p:custDataLst>
    <p:extLst>
      <p:ext uri="{BB962C8B-B14F-4D97-AF65-F5344CB8AC3E}">
        <p14:creationId xmlns:p14="http://schemas.microsoft.com/office/powerpoint/2010/main" val="2848587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7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6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34" presetClass="emph" presetSubtype="0" fill="hold" grpId="0"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par>
                                <p:cTn id="21" presetID="1" presetClass="entr" presetSubtype="0" fill="hold" nodeType="withEffect">
                                  <p:stCondLst>
                                    <p:cond delay="3300"/>
                                  </p:stCondLst>
                                  <p:childTnLst>
                                    <p:set>
                                      <p:cBhvr>
                                        <p:cTn id="22" dur="1" fill="hold">
                                          <p:stCondLst>
                                            <p:cond delay="0"/>
                                          </p:stCondLst>
                                        </p:cTn>
                                        <p:tgtEl>
                                          <p:spTgt spid="13"/>
                                        </p:tgtEl>
                                        <p:attrNameLst>
                                          <p:attrName>style.visibility</p:attrName>
                                        </p:attrNameLst>
                                      </p:cBhvr>
                                      <p:to>
                                        <p:strVal val="visible"/>
                                      </p:to>
                                    </p:set>
                                  </p:childTnLst>
                                </p:cTn>
                              </p:par>
                              <p:par>
                                <p:cTn id="23" presetID="10" presetClass="entr" presetSubtype="0" fill="hold" grpId="0" nodeType="withEffect">
                                  <p:stCondLst>
                                    <p:cond delay="36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31440C-E1E7-4B8C-948B-90DF1D5F1212}"/>
              </a:ext>
            </a:extLst>
          </p:cNvPr>
          <p:cNvSpPr>
            <a:spLocks noGrp="1"/>
          </p:cNvSpPr>
          <p:nvPr>
            <p:ph type="title"/>
          </p:nvPr>
        </p:nvSpPr>
        <p:spPr/>
        <p:txBody>
          <a:bodyPr>
            <a:normAutofit fontScale="90000"/>
          </a:bodyPr>
          <a:lstStyle/>
          <a:p>
            <a:r>
              <a:rPr lang="fr-FR"/>
              <a:t>Et pour les sources du droit ?</a:t>
            </a:r>
          </a:p>
        </p:txBody>
      </p:sp>
      <p:sp>
        <p:nvSpPr>
          <p:cNvPr id="3" name="ZoneTexte 2">
            <a:extLst>
              <a:ext uri="{FF2B5EF4-FFF2-40B4-BE49-F238E27FC236}">
                <a16:creationId xmlns:a16="http://schemas.microsoft.com/office/drawing/2014/main" id="{45B3D626-1EAB-44D0-9143-7D9236E05104}"/>
              </a:ext>
            </a:extLst>
          </p:cNvPr>
          <p:cNvSpPr txBox="1"/>
          <p:nvPr/>
        </p:nvSpPr>
        <p:spPr>
          <a:xfrm>
            <a:off x="828676" y="1367587"/>
            <a:ext cx="4229100" cy="830997"/>
          </a:xfrm>
          <a:prstGeom prst="rect">
            <a:avLst/>
          </a:prstGeom>
          <a:noFill/>
        </p:spPr>
        <p:txBody>
          <a:bodyPr wrap="square" rtlCol="0">
            <a:spAutoFit/>
          </a:bodyPr>
          <a:lstStyle/>
          <a:p>
            <a:r>
              <a:rPr lang="fr-FR" sz="2400"/>
              <a:t>Lorsque vous citez un article de </a:t>
            </a:r>
            <a:r>
              <a:rPr lang="fr-FR" sz="2400" b="1"/>
              <a:t>code officiel</a:t>
            </a:r>
            <a:r>
              <a:rPr lang="fr-FR" sz="2400"/>
              <a:t>, mentionnez</a:t>
            </a:r>
          </a:p>
        </p:txBody>
      </p:sp>
      <p:pic>
        <p:nvPicPr>
          <p:cNvPr id="5" name="Image 4">
            <a:extLst>
              <a:ext uri="{FF2B5EF4-FFF2-40B4-BE49-F238E27FC236}">
                <a16:creationId xmlns:a16="http://schemas.microsoft.com/office/drawing/2014/main" id="{74ECDC1F-7F9E-4FB2-A922-150485B11625}"/>
              </a:ext>
            </a:extLst>
          </p:cNvPr>
          <p:cNvPicPr>
            <a:picLocks noChangeAspect="1"/>
          </p:cNvPicPr>
          <p:nvPr/>
        </p:nvPicPr>
        <p:blipFill>
          <a:blip r:embed="rId3"/>
          <a:stretch>
            <a:fillRect/>
          </a:stretch>
        </p:blipFill>
        <p:spPr>
          <a:xfrm>
            <a:off x="1761237" y="2286000"/>
            <a:ext cx="2423224" cy="3276600"/>
          </a:xfrm>
          <a:prstGeom prst="rect">
            <a:avLst/>
          </a:prstGeom>
        </p:spPr>
      </p:pic>
      <p:sp>
        <p:nvSpPr>
          <p:cNvPr id="6" name="ZoneTexte 5">
            <a:extLst>
              <a:ext uri="{FF2B5EF4-FFF2-40B4-BE49-F238E27FC236}">
                <a16:creationId xmlns:a16="http://schemas.microsoft.com/office/drawing/2014/main" id="{3FF9B2F3-07B5-464A-998E-A4DD2F056E92}"/>
              </a:ext>
            </a:extLst>
          </p:cNvPr>
          <p:cNvSpPr txBox="1"/>
          <p:nvPr/>
        </p:nvSpPr>
        <p:spPr>
          <a:xfrm>
            <a:off x="6686551" y="2055167"/>
            <a:ext cx="2476499" cy="461665"/>
          </a:xfrm>
          <a:prstGeom prst="rect">
            <a:avLst/>
          </a:prstGeom>
          <a:noFill/>
        </p:spPr>
        <p:txBody>
          <a:bodyPr wrap="square" rtlCol="0">
            <a:spAutoFit/>
          </a:bodyPr>
          <a:lstStyle/>
          <a:p>
            <a:r>
              <a:rPr lang="fr-FR" sz="2400"/>
              <a:t>Le nom du code</a:t>
            </a:r>
          </a:p>
        </p:txBody>
      </p:sp>
      <p:cxnSp>
        <p:nvCxnSpPr>
          <p:cNvPr id="7" name="Connecteur : en angle 6">
            <a:extLst>
              <a:ext uri="{FF2B5EF4-FFF2-40B4-BE49-F238E27FC236}">
                <a16:creationId xmlns:a16="http://schemas.microsoft.com/office/drawing/2014/main" id="{BC7D6B58-8F6E-4211-B544-4B0E44A51888}"/>
              </a:ext>
            </a:extLst>
          </p:cNvPr>
          <p:cNvCxnSpPr>
            <a:cxnSpLocks/>
            <a:stCxn id="5" idx="3"/>
            <a:endCxn id="6" idx="1"/>
          </p:cNvCxnSpPr>
          <p:nvPr/>
        </p:nvCxnSpPr>
        <p:spPr>
          <a:xfrm flipV="1">
            <a:off x="4184461" y="2286000"/>
            <a:ext cx="2502090" cy="1638300"/>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E6AE1A1-66E0-4003-9589-AD19AAE25D57}"/>
              </a:ext>
            </a:extLst>
          </p:cNvPr>
          <p:cNvSpPr txBox="1"/>
          <p:nvPr/>
        </p:nvSpPr>
        <p:spPr>
          <a:xfrm>
            <a:off x="6686551" y="3693467"/>
            <a:ext cx="4548187" cy="461665"/>
          </a:xfrm>
          <a:prstGeom prst="rect">
            <a:avLst/>
          </a:prstGeom>
          <a:noFill/>
        </p:spPr>
        <p:txBody>
          <a:bodyPr wrap="square" rtlCol="0">
            <a:spAutoFit/>
          </a:bodyPr>
          <a:lstStyle/>
          <a:p>
            <a:r>
              <a:rPr lang="fr-FR" sz="2400"/>
              <a:t>Le n° d’article et sa subdivision</a:t>
            </a:r>
          </a:p>
        </p:txBody>
      </p:sp>
      <p:cxnSp>
        <p:nvCxnSpPr>
          <p:cNvPr id="13" name="Connecteur : en angle 12">
            <a:extLst>
              <a:ext uri="{FF2B5EF4-FFF2-40B4-BE49-F238E27FC236}">
                <a16:creationId xmlns:a16="http://schemas.microsoft.com/office/drawing/2014/main" id="{839824F0-3F8A-416F-8D57-E3E2C0E54575}"/>
              </a:ext>
            </a:extLst>
          </p:cNvPr>
          <p:cNvCxnSpPr>
            <a:cxnSpLocks/>
            <a:stCxn id="5" idx="3"/>
            <a:endCxn id="12" idx="1"/>
          </p:cNvCxnSpPr>
          <p:nvPr/>
        </p:nvCxnSpPr>
        <p:spPr>
          <a:xfrm>
            <a:off x="4184461" y="3924300"/>
            <a:ext cx="2502090" cy="12700"/>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F05F99DF-9261-4759-B8C8-C92D43C45853}"/>
              </a:ext>
            </a:extLst>
          </p:cNvPr>
          <p:cNvSpPr txBox="1"/>
          <p:nvPr/>
        </p:nvSpPr>
        <p:spPr>
          <a:xfrm>
            <a:off x="6686551" y="5331767"/>
            <a:ext cx="3706112" cy="830997"/>
          </a:xfrm>
          <a:prstGeom prst="rect">
            <a:avLst/>
          </a:prstGeom>
          <a:noFill/>
        </p:spPr>
        <p:txBody>
          <a:bodyPr wrap="square" rtlCol="0">
            <a:spAutoFit/>
          </a:bodyPr>
          <a:lstStyle/>
          <a:p>
            <a:r>
              <a:rPr lang="fr-FR" sz="2400"/>
              <a:t>L’annexe ou article d’annexe le cas échéant</a:t>
            </a:r>
          </a:p>
        </p:txBody>
      </p:sp>
      <p:cxnSp>
        <p:nvCxnSpPr>
          <p:cNvPr id="18" name="Connecteur : en angle 17">
            <a:extLst>
              <a:ext uri="{FF2B5EF4-FFF2-40B4-BE49-F238E27FC236}">
                <a16:creationId xmlns:a16="http://schemas.microsoft.com/office/drawing/2014/main" id="{419EE686-CE61-410D-93FC-A1A2E2E7F20F}"/>
              </a:ext>
            </a:extLst>
          </p:cNvPr>
          <p:cNvCxnSpPr>
            <a:cxnSpLocks/>
            <a:stCxn id="5" idx="3"/>
            <a:endCxn id="17" idx="1"/>
          </p:cNvCxnSpPr>
          <p:nvPr/>
        </p:nvCxnSpPr>
        <p:spPr>
          <a:xfrm>
            <a:off x="4184461" y="3924300"/>
            <a:ext cx="2502090" cy="1822966"/>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86495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4CA892-47E0-49B5-961F-13217A5B9869}"/>
              </a:ext>
            </a:extLst>
          </p:cNvPr>
          <p:cNvPicPr>
            <a:picLocks noChangeAspect="1"/>
          </p:cNvPicPr>
          <p:nvPr/>
        </p:nvPicPr>
        <p:blipFill>
          <a:blip r:embed="rId3"/>
          <a:stretch>
            <a:fillRect/>
          </a:stretch>
        </p:blipFill>
        <p:spPr>
          <a:xfrm>
            <a:off x="828676" y="2729459"/>
            <a:ext cx="3142351" cy="1924594"/>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0A30046E-7E49-4338-B41E-2A0D4E328602}"/>
              </a:ext>
            </a:extLst>
          </p:cNvPr>
          <p:cNvSpPr txBox="1"/>
          <p:nvPr/>
        </p:nvSpPr>
        <p:spPr>
          <a:xfrm>
            <a:off x="827315" y="1367587"/>
            <a:ext cx="4876800" cy="1200329"/>
          </a:xfrm>
          <a:prstGeom prst="rect">
            <a:avLst/>
          </a:prstGeom>
          <a:noFill/>
        </p:spPr>
        <p:txBody>
          <a:bodyPr wrap="square" rtlCol="0">
            <a:spAutoFit/>
          </a:bodyPr>
          <a:lstStyle/>
          <a:p>
            <a:r>
              <a:rPr lang="fr-FR" sz="2400"/>
              <a:t>Lorsque vous citez une </a:t>
            </a:r>
            <a:r>
              <a:rPr lang="fr-FR" sz="2400" b="1"/>
              <a:t>décision rendue par une juridiction française</a:t>
            </a:r>
            <a:r>
              <a:rPr lang="fr-FR" sz="2400"/>
              <a:t>, mentionnez</a:t>
            </a:r>
          </a:p>
        </p:txBody>
      </p:sp>
      <p:sp>
        <p:nvSpPr>
          <p:cNvPr id="6" name="Titre 1">
            <a:extLst>
              <a:ext uri="{FF2B5EF4-FFF2-40B4-BE49-F238E27FC236}">
                <a16:creationId xmlns:a16="http://schemas.microsoft.com/office/drawing/2014/main" id="{DB9E2ADB-3BB0-4CE2-BCCC-2579F929D5DD}"/>
              </a:ext>
            </a:extLst>
          </p:cNvPr>
          <p:cNvSpPr>
            <a:spLocks noGrp="1"/>
          </p:cNvSpPr>
          <p:nvPr>
            <p:ph type="title"/>
          </p:nvPr>
        </p:nvSpPr>
        <p:spPr>
          <a:xfrm>
            <a:off x="623391" y="274638"/>
            <a:ext cx="10177131" cy="562074"/>
          </a:xfrm>
        </p:spPr>
        <p:txBody>
          <a:bodyPr>
            <a:normAutofit fontScale="90000"/>
          </a:bodyPr>
          <a:lstStyle/>
          <a:p>
            <a:r>
              <a:rPr lang="fr-FR"/>
              <a:t>Et pour les sources du droit ?</a:t>
            </a:r>
          </a:p>
        </p:txBody>
      </p:sp>
      <p:sp>
        <p:nvSpPr>
          <p:cNvPr id="7" name="ZoneTexte 6">
            <a:extLst>
              <a:ext uri="{FF2B5EF4-FFF2-40B4-BE49-F238E27FC236}">
                <a16:creationId xmlns:a16="http://schemas.microsoft.com/office/drawing/2014/main" id="{D5B09BCC-6741-4FC5-B87D-73E07D1DBC8F}"/>
              </a:ext>
            </a:extLst>
          </p:cNvPr>
          <p:cNvSpPr txBox="1"/>
          <p:nvPr/>
        </p:nvSpPr>
        <p:spPr>
          <a:xfrm>
            <a:off x="6346918" y="2099778"/>
            <a:ext cx="3343358" cy="830997"/>
          </a:xfrm>
          <a:prstGeom prst="rect">
            <a:avLst/>
          </a:prstGeom>
          <a:noFill/>
        </p:spPr>
        <p:txBody>
          <a:bodyPr wrap="square" rtlCol="0">
            <a:spAutoFit/>
          </a:bodyPr>
          <a:lstStyle/>
          <a:p>
            <a:r>
              <a:rPr lang="fr-FR" sz="2400"/>
              <a:t>Nom de la juridiction (+ ville le cas échéant)</a:t>
            </a:r>
          </a:p>
        </p:txBody>
      </p:sp>
      <p:sp>
        <p:nvSpPr>
          <p:cNvPr id="8" name="ZoneTexte 7">
            <a:extLst>
              <a:ext uri="{FF2B5EF4-FFF2-40B4-BE49-F238E27FC236}">
                <a16:creationId xmlns:a16="http://schemas.microsoft.com/office/drawing/2014/main" id="{04756A17-47B7-4CC1-9A0E-325B38AF5BEB}"/>
              </a:ext>
            </a:extLst>
          </p:cNvPr>
          <p:cNvSpPr txBox="1"/>
          <p:nvPr/>
        </p:nvSpPr>
        <p:spPr>
          <a:xfrm>
            <a:off x="6346918" y="4442400"/>
            <a:ext cx="2901585" cy="830997"/>
          </a:xfrm>
          <a:prstGeom prst="rect">
            <a:avLst/>
          </a:prstGeom>
          <a:noFill/>
        </p:spPr>
        <p:txBody>
          <a:bodyPr wrap="square" rtlCol="0">
            <a:spAutoFit/>
          </a:bodyPr>
          <a:lstStyle/>
          <a:p>
            <a:r>
              <a:rPr lang="fr-FR" sz="2400"/>
              <a:t>Le n° discriminant (le n° de pourvoi)</a:t>
            </a:r>
          </a:p>
        </p:txBody>
      </p:sp>
      <p:cxnSp>
        <p:nvCxnSpPr>
          <p:cNvPr id="9" name="Connecteur : en angle 8">
            <a:extLst>
              <a:ext uri="{FF2B5EF4-FFF2-40B4-BE49-F238E27FC236}">
                <a16:creationId xmlns:a16="http://schemas.microsoft.com/office/drawing/2014/main" id="{B4D1C13E-9ED9-4932-9C92-F397A8D278D4}"/>
              </a:ext>
            </a:extLst>
          </p:cNvPr>
          <p:cNvCxnSpPr>
            <a:cxnSpLocks/>
            <a:stCxn id="4" idx="3"/>
            <a:endCxn id="8" idx="1"/>
          </p:cNvCxnSpPr>
          <p:nvPr/>
        </p:nvCxnSpPr>
        <p:spPr>
          <a:xfrm>
            <a:off x="3971027" y="3691756"/>
            <a:ext cx="2375891" cy="1166143"/>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1" name="Connecteur : en angle 10">
            <a:extLst>
              <a:ext uri="{FF2B5EF4-FFF2-40B4-BE49-F238E27FC236}">
                <a16:creationId xmlns:a16="http://schemas.microsoft.com/office/drawing/2014/main" id="{0BF9D0E7-D350-4246-BA6C-37094E7C586E}"/>
              </a:ext>
            </a:extLst>
          </p:cNvPr>
          <p:cNvCxnSpPr>
            <a:cxnSpLocks/>
            <a:stCxn id="4" idx="3"/>
            <a:endCxn id="7" idx="1"/>
          </p:cNvCxnSpPr>
          <p:nvPr/>
        </p:nvCxnSpPr>
        <p:spPr>
          <a:xfrm flipV="1">
            <a:off x="3971027" y="2515277"/>
            <a:ext cx="2375891" cy="1176479"/>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74D3DE5-8CB5-4FB8-BB13-FFD0BCCBF6FD}"/>
              </a:ext>
            </a:extLst>
          </p:cNvPr>
          <p:cNvSpPr txBox="1"/>
          <p:nvPr/>
        </p:nvSpPr>
        <p:spPr>
          <a:xfrm>
            <a:off x="6460946" y="3455755"/>
            <a:ext cx="1255666" cy="461665"/>
          </a:xfrm>
          <a:prstGeom prst="rect">
            <a:avLst/>
          </a:prstGeom>
          <a:noFill/>
        </p:spPr>
        <p:txBody>
          <a:bodyPr wrap="square" rtlCol="0">
            <a:spAutoFit/>
          </a:bodyPr>
          <a:lstStyle/>
          <a:p>
            <a:r>
              <a:rPr lang="fr-FR" sz="2400"/>
              <a:t>La date</a:t>
            </a:r>
          </a:p>
        </p:txBody>
      </p:sp>
      <p:cxnSp>
        <p:nvCxnSpPr>
          <p:cNvPr id="19" name="Connecteur : en angle 18">
            <a:extLst>
              <a:ext uri="{FF2B5EF4-FFF2-40B4-BE49-F238E27FC236}">
                <a16:creationId xmlns:a16="http://schemas.microsoft.com/office/drawing/2014/main" id="{45A8D82A-D975-4153-9704-DAAAA5BBF214}"/>
              </a:ext>
            </a:extLst>
          </p:cNvPr>
          <p:cNvCxnSpPr>
            <a:cxnSpLocks/>
            <a:stCxn id="4" idx="3"/>
            <a:endCxn id="18" idx="1"/>
          </p:cNvCxnSpPr>
          <p:nvPr/>
        </p:nvCxnSpPr>
        <p:spPr>
          <a:xfrm flipV="1">
            <a:off x="3971027" y="3686588"/>
            <a:ext cx="2489919" cy="5168"/>
          </a:xfrm>
          <a:prstGeom prst="bentConnector3">
            <a:avLst>
              <a:gd name="adj1" fmla="val 50000"/>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7428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E231BC-2E8E-4483-976D-F065081E2442}"/>
              </a:ext>
            </a:extLst>
          </p:cNvPr>
          <p:cNvPicPr>
            <a:picLocks noChangeAspect="1"/>
          </p:cNvPicPr>
          <p:nvPr/>
        </p:nvPicPr>
        <p:blipFill>
          <a:blip r:embed="rId3"/>
          <a:stretch>
            <a:fillRect/>
          </a:stretch>
        </p:blipFill>
        <p:spPr>
          <a:xfrm>
            <a:off x="1302884" y="2412274"/>
            <a:ext cx="2359352" cy="3181349"/>
          </a:xfrm>
          <a:prstGeom prst="rect">
            <a:avLst/>
          </a:prstGeom>
        </p:spPr>
      </p:pic>
      <p:sp>
        <p:nvSpPr>
          <p:cNvPr id="6" name="ZoneTexte 5">
            <a:extLst>
              <a:ext uri="{FF2B5EF4-FFF2-40B4-BE49-F238E27FC236}">
                <a16:creationId xmlns:a16="http://schemas.microsoft.com/office/drawing/2014/main" id="{A107996D-D22E-43CD-8E3C-25268E028D59}"/>
              </a:ext>
            </a:extLst>
          </p:cNvPr>
          <p:cNvSpPr txBox="1"/>
          <p:nvPr/>
        </p:nvSpPr>
        <p:spPr>
          <a:xfrm>
            <a:off x="827315" y="1367587"/>
            <a:ext cx="3666308" cy="830997"/>
          </a:xfrm>
          <a:prstGeom prst="rect">
            <a:avLst/>
          </a:prstGeom>
          <a:noFill/>
        </p:spPr>
        <p:txBody>
          <a:bodyPr wrap="square" rtlCol="0">
            <a:spAutoFit/>
          </a:bodyPr>
          <a:lstStyle/>
          <a:p>
            <a:r>
              <a:rPr lang="fr-FR" sz="2400"/>
              <a:t>Lorsque vous citez de la doctrine, mentionnez</a:t>
            </a:r>
          </a:p>
        </p:txBody>
      </p:sp>
      <p:sp>
        <p:nvSpPr>
          <p:cNvPr id="7" name="ZoneTexte 6">
            <a:extLst>
              <a:ext uri="{FF2B5EF4-FFF2-40B4-BE49-F238E27FC236}">
                <a16:creationId xmlns:a16="http://schemas.microsoft.com/office/drawing/2014/main" id="{8AA1E5FB-9D5C-468A-8146-75E40AE4ABC2}"/>
              </a:ext>
            </a:extLst>
          </p:cNvPr>
          <p:cNvSpPr txBox="1"/>
          <p:nvPr/>
        </p:nvSpPr>
        <p:spPr>
          <a:xfrm>
            <a:off x="6686552" y="1723800"/>
            <a:ext cx="2495548" cy="461665"/>
          </a:xfrm>
          <a:prstGeom prst="rect">
            <a:avLst/>
          </a:prstGeom>
          <a:noFill/>
        </p:spPr>
        <p:txBody>
          <a:bodyPr wrap="square" rtlCol="0">
            <a:spAutoFit/>
          </a:bodyPr>
          <a:lstStyle/>
          <a:p>
            <a:r>
              <a:rPr lang="fr-FR" sz="2400"/>
              <a:t>Le(s) </a:t>
            </a:r>
            <a:r>
              <a:rPr lang="fr-FR" sz="2400" err="1"/>
              <a:t>auteur.ices</a:t>
            </a:r>
            <a:endParaRPr lang="fr-FR" sz="2400"/>
          </a:p>
        </p:txBody>
      </p:sp>
      <p:cxnSp>
        <p:nvCxnSpPr>
          <p:cNvPr id="8" name="Connecteur : en angle 7">
            <a:extLst>
              <a:ext uri="{FF2B5EF4-FFF2-40B4-BE49-F238E27FC236}">
                <a16:creationId xmlns:a16="http://schemas.microsoft.com/office/drawing/2014/main" id="{AEE98824-33C3-4950-B4A8-8B4AC60FDD31}"/>
              </a:ext>
            </a:extLst>
          </p:cNvPr>
          <p:cNvCxnSpPr>
            <a:cxnSpLocks/>
            <a:stCxn id="5" idx="3"/>
            <a:endCxn id="7" idx="1"/>
          </p:cNvCxnSpPr>
          <p:nvPr/>
        </p:nvCxnSpPr>
        <p:spPr>
          <a:xfrm flipV="1">
            <a:off x="3662236" y="1954633"/>
            <a:ext cx="3024316" cy="2048316"/>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92B8931-5D72-46C0-970F-39F4FB108047}"/>
              </a:ext>
            </a:extLst>
          </p:cNvPr>
          <p:cNvSpPr txBox="1"/>
          <p:nvPr/>
        </p:nvSpPr>
        <p:spPr>
          <a:xfrm>
            <a:off x="6686552" y="2752660"/>
            <a:ext cx="2801438" cy="461665"/>
          </a:xfrm>
          <a:prstGeom prst="rect">
            <a:avLst/>
          </a:prstGeom>
          <a:noFill/>
        </p:spPr>
        <p:txBody>
          <a:bodyPr wrap="square" rtlCol="0">
            <a:spAutoFit/>
          </a:bodyPr>
          <a:lstStyle/>
          <a:p>
            <a:r>
              <a:rPr lang="fr-FR" sz="2400"/>
              <a:t>Le titre de l’article</a:t>
            </a:r>
          </a:p>
        </p:txBody>
      </p:sp>
      <p:cxnSp>
        <p:nvCxnSpPr>
          <p:cNvPr id="11" name="Connecteur : en angle 10">
            <a:extLst>
              <a:ext uri="{FF2B5EF4-FFF2-40B4-BE49-F238E27FC236}">
                <a16:creationId xmlns:a16="http://schemas.microsoft.com/office/drawing/2014/main" id="{32C284D8-E37F-4CBA-94E2-A8341F4442C4}"/>
              </a:ext>
            </a:extLst>
          </p:cNvPr>
          <p:cNvCxnSpPr>
            <a:cxnSpLocks/>
            <a:stCxn id="5" idx="3"/>
            <a:endCxn id="10" idx="1"/>
          </p:cNvCxnSpPr>
          <p:nvPr/>
        </p:nvCxnSpPr>
        <p:spPr>
          <a:xfrm flipV="1">
            <a:off x="3662236" y="2983493"/>
            <a:ext cx="3024316" cy="1019456"/>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E2761607-4686-4648-B6DE-D13C714D12AB}"/>
              </a:ext>
            </a:extLst>
          </p:cNvPr>
          <p:cNvSpPr txBox="1"/>
          <p:nvPr/>
        </p:nvSpPr>
        <p:spPr>
          <a:xfrm>
            <a:off x="6686552" y="3781520"/>
            <a:ext cx="2972605" cy="461665"/>
          </a:xfrm>
          <a:prstGeom prst="rect">
            <a:avLst/>
          </a:prstGeom>
          <a:noFill/>
        </p:spPr>
        <p:txBody>
          <a:bodyPr wrap="square" rtlCol="0">
            <a:spAutoFit/>
          </a:bodyPr>
          <a:lstStyle/>
          <a:p>
            <a:r>
              <a:rPr lang="fr-FR" sz="2400"/>
              <a:t>Le nom de la revue</a:t>
            </a:r>
          </a:p>
        </p:txBody>
      </p:sp>
      <p:cxnSp>
        <p:nvCxnSpPr>
          <p:cNvPr id="16" name="Connecteur : en angle 15">
            <a:extLst>
              <a:ext uri="{FF2B5EF4-FFF2-40B4-BE49-F238E27FC236}">
                <a16:creationId xmlns:a16="http://schemas.microsoft.com/office/drawing/2014/main" id="{DE0AF010-252D-4962-9506-5B5C99E3F397}"/>
              </a:ext>
            </a:extLst>
          </p:cNvPr>
          <p:cNvCxnSpPr>
            <a:cxnSpLocks/>
            <a:stCxn id="5" idx="3"/>
            <a:endCxn id="15" idx="1"/>
          </p:cNvCxnSpPr>
          <p:nvPr/>
        </p:nvCxnSpPr>
        <p:spPr>
          <a:xfrm>
            <a:off x="3662236" y="4002949"/>
            <a:ext cx="3024316" cy="9404"/>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8996E24-6271-4967-9D03-3CAC8FDA1664}"/>
              </a:ext>
            </a:extLst>
          </p:cNvPr>
          <p:cNvSpPr txBox="1"/>
          <p:nvPr/>
        </p:nvSpPr>
        <p:spPr>
          <a:xfrm>
            <a:off x="6686552" y="4810380"/>
            <a:ext cx="3371988" cy="461665"/>
          </a:xfrm>
          <a:prstGeom prst="rect">
            <a:avLst/>
          </a:prstGeom>
          <a:noFill/>
        </p:spPr>
        <p:txBody>
          <a:bodyPr wrap="square" rtlCol="0">
            <a:spAutoFit/>
          </a:bodyPr>
          <a:lstStyle/>
          <a:p>
            <a:r>
              <a:rPr lang="fr-FR" sz="2400"/>
              <a:t>La date de publication</a:t>
            </a:r>
          </a:p>
        </p:txBody>
      </p:sp>
      <p:cxnSp>
        <p:nvCxnSpPr>
          <p:cNvPr id="21" name="Connecteur : en angle 20">
            <a:extLst>
              <a:ext uri="{FF2B5EF4-FFF2-40B4-BE49-F238E27FC236}">
                <a16:creationId xmlns:a16="http://schemas.microsoft.com/office/drawing/2014/main" id="{22800595-DE7E-4E4D-933D-4C43BC4C4FE4}"/>
              </a:ext>
            </a:extLst>
          </p:cNvPr>
          <p:cNvCxnSpPr>
            <a:cxnSpLocks/>
            <a:stCxn id="5" idx="3"/>
            <a:endCxn id="20" idx="1"/>
          </p:cNvCxnSpPr>
          <p:nvPr/>
        </p:nvCxnSpPr>
        <p:spPr>
          <a:xfrm>
            <a:off x="3662236" y="4002949"/>
            <a:ext cx="3024316" cy="1038264"/>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8E0C53AB-E90B-4704-A603-4336EDCE83AD}"/>
              </a:ext>
            </a:extLst>
          </p:cNvPr>
          <p:cNvSpPr txBox="1"/>
          <p:nvPr/>
        </p:nvSpPr>
        <p:spPr>
          <a:xfrm>
            <a:off x="6686552" y="5839240"/>
            <a:ext cx="2204899" cy="461665"/>
          </a:xfrm>
          <a:prstGeom prst="rect">
            <a:avLst/>
          </a:prstGeom>
          <a:noFill/>
        </p:spPr>
        <p:txBody>
          <a:bodyPr wrap="square" rtlCol="0">
            <a:spAutoFit/>
          </a:bodyPr>
          <a:lstStyle/>
          <a:p>
            <a:r>
              <a:rPr lang="fr-FR" sz="2400"/>
              <a:t>Le n° de page</a:t>
            </a:r>
          </a:p>
        </p:txBody>
      </p:sp>
      <p:cxnSp>
        <p:nvCxnSpPr>
          <p:cNvPr id="25" name="Connecteur : en angle 24">
            <a:extLst>
              <a:ext uri="{FF2B5EF4-FFF2-40B4-BE49-F238E27FC236}">
                <a16:creationId xmlns:a16="http://schemas.microsoft.com/office/drawing/2014/main" id="{00A6CBCC-BCAD-4123-BB13-C4688DFCB979}"/>
              </a:ext>
            </a:extLst>
          </p:cNvPr>
          <p:cNvCxnSpPr>
            <a:cxnSpLocks/>
            <a:stCxn id="5" idx="3"/>
            <a:endCxn id="24" idx="1"/>
          </p:cNvCxnSpPr>
          <p:nvPr/>
        </p:nvCxnSpPr>
        <p:spPr>
          <a:xfrm>
            <a:off x="3662236" y="4002949"/>
            <a:ext cx="3024316" cy="2067124"/>
          </a:xfrm>
          <a:prstGeom prst="bentConnector3">
            <a:avLst/>
          </a:prstGeom>
          <a:ln w="57150">
            <a:solidFill>
              <a:srgbClr val="7F7F7F"/>
            </a:solidFill>
            <a:tailEnd type="triangle"/>
          </a:ln>
          <a:effectLst/>
        </p:spPr>
        <p:style>
          <a:lnRef idx="1">
            <a:schemeClr val="accent1"/>
          </a:lnRef>
          <a:fillRef idx="0">
            <a:schemeClr val="accent1"/>
          </a:fillRef>
          <a:effectRef idx="0">
            <a:schemeClr val="accent1"/>
          </a:effectRef>
          <a:fontRef idx="minor">
            <a:schemeClr val="tx1"/>
          </a:fontRef>
        </p:style>
      </p:cxnSp>
      <p:sp>
        <p:nvSpPr>
          <p:cNvPr id="28" name="Titre 1">
            <a:extLst>
              <a:ext uri="{FF2B5EF4-FFF2-40B4-BE49-F238E27FC236}">
                <a16:creationId xmlns:a16="http://schemas.microsoft.com/office/drawing/2014/main" id="{9D1410FD-1419-4694-B135-0940821AB94E}"/>
              </a:ext>
            </a:extLst>
          </p:cNvPr>
          <p:cNvSpPr>
            <a:spLocks noGrp="1"/>
          </p:cNvSpPr>
          <p:nvPr>
            <p:ph type="title"/>
          </p:nvPr>
        </p:nvSpPr>
        <p:spPr>
          <a:xfrm>
            <a:off x="623391" y="274638"/>
            <a:ext cx="10177131" cy="562074"/>
          </a:xfrm>
        </p:spPr>
        <p:txBody>
          <a:bodyPr>
            <a:normAutofit fontScale="90000"/>
          </a:bodyPr>
          <a:lstStyle/>
          <a:p>
            <a:r>
              <a:rPr lang="fr-FR"/>
              <a:t>Et pour les sources du droit ?</a:t>
            </a:r>
          </a:p>
        </p:txBody>
      </p:sp>
    </p:spTree>
    <p:custDataLst>
      <p:tags r:id="rId1"/>
    </p:custDataLst>
    <p:extLst>
      <p:ext uri="{BB962C8B-B14F-4D97-AF65-F5344CB8AC3E}">
        <p14:creationId xmlns:p14="http://schemas.microsoft.com/office/powerpoint/2010/main" val="217937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0CC1C-5CCD-45CE-B2EE-4B802977AF8E}"/>
              </a:ext>
            </a:extLst>
          </p:cNvPr>
          <p:cNvSpPr>
            <a:spLocks noGrp="1"/>
          </p:cNvSpPr>
          <p:nvPr>
            <p:ph type="title"/>
          </p:nvPr>
        </p:nvSpPr>
        <p:spPr/>
        <p:txBody>
          <a:bodyPr>
            <a:normAutofit fontScale="90000"/>
          </a:bodyPr>
          <a:lstStyle/>
          <a:p>
            <a:r>
              <a:rPr lang="fr-FR"/>
              <a:t>Concrètement, comment on fait ?</a:t>
            </a:r>
          </a:p>
        </p:txBody>
      </p:sp>
      <p:sp>
        <p:nvSpPr>
          <p:cNvPr id="9" name="ZoneTexte 8">
            <a:extLst>
              <a:ext uri="{FF2B5EF4-FFF2-40B4-BE49-F238E27FC236}">
                <a16:creationId xmlns:a16="http://schemas.microsoft.com/office/drawing/2014/main" id="{73653774-B28B-461E-A578-77799614E65A}"/>
              </a:ext>
            </a:extLst>
          </p:cNvPr>
          <p:cNvSpPr txBox="1"/>
          <p:nvPr/>
        </p:nvSpPr>
        <p:spPr>
          <a:xfrm>
            <a:off x="3242134" y="1607849"/>
            <a:ext cx="7414619" cy="1005788"/>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a:spAutoFit/>
          </a:bodyPr>
          <a:lstStyle/>
          <a:p>
            <a:pPr>
              <a:lnSpc>
                <a:spcPct val="200000"/>
              </a:lnSpc>
            </a:pPr>
            <a:r>
              <a:rPr lang="fr-FR" sz="1600">
                <a:effectLst/>
              </a:rPr>
              <a:t>COULON, Alain, 2005. </a:t>
            </a:r>
            <a:r>
              <a:rPr lang="fr-FR" sz="1600" i="1">
                <a:effectLst/>
              </a:rPr>
              <a:t>Le métier d’étudiant: l’entrée dans la vie universitaire</a:t>
            </a:r>
            <a:r>
              <a:rPr lang="fr-FR" sz="1600">
                <a:effectLst/>
              </a:rPr>
              <a:t>. [2</a:t>
            </a:r>
            <a:r>
              <a:rPr lang="fr-FR" sz="1600" baseline="30000">
                <a:effectLst/>
              </a:rPr>
              <a:t>e</a:t>
            </a:r>
            <a:r>
              <a:rPr lang="fr-FR" sz="1600">
                <a:effectLst/>
              </a:rPr>
              <a:t> </a:t>
            </a:r>
            <a:r>
              <a:rPr lang="fr-FR" sz="1600" err="1">
                <a:effectLst/>
              </a:rPr>
              <a:t>ed</a:t>
            </a:r>
            <a:r>
              <a:rPr lang="fr-FR" sz="1600">
                <a:effectLst/>
              </a:rPr>
              <a:t>.]. Paris : </a:t>
            </a:r>
            <a:r>
              <a:rPr lang="fr-FR" sz="1600" err="1">
                <a:effectLst/>
              </a:rPr>
              <a:t>Économica</a:t>
            </a:r>
            <a:r>
              <a:rPr lang="fr-FR" sz="1600">
                <a:effectLst/>
              </a:rPr>
              <a:t> : Anthropos. ISBN 978-2-7178-4968-4. </a:t>
            </a:r>
          </a:p>
        </p:txBody>
      </p:sp>
      <p:sp>
        <p:nvSpPr>
          <p:cNvPr id="11" name="ZoneTexte 10">
            <a:extLst>
              <a:ext uri="{FF2B5EF4-FFF2-40B4-BE49-F238E27FC236}">
                <a16:creationId xmlns:a16="http://schemas.microsoft.com/office/drawing/2014/main" id="{96704129-2B0A-45C4-B614-DC52DA546FD0}"/>
              </a:ext>
            </a:extLst>
          </p:cNvPr>
          <p:cNvSpPr txBox="1"/>
          <p:nvPr/>
        </p:nvSpPr>
        <p:spPr>
          <a:xfrm>
            <a:off x="3242134" y="3543016"/>
            <a:ext cx="8320313" cy="2484463"/>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a:spAutoFit/>
          </a:bodyPr>
          <a:lstStyle/>
          <a:p>
            <a:pPr>
              <a:lnSpc>
                <a:spcPct val="200000"/>
              </a:lnSpc>
            </a:pPr>
            <a:r>
              <a:rPr lang="fr-FR" sz="1600">
                <a:effectLst/>
              </a:rPr>
              <a:t>ROEGIERS, Xavier, 2010. Chapitre 3. Les principaux concepts fondateurs de l’intégration des acquis. In : </a:t>
            </a:r>
            <a:r>
              <a:rPr lang="fr-FR" sz="1600" i="1">
                <a:effectLst/>
              </a:rPr>
              <a:t>Pédagogies en développement</a:t>
            </a:r>
            <a:r>
              <a:rPr lang="fr-FR" sz="1600">
                <a:effectLst/>
              </a:rPr>
              <a:t> [en ligne]. De Boeck Supérieur. pp. 45‑82. ISBN 9782804160098. Disponible à l’adresse : </a:t>
            </a:r>
            <a:r>
              <a:rPr lang="fr-FR" sz="1600">
                <a:effectLst/>
                <a:hlinkClick r:id="rId3"/>
              </a:rPr>
              <a:t>https://shs-cairn-info.ezproxy.universite-paris-saclay.fr/la-pedagogie-de-l-integration--9782804160098-page-45</a:t>
            </a:r>
            <a:r>
              <a:rPr lang="fr-FR" sz="1600">
                <a:effectLst/>
              </a:rPr>
              <a:t> [Consulté le 18 janvier 2025]. </a:t>
            </a:r>
          </a:p>
        </p:txBody>
      </p:sp>
      <p:sp>
        <p:nvSpPr>
          <p:cNvPr id="39" name="ZoneTexte 38">
            <a:extLst>
              <a:ext uri="{FF2B5EF4-FFF2-40B4-BE49-F238E27FC236}">
                <a16:creationId xmlns:a16="http://schemas.microsoft.com/office/drawing/2014/main" id="{D312E312-1169-4F8A-8F7E-A88F0623A7F8}"/>
              </a:ext>
            </a:extLst>
          </p:cNvPr>
          <p:cNvSpPr txBox="1"/>
          <p:nvPr/>
        </p:nvSpPr>
        <p:spPr>
          <a:xfrm>
            <a:off x="510988" y="1976871"/>
            <a:ext cx="1131895" cy="408623"/>
          </a:xfrm>
          <a:prstGeom prst="roundRect">
            <a:avLst/>
          </a:prstGeom>
          <a:solidFill>
            <a:schemeClr val="bg1"/>
          </a:solidFill>
          <a:ln w="38100">
            <a:solidFill>
              <a:schemeClr val="bg1">
                <a:lumMod val="50000"/>
              </a:schemeClr>
            </a:solidFill>
          </a:ln>
        </p:spPr>
        <p:txBody>
          <a:bodyPr wrap="none" rtlCol="0">
            <a:spAutoFit/>
          </a:bodyPr>
          <a:lstStyle/>
          <a:p>
            <a:r>
              <a:rPr lang="fr-FR"/>
              <a:t>Ouvrage</a:t>
            </a:r>
          </a:p>
        </p:txBody>
      </p:sp>
      <p:sp>
        <p:nvSpPr>
          <p:cNvPr id="40" name="ZoneTexte 39">
            <a:extLst>
              <a:ext uri="{FF2B5EF4-FFF2-40B4-BE49-F238E27FC236}">
                <a16:creationId xmlns:a16="http://schemas.microsoft.com/office/drawing/2014/main" id="{A1EBF586-1A06-434D-842D-5D7A15120CB8}"/>
              </a:ext>
            </a:extLst>
          </p:cNvPr>
          <p:cNvSpPr txBox="1"/>
          <p:nvPr/>
        </p:nvSpPr>
        <p:spPr>
          <a:xfrm>
            <a:off x="510988" y="4274469"/>
            <a:ext cx="1479177" cy="1021556"/>
          </a:xfrm>
          <a:prstGeom prst="roundRect">
            <a:avLst/>
          </a:prstGeom>
          <a:solidFill>
            <a:schemeClr val="bg1"/>
          </a:solidFill>
          <a:ln w="38100">
            <a:solidFill>
              <a:schemeClr val="bg1">
                <a:lumMod val="50000"/>
              </a:schemeClr>
            </a:solidFill>
          </a:ln>
        </p:spPr>
        <p:txBody>
          <a:bodyPr wrap="square" rtlCol="0">
            <a:spAutoFit/>
          </a:bodyPr>
          <a:lstStyle/>
          <a:p>
            <a:r>
              <a:rPr lang="fr-FR"/>
              <a:t>Chapitre d’ouvrage</a:t>
            </a:r>
          </a:p>
          <a:p>
            <a:r>
              <a:rPr lang="fr-FR" b="1"/>
              <a:t>en ligne</a:t>
            </a:r>
          </a:p>
        </p:txBody>
      </p:sp>
      <p:sp>
        <p:nvSpPr>
          <p:cNvPr id="41" name="Flèche : droite 40">
            <a:extLst>
              <a:ext uri="{FF2B5EF4-FFF2-40B4-BE49-F238E27FC236}">
                <a16:creationId xmlns:a16="http://schemas.microsoft.com/office/drawing/2014/main" id="{6688ABAA-CE5E-4BDE-A6B3-D0DA3B0DB9A3}"/>
              </a:ext>
            </a:extLst>
          </p:cNvPr>
          <p:cNvSpPr/>
          <p:nvPr/>
        </p:nvSpPr>
        <p:spPr>
          <a:xfrm>
            <a:off x="1873623" y="1952067"/>
            <a:ext cx="1131895" cy="402349"/>
          </a:xfrm>
          <a:prstGeom prst="rightArrow">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èche : droite 41">
            <a:extLst>
              <a:ext uri="{FF2B5EF4-FFF2-40B4-BE49-F238E27FC236}">
                <a16:creationId xmlns:a16="http://schemas.microsoft.com/office/drawing/2014/main" id="{746002FA-C32E-4195-BAC2-968E44AD1470}"/>
              </a:ext>
            </a:extLst>
          </p:cNvPr>
          <p:cNvSpPr/>
          <p:nvPr/>
        </p:nvSpPr>
        <p:spPr>
          <a:xfrm>
            <a:off x="2124635" y="4584072"/>
            <a:ext cx="880883" cy="402349"/>
          </a:xfrm>
          <a:prstGeom prst="rightArrow">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136927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20CC1C-5CCD-45CE-B2EE-4B802977AF8E}"/>
              </a:ext>
            </a:extLst>
          </p:cNvPr>
          <p:cNvSpPr>
            <a:spLocks noGrp="1"/>
          </p:cNvSpPr>
          <p:nvPr>
            <p:ph type="title"/>
          </p:nvPr>
        </p:nvSpPr>
        <p:spPr/>
        <p:txBody>
          <a:bodyPr>
            <a:normAutofit fontScale="90000"/>
          </a:bodyPr>
          <a:lstStyle/>
          <a:p>
            <a:r>
              <a:rPr lang="fr-FR"/>
              <a:t>Concrètement, comment on fait ?</a:t>
            </a:r>
          </a:p>
        </p:txBody>
      </p:sp>
      <p:sp>
        <p:nvSpPr>
          <p:cNvPr id="9" name="ZoneTexte 8">
            <a:extLst>
              <a:ext uri="{FF2B5EF4-FFF2-40B4-BE49-F238E27FC236}">
                <a16:creationId xmlns:a16="http://schemas.microsoft.com/office/drawing/2014/main" id="{73653774-B28B-461E-A578-77799614E65A}"/>
              </a:ext>
            </a:extLst>
          </p:cNvPr>
          <p:cNvSpPr txBox="1"/>
          <p:nvPr/>
        </p:nvSpPr>
        <p:spPr>
          <a:xfrm>
            <a:off x="3236258" y="1157231"/>
            <a:ext cx="7414619" cy="1992020"/>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a:spAutoFit/>
          </a:bodyPr>
          <a:lstStyle/>
          <a:p>
            <a:pPr>
              <a:lnSpc>
                <a:spcPct val="200000"/>
              </a:lnSpc>
            </a:pPr>
            <a:r>
              <a:rPr lang="fr-FR" sz="1600" b="0" i="0">
                <a:solidFill>
                  <a:srgbClr val="000000"/>
                </a:solidFill>
                <a:effectLst/>
                <a:latin typeface="+mj-lt"/>
              </a:rPr>
              <a:t>Emplois du temps. </a:t>
            </a:r>
            <a:r>
              <a:rPr lang="fr-FR" sz="1600" b="0" i="1">
                <a:solidFill>
                  <a:srgbClr val="000000"/>
                </a:solidFill>
                <a:effectLst/>
                <a:latin typeface="+mj-lt"/>
              </a:rPr>
              <a:t>Faculté de Droit-Economie-Management</a:t>
            </a:r>
            <a:r>
              <a:rPr lang="fr-FR" sz="1600" b="0" i="0">
                <a:solidFill>
                  <a:srgbClr val="000000"/>
                </a:solidFill>
                <a:effectLst/>
                <a:latin typeface="+mj-lt"/>
              </a:rPr>
              <a:t> [en ligne]. [sans date] [consulté le 12 février 2025]. Disponible sur : </a:t>
            </a:r>
            <a:r>
              <a:rPr lang="fr-FR" sz="1600" b="0" i="0" u="none" strike="noStrike">
                <a:solidFill>
                  <a:srgbClr val="000000"/>
                </a:solidFill>
                <a:effectLst/>
                <a:latin typeface="+mj-lt"/>
                <a:hlinkClick r:id="rId3"/>
              </a:rPr>
              <a:t>https://www.jm.universite-paris-saclay.fr/vie-de-campus/plannings-et-examens/emplois-du-temps</a:t>
            </a:r>
            <a:endParaRPr lang="fr-FR" sz="1600">
              <a:effectLst/>
              <a:latin typeface="+mj-lt"/>
            </a:endParaRPr>
          </a:p>
        </p:txBody>
      </p:sp>
      <p:sp>
        <p:nvSpPr>
          <p:cNvPr id="11" name="ZoneTexte 10">
            <a:extLst>
              <a:ext uri="{FF2B5EF4-FFF2-40B4-BE49-F238E27FC236}">
                <a16:creationId xmlns:a16="http://schemas.microsoft.com/office/drawing/2014/main" id="{96704129-2B0A-45C4-B614-DC52DA546FD0}"/>
              </a:ext>
            </a:extLst>
          </p:cNvPr>
          <p:cNvSpPr txBox="1"/>
          <p:nvPr/>
        </p:nvSpPr>
        <p:spPr>
          <a:xfrm>
            <a:off x="440457" y="5645126"/>
            <a:ext cx="2663584" cy="338554"/>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a:spAutoFit/>
          </a:bodyPr>
          <a:lstStyle/>
          <a:p>
            <a:r>
              <a:rPr lang="da-DK" sz="1600" b="0" i="0">
                <a:effectLst/>
                <a:latin typeface="+mj-lt"/>
              </a:rPr>
              <a:t>CSP, art. L. 1131-2-1, al. 4</a:t>
            </a:r>
            <a:endParaRPr lang="fr-FR" sz="1600">
              <a:effectLst/>
              <a:latin typeface="+mj-lt"/>
            </a:endParaRPr>
          </a:p>
        </p:txBody>
      </p:sp>
      <p:sp>
        <p:nvSpPr>
          <p:cNvPr id="39" name="ZoneTexte 38">
            <a:extLst>
              <a:ext uri="{FF2B5EF4-FFF2-40B4-BE49-F238E27FC236}">
                <a16:creationId xmlns:a16="http://schemas.microsoft.com/office/drawing/2014/main" id="{D312E312-1169-4F8A-8F7E-A88F0623A7F8}"/>
              </a:ext>
            </a:extLst>
          </p:cNvPr>
          <p:cNvSpPr txBox="1"/>
          <p:nvPr/>
        </p:nvSpPr>
        <p:spPr>
          <a:xfrm>
            <a:off x="430305" y="1976871"/>
            <a:ext cx="1253959" cy="408623"/>
          </a:xfrm>
          <a:prstGeom prst="roundRect">
            <a:avLst/>
          </a:prstGeom>
          <a:solidFill>
            <a:schemeClr val="bg1"/>
          </a:solidFill>
          <a:ln w="38100">
            <a:solidFill>
              <a:schemeClr val="bg1">
                <a:lumMod val="50000"/>
              </a:schemeClr>
            </a:solidFill>
          </a:ln>
        </p:spPr>
        <p:txBody>
          <a:bodyPr wrap="none" rtlCol="0">
            <a:spAutoFit/>
          </a:bodyPr>
          <a:lstStyle/>
          <a:p>
            <a:r>
              <a:rPr lang="fr-FR"/>
              <a:t>Page web</a:t>
            </a:r>
          </a:p>
        </p:txBody>
      </p:sp>
      <p:sp>
        <p:nvSpPr>
          <p:cNvPr id="40" name="ZoneTexte 39">
            <a:extLst>
              <a:ext uri="{FF2B5EF4-FFF2-40B4-BE49-F238E27FC236}">
                <a16:creationId xmlns:a16="http://schemas.microsoft.com/office/drawing/2014/main" id="{A1EBF586-1A06-434D-842D-5D7A15120CB8}"/>
              </a:ext>
            </a:extLst>
          </p:cNvPr>
          <p:cNvSpPr txBox="1"/>
          <p:nvPr/>
        </p:nvSpPr>
        <p:spPr>
          <a:xfrm>
            <a:off x="979423" y="3469771"/>
            <a:ext cx="1585653" cy="715089"/>
          </a:xfrm>
          <a:prstGeom prst="roundRect">
            <a:avLst/>
          </a:prstGeom>
          <a:solidFill>
            <a:schemeClr val="bg1"/>
          </a:solidFill>
          <a:ln w="38100">
            <a:solidFill>
              <a:schemeClr val="bg1">
                <a:lumMod val="50000"/>
              </a:schemeClr>
            </a:solidFill>
          </a:ln>
        </p:spPr>
        <p:txBody>
          <a:bodyPr wrap="square" rtlCol="0">
            <a:spAutoFit/>
          </a:bodyPr>
          <a:lstStyle/>
          <a:p>
            <a:r>
              <a:rPr lang="fr-FR"/>
              <a:t>Article de code officiel</a:t>
            </a:r>
          </a:p>
        </p:txBody>
      </p:sp>
      <p:sp>
        <p:nvSpPr>
          <p:cNvPr id="41" name="Flèche : droite 40">
            <a:extLst>
              <a:ext uri="{FF2B5EF4-FFF2-40B4-BE49-F238E27FC236}">
                <a16:creationId xmlns:a16="http://schemas.microsoft.com/office/drawing/2014/main" id="{6688ABAA-CE5E-4BDE-A6B3-D0DA3B0DB9A3}"/>
              </a:ext>
            </a:extLst>
          </p:cNvPr>
          <p:cNvSpPr/>
          <p:nvPr/>
        </p:nvSpPr>
        <p:spPr>
          <a:xfrm>
            <a:off x="1873623" y="1952067"/>
            <a:ext cx="1131895" cy="402349"/>
          </a:xfrm>
          <a:prstGeom prst="rightArrow">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èche : droite 41">
            <a:extLst>
              <a:ext uri="{FF2B5EF4-FFF2-40B4-BE49-F238E27FC236}">
                <a16:creationId xmlns:a16="http://schemas.microsoft.com/office/drawing/2014/main" id="{746002FA-C32E-4195-BAC2-968E44AD1470}"/>
              </a:ext>
            </a:extLst>
          </p:cNvPr>
          <p:cNvSpPr/>
          <p:nvPr/>
        </p:nvSpPr>
        <p:spPr>
          <a:xfrm rot="5400000">
            <a:off x="1252663" y="4713818"/>
            <a:ext cx="1039171" cy="402349"/>
          </a:xfrm>
          <a:prstGeom prst="rightArrow">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B6F21DD-9FA2-4BFF-ABF4-F068DFFB13AC}"/>
              </a:ext>
            </a:extLst>
          </p:cNvPr>
          <p:cNvSpPr txBox="1"/>
          <p:nvPr/>
        </p:nvSpPr>
        <p:spPr>
          <a:xfrm>
            <a:off x="4325470" y="5653319"/>
            <a:ext cx="2357715" cy="64633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fr-FR" b="0" i="0">
                <a:effectLst/>
                <a:latin typeface="+mj-lt"/>
              </a:rPr>
              <a:t>Cons. </a:t>
            </a:r>
            <a:r>
              <a:rPr lang="fr-FR" b="0" i="0" err="1">
                <a:effectLst/>
                <a:latin typeface="+mj-lt"/>
              </a:rPr>
              <a:t>const</a:t>
            </a:r>
            <a:r>
              <a:rPr lang="fr-FR" b="0" i="0">
                <a:effectLst/>
                <a:latin typeface="+mj-lt"/>
              </a:rPr>
              <a:t>., 8 août 1985, n° 85-196 DC</a:t>
            </a:r>
            <a:endParaRPr lang="fr-FR">
              <a:latin typeface="+mj-lt"/>
            </a:endParaRPr>
          </a:p>
        </p:txBody>
      </p:sp>
      <p:sp>
        <p:nvSpPr>
          <p:cNvPr id="12" name="ZoneTexte 11">
            <a:extLst>
              <a:ext uri="{FF2B5EF4-FFF2-40B4-BE49-F238E27FC236}">
                <a16:creationId xmlns:a16="http://schemas.microsoft.com/office/drawing/2014/main" id="{D7D79621-4E35-40C7-BDCC-8D258EB1974F}"/>
              </a:ext>
            </a:extLst>
          </p:cNvPr>
          <p:cNvSpPr txBox="1"/>
          <p:nvPr/>
        </p:nvSpPr>
        <p:spPr>
          <a:xfrm>
            <a:off x="4910692" y="3431208"/>
            <a:ext cx="1187274" cy="408623"/>
          </a:xfrm>
          <a:prstGeom prst="roundRect">
            <a:avLst/>
          </a:prstGeom>
          <a:solidFill>
            <a:schemeClr val="bg1"/>
          </a:solidFill>
          <a:ln w="38100">
            <a:solidFill>
              <a:schemeClr val="bg1">
                <a:lumMod val="50000"/>
              </a:schemeClr>
            </a:solidFill>
          </a:ln>
        </p:spPr>
        <p:txBody>
          <a:bodyPr wrap="square" rtlCol="0">
            <a:spAutoFit/>
          </a:bodyPr>
          <a:lstStyle/>
          <a:p>
            <a:r>
              <a:rPr lang="fr-FR"/>
              <a:t>Décision</a:t>
            </a:r>
          </a:p>
        </p:txBody>
      </p:sp>
      <p:sp>
        <p:nvSpPr>
          <p:cNvPr id="13" name="Flèche : droite 12">
            <a:extLst>
              <a:ext uri="{FF2B5EF4-FFF2-40B4-BE49-F238E27FC236}">
                <a16:creationId xmlns:a16="http://schemas.microsoft.com/office/drawing/2014/main" id="{6E0D763C-EAF8-4B64-86CA-02B8B41F95BB}"/>
              </a:ext>
            </a:extLst>
          </p:cNvPr>
          <p:cNvSpPr/>
          <p:nvPr/>
        </p:nvSpPr>
        <p:spPr>
          <a:xfrm rot="5400000">
            <a:off x="4790652" y="4519726"/>
            <a:ext cx="1427353" cy="402349"/>
          </a:xfrm>
          <a:prstGeom prst="rightArrow">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04E0632D-4551-430D-A194-616F6F5BCE3B}"/>
              </a:ext>
            </a:extLst>
          </p:cNvPr>
          <p:cNvSpPr txBox="1"/>
          <p:nvPr/>
        </p:nvSpPr>
        <p:spPr>
          <a:xfrm>
            <a:off x="7333128" y="5522015"/>
            <a:ext cx="4347883"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fr-FR" b="0" i="0">
                <a:effectLst/>
                <a:latin typeface="+mj-lt"/>
              </a:rPr>
              <a:t>Lagarde P., Les principes de base du nouveau règlement européen sur les successions, </a:t>
            </a:r>
            <a:r>
              <a:rPr lang="fr-FR" b="0" i="0" err="1">
                <a:effectLst/>
                <a:latin typeface="+mj-lt"/>
              </a:rPr>
              <a:t>Rev</a:t>
            </a:r>
            <a:r>
              <a:rPr lang="fr-FR" b="0" i="0">
                <a:effectLst/>
                <a:latin typeface="+mj-lt"/>
              </a:rPr>
              <a:t>. Crit. DIP 2014 p. 700</a:t>
            </a:r>
            <a:endParaRPr lang="fr-FR">
              <a:latin typeface="+mj-lt"/>
            </a:endParaRPr>
          </a:p>
        </p:txBody>
      </p:sp>
      <p:sp>
        <p:nvSpPr>
          <p:cNvPr id="16" name="ZoneTexte 15">
            <a:extLst>
              <a:ext uri="{FF2B5EF4-FFF2-40B4-BE49-F238E27FC236}">
                <a16:creationId xmlns:a16="http://schemas.microsoft.com/office/drawing/2014/main" id="{ED9DBF1C-E9C8-4893-AA74-CB10FA306371}"/>
              </a:ext>
            </a:extLst>
          </p:cNvPr>
          <p:cNvSpPr txBox="1"/>
          <p:nvPr/>
        </p:nvSpPr>
        <p:spPr>
          <a:xfrm>
            <a:off x="9035234" y="3431208"/>
            <a:ext cx="1187274" cy="408623"/>
          </a:xfrm>
          <a:prstGeom prst="roundRect">
            <a:avLst/>
          </a:prstGeom>
          <a:solidFill>
            <a:schemeClr val="bg1"/>
          </a:solidFill>
          <a:ln w="38100">
            <a:solidFill>
              <a:schemeClr val="bg1">
                <a:lumMod val="50000"/>
              </a:schemeClr>
            </a:solidFill>
          </a:ln>
        </p:spPr>
        <p:txBody>
          <a:bodyPr wrap="square" rtlCol="0">
            <a:spAutoFit/>
          </a:bodyPr>
          <a:lstStyle/>
          <a:p>
            <a:r>
              <a:rPr lang="fr-FR"/>
              <a:t>Doctrine</a:t>
            </a:r>
          </a:p>
        </p:txBody>
      </p:sp>
      <p:sp>
        <p:nvSpPr>
          <p:cNvPr id="17" name="Flèche : droite 16">
            <a:extLst>
              <a:ext uri="{FF2B5EF4-FFF2-40B4-BE49-F238E27FC236}">
                <a16:creationId xmlns:a16="http://schemas.microsoft.com/office/drawing/2014/main" id="{7813A30E-B200-4DF4-BAAA-A8C1DE78A1F0}"/>
              </a:ext>
            </a:extLst>
          </p:cNvPr>
          <p:cNvSpPr/>
          <p:nvPr/>
        </p:nvSpPr>
        <p:spPr>
          <a:xfrm rot="5400000">
            <a:off x="8915194" y="4519726"/>
            <a:ext cx="1427353" cy="402349"/>
          </a:xfrm>
          <a:prstGeom prst="rightArrow">
            <a:avLst/>
          </a:prstGeom>
          <a:solidFill>
            <a:schemeClr val="bg1"/>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3288497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1FAD96B-7ACD-4B3F-A4AE-DBFB239AA34C}"/>
              </a:ext>
            </a:extLst>
          </p:cNvPr>
          <p:cNvSpPr>
            <a:spLocks noGrp="1"/>
          </p:cNvSpPr>
          <p:nvPr>
            <p:ph type="title"/>
          </p:nvPr>
        </p:nvSpPr>
        <p:spPr>
          <a:xfrm>
            <a:off x="623391" y="274638"/>
            <a:ext cx="10177131" cy="562074"/>
          </a:xfrm>
        </p:spPr>
        <p:txBody>
          <a:bodyPr>
            <a:normAutofit fontScale="90000"/>
          </a:bodyPr>
          <a:lstStyle/>
          <a:p>
            <a:r>
              <a:rPr lang="fr-FR"/>
              <a:t>Concrètement, comment on fait ?</a:t>
            </a:r>
          </a:p>
        </p:txBody>
      </p:sp>
      <p:pic>
        <p:nvPicPr>
          <p:cNvPr id="7" name="Image 6">
            <a:extLst>
              <a:ext uri="{FF2B5EF4-FFF2-40B4-BE49-F238E27FC236}">
                <a16:creationId xmlns:a16="http://schemas.microsoft.com/office/drawing/2014/main" id="{D9EFD93C-8853-44DA-9655-CB0233B6E983}"/>
              </a:ext>
            </a:extLst>
          </p:cNvPr>
          <p:cNvPicPr>
            <a:picLocks noChangeAspect="1"/>
          </p:cNvPicPr>
          <p:nvPr/>
        </p:nvPicPr>
        <p:blipFill>
          <a:blip r:embed="rId3"/>
          <a:stretch>
            <a:fillRect/>
          </a:stretch>
        </p:blipFill>
        <p:spPr>
          <a:xfrm>
            <a:off x="172488" y="1423424"/>
            <a:ext cx="7468186" cy="5067023"/>
          </a:xfrm>
          <a:prstGeom prst="rect">
            <a:avLst/>
          </a:prstGeom>
        </p:spPr>
      </p:pic>
      <p:sp>
        <p:nvSpPr>
          <p:cNvPr id="2" name="ZoneTexte 1">
            <a:extLst>
              <a:ext uri="{FF2B5EF4-FFF2-40B4-BE49-F238E27FC236}">
                <a16:creationId xmlns:a16="http://schemas.microsoft.com/office/drawing/2014/main" id="{CBCD7515-A838-4FAE-86C2-8DA3ADDEE5AD}"/>
              </a:ext>
            </a:extLst>
          </p:cNvPr>
          <p:cNvSpPr txBox="1"/>
          <p:nvPr/>
        </p:nvSpPr>
        <p:spPr>
          <a:xfrm>
            <a:off x="8164617" y="3126378"/>
            <a:ext cx="2914580" cy="2585323"/>
          </a:xfrm>
          <a:prstGeom prst="rect">
            <a:avLst/>
          </a:prstGeom>
          <a:noFill/>
        </p:spPr>
        <p:txBody>
          <a:bodyPr wrap="none" rtlCol="0">
            <a:spAutoFit/>
          </a:bodyPr>
          <a:lstStyle/>
          <a:p>
            <a:r>
              <a:rPr lang="fr-FR"/>
              <a:t>Si vous avez un doute sur</a:t>
            </a:r>
          </a:p>
          <a:p>
            <a:endParaRPr lang="fr-FR"/>
          </a:p>
          <a:p>
            <a:pPr marL="285750" indent="-285750">
              <a:buFont typeface="Arial" panose="020B0604020202020204" pitchFamily="34" charset="0"/>
              <a:buChar char="•"/>
            </a:pPr>
            <a:r>
              <a:rPr lang="fr-FR"/>
              <a:t>Une abréviation</a:t>
            </a:r>
          </a:p>
          <a:p>
            <a:pPr marL="285750" indent="-285750">
              <a:buFont typeface="Arial" panose="020B0604020202020204" pitchFamily="34" charset="0"/>
              <a:buChar char="•"/>
            </a:pPr>
            <a:endParaRPr lang="fr-FR"/>
          </a:p>
          <a:p>
            <a:pPr marL="285750" indent="-285750">
              <a:buFont typeface="Arial" panose="020B0604020202020204" pitchFamily="34" charset="0"/>
              <a:buChar char="•"/>
            </a:pPr>
            <a:r>
              <a:rPr lang="fr-FR"/>
              <a:t>Une citation</a:t>
            </a:r>
          </a:p>
          <a:p>
            <a:pPr marL="285750" indent="-285750">
              <a:buFont typeface="Arial" panose="020B0604020202020204" pitchFamily="34" charset="0"/>
              <a:buChar char="•"/>
            </a:pPr>
            <a:endParaRPr lang="fr-FR"/>
          </a:p>
          <a:p>
            <a:r>
              <a:rPr lang="fr-FR"/>
              <a:t>Rendez-vous sur le site :</a:t>
            </a:r>
          </a:p>
          <a:p>
            <a:endParaRPr lang="fr-FR"/>
          </a:p>
          <a:p>
            <a:r>
              <a:rPr lang="fr-FR" b="1" err="1"/>
              <a:t>Ref-Lex</a:t>
            </a:r>
            <a:endParaRPr lang="fr-FR" b="1"/>
          </a:p>
        </p:txBody>
      </p:sp>
    </p:spTree>
    <p:custDataLst>
      <p:tags r:id="rId1"/>
    </p:custDataLst>
    <p:extLst>
      <p:ext uri="{BB962C8B-B14F-4D97-AF65-F5344CB8AC3E}">
        <p14:creationId xmlns:p14="http://schemas.microsoft.com/office/powerpoint/2010/main" val="3608993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7B985A-12DF-4C6E-AE39-8CCDB6D8AEEE}"/>
              </a:ext>
            </a:extLst>
          </p:cNvPr>
          <p:cNvSpPr>
            <a:spLocks noGrp="1"/>
          </p:cNvSpPr>
          <p:nvPr>
            <p:ph type="title"/>
          </p:nvPr>
        </p:nvSpPr>
        <p:spPr/>
        <p:txBody>
          <a:bodyPr>
            <a:normAutofit fontScale="90000"/>
          </a:bodyPr>
          <a:lstStyle/>
          <a:p>
            <a:r>
              <a:rPr lang="fr-FR"/>
              <a:t>Citer une IAG</a:t>
            </a:r>
          </a:p>
        </p:txBody>
      </p:sp>
      <p:pic>
        <p:nvPicPr>
          <p:cNvPr id="4" name="Image 3">
            <a:extLst>
              <a:ext uri="{FF2B5EF4-FFF2-40B4-BE49-F238E27FC236}">
                <a16:creationId xmlns:a16="http://schemas.microsoft.com/office/drawing/2014/main" id="{5D9C0332-2E5E-4A38-872E-33D34DA7C016}"/>
              </a:ext>
            </a:extLst>
          </p:cNvPr>
          <p:cNvPicPr>
            <a:picLocks noChangeAspect="1"/>
          </p:cNvPicPr>
          <p:nvPr/>
        </p:nvPicPr>
        <p:blipFill>
          <a:blip r:embed="rId3"/>
          <a:stretch>
            <a:fillRect/>
          </a:stretch>
        </p:blipFill>
        <p:spPr>
          <a:xfrm>
            <a:off x="476825" y="3156470"/>
            <a:ext cx="7261069" cy="31415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a:extLst>
              <a:ext uri="{FF2B5EF4-FFF2-40B4-BE49-F238E27FC236}">
                <a16:creationId xmlns:a16="http://schemas.microsoft.com/office/drawing/2014/main" id="{1A7E56E9-8883-4BC5-B4FE-E472C9A2FA2C}"/>
              </a:ext>
            </a:extLst>
          </p:cNvPr>
          <p:cNvSpPr txBox="1"/>
          <p:nvPr/>
        </p:nvSpPr>
        <p:spPr>
          <a:xfrm>
            <a:off x="754019" y="2727262"/>
            <a:ext cx="4346062" cy="369332"/>
          </a:xfrm>
          <a:prstGeom prst="rect">
            <a:avLst/>
          </a:prstGeom>
          <a:noFill/>
        </p:spPr>
        <p:txBody>
          <a:bodyPr wrap="none" rtlCol="0">
            <a:spAutoFit/>
          </a:bodyPr>
          <a:lstStyle/>
          <a:p>
            <a:r>
              <a:rPr lang="fr-FR"/>
              <a:t>2) Citer le prompt que vous avez utilisé</a:t>
            </a:r>
          </a:p>
        </p:txBody>
      </p:sp>
      <p:pic>
        <p:nvPicPr>
          <p:cNvPr id="6" name="Image 5">
            <a:extLst>
              <a:ext uri="{FF2B5EF4-FFF2-40B4-BE49-F238E27FC236}">
                <a16:creationId xmlns:a16="http://schemas.microsoft.com/office/drawing/2014/main" id="{3DAFE0A2-FA4F-4EFB-9763-51E1E091DE40}"/>
              </a:ext>
            </a:extLst>
          </p:cNvPr>
          <p:cNvPicPr>
            <a:picLocks noChangeAspect="1"/>
          </p:cNvPicPr>
          <p:nvPr/>
        </p:nvPicPr>
        <p:blipFill>
          <a:blip r:embed="rId4"/>
          <a:stretch>
            <a:fillRect/>
          </a:stretch>
        </p:blipFill>
        <p:spPr>
          <a:xfrm>
            <a:off x="8267949" y="1747313"/>
            <a:ext cx="3381847" cy="4677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6">
            <a:extLst>
              <a:ext uri="{FF2B5EF4-FFF2-40B4-BE49-F238E27FC236}">
                <a16:creationId xmlns:a16="http://schemas.microsoft.com/office/drawing/2014/main" id="{FBCAACF9-64F4-4871-8E08-9D32A7739C0D}"/>
              </a:ext>
            </a:extLst>
          </p:cNvPr>
          <p:cNvSpPr txBox="1"/>
          <p:nvPr/>
        </p:nvSpPr>
        <p:spPr>
          <a:xfrm>
            <a:off x="8267949" y="1317935"/>
            <a:ext cx="2743059" cy="369332"/>
          </a:xfrm>
          <a:prstGeom prst="rect">
            <a:avLst/>
          </a:prstGeom>
          <a:noFill/>
        </p:spPr>
        <p:txBody>
          <a:bodyPr wrap="none" rtlCol="0">
            <a:spAutoFit/>
          </a:bodyPr>
          <a:lstStyle/>
          <a:p>
            <a:r>
              <a:rPr lang="fr-FR"/>
              <a:t>3) Citer la version de l’IA</a:t>
            </a:r>
          </a:p>
        </p:txBody>
      </p:sp>
      <p:sp>
        <p:nvSpPr>
          <p:cNvPr id="8" name="ZoneTexte 7">
            <a:extLst>
              <a:ext uri="{FF2B5EF4-FFF2-40B4-BE49-F238E27FC236}">
                <a16:creationId xmlns:a16="http://schemas.microsoft.com/office/drawing/2014/main" id="{07C0ADF8-4F39-4319-B6C3-3DB2455063DB}"/>
              </a:ext>
            </a:extLst>
          </p:cNvPr>
          <p:cNvSpPr txBox="1"/>
          <p:nvPr/>
        </p:nvSpPr>
        <p:spPr>
          <a:xfrm>
            <a:off x="754019" y="1403807"/>
            <a:ext cx="6320961" cy="1200329"/>
          </a:xfrm>
          <a:prstGeom prst="rect">
            <a:avLst/>
          </a:prstGeom>
          <a:noFill/>
        </p:spPr>
        <p:txBody>
          <a:bodyPr wrap="none" rtlCol="0">
            <a:spAutoFit/>
          </a:bodyPr>
          <a:lstStyle/>
          <a:p>
            <a:pPr marL="342900" indent="-342900">
              <a:buAutoNum type="arabicParenR"/>
            </a:pPr>
            <a:r>
              <a:rPr lang="fr-FR"/>
              <a:t>Mentionner l’utilisation de l’IA :</a:t>
            </a:r>
          </a:p>
          <a:p>
            <a:pPr marL="342900" indent="-342900">
              <a:buAutoNum type="arabicParenR"/>
            </a:pPr>
            <a:endParaRPr lang="fr-FR"/>
          </a:p>
          <a:p>
            <a:r>
              <a:rPr lang="fr-FR"/>
              <a:t>Par exemple : « pour réaliser ce travail, j’ai demandé à l’IA</a:t>
            </a:r>
          </a:p>
          <a:p>
            <a:r>
              <a:rPr lang="fr-FR" err="1"/>
              <a:t>ChatGPT</a:t>
            </a:r>
            <a:r>
              <a:rPr lang="fr-FR"/>
              <a:t> de me fournir les champs sémantiques de… »</a:t>
            </a:r>
          </a:p>
        </p:txBody>
      </p:sp>
    </p:spTree>
    <p:custDataLst>
      <p:tags r:id="rId1"/>
    </p:custDataLst>
    <p:extLst>
      <p:ext uri="{BB962C8B-B14F-4D97-AF65-F5344CB8AC3E}">
        <p14:creationId xmlns:p14="http://schemas.microsoft.com/office/powerpoint/2010/main" val="1889188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F2062B0-6C78-401B-969A-1B8AECC77B94}"/>
              </a:ext>
            </a:extLst>
          </p:cNvPr>
          <p:cNvSpPr>
            <a:spLocks noGrp="1"/>
          </p:cNvSpPr>
          <p:nvPr>
            <p:ph type="body" sz="quarter" idx="10"/>
          </p:nvPr>
        </p:nvSpPr>
        <p:spPr>
          <a:xfrm>
            <a:off x="4835990" y="2143125"/>
            <a:ext cx="2520021" cy="498476"/>
          </a:xfrm>
        </p:spPr>
        <p:txBody>
          <a:bodyPr/>
          <a:lstStyle/>
          <a:p>
            <a:r>
              <a:rPr lang="fr-FR"/>
              <a:t>1</a:t>
            </a:r>
            <a:r>
              <a:rPr lang="fr-FR" baseline="30000"/>
              <a:t>ère</a:t>
            </a:r>
            <a:r>
              <a:rPr lang="fr-FR"/>
              <a:t> Partie</a:t>
            </a:r>
          </a:p>
        </p:txBody>
      </p:sp>
      <p:sp>
        <p:nvSpPr>
          <p:cNvPr id="3" name="Espace réservé du texte 2">
            <a:extLst>
              <a:ext uri="{FF2B5EF4-FFF2-40B4-BE49-F238E27FC236}">
                <a16:creationId xmlns:a16="http://schemas.microsoft.com/office/drawing/2014/main" id="{ABE6C5F0-8E19-44A8-BDA1-8C127AE856C6}"/>
              </a:ext>
            </a:extLst>
          </p:cNvPr>
          <p:cNvSpPr>
            <a:spLocks noGrp="1"/>
          </p:cNvSpPr>
          <p:nvPr>
            <p:ph type="body" sz="quarter" idx="11"/>
          </p:nvPr>
        </p:nvSpPr>
        <p:spPr>
          <a:xfrm>
            <a:off x="1759904" y="3311527"/>
            <a:ext cx="8672193" cy="826367"/>
          </a:xfrm>
        </p:spPr>
        <p:txBody>
          <a:bodyPr/>
          <a:lstStyle/>
          <a:p>
            <a:r>
              <a:rPr lang="fr-FR"/>
              <a:t>La fiabilité et la pertinence des sources</a:t>
            </a:r>
          </a:p>
        </p:txBody>
      </p:sp>
    </p:spTree>
    <p:custDataLst>
      <p:tags r:id="rId1"/>
    </p:custDataLst>
    <p:extLst>
      <p:ext uri="{BB962C8B-B14F-4D97-AF65-F5344CB8AC3E}">
        <p14:creationId xmlns:p14="http://schemas.microsoft.com/office/powerpoint/2010/main" val="32436711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A8677-0654-41AC-A949-EE7F4AF0A452}"/>
              </a:ext>
            </a:extLst>
          </p:cNvPr>
          <p:cNvSpPr>
            <a:spLocks noGrp="1"/>
          </p:cNvSpPr>
          <p:nvPr>
            <p:ph type="title"/>
          </p:nvPr>
        </p:nvSpPr>
        <p:spPr/>
        <p:txBody>
          <a:bodyPr>
            <a:normAutofit fontScale="90000"/>
          </a:bodyPr>
          <a:lstStyle/>
          <a:p>
            <a:r>
              <a:rPr lang="fr-FR"/>
              <a:t>Questionnaire Wooclap</a:t>
            </a:r>
          </a:p>
        </p:txBody>
      </p:sp>
      <p:pic>
        <p:nvPicPr>
          <p:cNvPr id="3" name="Image 2">
            <a:extLst>
              <a:ext uri="{FF2B5EF4-FFF2-40B4-BE49-F238E27FC236}">
                <a16:creationId xmlns:a16="http://schemas.microsoft.com/office/drawing/2014/main" id="{EF6172DA-8E01-4271-A68B-140D024856AA}"/>
              </a:ext>
            </a:extLst>
          </p:cNvPr>
          <p:cNvPicPr>
            <a:picLocks noChangeAspect="1"/>
          </p:cNvPicPr>
          <p:nvPr/>
        </p:nvPicPr>
        <p:blipFill>
          <a:blip r:embed="rId3"/>
          <a:stretch>
            <a:fillRect/>
          </a:stretch>
        </p:blipFill>
        <p:spPr>
          <a:xfrm>
            <a:off x="0" y="1029141"/>
            <a:ext cx="12192000" cy="4333171"/>
          </a:xfrm>
          <a:prstGeom prst="rect">
            <a:avLst/>
          </a:prstGeom>
        </p:spPr>
      </p:pic>
      <p:sp>
        <p:nvSpPr>
          <p:cNvPr id="4" name="Ellipse 3">
            <a:extLst>
              <a:ext uri="{FF2B5EF4-FFF2-40B4-BE49-F238E27FC236}">
                <a16:creationId xmlns:a16="http://schemas.microsoft.com/office/drawing/2014/main" id="{D4D1E868-6B1C-416D-BD50-63AA74CA86F1}"/>
              </a:ext>
            </a:extLst>
          </p:cNvPr>
          <p:cNvSpPr/>
          <p:nvPr/>
        </p:nvSpPr>
        <p:spPr>
          <a:xfrm>
            <a:off x="849086" y="5738327"/>
            <a:ext cx="606489" cy="606489"/>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7C15271-5737-42B7-9A12-0B48F9BC6747}"/>
              </a:ext>
            </a:extLst>
          </p:cNvPr>
          <p:cNvSpPr txBox="1"/>
          <p:nvPr/>
        </p:nvSpPr>
        <p:spPr>
          <a:xfrm>
            <a:off x="1660849" y="5810738"/>
            <a:ext cx="6269665" cy="461665"/>
          </a:xfrm>
          <a:prstGeom prst="rect">
            <a:avLst/>
          </a:prstGeom>
          <a:noFill/>
        </p:spPr>
        <p:txBody>
          <a:bodyPr wrap="none" rtlCol="0">
            <a:spAutoFit/>
          </a:bodyPr>
          <a:lstStyle/>
          <a:p>
            <a:r>
              <a:rPr lang="fr-FR" sz="2400"/>
              <a:t>Questionnaire « Citer ses sources» &gt; </a:t>
            </a:r>
            <a:r>
              <a:rPr lang="fr-FR" sz="2400" b="1"/>
              <a:t>5 min</a:t>
            </a:r>
          </a:p>
        </p:txBody>
      </p:sp>
    </p:spTree>
    <p:custDataLst>
      <p:tags r:id="rId1"/>
    </p:custDataLst>
    <p:extLst>
      <p:ext uri="{BB962C8B-B14F-4D97-AF65-F5344CB8AC3E}">
        <p14:creationId xmlns:p14="http://schemas.microsoft.com/office/powerpoint/2010/main" val="2402992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86313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AA8677-0654-41AC-A949-EE7F4AF0A452}"/>
              </a:ext>
            </a:extLst>
          </p:cNvPr>
          <p:cNvSpPr>
            <a:spLocks noGrp="1"/>
          </p:cNvSpPr>
          <p:nvPr>
            <p:ph type="title"/>
          </p:nvPr>
        </p:nvSpPr>
        <p:spPr/>
        <p:txBody>
          <a:bodyPr>
            <a:normAutofit fontScale="90000"/>
          </a:bodyPr>
          <a:lstStyle/>
          <a:p>
            <a:r>
              <a:rPr lang="fr-FR"/>
              <a:t>Questionnaire Wooclap</a:t>
            </a:r>
          </a:p>
        </p:txBody>
      </p:sp>
      <p:pic>
        <p:nvPicPr>
          <p:cNvPr id="3" name="Image 2">
            <a:extLst>
              <a:ext uri="{FF2B5EF4-FFF2-40B4-BE49-F238E27FC236}">
                <a16:creationId xmlns:a16="http://schemas.microsoft.com/office/drawing/2014/main" id="{EF6172DA-8E01-4271-A68B-140D024856AA}"/>
              </a:ext>
            </a:extLst>
          </p:cNvPr>
          <p:cNvPicPr>
            <a:picLocks noChangeAspect="1"/>
          </p:cNvPicPr>
          <p:nvPr/>
        </p:nvPicPr>
        <p:blipFill>
          <a:blip r:embed="rId3"/>
          <a:stretch>
            <a:fillRect/>
          </a:stretch>
        </p:blipFill>
        <p:spPr>
          <a:xfrm>
            <a:off x="0" y="1029141"/>
            <a:ext cx="12192000" cy="4333171"/>
          </a:xfrm>
          <a:prstGeom prst="rect">
            <a:avLst/>
          </a:prstGeom>
        </p:spPr>
      </p:pic>
      <p:sp>
        <p:nvSpPr>
          <p:cNvPr id="4" name="Ellipse 3">
            <a:extLst>
              <a:ext uri="{FF2B5EF4-FFF2-40B4-BE49-F238E27FC236}">
                <a16:creationId xmlns:a16="http://schemas.microsoft.com/office/drawing/2014/main" id="{D4D1E868-6B1C-416D-BD50-63AA74CA86F1}"/>
              </a:ext>
            </a:extLst>
          </p:cNvPr>
          <p:cNvSpPr/>
          <p:nvPr/>
        </p:nvSpPr>
        <p:spPr>
          <a:xfrm>
            <a:off x="849086" y="5738327"/>
            <a:ext cx="606489" cy="606489"/>
          </a:xfrm>
          <a:prstGeom prst="ellipse">
            <a:avLst/>
          </a:prstGeom>
          <a:solidFill>
            <a:srgbClr val="68013F"/>
          </a:solidFill>
          <a:ln>
            <a:solidFill>
              <a:srgbClr val="6801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7C15271-5737-42B7-9A12-0B48F9BC6747}"/>
              </a:ext>
            </a:extLst>
          </p:cNvPr>
          <p:cNvSpPr txBox="1"/>
          <p:nvPr/>
        </p:nvSpPr>
        <p:spPr>
          <a:xfrm>
            <a:off x="1660849" y="5810738"/>
            <a:ext cx="6827510" cy="461665"/>
          </a:xfrm>
          <a:prstGeom prst="rect">
            <a:avLst/>
          </a:prstGeom>
          <a:noFill/>
        </p:spPr>
        <p:txBody>
          <a:bodyPr wrap="none" rtlCol="0">
            <a:spAutoFit/>
          </a:bodyPr>
          <a:lstStyle/>
          <a:p>
            <a:r>
              <a:rPr lang="fr-FR" sz="2400"/>
              <a:t>Questionnaire « Fiabilité des sources » &gt; </a:t>
            </a:r>
            <a:r>
              <a:rPr lang="fr-FR" sz="2400" b="1"/>
              <a:t>5 min</a:t>
            </a:r>
          </a:p>
        </p:txBody>
      </p:sp>
    </p:spTree>
    <p:custDataLst>
      <p:tags r:id="rId1"/>
    </p:custDataLst>
    <p:extLst>
      <p:ext uri="{BB962C8B-B14F-4D97-AF65-F5344CB8AC3E}">
        <p14:creationId xmlns:p14="http://schemas.microsoft.com/office/powerpoint/2010/main" val="69117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DD5B54C1-1966-4DFF-85D4-A5E5DAB0601D}"/>
              </a:ext>
            </a:extLst>
          </p:cNvPr>
          <p:cNvPicPr>
            <a:picLocks noChangeAspect="1"/>
          </p:cNvPicPr>
          <p:nvPr/>
        </p:nvPicPr>
        <p:blipFill>
          <a:blip r:embed="rId6"/>
          <a:stretch>
            <a:fillRect/>
          </a:stretch>
        </p:blipFill>
        <p:spPr>
          <a:xfrm>
            <a:off x="-12986330" y="-2070449"/>
            <a:ext cx="9585696" cy="12733939"/>
          </a:xfrm>
          <a:prstGeom prst="rect">
            <a:avLst/>
          </a:prstGeom>
          <a:ln>
            <a:noFill/>
          </a:ln>
          <a:effectLst>
            <a:outerShdw blurRad="292100" dist="139700" dir="2700000" algn="tl" rotWithShape="0">
              <a:srgbClr val="333333">
                <a:alpha val="65000"/>
              </a:srgbClr>
            </a:outerShdw>
          </a:effectLst>
        </p:spPr>
      </p:pic>
      <p:pic>
        <p:nvPicPr>
          <p:cNvPr id="34" name="Image 33">
            <a:extLst>
              <a:ext uri="{FF2B5EF4-FFF2-40B4-BE49-F238E27FC236}">
                <a16:creationId xmlns:a16="http://schemas.microsoft.com/office/drawing/2014/main" id="{51FDCA06-3744-4B92-AEB8-855E01961749}"/>
              </a:ext>
            </a:extLst>
          </p:cNvPr>
          <p:cNvPicPr>
            <a:picLocks noChangeAspect="1"/>
          </p:cNvPicPr>
          <p:nvPr/>
        </p:nvPicPr>
        <p:blipFill>
          <a:blip r:embed="rId7"/>
          <a:stretch>
            <a:fillRect/>
          </a:stretch>
        </p:blipFill>
        <p:spPr>
          <a:xfrm rot="19930220">
            <a:off x="13916311" y="4221480"/>
            <a:ext cx="6691943" cy="5273040"/>
          </a:xfrm>
          <a:prstGeom prst="rect">
            <a:avLst/>
          </a:prstGeom>
          <a:ln>
            <a:noFill/>
          </a:ln>
          <a:effectLst>
            <a:outerShdw blurRad="292100" dist="139700" dir="2700000" algn="tl" rotWithShape="0">
              <a:srgbClr val="333333">
                <a:alpha val="65000"/>
              </a:srgbClr>
            </a:outerShdw>
          </a:effec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ustDataLst>
      <p:tags r:id="rId1"/>
    </p:custDataLst>
    <p:extLst>
      <p:ext uri="{BB962C8B-B14F-4D97-AF65-F5344CB8AC3E}">
        <p14:creationId xmlns:p14="http://schemas.microsoft.com/office/powerpoint/2010/main" val="1296268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DD5B54C1-1966-4DFF-85D4-A5E5DAB0601D}"/>
              </a:ext>
            </a:extLst>
          </p:cNvPr>
          <p:cNvPicPr>
            <a:picLocks noChangeAspect="1"/>
          </p:cNvPicPr>
          <p:nvPr/>
        </p:nvPicPr>
        <p:blipFill>
          <a:blip r:embed="rId6"/>
          <a:stretch>
            <a:fillRect/>
          </a:stretch>
        </p:blipFill>
        <p:spPr>
          <a:xfrm>
            <a:off x="-12986330" y="-2070449"/>
            <a:ext cx="9585696" cy="12733939"/>
          </a:xfrm>
          <a:prstGeom prst="rect">
            <a:avLst/>
          </a:prstGeom>
          <a:ln>
            <a:noFill/>
          </a:ln>
          <a:effectLst>
            <a:outerShdw blurRad="292100" dist="139700" dir="2700000" algn="tl" rotWithShape="0">
              <a:srgbClr val="333333">
                <a:alpha val="65000"/>
              </a:srgbClr>
            </a:outerShdw>
          </a:effec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4" name="Image 33">
            <a:extLst>
              <a:ext uri="{FF2B5EF4-FFF2-40B4-BE49-F238E27FC236}">
                <a16:creationId xmlns:a16="http://schemas.microsoft.com/office/drawing/2014/main" id="{51FDCA06-3744-4B92-AEB8-855E01961749}"/>
              </a:ext>
            </a:extLst>
          </p:cNvPr>
          <p:cNvPicPr>
            <a:picLocks noChangeAspect="1"/>
          </p:cNvPicPr>
          <p:nvPr/>
        </p:nvPicPr>
        <p:blipFill>
          <a:blip r:embed="rId7"/>
          <a:stretch>
            <a:fillRect/>
          </a:stretch>
        </p:blipFill>
        <p:spPr>
          <a:xfrm rot="19930220">
            <a:off x="3637722" y="1660000"/>
            <a:ext cx="6691943" cy="52730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9913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600A852-EF29-4F5C-AA45-E8D651A5B31E}"/>
              </a:ext>
            </a:extLst>
          </p:cNvPr>
          <p:cNvPicPr>
            <a:picLocks noChangeAspect="1"/>
          </p:cNvPicPr>
          <p:nvPr/>
        </p:nvPicPr>
        <p:blipFill>
          <a:blip r:embed="rId3"/>
          <a:stretch>
            <a:fillRect/>
          </a:stretch>
        </p:blipFill>
        <p:spPr>
          <a:xfrm>
            <a:off x="0" y="887475"/>
            <a:ext cx="12192000" cy="5538966"/>
          </a:xfrm>
          <a:prstGeom prst="rect">
            <a:avLst/>
          </a:prstGeom>
          <a:ln>
            <a:noFill/>
          </a:ln>
          <a:effectLst>
            <a:outerShdw blurRad="292100" dist="139700" dir="2700000" algn="tl" rotWithShape="0">
              <a:srgbClr val="333333">
                <a:alpha val="65000"/>
              </a:srgbClr>
            </a:outerShdw>
          </a:effectLst>
        </p:spPr>
      </p:pic>
      <p:sp>
        <p:nvSpPr>
          <p:cNvPr id="2" name="Titre 1">
            <a:extLst>
              <a:ext uri="{FF2B5EF4-FFF2-40B4-BE49-F238E27FC236}">
                <a16:creationId xmlns:a16="http://schemas.microsoft.com/office/drawing/2014/main" id="{5533E692-D86C-4DB4-82AD-42A388FFFFA4}"/>
              </a:ext>
            </a:extLst>
          </p:cNvPr>
          <p:cNvSpPr>
            <a:spLocks noGrp="1"/>
          </p:cNvSpPr>
          <p:nvPr>
            <p:ph type="title"/>
          </p:nvPr>
        </p:nvSpPr>
        <p:spPr/>
        <p:txBody>
          <a:bodyPr>
            <a:normAutofit fontScale="90000"/>
          </a:bodyPr>
          <a:lstStyle/>
          <a:p>
            <a:r>
              <a:rPr lang="fr-FR"/>
              <a:t>Une petite histoire pour commencer…</a:t>
            </a:r>
          </a:p>
        </p:txBody>
      </p:sp>
      <p:pic>
        <p:nvPicPr>
          <p:cNvPr id="5" name="Picture 2" descr="Charles Nungesser">
            <a:extLst>
              <a:ext uri="{FF2B5EF4-FFF2-40B4-BE49-F238E27FC236}">
                <a16:creationId xmlns:a16="http://schemas.microsoft.com/office/drawing/2014/main" id="{37ABD5AE-D607-45C6-A7E1-F651107C6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623" y="1250688"/>
            <a:ext cx="1053576" cy="1438378"/>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ançois Coli">
            <a:extLst>
              <a:ext uri="{FF2B5EF4-FFF2-40B4-BE49-F238E27FC236}">
                <a16:creationId xmlns:a16="http://schemas.microsoft.com/office/drawing/2014/main" id="{E6C7208E-5033-4D8A-B45C-103F78A65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086" y="1250688"/>
            <a:ext cx="1053577" cy="1483436"/>
          </a:xfrm>
          <a:prstGeom prst="ellipse">
            <a:avLst/>
          </a:prstGeom>
          <a:noFill/>
          <a:ln w="38100">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Flèche : courbe vers le haut 34">
            <a:extLst>
              <a:ext uri="{FF2B5EF4-FFF2-40B4-BE49-F238E27FC236}">
                <a16:creationId xmlns:a16="http://schemas.microsoft.com/office/drawing/2014/main" id="{2E9AC708-EA2C-46C8-B805-4F4626A1A411}"/>
              </a:ext>
            </a:extLst>
          </p:cNvPr>
          <p:cNvSpPr/>
          <p:nvPr/>
        </p:nvSpPr>
        <p:spPr>
          <a:xfrm rot="10322673">
            <a:off x="1470937" y="2818825"/>
            <a:ext cx="9259916" cy="1850041"/>
          </a:xfrm>
          <a:prstGeom prst="curvedUpArrow">
            <a:avLst/>
          </a:prstGeom>
          <a:solidFill>
            <a:srgbClr val="000000"/>
          </a:solid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4" name="Image 33">
            <a:extLst>
              <a:ext uri="{FF2B5EF4-FFF2-40B4-BE49-F238E27FC236}">
                <a16:creationId xmlns:a16="http://schemas.microsoft.com/office/drawing/2014/main" id="{51FDCA06-3744-4B92-AEB8-855E01961749}"/>
              </a:ext>
            </a:extLst>
          </p:cNvPr>
          <p:cNvPicPr>
            <a:picLocks noChangeAspect="1"/>
          </p:cNvPicPr>
          <p:nvPr/>
        </p:nvPicPr>
        <p:blipFill>
          <a:blip r:embed="rId6"/>
          <a:stretch>
            <a:fillRect/>
          </a:stretch>
        </p:blipFill>
        <p:spPr>
          <a:xfrm rot="19930220">
            <a:off x="3637722" y="1660000"/>
            <a:ext cx="6691943" cy="5273040"/>
          </a:xfrm>
          <a:prstGeom prst="rect">
            <a:avLst/>
          </a:prstGeom>
          <a:ln>
            <a:noFill/>
          </a:ln>
          <a:effectLst>
            <a:outerShdw blurRad="292100" dist="139700" dir="2700000" algn="tl" rotWithShape="0">
              <a:srgbClr val="333333">
                <a:alpha val="65000"/>
              </a:srgbClr>
            </a:outerShdw>
          </a:effectLst>
        </p:spPr>
      </p:pic>
      <p:pic>
        <p:nvPicPr>
          <p:cNvPr id="23" name="Image 22">
            <a:extLst>
              <a:ext uri="{FF2B5EF4-FFF2-40B4-BE49-F238E27FC236}">
                <a16:creationId xmlns:a16="http://schemas.microsoft.com/office/drawing/2014/main" id="{DD5B54C1-1966-4DFF-85D4-A5E5DAB0601D}"/>
              </a:ext>
            </a:extLst>
          </p:cNvPr>
          <p:cNvPicPr>
            <a:picLocks noChangeAspect="1"/>
          </p:cNvPicPr>
          <p:nvPr/>
        </p:nvPicPr>
        <p:blipFill>
          <a:blip r:embed="rId7"/>
          <a:stretch>
            <a:fillRect/>
          </a:stretch>
        </p:blipFill>
        <p:spPr>
          <a:xfrm>
            <a:off x="1303152" y="1046517"/>
            <a:ext cx="9585696" cy="1273393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8768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THÈMESPOC" val="0piRhXUe"/>
  <p:tag name="ARTICULATE_SLIDE_COUNT" val="5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SPOC">
  <a:themeElements>
    <a:clrScheme name="UPSACLAY">
      <a:dk1>
        <a:srgbClr val="63003C"/>
      </a:dk1>
      <a:lt1>
        <a:srgbClr val="FFFFFF"/>
      </a:lt1>
      <a:dk2>
        <a:srgbClr val="303E48"/>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fontScheme name="Université Paris-Saclay">
      <a:majorFont>
        <a:latin typeface="Open Sans"/>
        <a:ea typeface="Arial"/>
        <a:cs typeface="Arial Unicode MS"/>
      </a:majorFont>
      <a:minorFont>
        <a:latin typeface="Open Sans"/>
        <a:ea typeface="Arial"/>
        <a:cs typeface="Arial Unicode MS"/>
      </a:minorFont>
    </a:fontScheme>
    <a:fmtScheme name="Thème 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SPOC" id="{958D42F4-BEF2-4B27-8F3B-C02A187056D2}" vid="{0022568B-0782-41ED-B16B-B272D4D0AF8E}"/>
    </a:ext>
  </a:extLst>
</a:theme>
</file>

<file path=ppt/theme/themeOverride1.xml><?xml version="1.0" encoding="utf-8"?>
<a:themeOverride xmlns:a="http://schemas.openxmlformats.org/drawingml/2006/main">
  <a:clrScheme name="UPSACLAY">
    <a:dk1>
      <a:srgbClr val="63003C"/>
    </a:dk1>
    <a:lt1>
      <a:srgbClr val="FFFFFF"/>
    </a:lt1>
    <a:dk2>
      <a:srgbClr val="303E48"/>
    </a:dk2>
    <a:lt2>
      <a:srgbClr val="BDC4BC"/>
    </a:lt2>
    <a:accent1>
      <a:srgbClr val="DA5200"/>
    </a:accent1>
    <a:accent2>
      <a:srgbClr val="006996"/>
    </a:accent2>
    <a:accent3>
      <a:srgbClr val="FFFFFF"/>
    </a:accent3>
    <a:accent4>
      <a:srgbClr val="86B700"/>
    </a:accent4>
    <a:accent5>
      <a:srgbClr val="464595"/>
    </a:accent5>
    <a:accent6>
      <a:srgbClr val="80143C"/>
    </a:accent6>
    <a:hlink>
      <a:srgbClr val="63003C"/>
    </a:hlink>
    <a:folHlink>
      <a:srgbClr val="B8ACD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5eb2583-99a6-475c-b6f8-bff0298edde2" xsi:nil="true"/>
    <lcf76f155ced4ddcb4097134ff3c332f xmlns="d0badfcd-32fa-40dd-b970-e580902a2f1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88A5154E800A46A52F7AFD94B6CF9A" ma:contentTypeVersion="11" ma:contentTypeDescription="Crée un document." ma:contentTypeScope="" ma:versionID="566c3325113c3d164323102409ca2c2a">
  <xsd:schema xmlns:xsd="http://www.w3.org/2001/XMLSchema" xmlns:xs="http://www.w3.org/2001/XMLSchema" xmlns:p="http://schemas.microsoft.com/office/2006/metadata/properties" xmlns:ns2="d0badfcd-32fa-40dd-b970-e580902a2f18" xmlns:ns3="05eb2583-99a6-475c-b6f8-bff0298edde2" targetNamespace="http://schemas.microsoft.com/office/2006/metadata/properties" ma:root="true" ma:fieldsID="8b49de8af525b412be10a928756165a9" ns2:_="" ns3:_="">
    <xsd:import namespace="d0badfcd-32fa-40dd-b970-e580902a2f18"/>
    <xsd:import namespace="05eb2583-99a6-475c-b6f8-bff0298edd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badfcd-32fa-40dd-b970-e580902a2f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b867a78c-48b8-4df0-bf1c-04f713128f5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b2583-99a6-475c-b6f8-bff0298edd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61196de-6760-448e-a89b-9701b6b15029}" ma:internalName="TaxCatchAll" ma:showField="CatchAllData" ma:web="05eb2583-99a6-475c-b6f8-bff0298edd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EABA5-3B4B-4EAD-8C41-1DC78AEA7921}">
  <ds:schemaRefs>
    <ds:schemaRef ds:uri="http://schemas.microsoft.com/sharepoint/v3/contenttype/forms"/>
  </ds:schemaRefs>
</ds:datastoreItem>
</file>

<file path=customXml/itemProps2.xml><?xml version="1.0" encoding="utf-8"?>
<ds:datastoreItem xmlns:ds="http://schemas.openxmlformats.org/officeDocument/2006/customXml" ds:itemID="{F96F8787-7A75-45E0-B85D-F61FE1B28FBC}">
  <ds:schemaRefs>
    <ds:schemaRef ds:uri="d0badfcd-32fa-40dd-b970-e580902a2f18"/>
    <ds:schemaRef ds:uri="http://schemas.microsoft.com/office/2006/documentManagement/types"/>
    <ds:schemaRef ds:uri="05eb2583-99a6-475c-b6f8-bff0298edde2"/>
    <ds:schemaRef ds:uri="http://purl.org/dc/terms/"/>
    <ds:schemaRef ds:uri="http://www.w3.org/XML/1998/namespace"/>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BFBCE1C-D1E9-4899-9D90-8D9AB9367E34}">
  <ds:schemaRefs>
    <ds:schemaRef ds:uri="05eb2583-99a6-475c-b6f8-bff0298edde2"/>
    <ds:schemaRef ds:uri="d0badfcd-32fa-40dd-b970-e580902a2f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TotalTime>
  <Words>1987</Words>
  <Application>Microsoft Office PowerPoint</Application>
  <PresentationFormat>Grand écran</PresentationFormat>
  <Paragraphs>299</Paragraphs>
  <Slides>51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51</vt:i4>
      </vt:variant>
    </vt:vector>
  </HeadingPairs>
  <TitlesOfParts>
    <vt:vector size="56" baseType="lpstr">
      <vt:lpstr>Amiamie Light</vt:lpstr>
      <vt:lpstr>Arial</vt:lpstr>
      <vt:lpstr>Calibri</vt:lpstr>
      <vt:lpstr>Open Sans</vt:lpstr>
      <vt:lpstr>ThèmeSPOC</vt:lpstr>
      <vt:lpstr>Recherche info-documentaire Méthodologies  </vt:lpstr>
      <vt:lpstr>Présentation PowerPoint</vt:lpstr>
      <vt:lpstr>Questionnaire Wooclap</vt:lpstr>
      <vt:lpstr>Programme de la séance</vt:lpstr>
      <vt:lpstr>Présentation PowerPoint</vt:lpstr>
      <vt:lpstr>Questionnaire Wooclap</vt:lpstr>
      <vt:lpstr>Une petite histoire pour commencer…</vt:lpstr>
      <vt:lpstr>Une petite histoire pour commencer…</vt:lpstr>
      <vt:lpstr>Une petite histoire pour commencer…</vt:lpstr>
      <vt:lpstr>Une petite histoire pour commencer…</vt:lpstr>
      <vt:lpstr>Une petite histoire pour commencer…</vt:lpstr>
      <vt:lpstr>Une petite histoire pour commencer…</vt:lpstr>
      <vt:lpstr>Une petite histoire pour commencer…</vt:lpstr>
      <vt:lpstr>Pourquoi on vous parle d’évaluer ?</vt:lpstr>
      <vt:lpstr>Pourquoi on vous parle d’évaluer ?</vt:lpstr>
      <vt:lpstr>Qu’est-ce que ça veut dire « évaluer » ?</vt:lpstr>
      <vt:lpstr>Déterminer si une source est fiable</vt:lpstr>
      <vt:lpstr>Déterminer si une source est fiable</vt:lpstr>
      <vt:lpstr>Déterminer si une source est fiable</vt:lpstr>
      <vt:lpstr>Exemple</vt:lpstr>
      <vt:lpstr>Déterminer si une source est pertinente</vt:lpstr>
      <vt:lpstr>Déterminer si une source est pertinente</vt:lpstr>
      <vt:lpstr>Présentation PowerPoint</vt:lpstr>
      <vt:lpstr>Algorithme </vt:lpstr>
      <vt:lpstr>Conception des LLM (à gros grain)</vt:lpstr>
      <vt:lpstr>Conception des LLM (à gros grain)</vt:lpstr>
      <vt:lpstr>Deux astuces pour interagir avec un agent conversationnel</vt:lpstr>
      <vt:lpstr>Le parcours utilisateur critique</vt:lpstr>
      <vt:lpstr>Présentation PowerPoint</vt:lpstr>
      <vt:lpstr>Cherchez « game plagiat uvsq » </vt:lpstr>
      <vt:lpstr>En résumé, qu’est-ce que le plagiat ?</vt:lpstr>
      <vt:lpstr>Pourquoi on plagie ?</vt:lpstr>
      <vt:lpstr>Pourquoi ne pas plagier ?</vt:lpstr>
      <vt:lpstr>Pourquoi ne pas plagier ?</vt:lpstr>
      <vt:lpstr>Éviter de plagier : les questions à se poser</vt:lpstr>
      <vt:lpstr>Éviter de plagier : les questions à se poser</vt:lpstr>
      <vt:lpstr>Éviter de plagier : les questions à se poser</vt:lpstr>
      <vt:lpstr>Présentation PowerPoint</vt:lpstr>
      <vt:lpstr>Vous ne plagiez pas si…</vt:lpstr>
      <vt:lpstr>Vous ne plagiez pas si…</vt:lpstr>
      <vt:lpstr>Vous ne plagiez pas si…</vt:lpstr>
      <vt:lpstr>Référez-vous à la…</vt:lpstr>
      <vt:lpstr>Et pour les sources du droit ?</vt:lpstr>
      <vt:lpstr>Et pour les sources du droit ?</vt:lpstr>
      <vt:lpstr>Et pour les sources du droit ?</vt:lpstr>
      <vt:lpstr>Concrètement, comment on fait ?</vt:lpstr>
      <vt:lpstr>Concrètement, comment on fait ?</vt:lpstr>
      <vt:lpstr>Concrètement, comment on fait ?</vt:lpstr>
      <vt:lpstr>Citer une IAG</vt:lpstr>
      <vt:lpstr>Questionnaire Wooclap</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Indiquez uniquement le titre de votre vidéo</dc:title>
  <dc:creator>Marion Toulgoat</dc:creator>
  <cp:lastModifiedBy>Samuel Jamet</cp:lastModifiedBy>
  <cp:revision>3</cp:revision>
  <dcterms:created xsi:type="dcterms:W3CDTF">2021-09-16T07:12:31Z</dcterms:created>
  <dcterms:modified xsi:type="dcterms:W3CDTF">2025-02-26T15:52:31Z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0x010100F388A5154E800A46A52F7AFD94B6CF9A</vt:lpwstr>
  </property>
  <property fmtid="{D5CDD505-2E9C-101B-9397-08002B2CF9AE}" pid="3" name="ArticulateGUID">
    <vt:lpwstr>C7D1AC2D-55FB-45E0-AB61-1D3DDF12DE39</vt:lpwstr>
  </property>
  <property fmtid="{D5CDD505-2E9C-101B-9397-08002B2CF9AE}" pid="4" name="ArticulatePath">
    <vt:lpwstr>Support_formation - Copie</vt:lpwstr>
  </property>
  <property fmtid="{D5CDD505-2E9C-101B-9397-08002B2CF9AE}" pid="5" name="MediaServiceImageTags">
    <vt:lpwstr/>
  </property>
</Properties>
</file>