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85" r:id="rId3"/>
    <p:sldId id="284" r:id="rId4"/>
    <p:sldId id="286" r:id="rId5"/>
    <p:sldId id="287" r:id="rId6"/>
  </p:sldIdLst>
  <p:sldSz cx="12192000" cy="6858000"/>
  <p:notesSz cx="9931400" cy="6794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72" d="100"/>
          <a:sy n="72" d="100"/>
        </p:scale>
        <p:origin x="202" y="62"/>
      </p:cViewPr>
      <p:guideLst/>
    </p:cSldViewPr>
  </p:slideViewPr>
  <p:outlineViewPr>
    <p:cViewPr>
      <p:scale>
        <a:sx n="33" d="100"/>
        <a:sy n="33" d="100"/>
      </p:scale>
      <p:origin x="0" y="-11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495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A1905-4A3E-4183-8920-49972D5A8358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495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234AA-553E-4B7B-8400-2400815079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99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84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89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46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77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22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83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86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3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50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1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88EF38-170E-4678-B2EA-D799442687D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0EC5482-DCE6-41F9-93F8-184773C01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639" y="605501"/>
            <a:ext cx="6262868" cy="516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34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6AF1B0-BB24-4143-AC89-F7717F97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PiX</a:t>
            </a:r>
            <a:r>
              <a:rPr lang="fr-FR" dirty="0"/>
              <a:t> donne 2 notes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0117E3-EFB5-44FB-952A-C12B511FB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AC23B27-11D3-4428-ACE0-CB20C7910265}"/>
              </a:ext>
            </a:extLst>
          </p:cNvPr>
          <p:cNvSpPr txBox="1"/>
          <p:nvPr/>
        </p:nvSpPr>
        <p:spPr>
          <a:xfrm>
            <a:off x="5094510" y="2014359"/>
            <a:ext cx="389030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Résultat des parcours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E5F646-8EF2-46DA-978E-447BDD2A4841}"/>
              </a:ext>
            </a:extLst>
          </p:cNvPr>
          <p:cNvSpPr txBox="1"/>
          <p:nvPr/>
        </p:nvSpPr>
        <p:spPr>
          <a:xfrm>
            <a:off x="3960331" y="5331137"/>
            <a:ext cx="347297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Résultat de l’examen (somme des niveaux)</a:t>
            </a: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:a16="http://schemas.microsoft.com/office/drawing/2014/main" id="{9B852054-1F2F-4328-8D67-36BA33B6AC0B}"/>
              </a:ext>
            </a:extLst>
          </p:cNvPr>
          <p:cNvSpPr/>
          <p:nvPr/>
        </p:nvSpPr>
        <p:spPr>
          <a:xfrm>
            <a:off x="8984815" y="2184036"/>
            <a:ext cx="643298" cy="22902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50C1B45A-40C8-4888-A1BB-727A2376BEF8}"/>
              </a:ext>
            </a:extLst>
          </p:cNvPr>
          <p:cNvSpPr/>
          <p:nvPr/>
        </p:nvSpPr>
        <p:spPr>
          <a:xfrm flipH="1" flipV="1">
            <a:off x="3128657" y="3626426"/>
            <a:ext cx="831674" cy="21157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9C02D36-F0FA-314B-3CC3-9898616B97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509082"/>
              </p:ext>
            </p:extLst>
          </p:nvPr>
        </p:nvGraphicFramePr>
        <p:xfrm>
          <a:off x="3960331" y="2720299"/>
          <a:ext cx="5024485" cy="22742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28786">
                  <a:extLst>
                    <a:ext uri="{9D8B030D-6E8A-4147-A177-3AD203B41FA5}">
                      <a16:colId xmlns:a16="http://schemas.microsoft.com/office/drawing/2014/main" val="304998053"/>
                    </a:ext>
                  </a:extLst>
                </a:gridCol>
                <a:gridCol w="695699">
                  <a:extLst>
                    <a:ext uri="{9D8B030D-6E8A-4147-A177-3AD203B41FA5}">
                      <a16:colId xmlns:a16="http://schemas.microsoft.com/office/drawing/2014/main" val="2555897494"/>
                    </a:ext>
                  </a:extLst>
                </a:gridCol>
              </a:tblGrid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PPT+Word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TD4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540360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QCM Excel – TD6 et TD7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 4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673834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Examen PIX – TD8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8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8397710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Parcours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PiX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2616549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=Note CC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200" b="1" u="none" strike="noStrike" dirty="0">
                          <a:effectLst/>
                        </a:rPr>
                        <a:t>20</a:t>
                      </a:r>
                      <a:endParaRPr lang="fr-FR" sz="2800" b="1" u="none" strike="noStrike" dirty="0">
                        <a:effectLst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931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99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6C63-541D-4624-8AAB-9B5B8732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911940"/>
          </a:xfrm>
        </p:spPr>
        <p:txBody>
          <a:bodyPr>
            <a:noAutofit/>
          </a:bodyPr>
          <a:lstStyle/>
          <a:p>
            <a:r>
              <a:rPr lang="fr-FR" sz="3600" dirty="0"/>
              <a:t>1: Récupérez votre compte si vous en avez un</a:t>
            </a:r>
            <a:br>
              <a:rPr lang="fr-FR" sz="3600" dirty="0"/>
            </a:br>
            <a:r>
              <a:rPr lang="fr-FR" sz="3600" dirty="0"/>
              <a:t>2: Pour vous inscrire aux parcours, « entrer un code » </a:t>
            </a:r>
            <a:r>
              <a:rPr lang="fr-FR" sz="36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EXHJUW411 et EVGMRM278</a:t>
            </a:r>
            <a:r>
              <a:rPr lang="fr-FR" sz="3600" dirty="0"/>
              <a:t>, puis remplir le formulaire avec votre numéro d’étudiant d’IUT 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D9D76A4-C7BD-7F94-CFA7-0A2E286E67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113" y="2372356"/>
            <a:ext cx="7813774" cy="402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3CD8D95A-DCCD-8814-0B57-9B1B8E913B1B}"/>
              </a:ext>
            </a:extLst>
          </p:cNvPr>
          <p:cNvSpPr/>
          <p:nvPr/>
        </p:nvSpPr>
        <p:spPr>
          <a:xfrm>
            <a:off x="8680537" y="2198543"/>
            <a:ext cx="1377863" cy="882860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7210346-4C25-70BD-2B69-346BCD0BB110}"/>
              </a:ext>
            </a:extLst>
          </p:cNvPr>
          <p:cNvSpPr/>
          <p:nvPr/>
        </p:nvSpPr>
        <p:spPr>
          <a:xfrm>
            <a:off x="1609886" y="4558970"/>
            <a:ext cx="5365072" cy="2299029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7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DDE081-39CF-D081-CAD8-2F44A60B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Quand vous commencez le parcours, votre no est votre no INE.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FA851B-E5CB-6C62-8CE5-819E1C746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6947C6-228F-E0B2-25F0-DF2D630CE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222" y="1796001"/>
            <a:ext cx="7078753" cy="4775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340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6612C-76BB-13A5-DA76-7E965D82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1094720" cy="1450757"/>
          </a:xfrm>
        </p:spPr>
        <p:txBody>
          <a:bodyPr>
            <a:noAutofit/>
          </a:bodyPr>
          <a:lstStyle/>
          <a:p>
            <a:r>
              <a:rPr lang="fr-FR" sz="3200" dirty="0"/>
              <a:t>Pour les étudiants suivants, notez votre INE (si vous en avez un) et votre date de naissance sur la feuille d’appel et </a:t>
            </a:r>
            <a:r>
              <a:rPr lang="fr-FR" sz="3200" b="1" dirty="0"/>
              <a:t>remplir le document google doc (lien sur </a:t>
            </a:r>
            <a:r>
              <a:rPr lang="fr-FR" sz="3200" b="1" dirty="0" err="1"/>
              <a:t>eCampus</a:t>
            </a:r>
            <a:r>
              <a:rPr lang="fr-FR" sz="3200" b="1" dirty="0"/>
              <a:t>)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75419619-9C16-1D8E-A62F-A2A2718274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574268"/>
              </p:ext>
            </p:extLst>
          </p:nvPr>
        </p:nvGraphicFramePr>
        <p:xfrm>
          <a:off x="3875931" y="1737360"/>
          <a:ext cx="4025010" cy="49206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29550">
                  <a:extLst>
                    <a:ext uri="{9D8B030D-6E8A-4147-A177-3AD203B41FA5}">
                      <a16:colId xmlns:a16="http://schemas.microsoft.com/office/drawing/2014/main" val="3657784001"/>
                    </a:ext>
                  </a:extLst>
                </a:gridCol>
                <a:gridCol w="731820">
                  <a:extLst>
                    <a:ext uri="{9D8B030D-6E8A-4147-A177-3AD203B41FA5}">
                      <a16:colId xmlns:a16="http://schemas.microsoft.com/office/drawing/2014/main" val="1754238546"/>
                    </a:ext>
                  </a:extLst>
                </a:gridCol>
                <a:gridCol w="731820">
                  <a:extLst>
                    <a:ext uri="{9D8B030D-6E8A-4147-A177-3AD203B41FA5}">
                      <a16:colId xmlns:a16="http://schemas.microsoft.com/office/drawing/2014/main" val="1314994607"/>
                    </a:ext>
                  </a:extLst>
                </a:gridCol>
                <a:gridCol w="731820">
                  <a:extLst>
                    <a:ext uri="{9D8B030D-6E8A-4147-A177-3AD203B41FA5}">
                      <a16:colId xmlns:a16="http://schemas.microsoft.com/office/drawing/2014/main" val="301275346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CHAN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Sabrina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4633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DOUCOURE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Coumba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15979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KARAKULAH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Sevval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3606861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KOCAAGA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Berat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58805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POUGOM LIEJUE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Marie Crystal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6238037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AHAMADA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Anastasia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3596917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COCRIAMONT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Baptiste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88616687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EUDES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Julien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1434491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GEORGES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Kynsie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9414975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HECTUS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Priscilla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946669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GRAND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Clarisse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63804992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MIAO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Zhengyiting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483955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TU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Size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4667185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XU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Jiachen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730461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IKHLEF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Lyne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0426027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Anh Thu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46068859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PHAN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Phuong Uyen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3161399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CORNELLI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Maïa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72501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DOUICH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Nedal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1508586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FRANQUEVILLE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Lucien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8353957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NGUYEN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Phuong Chi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490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299733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17562</TotalTime>
  <Words>195</Words>
  <Application>Microsoft Office PowerPoint</Application>
  <PresentationFormat>Grand écran</PresentationFormat>
  <Paragraphs>79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Rétrospective</vt:lpstr>
      <vt:lpstr>Présentation PowerPoint</vt:lpstr>
      <vt:lpstr>PiX donne 2 notes </vt:lpstr>
      <vt:lpstr>1: Récupérez votre compte si vous en avez un 2: Pour vous inscrire aux parcours, « entrer un code » EXHJUW411 et EVGMRM278, puis remplir le formulaire avec votre numéro d’étudiant d’IUT </vt:lpstr>
      <vt:lpstr>Quand vous commencez le parcours, votre no est votre no INE. </vt:lpstr>
      <vt:lpstr>Pour les étudiants suivants, notez votre INE (si vous en avez un) et votre date de naissance sur la feuille d’appel et remplir le document google doc (lien sur eCampus)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D2: Être responsable à l’ère du numérique</dc:title>
  <dc:creator>Philippe</dc:creator>
  <cp:lastModifiedBy>Philippe Caillou</cp:lastModifiedBy>
  <cp:revision>49</cp:revision>
  <cp:lastPrinted>2013-04-15T09:37:25Z</cp:lastPrinted>
  <dcterms:created xsi:type="dcterms:W3CDTF">2013-03-27T14:42:59Z</dcterms:created>
  <dcterms:modified xsi:type="dcterms:W3CDTF">2024-10-17T07:51:31Z</dcterms:modified>
</cp:coreProperties>
</file>