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70" r:id="rId3"/>
    <p:sldId id="267" r:id="rId4"/>
    <p:sldId id="268" r:id="rId5"/>
    <p:sldId id="271" r:id="rId6"/>
    <p:sldId id="280" r:id="rId7"/>
    <p:sldId id="281" r:id="rId8"/>
    <p:sldId id="282" r:id="rId9"/>
    <p:sldId id="283" r:id="rId10"/>
    <p:sldId id="284" r:id="rId11"/>
    <p:sldId id="285" r:id="rId12"/>
  </p:sldIdLst>
  <p:sldSz cx="12192000" cy="6858000"/>
  <p:notesSz cx="9931400" cy="6794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72" d="100"/>
          <a:sy n="72" d="100"/>
        </p:scale>
        <p:origin x="20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A1905-4A3E-4183-8920-49972D5A8358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234AA-553E-4B7B-8400-2400815079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99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84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46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7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2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3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6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93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88EF38-170E-4678-B2EA-D799442687DC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50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01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88EF38-170E-4678-B2EA-D799442687DC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EC5482-DCE6-41F9-93F8-184773C0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39" y="605501"/>
            <a:ext cx="6262868" cy="51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06C63-541D-4624-8AAB-9B5B8732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49022"/>
          </a:xfrm>
        </p:spPr>
        <p:txBody>
          <a:bodyPr>
            <a:noAutofit/>
          </a:bodyPr>
          <a:lstStyle/>
          <a:p>
            <a:r>
              <a:rPr lang="fr-FR" sz="3600" dirty="0"/>
              <a:t>Pour vous inscrire aux parcours, « entrer un code » </a:t>
            </a:r>
            <a:r>
              <a:rPr lang="fr-FR" sz="3600" b="0" i="0" dirty="0">
                <a:solidFill>
                  <a:srgbClr val="565656"/>
                </a:solidFill>
                <a:effectLst/>
                <a:latin typeface="Open sans" panose="020B0606030504020204" pitchFamily="34" charset="0"/>
              </a:rPr>
              <a:t>JBMJCS867 et HGJSJV156</a:t>
            </a:r>
            <a:r>
              <a:rPr lang="fr-FR" sz="3600" dirty="0"/>
              <a:t>, puis remplir le formulaire avec votre numéro d’étudiant d’IUT 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D9D76A4-C7BD-7F94-CFA7-0A2E286E6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113" y="2372356"/>
            <a:ext cx="7813774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3CD8D95A-DCCD-8814-0B57-9B1B8E913B1B}"/>
              </a:ext>
            </a:extLst>
          </p:cNvPr>
          <p:cNvSpPr/>
          <p:nvPr/>
        </p:nvSpPr>
        <p:spPr>
          <a:xfrm>
            <a:off x="8680537" y="2198543"/>
            <a:ext cx="1377863" cy="88286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7210346-4C25-70BD-2B69-346BCD0BB110}"/>
              </a:ext>
            </a:extLst>
          </p:cNvPr>
          <p:cNvSpPr/>
          <p:nvPr/>
        </p:nvSpPr>
        <p:spPr>
          <a:xfrm>
            <a:off x="1609886" y="4558970"/>
            <a:ext cx="5365072" cy="2299029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47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AF1B0-BB24-4143-AC89-F7717F97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PiX</a:t>
            </a:r>
            <a:r>
              <a:rPr lang="fr-FR" dirty="0"/>
              <a:t> donne 2 notes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0117E3-EFB5-44FB-952A-C12B511FB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C23B27-11D3-4428-ACE0-CB20C7910265}"/>
              </a:ext>
            </a:extLst>
          </p:cNvPr>
          <p:cNvSpPr txBox="1"/>
          <p:nvPr/>
        </p:nvSpPr>
        <p:spPr>
          <a:xfrm>
            <a:off x="5094510" y="2014359"/>
            <a:ext cx="38903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Résultat des parcours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E5F646-8EF2-46DA-978E-447BDD2A4841}"/>
              </a:ext>
            </a:extLst>
          </p:cNvPr>
          <p:cNvSpPr txBox="1"/>
          <p:nvPr/>
        </p:nvSpPr>
        <p:spPr>
          <a:xfrm>
            <a:off x="3960331" y="5331137"/>
            <a:ext cx="34729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Résultat de l’examen (somme des niveaux)</a:t>
            </a:r>
          </a:p>
        </p:txBody>
      </p:sp>
      <p:sp>
        <p:nvSpPr>
          <p:cNvPr id="10" name="Flèche : courbe vers la gauche 9">
            <a:extLst>
              <a:ext uri="{FF2B5EF4-FFF2-40B4-BE49-F238E27FC236}">
                <a16:creationId xmlns:a16="http://schemas.microsoft.com/office/drawing/2014/main" id="{9B852054-1F2F-4328-8D67-36BA33B6AC0B}"/>
              </a:ext>
            </a:extLst>
          </p:cNvPr>
          <p:cNvSpPr/>
          <p:nvPr/>
        </p:nvSpPr>
        <p:spPr>
          <a:xfrm>
            <a:off x="8984815" y="2184036"/>
            <a:ext cx="643298" cy="22902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 : courbe vers la gauche 11">
            <a:extLst>
              <a:ext uri="{FF2B5EF4-FFF2-40B4-BE49-F238E27FC236}">
                <a16:creationId xmlns:a16="http://schemas.microsoft.com/office/drawing/2014/main" id="{50C1B45A-40C8-4888-A1BB-727A2376BEF8}"/>
              </a:ext>
            </a:extLst>
          </p:cNvPr>
          <p:cNvSpPr/>
          <p:nvPr/>
        </p:nvSpPr>
        <p:spPr>
          <a:xfrm flipH="1" flipV="1">
            <a:off x="3128657" y="3626426"/>
            <a:ext cx="831674" cy="21157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9C02D36-F0FA-314B-3CC3-9898616B97F0}"/>
              </a:ext>
            </a:extLst>
          </p:cNvPr>
          <p:cNvGraphicFramePr>
            <a:graphicFrameLocks/>
          </p:cNvGraphicFramePr>
          <p:nvPr/>
        </p:nvGraphicFramePr>
        <p:xfrm>
          <a:off x="3960331" y="2720299"/>
          <a:ext cx="5024485" cy="22742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28786">
                  <a:extLst>
                    <a:ext uri="{9D8B030D-6E8A-4147-A177-3AD203B41FA5}">
                      <a16:colId xmlns:a16="http://schemas.microsoft.com/office/drawing/2014/main" val="304998053"/>
                    </a:ext>
                  </a:extLst>
                </a:gridCol>
                <a:gridCol w="695699">
                  <a:extLst>
                    <a:ext uri="{9D8B030D-6E8A-4147-A177-3AD203B41FA5}">
                      <a16:colId xmlns:a16="http://schemas.microsoft.com/office/drawing/2014/main" val="2555897494"/>
                    </a:ext>
                  </a:extLst>
                </a:gridCol>
              </a:tblGrid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PPT+Word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TD4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5403608"/>
                  </a:ext>
                </a:extLst>
              </a:tr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QCM Excel – TD6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4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6738348"/>
                  </a:ext>
                </a:extLst>
              </a:tr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Examen PIX – TD8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8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88397710"/>
                  </a:ext>
                </a:extLst>
              </a:tr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Parcours </a:t>
                      </a:r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2616549"/>
                  </a:ext>
                </a:extLst>
              </a:tr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=Note CC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1" u="none" strike="noStrike" dirty="0">
                          <a:effectLst/>
                        </a:rPr>
                        <a:t>20</a:t>
                      </a:r>
                      <a:endParaRPr lang="fr-FR" sz="2800" b="1" u="none" strike="noStrike" dirty="0">
                        <a:effectLst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3931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99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9E90E-7E9C-4D9D-97ED-0B8C2135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la fin de l’année (avril), vous passez la certification, il faudra être au moins niveau 1 dans 5 compétences d’ici là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B6CBF-448F-4AE3-A219-44B77CA4B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EC1F0F-3E12-40AD-A853-78BD35AC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5618"/>
            <a:ext cx="119919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2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BA14D-3574-484A-AFB1-98DB0671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La certification ne porte que sur le niveau actuel du compte, donc il faut passer des niveaux avant l’examen final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A14DBF-AA71-4BB1-ACDB-DC9536F6E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500D08-214D-43C5-A8D5-FD21F4A86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20" y="1919502"/>
            <a:ext cx="7811585" cy="40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8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F43E6-EED9-4746-9CAF-443CA0F6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Le niveau des questions de la certification dépend du niveau du compte. Si plus de 50% d’erreur, rien n’est certifié!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1406F4-D17E-47E2-9E1E-14A618EA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780344"/>
            <a:ext cx="10058400" cy="10887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Ne surtout pas demander trop d’aide pour s’entrainer, car le niveau atteint doit être réalisable lors de l’examen!!</a:t>
            </a: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1AA840D2-D4BB-48CF-8718-3289C1AB88BB}"/>
              </a:ext>
            </a:extLst>
          </p:cNvPr>
          <p:cNvSpPr/>
          <p:nvPr/>
        </p:nvSpPr>
        <p:spPr>
          <a:xfrm>
            <a:off x="6817490" y="2445756"/>
            <a:ext cx="1828800" cy="1585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22623F-E1C2-402E-923E-D8937FEA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12" y="1696901"/>
            <a:ext cx="4196908" cy="30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7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BB164-D412-41C2-9DF2-49F0382C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14 décembre, examen sur </a:t>
            </a:r>
            <a:r>
              <a:rPr lang="fr-FR" dirty="0" err="1"/>
              <a:t>PiX</a:t>
            </a:r>
            <a:r>
              <a:rPr lang="fr-FR" dirty="0"/>
              <a:t>: à partir d’un compte vide, monter le plus possible 4 compétences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08A11-1FE3-425C-BCA9-A328AAF63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FCF439-2E84-4D3D-9A7A-55002E694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58253"/>
            <a:ext cx="9684632" cy="36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1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321B4-3233-47D1-9875-20B2AB0A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Imposé: prendre la compétence Traiter des données (Excel) et la compétence Développer des documents textuels (Word)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468E0E-7FF1-4549-BE5A-06F6E54DF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417" y="3166851"/>
            <a:ext cx="207645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roix 7">
            <a:extLst>
              <a:ext uri="{FF2B5EF4-FFF2-40B4-BE49-F238E27FC236}">
                <a16:creationId xmlns:a16="http://schemas.microsoft.com/office/drawing/2014/main" id="{3296F969-C7E6-4536-80F8-946E0DEEB096}"/>
              </a:ext>
            </a:extLst>
          </p:cNvPr>
          <p:cNvSpPr/>
          <p:nvPr/>
        </p:nvSpPr>
        <p:spPr>
          <a:xfrm>
            <a:off x="3366655" y="3561272"/>
            <a:ext cx="571500" cy="59228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roix 11">
            <a:extLst>
              <a:ext uri="{FF2B5EF4-FFF2-40B4-BE49-F238E27FC236}">
                <a16:creationId xmlns:a16="http://schemas.microsoft.com/office/drawing/2014/main" id="{E3DF7824-B694-4035-A94E-8FA4EDD14546}"/>
              </a:ext>
            </a:extLst>
          </p:cNvPr>
          <p:cNvSpPr/>
          <p:nvPr/>
        </p:nvSpPr>
        <p:spPr>
          <a:xfrm>
            <a:off x="3349467" y="4715183"/>
            <a:ext cx="571500" cy="59228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65B12B-CEE7-45C3-AC1E-74D1D99F3FAC}"/>
              </a:ext>
            </a:extLst>
          </p:cNvPr>
          <p:cNvSpPr txBox="1"/>
          <p:nvPr/>
        </p:nvSpPr>
        <p:spPr>
          <a:xfrm>
            <a:off x="4246417" y="4715183"/>
            <a:ext cx="2501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2 au choix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AE34E8-AD75-B0CA-5168-66D186C65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68" y="1716530"/>
            <a:ext cx="2150899" cy="136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57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321B4-3233-47D1-9875-20B2AB0A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Montez au maximum ces 4 compétences en 1h! Vous pouvez vous entrainer sur votre compte (ou sur un compte vide) d’ici là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3B582C8-373F-0572-4EBC-1109D8BDC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417" y="3166851"/>
            <a:ext cx="207645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roix 14">
            <a:extLst>
              <a:ext uri="{FF2B5EF4-FFF2-40B4-BE49-F238E27FC236}">
                <a16:creationId xmlns:a16="http://schemas.microsoft.com/office/drawing/2014/main" id="{447AFE11-43AF-9298-7AF9-B7BF01134DA5}"/>
              </a:ext>
            </a:extLst>
          </p:cNvPr>
          <p:cNvSpPr/>
          <p:nvPr/>
        </p:nvSpPr>
        <p:spPr>
          <a:xfrm>
            <a:off x="3366655" y="3561272"/>
            <a:ext cx="571500" cy="59228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Croix 15">
            <a:extLst>
              <a:ext uri="{FF2B5EF4-FFF2-40B4-BE49-F238E27FC236}">
                <a16:creationId xmlns:a16="http://schemas.microsoft.com/office/drawing/2014/main" id="{D1258D7D-151D-624F-57F3-D0616DF49D17}"/>
              </a:ext>
            </a:extLst>
          </p:cNvPr>
          <p:cNvSpPr/>
          <p:nvPr/>
        </p:nvSpPr>
        <p:spPr>
          <a:xfrm>
            <a:off x="3349467" y="4715183"/>
            <a:ext cx="571500" cy="59228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76F20BB-1223-8547-5AA7-3D2DBBEED44E}"/>
              </a:ext>
            </a:extLst>
          </p:cNvPr>
          <p:cNvSpPr txBox="1"/>
          <p:nvPr/>
        </p:nvSpPr>
        <p:spPr>
          <a:xfrm>
            <a:off x="4246417" y="4715183"/>
            <a:ext cx="2501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2 au choix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177B248-3A5B-0941-F681-A3619A4A7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68" y="1716530"/>
            <a:ext cx="2150899" cy="136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33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Lors de l’examen et de la certification, vous </a:t>
            </a:r>
            <a:r>
              <a:rPr lang="fr-FR" b="1" u="sng" dirty="0"/>
              <a:t>devez utiliser les ordinateurs de l’IUT </a:t>
            </a:r>
            <a:r>
              <a:rPr lang="fr-FR" dirty="0"/>
              <a:t>et l’utilisation des téléphones est interdit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061" y="1845734"/>
            <a:ext cx="4056256" cy="40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8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79B40-E386-4BC2-A96C-43FC4A33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 la fin du semestre (15/12), finir et transmettre les parcours « Création de Contenu » et « Protection et sécurité »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4FC7D8-4F7C-4754-880C-C43327F66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864256-2FE9-464C-90EB-DAA5E37B2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203" y="1676189"/>
            <a:ext cx="48291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06581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20047</TotalTime>
  <Words>269</Words>
  <Application>Microsoft Office PowerPoint</Application>
  <PresentationFormat>Grand écran</PresentationFormat>
  <Paragraphs>25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Open sans</vt:lpstr>
      <vt:lpstr>Rétrospective</vt:lpstr>
      <vt:lpstr>Présentation PowerPoint</vt:lpstr>
      <vt:lpstr>A la fin de l’année (avril), vous passez la certification, il faudra être au moins niveau 1 dans 5 compétences d’ici là</vt:lpstr>
      <vt:lpstr>La certification ne porte que sur le niveau actuel du compte, donc il faut passer des niveaux avant l’examen final</vt:lpstr>
      <vt:lpstr>Le niveau des questions de la certification dépend du niveau du compte. Si plus de 50% d’erreur, rien n’est certifié!</vt:lpstr>
      <vt:lpstr>Le 14 décembre, examen sur PiX: à partir d’un compte vide, monter le plus possible 4 compétences</vt:lpstr>
      <vt:lpstr>Imposé: prendre la compétence Traiter des données (Excel) et la compétence Développer des documents textuels (Word) </vt:lpstr>
      <vt:lpstr>Montez au maximum ces 4 compétences en 1h! Vous pouvez vous entrainer sur votre compte (ou sur un compte vide) d’ici là</vt:lpstr>
      <vt:lpstr>Lors de l’examen et de la certification, vous devez utiliser les ordinateurs de l’IUT et l’utilisation des téléphones est interdit</vt:lpstr>
      <vt:lpstr>Pour la fin du semestre (15/12), finir et transmettre les parcours « Création de Contenu » et « Protection et sécurité » </vt:lpstr>
      <vt:lpstr>Pour vous inscrire aux parcours, « entrer un code » JBMJCS867 et HGJSJV156, puis remplir le formulaire avec votre numéro d’étudiant d’IUT </vt:lpstr>
      <vt:lpstr>PiX donne 2 notes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D2: Être responsable à l’ère du numérique</dc:title>
  <dc:creator>Philippe</dc:creator>
  <cp:lastModifiedBy>Philippe Caillou</cp:lastModifiedBy>
  <cp:revision>48</cp:revision>
  <cp:lastPrinted>2013-04-15T09:37:25Z</cp:lastPrinted>
  <dcterms:created xsi:type="dcterms:W3CDTF">2013-03-27T14:42:59Z</dcterms:created>
  <dcterms:modified xsi:type="dcterms:W3CDTF">2023-11-30T08:45:23Z</dcterms:modified>
</cp:coreProperties>
</file>