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335" r:id="rId3"/>
    <p:sldId id="271" r:id="rId4"/>
    <p:sldId id="334" r:id="rId5"/>
    <p:sldId id="272" r:id="rId6"/>
    <p:sldId id="3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42"/>
      </p:cViewPr>
      <p:guideLst/>
    </p:cSldViewPr>
  </p:slideViewPr>
  <p:notesTextViewPr>
    <p:cViewPr>
      <p:scale>
        <a:sx n="1" d="1"/>
        <a:sy n="1" d="1"/>
      </p:scale>
      <p:origin x="0" y="-66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Jacob" userId="97dabbf521e30788" providerId="LiveId" clId="{DC6D7474-DB8F-475A-A6F6-597CA84F5B66}"/>
    <pc:docChg chg="undo custSel mod addSld delSld modSld sldOrd">
      <pc:chgData name="Patrick Jacob" userId="97dabbf521e30788" providerId="LiveId" clId="{DC6D7474-DB8F-475A-A6F6-597CA84F5B66}" dt="2020-11-02T09:42:18.179" v="801" actId="26606"/>
      <pc:docMkLst>
        <pc:docMk/>
      </pc:docMkLst>
      <pc:sldChg chg="addSp delSp modSp mod">
        <pc:chgData name="Patrick Jacob" userId="97dabbf521e30788" providerId="LiveId" clId="{DC6D7474-DB8F-475A-A6F6-597CA84F5B66}" dt="2020-11-02T09:42:18.179" v="801" actId="26606"/>
        <pc:sldMkLst>
          <pc:docMk/>
          <pc:sldMk cId="153414317" sldId="260"/>
        </pc:sldMkLst>
        <pc:spChg chg="mod">
          <ac:chgData name="Patrick Jacob" userId="97dabbf521e30788" providerId="LiveId" clId="{DC6D7474-DB8F-475A-A6F6-597CA84F5B66}" dt="2020-11-02T09:42:18.179" v="801" actId="26606"/>
          <ac:spMkLst>
            <pc:docMk/>
            <pc:sldMk cId="153414317" sldId="260"/>
            <ac:spMk id="2" creationId="{23063FC2-7460-4504-B4D0-0343DB6E4EB9}"/>
          </ac:spMkLst>
        </pc:spChg>
        <pc:spChg chg="mod">
          <ac:chgData name="Patrick Jacob" userId="97dabbf521e30788" providerId="LiveId" clId="{DC6D7474-DB8F-475A-A6F6-597CA84F5B66}" dt="2020-11-02T09:42:18.179" v="801" actId="26606"/>
          <ac:spMkLst>
            <pc:docMk/>
            <pc:sldMk cId="153414317" sldId="260"/>
            <ac:spMk id="3" creationId="{DD34F7E1-01F3-4516-9DD3-A17F0EF96653}"/>
          </ac:spMkLst>
        </pc:spChg>
        <pc:spChg chg="del">
          <ac:chgData name="Patrick Jacob" userId="97dabbf521e30788" providerId="LiveId" clId="{DC6D7474-DB8F-475A-A6F6-597CA84F5B66}" dt="2020-11-02T09:42:18.179" v="801" actId="26606"/>
          <ac:spMkLst>
            <pc:docMk/>
            <pc:sldMk cId="153414317" sldId="260"/>
            <ac:spMk id="8" creationId="{E4F9F79B-A093-478E-96B5-EE02BC93A858}"/>
          </ac:spMkLst>
        </pc:spChg>
        <pc:spChg chg="del">
          <ac:chgData name="Patrick Jacob" userId="97dabbf521e30788" providerId="LiveId" clId="{DC6D7474-DB8F-475A-A6F6-597CA84F5B66}" dt="2020-11-02T09:42:18.179" v="801" actId="26606"/>
          <ac:spMkLst>
            <pc:docMk/>
            <pc:sldMk cId="153414317" sldId="260"/>
            <ac:spMk id="10" creationId="{11394CD8-BD30-4B74-86F4-51FDF3383419}"/>
          </ac:spMkLst>
        </pc:spChg>
        <pc:spChg chg="del">
          <ac:chgData name="Patrick Jacob" userId="97dabbf521e30788" providerId="LiveId" clId="{DC6D7474-DB8F-475A-A6F6-597CA84F5B66}" dt="2020-11-02T09:42:18.179" v="801" actId="26606"/>
          <ac:spMkLst>
            <pc:docMk/>
            <pc:sldMk cId="153414317" sldId="260"/>
            <ac:spMk id="14" creationId="{F7194F93-1F71-4A70-9DF1-28F183771111}"/>
          </ac:spMkLst>
        </pc:spChg>
        <pc:spChg chg="del">
          <ac:chgData name="Patrick Jacob" userId="97dabbf521e30788" providerId="LiveId" clId="{DC6D7474-DB8F-475A-A6F6-597CA84F5B66}" dt="2020-11-02T09:42:18.179" v="801" actId="26606"/>
          <ac:spMkLst>
            <pc:docMk/>
            <pc:sldMk cId="153414317" sldId="260"/>
            <ac:spMk id="16" creationId="{9BBC0C84-DC2A-43AE-9576-0A44295E8B9C}"/>
          </ac:spMkLst>
        </pc:spChg>
        <pc:spChg chg="add">
          <ac:chgData name="Patrick Jacob" userId="97dabbf521e30788" providerId="LiveId" clId="{DC6D7474-DB8F-475A-A6F6-597CA84F5B66}" dt="2020-11-02T09:42:18.179" v="801" actId="26606"/>
          <ac:spMkLst>
            <pc:docMk/>
            <pc:sldMk cId="153414317" sldId="260"/>
            <ac:spMk id="21" creationId="{7515D20E-1AB7-4E74-9236-2B72B63D60B6}"/>
          </ac:spMkLst>
        </pc:spChg>
        <pc:spChg chg="add">
          <ac:chgData name="Patrick Jacob" userId="97dabbf521e30788" providerId="LiveId" clId="{DC6D7474-DB8F-475A-A6F6-597CA84F5B66}" dt="2020-11-02T09:42:18.179" v="801" actId="26606"/>
          <ac:spMkLst>
            <pc:docMk/>
            <pc:sldMk cId="153414317" sldId="260"/>
            <ac:spMk id="28" creationId="{3873B707-463F-40B0-8227-E8CC6C67EB25}"/>
          </ac:spMkLst>
        </pc:spChg>
        <pc:spChg chg="add">
          <ac:chgData name="Patrick Jacob" userId="97dabbf521e30788" providerId="LiveId" clId="{DC6D7474-DB8F-475A-A6F6-597CA84F5B66}" dt="2020-11-02T09:42:18.179" v="801" actId="26606"/>
          <ac:spMkLst>
            <pc:docMk/>
            <pc:sldMk cId="153414317" sldId="260"/>
            <ac:spMk id="30" creationId="{19C9EAEA-39D0-4B0E-A0EB-51E7B26740B1}"/>
          </ac:spMkLst>
        </pc:spChg>
        <pc:grpChg chg="add">
          <ac:chgData name="Patrick Jacob" userId="97dabbf521e30788" providerId="LiveId" clId="{DC6D7474-DB8F-475A-A6F6-597CA84F5B66}" dt="2020-11-02T09:42:18.179" v="801" actId="26606"/>
          <ac:grpSpMkLst>
            <pc:docMk/>
            <pc:sldMk cId="153414317" sldId="260"/>
            <ac:grpSpMk id="23" creationId="{032D8612-31EB-44CF-A1D0-14FD4C705424}"/>
          </ac:grpSpMkLst>
        </pc:grpChg>
        <pc:cxnChg chg="del">
          <ac:chgData name="Patrick Jacob" userId="97dabbf521e30788" providerId="LiveId" clId="{DC6D7474-DB8F-475A-A6F6-597CA84F5B66}" dt="2020-11-02T09:42:18.179" v="801" actId="26606"/>
          <ac:cxnSpMkLst>
            <pc:docMk/>
            <pc:sldMk cId="153414317" sldId="260"/>
            <ac:cxnSpMk id="12" creationId="{D4C22394-EBC2-4FAF-A555-6C02D589EED7}"/>
          </ac:cxnSpMkLst>
        </pc:cxnChg>
      </pc:sldChg>
      <pc:sldChg chg="del">
        <pc:chgData name="Patrick Jacob" userId="97dabbf521e30788" providerId="LiveId" clId="{DC6D7474-DB8F-475A-A6F6-597CA84F5B66}" dt="2020-11-02T09:18:24.771" v="8" actId="47"/>
        <pc:sldMkLst>
          <pc:docMk/>
          <pc:sldMk cId="3077132538" sldId="268"/>
        </pc:sldMkLst>
      </pc:sldChg>
      <pc:sldChg chg="del">
        <pc:chgData name="Patrick Jacob" userId="97dabbf521e30788" providerId="LiveId" clId="{DC6D7474-DB8F-475A-A6F6-597CA84F5B66}" dt="2020-11-02T09:18:26.077" v="9" actId="47"/>
        <pc:sldMkLst>
          <pc:docMk/>
          <pc:sldMk cId="2339048667" sldId="270"/>
        </pc:sldMkLst>
      </pc:sldChg>
      <pc:sldChg chg="addSp delSp modSp mod setClrOvrMap">
        <pc:chgData name="Patrick Jacob" userId="97dabbf521e30788" providerId="LiveId" clId="{DC6D7474-DB8F-475A-A6F6-597CA84F5B66}" dt="2020-11-02T09:38:18.509" v="537" actId="20577"/>
        <pc:sldMkLst>
          <pc:docMk/>
          <pc:sldMk cId="24724351" sldId="271"/>
        </pc:sldMkLst>
        <pc:spChg chg="mod">
          <ac:chgData name="Patrick Jacob" userId="97dabbf521e30788" providerId="LiveId" clId="{DC6D7474-DB8F-475A-A6F6-597CA84F5B66}" dt="2020-11-02T09:22:11.927" v="194" actId="26606"/>
          <ac:spMkLst>
            <pc:docMk/>
            <pc:sldMk cId="24724351" sldId="271"/>
            <ac:spMk id="2" creationId="{7D80F197-5980-4918-9676-3633A143B948}"/>
          </ac:spMkLst>
        </pc:spChg>
        <pc:spChg chg="mod">
          <ac:chgData name="Patrick Jacob" userId="97dabbf521e30788" providerId="LiveId" clId="{DC6D7474-DB8F-475A-A6F6-597CA84F5B66}" dt="2020-11-02T09:38:18.509" v="537" actId="20577"/>
          <ac:spMkLst>
            <pc:docMk/>
            <pc:sldMk cId="24724351" sldId="271"/>
            <ac:spMk id="3" creationId="{9B8CAE32-243B-4118-A182-FC9105DC0E43}"/>
          </ac:spMkLst>
        </pc:spChg>
        <pc:spChg chg="del">
          <ac:chgData name="Patrick Jacob" userId="97dabbf521e30788" providerId="LiveId" clId="{DC6D7474-DB8F-475A-A6F6-597CA84F5B66}" dt="2020-11-02T09:22:11.927" v="194" actId="26606"/>
          <ac:spMkLst>
            <pc:docMk/>
            <pc:sldMk cId="24724351" sldId="271"/>
            <ac:spMk id="11" creationId="{EB181E26-89C4-4A14-92DE-0F4C4B0E9484}"/>
          </ac:spMkLst>
        </pc:spChg>
        <pc:spChg chg="del">
          <ac:chgData name="Patrick Jacob" userId="97dabbf521e30788" providerId="LiveId" clId="{DC6D7474-DB8F-475A-A6F6-597CA84F5B66}" dt="2020-11-02T09:22:11.927" v="194" actId="26606"/>
          <ac:spMkLst>
            <pc:docMk/>
            <pc:sldMk cId="24724351" sldId="271"/>
            <ac:spMk id="13" creationId="{13958066-7CBD-4B89-8F46-614C4F28BCF9}"/>
          </ac:spMkLst>
        </pc:spChg>
        <pc:spChg chg="add">
          <ac:chgData name="Patrick Jacob" userId="97dabbf521e30788" providerId="LiveId" clId="{DC6D7474-DB8F-475A-A6F6-597CA84F5B66}" dt="2020-11-02T09:22:11.927" v="194" actId="26606"/>
          <ac:spMkLst>
            <pc:docMk/>
            <pc:sldMk cId="24724351" sldId="271"/>
            <ac:spMk id="18" creationId="{6ECA6DCB-B7E1-40A9-9524-540C6DA40B1B}"/>
          </ac:spMkLst>
        </pc:spChg>
        <pc:spChg chg="add">
          <ac:chgData name="Patrick Jacob" userId="97dabbf521e30788" providerId="LiveId" clId="{DC6D7474-DB8F-475A-A6F6-597CA84F5B66}" dt="2020-11-02T09:22:11.927" v="194" actId="26606"/>
          <ac:spMkLst>
            <pc:docMk/>
            <pc:sldMk cId="24724351" sldId="271"/>
            <ac:spMk id="24" creationId="{3873B707-463F-40B0-8227-E8CC6C67EB25}"/>
          </ac:spMkLst>
        </pc:spChg>
        <pc:spChg chg="add">
          <ac:chgData name="Patrick Jacob" userId="97dabbf521e30788" providerId="LiveId" clId="{DC6D7474-DB8F-475A-A6F6-597CA84F5B66}" dt="2020-11-02T09:22:11.927" v="194" actId="26606"/>
          <ac:spMkLst>
            <pc:docMk/>
            <pc:sldMk cId="24724351" sldId="271"/>
            <ac:spMk id="26" creationId="{C13237C8-E62C-4F0D-A318-BD6FB6C2D138}"/>
          </ac:spMkLst>
        </pc:spChg>
        <pc:spChg chg="add">
          <ac:chgData name="Patrick Jacob" userId="97dabbf521e30788" providerId="LiveId" clId="{DC6D7474-DB8F-475A-A6F6-597CA84F5B66}" dt="2020-11-02T09:22:11.927" v="194" actId="26606"/>
          <ac:spMkLst>
            <pc:docMk/>
            <pc:sldMk cId="24724351" sldId="271"/>
            <ac:spMk id="28" creationId="{19C9EAEA-39D0-4B0E-A0EB-51E7B26740B1}"/>
          </ac:spMkLst>
        </pc:spChg>
        <pc:spChg chg="add">
          <ac:chgData name="Patrick Jacob" userId="97dabbf521e30788" providerId="LiveId" clId="{DC6D7474-DB8F-475A-A6F6-597CA84F5B66}" dt="2020-11-02T09:22:11.927" v="194" actId="26606"/>
          <ac:spMkLst>
            <pc:docMk/>
            <pc:sldMk cId="24724351" sldId="271"/>
            <ac:spMk id="30" creationId="{8CB5D2D7-DF65-4E86-BFBA-FFB9B5ACEB64}"/>
          </ac:spMkLst>
        </pc:spChg>
        <pc:grpChg chg="add">
          <ac:chgData name="Patrick Jacob" userId="97dabbf521e30788" providerId="LiveId" clId="{DC6D7474-DB8F-475A-A6F6-597CA84F5B66}" dt="2020-11-02T09:22:11.927" v="194" actId="26606"/>
          <ac:grpSpMkLst>
            <pc:docMk/>
            <pc:sldMk cId="24724351" sldId="271"/>
            <ac:grpSpMk id="20" creationId="{1DE889C7-FAD6-4397-98E2-05D503484459}"/>
          </ac:grpSpMkLst>
        </pc:grpChg>
        <pc:picChg chg="mod ord">
          <ac:chgData name="Patrick Jacob" userId="97dabbf521e30788" providerId="LiveId" clId="{DC6D7474-DB8F-475A-A6F6-597CA84F5B66}" dt="2020-11-02T09:22:11.927" v="194" actId="26606"/>
          <ac:picMkLst>
            <pc:docMk/>
            <pc:sldMk cId="24724351" sldId="271"/>
            <ac:picMk id="4" creationId="{BCDF7AA9-27FC-4662-A4DA-8CFB06FC0FDB}"/>
          </ac:picMkLst>
        </pc:picChg>
        <pc:picChg chg="mod ord">
          <ac:chgData name="Patrick Jacob" userId="97dabbf521e30788" providerId="LiveId" clId="{DC6D7474-DB8F-475A-A6F6-597CA84F5B66}" dt="2020-11-02T09:22:11.927" v="194" actId="26606"/>
          <ac:picMkLst>
            <pc:docMk/>
            <pc:sldMk cId="24724351" sldId="271"/>
            <ac:picMk id="6" creationId="{9B7C7A55-171B-4623-90E5-95D6255C008F}"/>
          </ac:picMkLst>
        </pc:picChg>
      </pc:sldChg>
      <pc:sldChg chg="addSp delSp modSp mod">
        <pc:chgData name="Patrick Jacob" userId="97dabbf521e30788" providerId="LiveId" clId="{DC6D7474-DB8F-475A-A6F6-597CA84F5B66}" dt="2020-11-02T09:39:00.767" v="646" actId="26606"/>
        <pc:sldMkLst>
          <pc:docMk/>
          <pc:sldMk cId="2697044873" sldId="272"/>
        </pc:sldMkLst>
        <pc:spChg chg="mod">
          <ac:chgData name="Patrick Jacob" userId="97dabbf521e30788" providerId="LiveId" clId="{DC6D7474-DB8F-475A-A6F6-597CA84F5B66}" dt="2020-11-02T09:39:00.767" v="646" actId="26606"/>
          <ac:spMkLst>
            <pc:docMk/>
            <pc:sldMk cId="2697044873" sldId="272"/>
            <ac:spMk id="2" creationId="{0255DED5-9172-4716-BB2C-DCCBEEA597B0}"/>
          </ac:spMkLst>
        </pc:spChg>
        <pc:spChg chg="mod ord">
          <ac:chgData name="Patrick Jacob" userId="97dabbf521e30788" providerId="LiveId" clId="{DC6D7474-DB8F-475A-A6F6-597CA84F5B66}" dt="2020-11-02T09:39:00.767" v="646" actId="26606"/>
          <ac:spMkLst>
            <pc:docMk/>
            <pc:sldMk cId="2697044873" sldId="272"/>
            <ac:spMk id="7" creationId="{9333BA0D-EB32-46C1-AC1C-992A9C4790A5}"/>
          </ac:spMkLst>
        </pc:spChg>
        <pc:spChg chg="del">
          <ac:chgData name="Patrick Jacob" userId="97dabbf521e30788" providerId="LiveId" clId="{DC6D7474-DB8F-475A-A6F6-597CA84F5B66}" dt="2020-11-02T09:39:00.767" v="646" actId="26606"/>
          <ac:spMkLst>
            <pc:docMk/>
            <pc:sldMk cId="2697044873" sldId="272"/>
            <ac:spMk id="14" creationId="{2550BE34-C2B8-49B8-8519-67A8CAD51AE9}"/>
          </ac:spMkLst>
        </pc:spChg>
        <pc:spChg chg="del">
          <ac:chgData name="Patrick Jacob" userId="97dabbf521e30788" providerId="LiveId" clId="{DC6D7474-DB8F-475A-A6F6-597CA84F5B66}" dt="2020-11-02T09:39:00.767" v="646" actId="26606"/>
          <ac:spMkLst>
            <pc:docMk/>
            <pc:sldMk cId="2697044873" sldId="272"/>
            <ac:spMk id="16" creationId="{A7457DD9-5A45-400A-AB4B-4B4EDECA25F1}"/>
          </ac:spMkLst>
        </pc:spChg>
        <pc:spChg chg="del">
          <ac:chgData name="Patrick Jacob" userId="97dabbf521e30788" providerId="LiveId" clId="{DC6D7474-DB8F-475A-A6F6-597CA84F5B66}" dt="2020-11-02T09:39:00.767" v="646" actId="26606"/>
          <ac:spMkLst>
            <pc:docMk/>
            <pc:sldMk cId="2697044873" sldId="272"/>
            <ac:spMk id="18" creationId="{441CF7D6-A660-431A-B0BB-140A0D5556B6}"/>
          </ac:spMkLst>
        </pc:spChg>
        <pc:spChg chg="del">
          <ac:chgData name="Patrick Jacob" userId="97dabbf521e30788" providerId="LiveId" clId="{DC6D7474-DB8F-475A-A6F6-597CA84F5B66}" dt="2020-11-02T09:39:00.767" v="646" actId="26606"/>
          <ac:spMkLst>
            <pc:docMk/>
            <pc:sldMk cId="2697044873" sldId="272"/>
            <ac:spMk id="20" creationId="{0570A85B-3810-4F95-97B0-CBF4CCDB381C}"/>
          </ac:spMkLst>
        </pc:spChg>
        <pc:spChg chg="add">
          <ac:chgData name="Patrick Jacob" userId="97dabbf521e30788" providerId="LiveId" clId="{DC6D7474-DB8F-475A-A6F6-597CA84F5B66}" dt="2020-11-02T09:39:00.767" v="646" actId="26606"/>
          <ac:spMkLst>
            <pc:docMk/>
            <pc:sldMk cId="2697044873" sldId="272"/>
            <ac:spMk id="25" creationId="{7FEAE179-C525-48F3-AD47-0E9E2B6F2E2E}"/>
          </ac:spMkLst>
        </pc:spChg>
        <pc:spChg chg="add">
          <ac:chgData name="Patrick Jacob" userId="97dabbf521e30788" providerId="LiveId" clId="{DC6D7474-DB8F-475A-A6F6-597CA84F5B66}" dt="2020-11-02T09:39:00.767" v="646" actId="26606"/>
          <ac:spMkLst>
            <pc:docMk/>
            <pc:sldMk cId="2697044873" sldId="272"/>
            <ac:spMk id="27" creationId="{95C8260E-968F-44E8-A823-ABB431311926}"/>
          </ac:spMkLst>
        </pc:spChg>
        <pc:spChg chg="add">
          <ac:chgData name="Patrick Jacob" userId="97dabbf521e30788" providerId="LiveId" clId="{DC6D7474-DB8F-475A-A6F6-597CA84F5B66}" dt="2020-11-02T09:39:00.767" v="646" actId="26606"/>
          <ac:spMkLst>
            <pc:docMk/>
            <pc:sldMk cId="2697044873" sldId="272"/>
            <ac:spMk id="29" creationId="{2C1BBA94-3F40-40AA-8BB9-E69E25E537C1}"/>
          </ac:spMkLst>
        </pc:spChg>
        <pc:spChg chg="add">
          <ac:chgData name="Patrick Jacob" userId="97dabbf521e30788" providerId="LiveId" clId="{DC6D7474-DB8F-475A-A6F6-597CA84F5B66}" dt="2020-11-02T09:39:00.767" v="646" actId="26606"/>
          <ac:spMkLst>
            <pc:docMk/>
            <pc:sldMk cId="2697044873" sldId="272"/>
            <ac:spMk id="31" creationId="{FE43805F-24A6-46A4-B19B-54F28347355C}"/>
          </ac:spMkLst>
        </pc:spChg>
        <pc:picChg chg="mod">
          <ac:chgData name="Patrick Jacob" userId="97dabbf521e30788" providerId="LiveId" clId="{DC6D7474-DB8F-475A-A6F6-597CA84F5B66}" dt="2020-11-02T09:39:00.767" v="646" actId="26606"/>
          <ac:picMkLst>
            <pc:docMk/>
            <pc:sldMk cId="2697044873" sldId="272"/>
            <ac:picMk id="9" creationId="{54642DF2-66BE-4707-A59B-19680DD1EDB5}"/>
          </ac:picMkLst>
        </pc:picChg>
      </pc:sldChg>
      <pc:sldChg chg="del">
        <pc:chgData name="Patrick Jacob" userId="97dabbf521e30788" providerId="LiveId" clId="{DC6D7474-DB8F-475A-A6F6-597CA84F5B66}" dt="2020-11-02T09:23:00.916" v="270" actId="47"/>
        <pc:sldMkLst>
          <pc:docMk/>
          <pc:sldMk cId="3105692133" sldId="273"/>
        </pc:sldMkLst>
      </pc:sldChg>
      <pc:sldChg chg="del">
        <pc:chgData name="Patrick Jacob" userId="97dabbf521e30788" providerId="LiveId" clId="{DC6D7474-DB8F-475A-A6F6-597CA84F5B66}" dt="2020-11-02T09:18:20.768" v="4" actId="47"/>
        <pc:sldMkLst>
          <pc:docMk/>
          <pc:sldMk cId="2526988188" sldId="280"/>
        </pc:sldMkLst>
      </pc:sldChg>
      <pc:sldChg chg="del">
        <pc:chgData name="Patrick Jacob" userId="97dabbf521e30788" providerId="LiveId" clId="{DC6D7474-DB8F-475A-A6F6-597CA84F5B66}" dt="2020-11-02T09:18:20.067" v="3" actId="47"/>
        <pc:sldMkLst>
          <pc:docMk/>
          <pc:sldMk cId="1078577573" sldId="281"/>
        </pc:sldMkLst>
      </pc:sldChg>
      <pc:sldChg chg="del">
        <pc:chgData name="Patrick Jacob" userId="97dabbf521e30788" providerId="LiveId" clId="{DC6D7474-DB8F-475A-A6F6-597CA84F5B66}" dt="2020-11-02T09:18:22.886" v="6" actId="47"/>
        <pc:sldMkLst>
          <pc:docMk/>
          <pc:sldMk cId="2257353131" sldId="308"/>
        </pc:sldMkLst>
      </pc:sldChg>
      <pc:sldChg chg="del">
        <pc:chgData name="Patrick Jacob" userId="97dabbf521e30788" providerId="LiveId" clId="{DC6D7474-DB8F-475A-A6F6-597CA84F5B66}" dt="2020-11-02T09:18:22.085" v="5" actId="47"/>
        <pc:sldMkLst>
          <pc:docMk/>
          <pc:sldMk cId="1537349878" sldId="312"/>
        </pc:sldMkLst>
      </pc:sldChg>
      <pc:sldChg chg="del">
        <pc:chgData name="Patrick Jacob" userId="97dabbf521e30788" providerId="LiveId" clId="{DC6D7474-DB8F-475A-A6F6-597CA84F5B66}" dt="2020-11-02T09:18:23.786" v="7" actId="47"/>
        <pc:sldMkLst>
          <pc:docMk/>
          <pc:sldMk cId="3411654860" sldId="313"/>
        </pc:sldMkLst>
      </pc:sldChg>
      <pc:sldChg chg="modSp del mod">
        <pc:chgData name="Patrick Jacob" userId="97dabbf521e30788" providerId="LiveId" clId="{DC6D7474-DB8F-475A-A6F6-597CA84F5B66}" dt="2020-11-02T09:18:15.289" v="2" actId="47"/>
        <pc:sldMkLst>
          <pc:docMk/>
          <pc:sldMk cId="1579200033" sldId="317"/>
        </pc:sldMkLst>
        <pc:spChg chg="mod">
          <ac:chgData name="Patrick Jacob" userId="97dabbf521e30788" providerId="LiveId" clId="{DC6D7474-DB8F-475A-A6F6-597CA84F5B66}" dt="2020-11-02T09:18:06.466" v="0" actId="20577"/>
          <ac:spMkLst>
            <pc:docMk/>
            <pc:sldMk cId="1579200033" sldId="317"/>
            <ac:spMk id="7" creationId="{FFA5E2F3-B860-4718-8580-C2DA387CF31E}"/>
          </ac:spMkLst>
        </pc:spChg>
      </pc:sldChg>
      <pc:sldChg chg="del">
        <pc:chgData name="Patrick Jacob" userId="97dabbf521e30788" providerId="LiveId" clId="{DC6D7474-DB8F-475A-A6F6-597CA84F5B66}" dt="2020-11-02T09:18:27.867" v="11" actId="47"/>
        <pc:sldMkLst>
          <pc:docMk/>
          <pc:sldMk cId="25897216" sldId="323"/>
        </pc:sldMkLst>
      </pc:sldChg>
      <pc:sldChg chg="del">
        <pc:chgData name="Patrick Jacob" userId="97dabbf521e30788" providerId="LiveId" clId="{DC6D7474-DB8F-475A-A6F6-597CA84F5B66}" dt="2020-11-02T09:23:05.134" v="272" actId="47"/>
        <pc:sldMkLst>
          <pc:docMk/>
          <pc:sldMk cId="3096417612" sldId="324"/>
        </pc:sldMkLst>
      </pc:sldChg>
      <pc:sldChg chg="addSp delSp modSp mod">
        <pc:chgData name="Patrick Jacob" userId="97dabbf521e30788" providerId="LiveId" clId="{DC6D7474-DB8F-475A-A6F6-597CA84F5B66}" dt="2020-11-02T09:41:44.913" v="800" actId="26606"/>
        <pc:sldMkLst>
          <pc:docMk/>
          <pc:sldMk cId="333821283" sldId="327"/>
        </pc:sldMkLst>
        <pc:spChg chg="mod">
          <ac:chgData name="Patrick Jacob" userId="97dabbf521e30788" providerId="LiveId" clId="{DC6D7474-DB8F-475A-A6F6-597CA84F5B66}" dt="2020-11-02T09:41:44.913" v="800" actId="26606"/>
          <ac:spMkLst>
            <pc:docMk/>
            <pc:sldMk cId="333821283" sldId="327"/>
            <ac:spMk id="2" creationId="{F399B459-81C0-4354-B7C4-DC92D55644A2}"/>
          </ac:spMkLst>
        </pc:spChg>
        <pc:spChg chg="mod">
          <ac:chgData name="Patrick Jacob" userId="97dabbf521e30788" providerId="LiveId" clId="{DC6D7474-DB8F-475A-A6F6-597CA84F5B66}" dt="2020-11-02T09:41:44.913" v="800" actId="26606"/>
          <ac:spMkLst>
            <pc:docMk/>
            <pc:sldMk cId="333821283" sldId="327"/>
            <ac:spMk id="3" creationId="{66F7D746-036E-4EB9-AA75-CDE909C3BA1F}"/>
          </ac:spMkLst>
        </pc:spChg>
        <pc:spChg chg="add del">
          <ac:chgData name="Patrick Jacob" userId="97dabbf521e30788" providerId="LiveId" clId="{DC6D7474-DB8F-475A-A6F6-597CA84F5B66}" dt="2020-11-02T09:41:44.913" v="800" actId="26606"/>
          <ac:spMkLst>
            <pc:docMk/>
            <pc:sldMk cId="333821283" sldId="327"/>
            <ac:spMk id="14" creationId="{C607803A-4E99-444E-94F7-8785CDDF5849}"/>
          </ac:spMkLst>
        </pc:spChg>
        <pc:spChg chg="add del">
          <ac:chgData name="Patrick Jacob" userId="97dabbf521e30788" providerId="LiveId" clId="{DC6D7474-DB8F-475A-A6F6-597CA84F5B66}" dt="2020-11-02T09:41:44.913" v="800" actId="26606"/>
          <ac:spMkLst>
            <pc:docMk/>
            <pc:sldMk cId="333821283" sldId="327"/>
            <ac:spMk id="15" creationId="{2989BE6A-C309-418E-8ADD-1616A980570D}"/>
          </ac:spMkLst>
        </pc:spChg>
        <pc:spChg chg="add del">
          <ac:chgData name="Patrick Jacob" userId="97dabbf521e30788" providerId="LiveId" clId="{DC6D7474-DB8F-475A-A6F6-597CA84F5B66}" dt="2020-11-02T09:41:44.889" v="799" actId="26606"/>
          <ac:spMkLst>
            <pc:docMk/>
            <pc:sldMk cId="333821283" sldId="327"/>
            <ac:spMk id="20" creationId="{9D80C9EF-3CC6-4ECC-9C2D-9D0396C96ED9}"/>
          </ac:spMkLst>
        </pc:spChg>
        <pc:spChg chg="add del">
          <ac:chgData name="Patrick Jacob" userId="97dabbf521e30788" providerId="LiveId" clId="{DC6D7474-DB8F-475A-A6F6-597CA84F5B66}" dt="2020-11-02T09:41:44.889" v="799" actId="26606"/>
          <ac:spMkLst>
            <pc:docMk/>
            <pc:sldMk cId="333821283" sldId="327"/>
            <ac:spMk id="22" creationId="{5DA32751-37A2-45C0-BE94-63D375E27003}"/>
          </ac:spMkLst>
        </pc:spChg>
        <pc:spChg chg="add del">
          <ac:chgData name="Patrick Jacob" userId="97dabbf521e30788" providerId="LiveId" clId="{DC6D7474-DB8F-475A-A6F6-597CA84F5B66}" dt="2020-11-02T09:41:44.889" v="799" actId="26606"/>
          <ac:spMkLst>
            <pc:docMk/>
            <pc:sldMk cId="333821283" sldId="327"/>
            <ac:spMk id="24" creationId="{E659831F-0D9A-4C63-9EBB-8435B85A440F}"/>
          </ac:spMkLst>
        </pc:spChg>
        <pc:spChg chg="add del">
          <ac:chgData name="Patrick Jacob" userId="97dabbf521e30788" providerId="LiveId" clId="{DC6D7474-DB8F-475A-A6F6-597CA84F5B66}" dt="2020-11-02T09:41:44.889" v="799" actId="26606"/>
          <ac:spMkLst>
            <pc:docMk/>
            <pc:sldMk cId="333821283" sldId="327"/>
            <ac:spMk id="26" creationId="{5A55FBCD-CD42-40F5-8A1B-3203F9CAEEAA}"/>
          </ac:spMkLst>
        </pc:spChg>
        <pc:spChg chg="add">
          <ac:chgData name="Patrick Jacob" userId="97dabbf521e30788" providerId="LiveId" clId="{DC6D7474-DB8F-475A-A6F6-597CA84F5B66}" dt="2020-11-02T09:41:44.913" v="800" actId="26606"/>
          <ac:spMkLst>
            <pc:docMk/>
            <pc:sldMk cId="333821283" sldId="327"/>
            <ac:spMk id="28" creationId="{55222F96-971A-4F90-B841-6BAB416C7AC1}"/>
          </ac:spMkLst>
        </pc:spChg>
        <pc:spChg chg="add">
          <ac:chgData name="Patrick Jacob" userId="97dabbf521e30788" providerId="LiveId" clId="{DC6D7474-DB8F-475A-A6F6-597CA84F5B66}" dt="2020-11-02T09:41:44.913" v="800" actId="26606"/>
          <ac:spMkLst>
            <pc:docMk/>
            <pc:sldMk cId="333821283" sldId="327"/>
            <ac:spMk id="29" creationId="{3756B343-807D-456E-AA26-80E96B75D13B}"/>
          </ac:spMkLst>
        </pc:spChg>
        <pc:spChg chg="add">
          <ac:chgData name="Patrick Jacob" userId="97dabbf521e30788" providerId="LiveId" clId="{DC6D7474-DB8F-475A-A6F6-597CA84F5B66}" dt="2020-11-02T09:41:44.913" v="800" actId="26606"/>
          <ac:spMkLst>
            <pc:docMk/>
            <pc:sldMk cId="333821283" sldId="327"/>
            <ac:spMk id="30" creationId="{08980754-6F4B-43C9-B9BE-127B6BED6586}"/>
          </ac:spMkLst>
        </pc:spChg>
        <pc:spChg chg="add">
          <ac:chgData name="Patrick Jacob" userId="97dabbf521e30788" providerId="LiveId" clId="{DC6D7474-DB8F-475A-A6F6-597CA84F5B66}" dt="2020-11-02T09:41:44.913" v="800" actId="26606"/>
          <ac:spMkLst>
            <pc:docMk/>
            <pc:sldMk cId="333821283" sldId="327"/>
            <ac:spMk id="31" creationId="{2C1BBA94-3F40-40AA-8BB9-E69E25E537C1}"/>
          </ac:spMkLst>
        </pc:spChg>
        <pc:spChg chg="add">
          <ac:chgData name="Patrick Jacob" userId="97dabbf521e30788" providerId="LiveId" clId="{DC6D7474-DB8F-475A-A6F6-597CA84F5B66}" dt="2020-11-02T09:41:44.913" v="800" actId="26606"/>
          <ac:spMkLst>
            <pc:docMk/>
            <pc:sldMk cId="333821283" sldId="327"/>
            <ac:spMk id="32" creationId="{169CC832-2974-4E8D-90ED-3E2941BA7336}"/>
          </ac:spMkLst>
        </pc:spChg>
        <pc:picChg chg="mod">
          <ac:chgData name="Patrick Jacob" userId="97dabbf521e30788" providerId="LiveId" clId="{DC6D7474-DB8F-475A-A6F6-597CA84F5B66}" dt="2020-11-02T09:41:44.913" v="800" actId="26606"/>
          <ac:picMkLst>
            <pc:docMk/>
            <pc:sldMk cId="333821283" sldId="327"/>
            <ac:picMk id="5" creationId="{AFB6D89F-876D-4AD1-B62D-708B65E7D82E}"/>
          </ac:picMkLst>
        </pc:picChg>
      </pc:sldChg>
      <pc:sldChg chg="del">
        <pc:chgData name="Patrick Jacob" userId="97dabbf521e30788" providerId="LiveId" clId="{DC6D7474-DB8F-475A-A6F6-597CA84F5B66}" dt="2020-11-02T09:23:02.071" v="271" actId="47"/>
        <pc:sldMkLst>
          <pc:docMk/>
          <pc:sldMk cId="3942524690" sldId="329"/>
        </pc:sldMkLst>
      </pc:sldChg>
      <pc:sldChg chg="addSp delSp modSp mod">
        <pc:chgData name="Patrick Jacob" userId="97dabbf521e30788" providerId="LiveId" clId="{DC6D7474-DB8F-475A-A6F6-597CA84F5B66}" dt="2020-11-02T09:39:27.366" v="716" actId="26606"/>
        <pc:sldMkLst>
          <pc:docMk/>
          <pc:sldMk cId="900883158" sldId="330"/>
        </pc:sldMkLst>
        <pc:spChg chg="mod">
          <ac:chgData name="Patrick Jacob" userId="97dabbf521e30788" providerId="LiveId" clId="{DC6D7474-DB8F-475A-A6F6-597CA84F5B66}" dt="2020-11-02T09:39:27.366" v="716" actId="26606"/>
          <ac:spMkLst>
            <pc:docMk/>
            <pc:sldMk cId="900883158" sldId="330"/>
            <ac:spMk id="2" creationId="{E20E9744-9389-4783-8F98-D4B103C1AEEC}"/>
          </ac:spMkLst>
        </pc:spChg>
        <pc:spChg chg="mod">
          <ac:chgData name="Patrick Jacob" userId="97dabbf521e30788" providerId="LiveId" clId="{DC6D7474-DB8F-475A-A6F6-597CA84F5B66}" dt="2020-11-02T09:39:27.366" v="716" actId="26606"/>
          <ac:spMkLst>
            <pc:docMk/>
            <pc:sldMk cId="900883158" sldId="330"/>
            <ac:spMk id="3" creationId="{BB4C64D2-99FC-40F3-97CA-8AA89190AC7E}"/>
          </ac:spMkLst>
        </pc:spChg>
        <pc:spChg chg="del">
          <ac:chgData name="Patrick Jacob" userId="97dabbf521e30788" providerId="LiveId" clId="{DC6D7474-DB8F-475A-A6F6-597CA84F5B66}" dt="2020-11-02T09:39:27.366" v="716" actId="26606"/>
          <ac:spMkLst>
            <pc:docMk/>
            <pc:sldMk cId="900883158" sldId="330"/>
            <ac:spMk id="10" creationId="{C607803A-4E99-444E-94F7-8785CDDF5849}"/>
          </ac:spMkLst>
        </pc:spChg>
        <pc:spChg chg="del">
          <ac:chgData name="Patrick Jacob" userId="97dabbf521e30788" providerId="LiveId" clId="{DC6D7474-DB8F-475A-A6F6-597CA84F5B66}" dt="2020-11-02T09:39:27.366" v="716" actId="26606"/>
          <ac:spMkLst>
            <pc:docMk/>
            <pc:sldMk cId="900883158" sldId="330"/>
            <ac:spMk id="12" creationId="{2989BE6A-C309-418E-8ADD-1616A980570D}"/>
          </ac:spMkLst>
        </pc:spChg>
        <pc:spChg chg="add">
          <ac:chgData name="Patrick Jacob" userId="97dabbf521e30788" providerId="LiveId" clId="{DC6D7474-DB8F-475A-A6F6-597CA84F5B66}" dt="2020-11-02T09:39:27.366" v="716" actId="26606"/>
          <ac:spMkLst>
            <pc:docMk/>
            <pc:sldMk cId="900883158" sldId="330"/>
            <ac:spMk id="17" creationId="{E45B1D5C-0827-4AF0-8186-11FC5A8B8B92}"/>
          </ac:spMkLst>
        </pc:spChg>
        <pc:spChg chg="add">
          <ac:chgData name="Patrick Jacob" userId="97dabbf521e30788" providerId="LiveId" clId="{DC6D7474-DB8F-475A-A6F6-597CA84F5B66}" dt="2020-11-02T09:39:27.366" v="716" actId="26606"/>
          <ac:spMkLst>
            <pc:docMk/>
            <pc:sldMk cId="900883158" sldId="330"/>
            <ac:spMk id="19" creationId="{99413ED5-9ED4-4772-BCE4-2BCAE6B12E35}"/>
          </ac:spMkLst>
        </pc:spChg>
        <pc:spChg chg="add">
          <ac:chgData name="Patrick Jacob" userId="97dabbf521e30788" providerId="LiveId" clId="{DC6D7474-DB8F-475A-A6F6-597CA84F5B66}" dt="2020-11-02T09:39:27.366" v="716" actId="26606"/>
          <ac:spMkLst>
            <pc:docMk/>
            <pc:sldMk cId="900883158" sldId="330"/>
            <ac:spMk id="21" creationId="{04357C93-F0CB-4A1C-8F77-4E9063789819}"/>
          </ac:spMkLst>
        </pc:spChg>
        <pc:spChg chg="add">
          <ac:chgData name="Patrick Jacob" userId="97dabbf521e30788" providerId="LiveId" clId="{DC6D7474-DB8F-475A-A6F6-597CA84F5B66}" dt="2020-11-02T09:39:27.366" v="716" actId="26606"/>
          <ac:spMkLst>
            <pc:docMk/>
            <pc:sldMk cId="900883158" sldId="330"/>
            <ac:spMk id="23" creationId="{90F533E9-6690-41A8-A372-4C6C622D028D}"/>
          </ac:spMkLst>
        </pc:spChg>
        <pc:picChg chg="mod ord">
          <ac:chgData name="Patrick Jacob" userId="97dabbf521e30788" providerId="LiveId" clId="{DC6D7474-DB8F-475A-A6F6-597CA84F5B66}" dt="2020-11-02T09:39:27.366" v="716" actId="26606"/>
          <ac:picMkLst>
            <pc:docMk/>
            <pc:sldMk cId="900883158" sldId="330"/>
            <ac:picMk id="5" creationId="{7390F97E-DFF3-48B7-92EB-C790E6E122E0}"/>
          </ac:picMkLst>
        </pc:picChg>
      </pc:sldChg>
      <pc:sldChg chg="del">
        <pc:chgData name="Patrick Jacob" userId="97dabbf521e30788" providerId="LiveId" clId="{DC6D7474-DB8F-475A-A6F6-597CA84F5B66}" dt="2020-11-02T09:18:26.780" v="10" actId="47"/>
        <pc:sldMkLst>
          <pc:docMk/>
          <pc:sldMk cId="3340013858" sldId="331"/>
        </pc:sldMkLst>
      </pc:sldChg>
      <pc:sldChg chg="del">
        <pc:chgData name="Patrick Jacob" userId="97dabbf521e30788" providerId="LiveId" clId="{DC6D7474-DB8F-475A-A6F6-597CA84F5B66}" dt="2020-11-02T09:18:32.405" v="12" actId="47"/>
        <pc:sldMkLst>
          <pc:docMk/>
          <pc:sldMk cId="489621754" sldId="332"/>
        </pc:sldMkLst>
      </pc:sldChg>
      <pc:sldChg chg="addSp delSp modSp new mod setBg">
        <pc:chgData name="Patrick Jacob" userId="97dabbf521e30788" providerId="LiveId" clId="{DC6D7474-DB8F-475A-A6F6-597CA84F5B66}" dt="2020-11-02T09:37:56.227" v="531" actId="26606"/>
        <pc:sldMkLst>
          <pc:docMk/>
          <pc:sldMk cId="1562396191" sldId="333"/>
        </pc:sldMkLst>
        <pc:spChg chg="mod">
          <ac:chgData name="Patrick Jacob" userId="97dabbf521e30788" providerId="LiveId" clId="{DC6D7474-DB8F-475A-A6F6-597CA84F5B66}" dt="2020-11-02T09:37:56.227" v="531" actId="26606"/>
          <ac:spMkLst>
            <pc:docMk/>
            <pc:sldMk cId="1562396191" sldId="333"/>
            <ac:spMk id="2" creationId="{9E2E9EAC-FEDB-4276-A04B-282E676E9165}"/>
          </ac:spMkLst>
        </pc:spChg>
        <pc:spChg chg="mod ord">
          <ac:chgData name="Patrick Jacob" userId="97dabbf521e30788" providerId="LiveId" clId="{DC6D7474-DB8F-475A-A6F6-597CA84F5B66}" dt="2020-11-02T09:37:56.227" v="531" actId="26606"/>
          <ac:spMkLst>
            <pc:docMk/>
            <pc:sldMk cId="1562396191" sldId="333"/>
            <ac:spMk id="3" creationId="{AC2A58B7-69B0-4B9B-A90C-8C8726581B23}"/>
          </ac:spMkLst>
        </pc:spChg>
        <pc:spChg chg="add del">
          <ac:chgData name="Patrick Jacob" userId="97dabbf521e30788" providerId="LiveId" clId="{DC6D7474-DB8F-475A-A6F6-597CA84F5B66}" dt="2020-11-02T09:21:02.772" v="167" actId="26606"/>
          <ac:spMkLst>
            <pc:docMk/>
            <pc:sldMk cId="1562396191" sldId="333"/>
            <ac:spMk id="71" creationId="{4038CB10-1F5C-4D54-9DF7-12586DE5B007}"/>
          </ac:spMkLst>
        </pc:spChg>
        <pc:spChg chg="add del">
          <ac:chgData name="Patrick Jacob" userId="97dabbf521e30788" providerId="LiveId" clId="{DC6D7474-DB8F-475A-A6F6-597CA84F5B66}" dt="2020-11-02T09:21:02.772" v="167" actId="26606"/>
          <ac:spMkLst>
            <pc:docMk/>
            <pc:sldMk cId="1562396191" sldId="333"/>
            <ac:spMk id="73" creationId="{73ED6512-6858-4552-B699-9A97FE9A4EA2}"/>
          </ac:spMkLst>
        </pc:spChg>
        <pc:spChg chg="add del">
          <ac:chgData name="Patrick Jacob" userId="97dabbf521e30788" providerId="LiveId" clId="{DC6D7474-DB8F-475A-A6F6-597CA84F5B66}" dt="2020-11-02T09:37:56.227" v="531" actId="26606"/>
          <ac:spMkLst>
            <pc:docMk/>
            <pc:sldMk cId="1562396191" sldId="333"/>
            <ac:spMk id="75" creationId="{1C091803-41C2-48E0-9228-5148460C7479}"/>
          </ac:spMkLst>
        </pc:spChg>
        <pc:spChg chg="add del">
          <ac:chgData name="Patrick Jacob" userId="97dabbf521e30788" providerId="LiveId" clId="{DC6D7474-DB8F-475A-A6F6-597CA84F5B66}" dt="2020-11-02T09:37:45.521" v="524" actId="26606"/>
          <ac:spMkLst>
            <pc:docMk/>
            <pc:sldMk cId="1562396191" sldId="333"/>
            <ac:spMk id="138" creationId="{201CC55D-ED54-4C5C-95E6-10947BD1103B}"/>
          </ac:spMkLst>
        </pc:spChg>
        <pc:spChg chg="add del">
          <ac:chgData name="Patrick Jacob" userId="97dabbf521e30788" providerId="LiveId" clId="{DC6D7474-DB8F-475A-A6F6-597CA84F5B66}" dt="2020-11-02T09:37:56.213" v="530" actId="26606"/>
          <ac:spMkLst>
            <pc:docMk/>
            <pc:sldMk cId="1562396191" sldId="333"/>
            <ac:spMk id="142" creationId="{1C091803-41C2-48E0-9228-5148460C7479}"/>
          </ac:spMkLst>
        </pc:spChg>
        <pc:spChg chg="add del">
          <ac:chgData name="Patrick Jacob" userId="97dabbf521e30788" providerId="LiveId" clId="{DC6D7474-DB8F-475A-A6F6-597CA84F5B66}" dt="2020-11-02T09:37:45.521" v="524" actId="26606"/>
          <ac:spMkLst>
            <pc:docMk/>
            <pc:sldMk cId="1562396191" sldId="333"/>
            <ac:spMk id="144" creationId="{3873B707-463F-40B0-8227-E8CC6C67EB25}"/>
          </ac:spMkLst>
        </pc:spChg>
        <pc:spChg chg="add del">
          <ac:chgData name="Patrick Jacob" userId="97dabbf521e30788" providerId="LiveId" clId="{DC6D7474-DB8F-475A-A6F6-597CA84F5B66}" dt="2020-11-02T09:37:45.521" v="524" actId="26606"/>
          <ac:spMkLst>
            <pc:docMk/>
            <pc:sldMk cId="1562396191" sldId="333"/>
            <ac:spMk id="146" creationId="{C13237C8-E62C-4F0D-A318-BD6FB6C2D138}"/>
          </ac:spMkLst>
        </pc:spChg>
        <pc:spChg chg="add del">
          <ac:chgData name="Patrick Jacob" userId="97dabbf521e30788" providerId="LiveId" clId="{DC6D7474-DB8F-475A-A6F6-597CA84F5B66}" dt="2020-11-02T09:37:45.521" v="524" actId="26606"/>
          <ac:spMkLst>
            <pc:docMk/>
            <pc:sldMk cId="1562396191" sldId="333"/>
            <ac:spMk id="148" creationId="{19C9EAEA-39D0-4B0E-A0EB-51E7B26740B1}"/>
          </ac:spMkLst>
        </pc:spChg>
        <pc:spChg chg="add del">
          <ac:chgData name="Patrick Jacob" userId="97dabbf521e30788" providerId="LiveId" clId="{DC6D7474-DB8F-475A-A6F6-597CA84F5B66}" dt="2020-11-02T09:37:56.227" v="531" actId="26606"/>
          <ac:spMkLst>
            <pc:docMk/>
            <pc:sldMk cId="1562396191" sldId="333"/>
            <ac:spMk id="1028" creationId="{B775CD93-9DF2-48CB-9F57-1BCA9A46C7FA}"/>
          </ac:spMkLst>
        </pc:spChg>
        <pc:spChg chg="add del">
          <ac:chgData name="Patrick Jacob" userId="97dabbf521e30788" providerId="LiveId" clId="{DC6D7474-DB8F-475A-A6F6-597CA84F5B66}" dt="2020-11-02T09:37:56.227" v="531" actId="26606"/>
          <ac:spMkLst>
            <pc:docMk/>
            <pc:sldMk cId="1562396191" sldId="333"/>
            <ac:spMk id="1029" creationId="{6166C6D1-23AC-49C4-BA07-238E4E9F8CEB}"/>
          </ac:spMkLst>
        </pc:spChg>
        <pc:spChg chg="add del">
          <ac:chgData name="Patrick Jacob" userId="97dabbf521e30788" providerId="LiveId" clId="{DC6D7474-DB8F-475A-A6F6-597CA84F5B66}" dt="2020-11-02T09:37:47.753" v="526" actId="26606"/>
          <ac:spMkLst>
            <pc:docMk/>
            <pc:sldMk cId="1562396191" sldId="333"/>
            <ac:spMk id="1031" creationId="{4038CB10-1F5C-4D54-9DF7-12586DE5B007}"/>
          </ac:spMkLst>
        </pc:spChg>
        <pc:spChg chg="add del">
          <ac:chgData name="Patrick Jacob" userId="97dabbf521e30788" providerId="LiveId" clId="{DC6D7474-DB8F-475A-A6F6-597CA84F5B66}" dt="2020-11-02T09:37:47.753" v="526" actId="26606"/>
          <ac:spMkLst>
            <pc:docMk/>
            <pc:sldMk cId="1562396191" sldId="333"/>
            <ac:spMk id="1032" creationId="{73ED6512-6858-4552-B699-9A97FE9A4EA2}"/>
          </ac:spMkLst>
        </pc:spChg>
        <pc:spChg chg="add del">
          <ac:chgData name="Patrick Jacob" userId="97dabbf521e30788" providerId="LiveId" clId="{DC6D7474-DB8F-475A-A6F6-597CA84F5B66}" dt="2020-11-02T09:37:52.183" v="528" actId="26606"/>
          <ac:spMkLst>
            <pc:docMk/>
            <pc:sldMk cId="1562396191" sldId="333"/>
            <ac:spMk id="1034" creationId="{4038CB10-1F5C-4D54-9DF7-12586DE5B007}"/>
          </ac:spMkLst>
        </pc:spChg>
        <pc:spChg chg="add del">
          <ac:chgData name="Patrick Jacob" userId="97dabbf521e30788" providerId="LiveId" clId="{DC6D7474-DB8F-475A-A6F6-597CA84F5B66}" dt="2020-11-02T09:37:52.183" v="528" actId="26606"/>
          <ac:spMkLst>
            <pc:docMk/>
            <pc:sldMk cId="1562396191" sldId="333"/>
            <ac:spMk id="1035" creationId="{73ED6512-6858-4552-B699-9A97FE9A4EA2}"/>
          </ac:spMkLst>
        </pc:spChg>
        <pc:spChg chg="add del">
          <ac:chgData name="Patrick Jacob" userId="97dabbf521e30788" providerId="LiveId" clId="{DC6D7474-DB8F-475A-A6F6-597CA84F5B66}" dt="2020-11-02T09:37:56.213" v="530" actId="26606"/>
          <ac:spMkLst>
            <pc:docMk/>
            <pc:sldMk cId="1562396191" sldId="333"/>
            <ac:spMk id="1037" creationId="{B775CD93-9DF2-48CB-9F57-1BCA9A46C7FA}"/>
          </ac:spMkLst>
        </pc:spChg>
        <pc:spChg chg="add del">
          <ac:chgData name="Patrick Jacob" userId="97dabbf521e30788" providerId="LiveId" clId="{DC6D7474-DB8F-475A-A6F6-597CA84F5B66}" dt="2020-11-02T09:37:56.213" v="530" actId="26606"/>
          <ac:spMkLst>
            <pc:docMk/>
            <pc:sldMk cId="1562396191" sldId="333"/>
            <ac:spMk id="1038" creationId="{6166C6D1-23AC-49C4-BA07-238E4E9F8CEB}"/>
          </ac:spMkLst>
        </pc:spChg>
        <pc:spChg chg="add">
          <ac:chgData name="Patrick Jacob" userId="97dabbf521e30788" providerId="LiveId" clId="{DC6D7474-DB8F-475A-A6F6-597CA84F5B66}" dt="2020-11-02T09:37:56.227" v="531" actId="26606"/>
          <ac:spMkLst>
            <pc:docMk/>
            <pc:sldMk cId="1562396191" sldId="333"/>
            <ac:spMk id="1040" creationId="{7FEAE179-C525-48F3-AD47-0E9E2B6F2E2E}"/>
          </ac:spMkLst>
        </pc:spChg>
        <pc:spChg chg="add">
          <ac:chgData name="Patrick Jacob" userId="97dabbf521e30788" providerId="LiveId" clId="{DC6D7474-DB8F-475A-A6F6-597CA84F5B66}" dt="2020-11-02T09:37:56.227" v="531" actId="26606"/>
          <ac:spMkLst>
            <pc:docMk/>
            <pc:sldMk cId="1562396191" sldId="333"/>
            <ac:spMk id="1041" creationId="{95C8260E-968F-44E8-A823-ABB431311926}"/>
          </ac:spMkLst>
        </pc:spChg>
        <pc:spChg chg="add">
          <ac:chgData name="Patrick Jacob" userId="97dabbf521e30788" providerId="LiveId" clId="{DC6D7474-DB8F-475A-A6F6-597CA84F5B66}" dt="2020-11-02T09:37:56.227" v="531" actId="26606"/>
          <ac:spMkLst>
            <pc:docMk/>
            <pc:sldMk cId="1562396191" sldId="333"/>
            <ac:spMk id="1042" creationId="{2C1BBA94-3F40-40AA-8BB9-E69E25E537C1}"/>
          </ac:spMkLst>
        </pc:spChg>
        <pc:spChg chg="add">
          <ac:chgData name="Patrick Jacob" userId="97dabbf521e30788" providerId="LiveId" clId="{DC6D7474-DB8F-475A-A6F6-597CA84F5B66}" dt="2020-11-02T09:37:56.227" v="531" actId="26606"/>
          <ac:spMkLst>
            <pc:docMk/>
            <pc:sldMk cId="1562396191" sldId="333"/>
            <ac:spMk id="1043" creationId="{FE43805F-24A6-46A4-B19B-54F28347355C}"/>
          </ac:spMkLst>
        </pc:spChg>
        <pc:grpChg chg="add del">
          <ac:chgData name="Patrick Jacob" userId="97dabbf521e30788" providerId="LiveId" clId="{DC6D7474-DB8F-475A-A6F6-597CA84F5B66}" dt="2020-11-02T09:37:45.521" v="524" actId="26606"/>
          <ac:grpSpMkLst>
            <pc:docMk/>
            <pc:sldMk cId="1562396191" sldId="333"/>
            <ac:grpSpMk id="140" creationId="{1DE889C7-FAD6-4397-98E2-05D503484459}"/>
          </ac:grpSpMkLst>
        </pc:grpChg>
        <pc:picChg chg="add mod ord">
          <ac:chgData name="Patrick Jacob" userId="97dabbf521e30788" providerId="LiveId" clId="{DC6D7474-DB8F-475A-A6F6-597CA84F5B66}" dt="2020-11-02T09:37:56.227" v="531" actId="26606"/>
          <ac:picMkLst>
            <pc:docMk/>
            <pc:sldMk cId="1562396191" sldId="333"/>
            <ac:picMk id="1026" creationId="{A4C5F16D-BB73-4D3D-ADD5-322C84D10600}"/>
          </ac:picMkLst>
        </pc:picChg>
      </pc:sldChg>
      <pc:sldChg chg="addSp delSp modSp new mod setBg">
        <pc:chgData name="Patrick Jacob" userId="97dabbf521e30788" providerId="LiveId" clId="{DC6D7474-DB8F-475A-A6F6-597CA84F5B66}" dt="2020-11-02T09:37:31.072" v="522" actId="26606"/>
        <pc:sldMkLst>
          <pc:docMk/>
          <pc:sldMk cId="3108094371" sldId="334"/>
        </pc:sldMkLst>
        <pc:spChg chg="mod">
          <ac:chgData name="Patrick Jacob" userId="97dabbf521e30788" providerId="LiveId" clId="{DC6D7474-DB8F-475A-A6F6-597CA84F5B66}" dt="2020-11-02T09:37:06.562" v="519" actId="26606"/>
          <ac:spMkLst>
            <pc:docMk/>
            <pc:sldMk cId="3108094371" sldId="334"/>
            <ac:spMk id="2" creationId="{F1F8C65B-34E3-406A-A2F4-EEAE4BD65C78}"/>
          </ac:spMkLst>
        </pc:spChg>
        <pc:spChg chg="mod">
          <ac:chgData name="Patrick Jacob" userId="97dabbf521e30788" providerId="LiveId" clId="{DC6D7474-DB8F-475A-A6F6-597CA84F5B66}" dt="2020-11-02T09:37:22.173" v="521"/>
          <ac:spMkLst>
            <pc:docMk/>
            <pc:sldMk cId="3108094371" sldId="334"/>
            <ac:spMk id="3" creationId="{2A6425E2-3102-42ED-82F6-E02A23574004}"/>
          </ac:spMkLst>
        </pc:spChg>
        <pc:spChg chg="add del">
          <ac:chgData name="Patrick Jacob" userId="97dabbf521e30788" providerId="LiveId" clId="{DC6D7474-DB8F-475A-A6F6-597CA84F5B66}" dt="2020-11-02T09:37:06.562" v="519" actId="26606"/>
          <ac:spMkLst>
            <pc:docMk/>
            <pc:sldMk cId="3108094371" sldId="334"/>
            <ac:spMk id="8" creationId="{DBF61EA3-B236-439E-9C0B-340980D56BEE}"/>
          </ac:spMkLst>
        </pc:spChg>
        <pc:spChg chg="add del">
          <ac:chgData name="Patrick Jacob" userId="97dabbf521e30788" providerId="LiveId" clId="{DC6D7474-DB8F-475A-A6F6-597CA84F5B66}" dt="2020-11-02T09:37:06.562" v="519" actId="26606"/>
          <ac:spMkLst>
            <pc:docMk/>
            <pc:sldMk cId="3108094371" sldId="334"/>
            <ac:spMk id="14" creationId="{E659831F-0D9A-4C63-9EBB-8435B85A440F}"/>
          </ac:spMkLst>
        </pc:spChg>
        <pc:spChg chg="add del">
          <ac:chgData name="Patrick Jacob" userId="97dabbf521e30788" providerId="LiveId" clId="{DC6D7474-DB8F-475A-A6F6-597CA84F5B66}" dt="2020-11-02T09:37:31.072" v="522" actId="26606"/>
          <ac:spMkLst>
            <pc:docMk/>
            <pc:sldMk cId="3108094371" sldId="334"/>
            <ac:spMk id="19" creationId="{8B9AA7C6-5E5A-498E-A6DF-A943376E09BC}"/>
          </ac:spMkLst>
        </pc:spChg>
        <pc:spChg chg="add del">
          <ac:chgData name="Patrick Jacob" userId="97dabbf521e30788" providerId="LiveId" clId="{DC6D7474-DB8F-475A-A6F6-597CA84F5B66}" dt="2020-11-02T09:37:31.072" v="522" actId="26606"/>
          <ac:spMkLst>
            <pc:docMk/>
            <pc:sldMk cId="3108094371" sldId="334"/>
            <ac:spMk id="25" creationId="{81E140AE-0ABF-47C8-BF32-7D2F0CF2BA44}"/>
          </ac:spMkLst>
        </pc:spChg>
        <pc:spChg chg="add del">
          <ac:chgData name="Patrick Jacob" userId="97dabbf521e30788" providerId="LiveId" clId="{DC6D7474-DB8F-475A-A6F6-597CA84F5B66}" dt="2020-11-02T09:37:31.072" v="522" actId="26606"/>
          <ac:spMkLst>
            <pc:docMk/>
            <pc:sldMk cId="3108094371" sldId="334"/>
            <ac:spMk id="27" creationId="{CBC4F608-B4B8-48C3-9572-C0F061B1CD99}"/>
          </ac:spMkLst>
        </pc:spChg>
        <pc:spChg chg="add">
          <ac:chgData name="Patrick Jacob" userId="97dabbf521e30788" providerId="LiveId" clId="{DC6D7474-DB8F-475A-A6F6-597CA84F5B66}" dt="2020-11-02T09:37:31.072" v="522" actId="26606"/>
          <ac:spMkLst>
            <pc:docMk/>
            <pc:sldMk cId="3108094371" sldId="334"/>
            <ac:spMk id="32" creationId="{8B9AA7C6-5E5A-498E-A6DF-A943376E09BC}"/>
          </ac:spMkLst>
        </pc:spChg>
        <pc:spChg chg="add">
          <ac:chgData name="Patrick Jacob" userId="97dabbf521e30788" providerId="LiveId" clId="{DC6D7474-DB8F-475A-A6F6-597CA84F5B66}" dt="2020-11-02T09:37:31.072" v="522" actId="26606"/>
          <ac:spMkLst>
            <pc:docMk/>
            <pc:sldMk cId="3108094371" sldId="334"/>
            <ac:spMk id="38" creationId="{81E140AE-0ABF-47C8-BF32-7D2F0CF2BA44}"/>
          </ac:spMkLst>
        </pc:spChg>
        <pc:spChg chg="add">
          <ac:chgData name="Patrick Jacob" userId="97dabbf521e30788" providerId="LiveId" clId="{DC6D7474-DB8F-475A-A6F6-597CA84F5B66}" dt="2020-11-02T09:37:31.072" v="522" actId="26606"/>
          <ac:spMkLst>
            <pc:docMk/>
            <pc:sldMk cId="3108094371" sldId="334"/>
            <ac:spMk id="40" creationId="{CBC4F608-B4B8-48C3-9572-C0F061B1CD99}"/>
          </ac:spMkLst>
        </pc:spChg>
        <pc:grpChg chg="add del">
          <ac:chgData name="Patrick Jacob" userId="97dabbf521e30788" providerId="LiveId" clId="{DC6D7474-DB8F-475A-A6F6-597CA84F5B66}" dt="2020-11-02T09:37:06.562" v="519" actId="26606"/>
          <ac:grpSpMkLst>
            <pc:docMk/>
            <pc:sldMk cId="3108094371" sldId="334"/>
            <ac:grpSpMk id="10" creationId="{28FAF094-D087-493F-8DF9-A486C2D6BBAA}"/>
          </ac:grpSpMkLst>
        </pc:grpChg>
        <pc:grpChg chg="add del">
          <ac:chgData name="Patrick Jacob" userId="97dabbf521e30788" providerId="LiveId" clId="{DC6D7474-DB8F-475A-A6F6-597CA84F5B66}" dt="2020-11-02T09:37:31.072" v="522" actId="26606"/>
          <ac:grpSpMkLst>
            <pc:docMk/>
            <pc:sldMk cId="3108094371" sldId="334"/>
            <ac:grpSpMk id="21" creationId="{83EAB11A-76F7-48F4-9B4F-5BFDF4BF9670}"/>
          </ac:grpSpMkLst>
        </pc:grpChg>
        <pc:grpChg chg="add">
          <ac:chgData name="Patrick Jacob" userId="97dabbf521e30788" providerId="LiveId" clId="{DC6D7474-DB8F-475A-A6F6-597CA84F5B66}" dt="2020-11-02T09:37:31.072" v="522" actId="26606"/>
          <ac:grpSpMkLst>
            <pc:docMk/>
            <pc:sldMk cId="3108094371" sldId="334"/>
            <ac:grpSpMk id="34" creationId="{83EAB11A-76F7-48F4-9B4F-5BFDF4BF9670}"/>
          </ac:grpSpMkLst>
        </pc:grpChg>
      </pc:sldChg>
      <pc:sldChg chg="addSp modSp new mod ord setBg">
        <pc:chgData name="Patrick Jacob" userId="97dabbf521e30788" providerId="LiveId" clId="{DC6D7474-DB8F-475A-A6F6-597CA84F5B66}" dt="2020-11-02T09:40:52.514" v="795"/>
        <pc:sldMkLst>
          <pc:docMk/>
          <pc:sldMk cId="1992563938" sldId="335"/>
        </pc:sldMkLst>
        <pc:spChg chg="mod">
          <ac:chgData name="Patrick Jacob" userId="97dabbf521e30788" providerId="LiveId" clId="{DC6D7474-DB8F-475A-A6F6-597CA84F5B66}" dt="2020-11-02T09:40:45.667" v="793" actId="26606"/>
          <ac:spMkLst>
            <pc:docMk/>
            <pc:sldMk cId="1992563938" sldId="335"/>
            <ac:spMk id="2" creationId="{64EECA62-AE20-46E8-BAC4-625FDA6D5CE5}"/>
          </ac:spMkLst>
        </pc:spChg>
        <pc:spChg chg="mod">
          <ac:chgData name="Patrick Jacob" userId="97dabbf521e30788" providerId="LiveId" clId="{DC6D7474-DB8F-475A-A6F6-597CA84F5B66}" dt="2020-11-02T09:40:45.667" v="793" actId="26606"/>
          <ac:spMkLst>
            <pc:docMk/>
            <pc:sldMk cId="1992563938" sldId="335"/>
            <ac:spMk id="3" creationId="{93A18B23-8DAD-4F50-B312-56B26821D7AE}"/>
          </ac:spMkLst>
        </pc:spChg>
        <pc:spChg chg="add">
          <ac:chgData name="Patrick Jacob" userId="97dabbf521e30788" providerId="LiveId" clId="{DC6D7474-DB8F-475A-A6F6-597CA84F5B66}" dt="2020-11-02T09:40:45.667" v="793" actId="26606"/>
          <ac:spMkLst>
            <pc:docMk/>
            <pc:sldMk cId="1992563938" sldId="335"/>
            <ac:spMk id="8" creationId="{B6CDA21F-E7AF-4C75-8395-33F58D5B0E45}"/>
          </ac:spMkLst>
        </pc:spChg>
        <pc:spChg chg="add">
          <ac:chgData name="Patrick Jacob" userId="97dabbf521e30788" providerId="LiveId" clId="{DC6D7474-DB8F-475A-A6F6-597CA84F5B66}" dt="2020-11-02T09:40:45.667" v="793" actId="26606"/>
          <ac:spMkLst>
            <pc:docMk/>
            <pc:sldMk cId="1992563938" sldId="335"/>
            <ac:spMk id="15" creationId="{D5B0017B-2ECA-49AF-B397-DC140825DF8D}"/>
          </ac:spMkLst>
        </pc:spChg>
        <pc:grpChg chg="add">
          <ac:chgData name="Patrick Jacob" userId="97dabbf521e30788" providerId="LiveId" clId="{DC6D7474-DB8F-475A-A6F6-597CA84F5B66}" dt="2020-11-02T09:40:45.667" v="793" actId="26606"/>
          <ac:grpSpMkLst>
            <pc:docMk/>
            <pc:sldMk cId="1992563938" sldId="335"/>
            <ac:grpSpMk id="10" creationId="{AE1C45F0-260A-458C-96ED-C1F6D2151219}"/>
          </ac:grpSpMkLst>
        </pc:grpChg>
        <pc:cxnChg chg="add">
          <ac:chgData name="Patrick Jacob" userId="97dabbf521e30788" providerId="LiveId" clId="{DC6D7474-DB8F-475A-A6F6-597CA84F5B66}" dt="2020-11-02T09:40:45.667" v="793" actId="26606"/>
          <ac:cxnSpMkLst>
            <pc:docMk/>
            <pc:sldMk cId="1992563938" sldId="335"/>
            <ac:cxnSpMk id="17" creationId="{6CF1BAF6-AD41-4082-B212-8A1F9A2E8779}"/>
          </ac:cxnSpMkLst>
        </pc:cxnChg>
      </pc:sldChg>
    </pc:docChg>
  </pc:docChgLst>
  <pc:docChgLst>
    <pc:chgData name="Patrick Jacob" userId="97dabbf521e30788" providerId="LiveId" clId="{528968E5-A531-4ECA-A45C-ED342F51FE0E}"/>
    <pc:docChg chg="undo custSel addSld delSld modSld">
      <pc:chgData name="Patrick Jacob" userId="97dabbf521e30788" providerId="LiveId" clId="{528968E5-A531-4ECA-A45C-ED342F51FE0E}" dt="2022-11-04T13:43:32.802" v="1547" actId="26606"/>
      <pc:docMkLst>
        <pc:docMk/>
      </pc:docMkLst>
      <pc:sldChg chg="del">
        <pc:chgData name="Patrick Jacob" userId="97dabbf521e30788" providerId="LiveId" clId="{528968E5-A531-4ECA-A45C-ED342F51FE0E}" dt="2022-11-04T12:52:56.241" v="62" actId="47"/>
        <pc:sldMkLst>
          <pc:docMk/>
          <pc:sldMk cId="153414317" sldId="260"/>
        </pc:sldMkLst>
      </pc:sldChg>
      <pc:sldChg chg="addSp delSp modSp mod">
        <pc:chgData name="Patrick Jacob" userId="97dabbf521e30788" providerId="LiveId" clId="{528968E5-A531-4ECA-A45C-ED342F51FE0E}" dt="2022-11-04T13:32:55.414" v="1113" actId="26606"/>
        <pc:sldMkLst>
          <pc:docMk/>
          <pc:sldMk cId="24724351" sldId="271"/>
        </pc:sldMkLst>
        <pc:spChg chg="mod">
          <ac:chgData name="Patrick Jacob" userId="97dabbf521e30788" providerId="LiveId" clId="{528968E5-A531-4ECA-A45C-ED342F51FE0E}" dt="2022-11-04T13:00:57.241" v="125" actId="20577"/>
          <ac:spMkLst>
            <pc:docMk/>
            <pc:sldMk cId="24724351" sldId="271"/>
            <ac:spMk id="2" creationId="{7D80F197-5980-4918-9676-3633A143B948}"/>
          </ac:spMkLst>
        </pc:spChg>
        <pc:spChg chg="mod">
          <ac:chgData name="Patrick Jacob" userId="97dabbf521e30788" providerId="LiveId" clId="{528968E5-A531-4ECA-A45C-ED342F51FE0E}" dt="2022-11-04T13:27:40.996" v="1046" actId="26606"/>
          <ac:spMkLst>
            <pc:docMk/>
            <pc:sldMk cId="24724351" sldId="271"/>
            <ac:spMk id="3" creationId="{9B8CAE32-243B-4118-A182-FC9105DC0E43}"/>
          </ac:spMkLst>
        </pc:spChg>
        <pc:spChg chg="del">
          <ac:chgData name="Patrick Jacob" userId="97dabbf521e30788" providerId="LiveId" clId="{528968E5-A531-4ECA-A45C-ED342F51FE0E}" dt="2022-11-04T13:27:40.996" v="1046" actId="26606"/>
          <ac:spMkLst>
            <pc:docMk/>
            <pc:sldMk cId="24724351" sldId="271"/>
            <ac:spMk id="18" creationId="{6ECA6DCB-B7E1-40A9-9524-540C6DA40B1B}"/>
          </ac:spMkLst>
        </pc:spChg>
        <pc:spChg chg="del">
          <ac:chgData name="Patrick Jacob" userId="97dabbf521e30788" providerId="LiveId" clId="{528968E5-A531-4ECA-A45C-ED342F51FE0E}" dt="2022-11-04T13:27:40.996" v="1046" actId="26606"/>
          <ac:spMkLst>
            <pc:docMk/>
            <pc:sldMk cId="24724351" sldId="271"/>
            <ac:spMk id="24" creationId="{3873B707-463F-40B0-8227-E8CC6C67EB25}"/>
          </ac:spMkLst>
        </pc:spChg>
        <pc:spChg chg="del">
          <ac:chgData name="Patrick Jacob" userId="97dabbf521e30788" providerId="LiveId" clId="{528968E5-A531-4ECA-A45C-ED342F51FE0E}" dt="2022-11-04T13:27:40.996" v="1046" actId="26606"/>
          <ac:spMkLst>
            <pc:docMk/>
            <pc:sldMk cId="24724351" sldId="271"/>
            <ac:spMk id="26" creationId="{C13237C8-E62C-4F0D-A318-BD6FB6C2D138}"/>
          </ac:spMkLst>
        </pc:spChg>
        <pc:spChg chg="del">
          <ac:chgData name="Patrick Jacob" userId="97dabbf521e30788" providerId="LiveId" clId="{528968E5-A531-4ECA-A45C-ED342F51FE0E}" dt="2022-11-04T13:27:40.996" v="1046" actId="26606"/>
          <ac:spMkLst>
            <pc:docMk/>
            <pc:sldMk cId="24724351" sldId="271"/>
            <ac:spMk id="28" creationId="{19C9EAEA-39D0-4B0E-A0EB-51E7B26740B1}"/>
          </ac:spMkLst>
        </pc:spChg>
        <pc:spChg chg="del">
          <ac:chgData name="Patrick Jacob" userId="97dabbf521e30788" providerId="LiveId" clId="{528968E5-A531-4ECA-A45C-ED342F51FE0E}" dt="2022-11-04T13:27:40.996" v="1046" actId="26606"/>
          <ac:spMkLst>
            <pc:docMk/>
            <pc:sldMk cId="24724351" sldId="271"/>
            <ac:spMk id="30" creationId="{8CB5D2D7-DF65-4E86-BFBA-FFB9B5ACEB64}"/>
          </ac:spMkLst>
        </pc:spChg>
        <pc:spChg chg="add del">
          <ac:chgData name="Patrick Jacob" userId="97dabbf521e30788" providerId="LiveId" clId="{528968E5-A531-4ECA-A45C-ED342F51FE0E}" dt="2022-11-04T13:32:55.414" v="1113" actId="26606"/>
          <ac:spMkLst>
            <pc:docMk/>
            <pc:sldMk cId="24724351" sldId="271"/>
            <ac:spMk id="35" creationId="{6ECA6DCB-B7E1-40A9-9524-540C6DA40B1B}"/>
          </ac:spMkLst>
        </pc:spChg>
        <pc:spChg chg="add del">
          <ac:chgData name="Patrick Jacob" userId="97dabbf521e30788" providerId="LiveId" clId="{528968E5-A531-4ECA-A45C-ED342F51FE0E}" dt="2022-11-04T13:32:55.414" v="1113" actId="26606"/>
          <ac:spMkLst>
            <pc:docMk/>
            <pc:sldMk cId="24724351" sldId="271"/>
            <ac:spMk id="41" creationId="{3873B707-463F-40B0-8227-E8CC6C67EB25}"/>
          </ac:spMkLst>
        </pc:spChg>
        <pc:spChg chg="add del">
          <ac:chgData name="Patrick Jacob" userId="97dabbf521e30788" providerId="LiveId" clId="{528968E5-A531-4ECA-A45C-ED342F51FE0E}" dt="2022-11-04T13:32:55.414" v="1113" actId="26606"/>
          <ac:spMkLst>
            <pc:docMk/>
            <pc:sldMk cId="24724351" sldId="271"/>
            <ac:spMk id="43" creationId="{C13237C8-E62C-4F0D-A318-BD6FB6C2D138}"/>
          </ac:spMkLst>
        </pc:spChg>
        <pc:spChg chg="add del">
          <ac:chgData name="Patrick Jacob" userId="97dabbf521e30788" providerId="LiveId" clId="{528968E5-A531-4ECA-A45C-ED342F51FE0E}" dt="2022-11-04T13:32:55.414" v="1113" actId="26606"/>
          <ac:spMkLst>
            <pc:docMk/>
            <pc:sldMk cId="24724351" sldId="271"/>
            <ac:spMk id="45" creationId="{19C9EAEA-39D0-4B0E-A0EB-51E7B26740B1}"/>
          </ac:spMkLst>
        </pc:spChg>
        <pc:spChg chg="add del">
          <ac:chgData name="Patrick Jacob" userId="97dabbf521e30788" providerId="LiveId" clId="{528968E5-A531-4ECA-A45C-ED342F51FE0E}" dt="2022-11-04T13:32:55.414" v="1113" actId="26606"/>
          <ac:spMkLst>
            <pc:docMk/>
            <pc:sldMk cId="24724351" sldId="271"/>
            <ac:spMk id="47" creationId="{8CB5D2D7-DF65-4E86-BFBA-FFB9B5ACEB64}"/>
          </ac:spMkLst>
        </pc:spChg>
        <pc:spChg chg="add">
          <ac:chgData name="Patrick Jacob" userId="97dabbf521e30788" providerId="LiveId" clId="{528968E5-A531-4ECA-A45C-ED342F51FE0E}" dt="2022-11-04T13:32:55.414" v="1113" actId="26606"/>
          <ac:spMkLst>
            <pc:docMk/>
            <pc:sldMk cId="24724351" sldId="271"/>
            <ac:spMk id="52" creationId="{6ECA6DCB-B7E1-40A9-9524-540C6DA40B1B}"/>
          </ac:spMkLst>
        </pc:spChg>
        <pc:spChg chg="add">
          <ac:chgData name="Patrick Jacob" userId="97dabbf521e30788" providerId="LiveId" clId="{528968E5-A531-4ECA-A45C-ED342F51FE0E}" dt="2022-11-04T13:32:55.414" v="1113" actId="26606"/>
          <ac:spMkLst>
            <pc:docMk/>
            <pc:sldMk cId="24724351" sldId="271"/>
            <ac:spMk id="58" creationId="{3873B707-463F-40B0-8227-E8CC6C67EB25}"/>
          </ac:spMkLst>
        </pc:spChg>
        <pc:spChg chg="add">
          <ac:chgData name="Patrick Jacob" userId="97dabbf521e30788" providerId="LiveId" clId="{528968E5-A531-4ECA-A45C-ED342F51FE0E}" dt="2022-11-04T13:32:55.414" v="1113" actId="26606"/>
          <ac:spMkLst>
            <pc:docMk/>
            <pc:sldMk cId="24724351" sldId="271"/>
            <ac:spMk id="60" creationId="{C13237C8-E62C-4F0D-A318-BD6FB6C2D138}"/>
          </ac:spMkLst>
        </pc:spChg>
        <pc:spChg chg="add">
          <ac:chgData name="Patrick Jacob" userId="97dabbf521e30788" providerId="LiveId" clId="{528968E5-A531-4ECA-A45C-ED342F51FE0E}" dt="2022-11-04T13:32:55.414" v="1113" actId="26606"/>
          <ac:spMkLst>
            <pc:docMk/>
            <pc:sldMk cId="24724351" sldId="271"/>
            <ac:spMk id="62" creationId="{19C9EAEA-39D0-4B0E-A0EB-51E7B26740B1}"/>
          </ac:spMkLst>
        </pc:spChg>
        <pc:spChg chg="add">
          <ac:chgData name="Patrick Jacob" userId="97dabbf521e30788" providerId="LiveId" clId="{528968E5-A531-4ECA-A45C-ED342F51FE0E}" dt="2022-11-04T13:32:55.414" v="1113" actId="26606"/>
          <ac:spMkLst>
            <pc:docMk/>
            <pc:sldMk cId="24724351" sldId="271"/>
            <ac:spMk id="64" creationId="{8CB5D2D7-DF65-4E86-BFBA-FFB9B5ACEB64}"/>
          </ac:spMkLst>
        </pc:spChg>
        <pc:grpChg chg="del">
          <ac:chgData name="Patrick Jacob" userId="97dabbf521e30788" providerId="LiveId" clId="{528968E5-A531-4ECA-A45C-ED342F51FE0E}" dt="2022-11-04T13:27:40.996" v="1046" actId="26606"/>
          <ac:grpSpMkLst>
            <pc:docMk/>
            <pc:sldMk cId="24724351" sldId="271"/>
            <ac:grpSpMk id="20" creationId="{1DE889C7-FAD6-4397-98E2-05D503484459}"/>
          </ac:grpSpMkLst>
        </pc:grpChg>
        <pc:grpChg chg="add del">
          <ac:chgData name="Patrick Jacob" userId="97dabbf521e30788" providerId="LiveId" clId="{528968E5-A531-4ECA-A45C-ED342F51FE0E}" dt="2022-11-04T13:32:55.414" v="1113" actId="26606"/>
          <ac:grpSpMkLst>
            <pc:docMk/>
            <pc:sldMk cId="24724351" sldId="271"/>
            <ac:grpSpMk id="37" creationId="{1DE889C7-FAD6-4397-98E2-05D503484459}"/>
          </ac:grpSpMkLst>
        </pc:grpChg>
        <pc:grpChg chg="add">
          <ac:chgData name="Patrick Jacob" userId="97dabbf521e30788" providerId="LiveId" clId="{528968E5-A531-4ECA-A45C-ED342F51FE0E}" dt="2022-11-04T13:32:55.414" v="1113" actId="26606"/>
          <ac:grpSpMkLst>
            <pc:docMk/>
            <pc:sldMk cId="24724351" sldId="271"/>
            <ac:grpSpMk id="54" creationId="{1DE889C7-FAD6-4397-98E2-05D503484459}"/>
          </ac:grpSpMkLst>
        </pc:grpChg>
        <pc:picChg chg="del">
          <ac:chgData name="Patrick Jacob" userId="97dabbf521e30788" providerId="LiveId" clId="{528968E5-A531-4ECA-A45C-ED342F51FE0E}" dt="2022-11-04T13:32:53.085" v="1111" actId="478"/>
          <ac:picMkLst>
            <pc:docMk/>
            <pc:sldMk cId="24724351" sldId="271"/>
            <ac:picMk id="4" creationId="{BCDF7AA9-27FC-4662-A4DA-8CFB06FC0FDB}"/>
          </ac:picMkLst>
        </pc:picChg>
        <pc:picChg chg="add mod">
          <ac:chgData name="Patrick Jacob" userId="97dabbf521e30788" providerId="LiveId" clId="{528968E5-A531-4ECA-A45C-ED342F51FE0E}" dt="2022-11-04T13:32:55.414" v="1113" actId="26606"/>
          <ac:picMkLst>
            <pc:docMk/>
            <pc:sldMk cId="24724351" sldId="271"/>
            <ac:picMk id="7" creationId="{660B9D2C-3E67-58DD-DA6C-7F9D5E7FBA07}"/>
          </ac:picMkLst>
        </pc:picChg>
      </pc:sldChg>
      <pc:sldChg chg="addSp delSp modSp mod">
        <pc:chgData name="Patrick Jacob" userId="97dabbf521e30788" providerId="LiveId" clId="{528968E5-A531-4ECA-A45C-ED342F51FE0E}" dt="2022-11-04T13:35:12.206" v="1174" actId="26606"/>
        <pc:sldMkLst>
          <pc:docMk/>
          <pc:sldMk cId="2697044873" sldId="272"/>
        </pc:sldMkLst>
        <pc:spChg chg="mod">
          <ac:chgData name="Patrick Jacob" userId="97dabbf521e30788" providerId="LiveId" clId="{528968E5-A531-4ECA-A45C-ED342F51FE0E}" dt="2022-11-04T13:34:48.947" v="1140" actId="26606"/>
          <ac:spMkLst>
            <pc:docMk/>
            <pc:sldMk cId="2697044873" sldId="272"/>
            <ac:spMk id="2" creationId="{0255DED5-9172-4716-BB2C-DCCBEEA597B0}"/>
          </ac:spMkLst>
        </pc:spChg>
        <pc:spChg chg="mod">
          <ac:chgData name="Patrick Jacob" userId="97dabbf521e30788" providerId="LiveId" clId="{528968E5-A531-4ECA-A45C-ED342F51FE0E}" dt="2022-11-04T13:35:12.206" v="1174" actId="26606"/>
          <ac:spMkLst>
            <pc:docMk/>
            <pc:sldMk cId="2697044873" sldId="272"/>
            <ac:spMk id="7" creationId="{9333BA0D-EB32-46C1-AC1C-992A9C4790A5}"/>
          </ac:spMkLst>
        </pc:spChg>
        <pc:spChg chg="del">
          <ac:chgData name="Patrick Jacob" userId="97dabbf521e30788" providerId="LiveId" clId="{528968E5-A531-4ECA-A45C-ED342F51FE0E}" dt="2022-11-04T13:34:48.947" v="1140" actId="26606"/>
          <ac:spMkLst>
            <pc:docMk/>
            <pc:sldMk cId="2697044873" sldId="272"/>
            <ac:spMk id="25" creationId="{7FEAE179-C525-48F3-AD47-0E9E2B6F2E2E}"/>
          </ac:spMkLst>
        </pc:spChg>
        <pc:spChg chg="del">
          <ac:chgData name="Patrick Jacob" userId="97dabbf521e30788" providerId="LiveId" clId="{528968E5-A531-4ECA-A45C-ED342F51FE0E}" dt="2022-11-04T13:34:48.947" v="1140" actId="26606"/>
          <ac:spMkLst>
            <pc:docMk/>
            <pc:sldMk cId="2697044873" sldId="272"/>
            <ac:spMk id="27" creationId="{95C8260E-968F-44E8-A823-ABB431311926}"/>
          </ac:spMkLst>
        </pc:spChg>
        <pc:spChg chg="del">
          <ac:chgData name="Patrick Jacob" userId="97dabbf521e30788" providerId="LiveId" clId="{528968E5-A531-4ECA-A45C-ED342F51FE0E}" dt="2022-11-04T13:34:48.947" v="1140" actId="26606"/>
          <ac:spMkLst>
            <pc:docMk/>
            <pc:sldMk cId="2697044873" sldId="272"/>
            <ac:spMk id="29" creationId="{2C1BBA94-3F40-40AA-8BB9-E69E25E537C1}"/>
          </ac:spMkLst>
        </pc:spChg>
        <pc:spChg chg="del">
          <ac:chgData name="Patrick Jacob" userId="97dabbf521e30788" providerId="LiveId" clId="{528968E5-A531-4ECA-A45C-ED342F51FE0E}" dt="2022-11-04T13:34:48.947" v="1140" actId="26606"/>
          <ac:spMkLst>
            <pc:docMk/>
            <pc:sldMk cId="2697044873" sldId="272"/>
            <ac:spMk id="31" creationId="{FE43805F-24A6-46A4-B19B-54F28347355C}"/>
          </ac:spMkLst>
        </pc:spChg>
        <pc:spChg chg="add del">
          <ac:chgData name="Patrick Jacob" userId="97dabbf521e30788" providerId="LiveId" clId="{528968E5-A531-4ECA-A45C-ED342F51FE0E}" dt="2022-11-04T13:35:12.206" v="1174" actId="26606"/>
          <ac:spMkLst>
            <pc:docMk/>
            <pc:sldMk cId="2697044873" sldId="272"/>
            <ac:spMk id="36" creationId="{058A14AF-9FB5-4CC7-BA35-E8E85D3EDF0E}"/>
          </ac:spMkLst>
        </pc:spChg>
        <pc:spChg chg="add del">
          <ac:chgData name="Patrick Jacob" userId="97dabbf521e30788" providerId="LiveId" clId="{528968E5-A531-4ECA-A45C-ED342F51FE0E}" dt="2022-11-04T13:35:12.206" v="1174" actId="26606"/>
          <ac:spMkLst>
            <pc:docMk/>
            <pc:sldMk cId="2697044873" sldId="272"/>
            <ac:spMk id="38" creationId="{3A9A4357-BD1D-4622-A4FE-766E6AB8DE84}"/>
          </ac:spMkLst>
        </pc:spChg>
        <pc:spChg chg="add del">
          <ac:chgData name="Patrick Jacob" userId="97dabbf521e30788" providerId="LiveId" clId="{528968E5-A531-4ECA-A45C-ED342F51FE0E}" dt="2022-11-04T13:35:12.206" v="1174" actId="26606"/>
          <ac:spMkLst>
            <pc:docMk/>
            <pc:sldMk cId="2697044873" sldId="272"/>
            <ac:spMk id="40" creationId="{E659831F-0D9A-4C63-9EBB-8435B85A440F}"/>
          </ac:spMkLst>
        </pc:spChg>
        <pc:spChg chg="add del">
          <ac:chgData name="Patrick Jacob" userId="97dabbf521e30788" providerId="LiveId" clId="{528968E5-A531-4ECA-A45C-ED342F51FE0E}" dt="2022-11-04T13:35:12.206" v="1174" actId="26606"/>
          <ac:spMkLst>
            <pc:docMk/>
            <pc:sldMk cId="2697044873" sldId="272"/>
            <ac:spMk id="42" creationId="{E6995CE5-F890-4ABA-82A2-26507CE8D2A3}"/>
          </ac:spMkLst>
        </pc:spChg>
        <pc:spChg chg="add">
          <ac:chgData name="Patrick Jacob" userId="97dabbf521e30788" providerId="LiveId" clId="{528968E5-A531-4ECA-A45C-ED342F51FE0E}" dt="2022-11-04T13:35:12.206" v="1174" actId="26606"/>
          <ac:spMkLst>
            <pc:docMk/>
            <pc:sldMk cId="2697044873" sldId="272"/>
            <ac:spMk id="47" creationId="{058A14AF-9FB5-4CC7-BA35-E8E85D3EDF0E}"/>
          </ac:spMkLst>
        </pc:spChg>
        <pc:spChg chg="add">
          <ac:chgData name="Patrick Jacob" userId="97dabbf521e30788" providerId="LiveId" clId="{528968E5-A531-4ECA-A45C-ED342F51FE0E}" dt="2022-11-04T13:35:12.206" v="1174" actId="26606"/>
          <ac:spMkLst>
            <pc:docMk/>
            <pc:sldMk cId="2697044873" sldId="272"/>
            <ac:spMk id="49" creationId="{3A9A4357-BD1D-4622-A4FE-766E6AB8DE84}"/>
          </ac:spMkLst>
        </pc:spChg>
        <pc:spChg chg="add">
          <ac:chgData name="Patrick Jacob" userId="97dabbf521e30788" providerId="LiveId" clId="{528968E5-A531-4ECA-A45C-ED342F51FE0E}" dt="2022-11-04T13:35:12.206" v="1174" actId="26606"/>
          <ac:spMkLst>
            <pc:docMk/>
            <pc:sldMk cId="2697044873" sldId="272"/>
            <ac:spMk id="51" creationId="{E659831F-0D9A-4C63-9EBB-8435B85A440F}"/>
          </ac:spMkLst>
        </pc:spChg>
        <pc:spChg chg="add">
          <ac:chgData name="Patrick Jacob" userId="97dabbf521e30788" providerId="LiveId" clId="{528968E5-A531-4ECA-A45C-ED342F51FE0E}" dt="2022-11-04T13:35:12.206" v="1174" actId="26606"/>
          <ac:spMkLst>
            <pc:docMk/>
            <pc:sldMk cId="2697044873" sldId="272"/>
            <ac:spMk id="53" creationId="{E6995CE5-F890-4ABA-82A2-26507CE8D2A3}"/>
          </ac:spMkLst>
        </pc:spChg>
        <pc:picChg chg="mod ord">
          <ac:chgData name="Patrick Jacob" userId="97dabbf521e30788" providerId="LiveId" clId="{528968E5-A531-4ECA-A45C-ED342F51FE0E}" dt="2022-11-04T13:34:48.947" v="1140" actId="26606"/>
          <ac:picMkLst>
            <pc:docMk/>
            <pc:sldMk cId="2697044873" sldId="272"/>
            <ac:picMk id="9" creationId="{54642DF2-66BE-4707-A59B-19680DD1EDB5}"/>
          </ac:picMkLst>
        </pc:picChg>
      </pc:sldChg>
      <pc:sldChg chg="addSp delSp modSp add mod setBg delDesignElem">
        <pc:chgData name="Patrick Jacob" userId="97dabbf521e30788" providerId="LiveId" clId="{528968E5-A531-4ECA-A45C-ED342F51FE0E}" dt="2022-11-04T13:40:00.619" v="1406" actId="1076"/>
        <pc:sldMkLst>
          <pc:docMk/>
          <pc:sldMk cId="349087338" sldId="276"/>
        </pc:sldMkLst>
        <pc:spChg chg="mod">
          <ac:chgData name="Patrick Jacob" userId="97dabbf521e30788" providerId="LiveId" clId="{528968E5-A531-4ECA-A45C-ED342F51FE0E}" dt="2022-11-04T13:39:43.240" v="1402" actId="26606"/>
          <ac:spMkLst>
            <pc:docMk/>
            <pc:sldMk cId="349087338" sldId="276"/>
            <ac:spMk id="2" creationId="{AADB3643-CB00-4965-AE6E-F3B7E619E574}"/>
          </ac:spMkLst>
        </pc:spChg>
        <pc:spChg chg="mod ord">
          <ac:chgData name="Patrick Jacob" userId="97dabbf521e30788" providerId="LiveId" clId="{528968E5-A531-4ECA-A45C-ED342F51FE0E}" dt="2022-11-04T13:39:43.240" v="1402" actId="26606"/>
          <ac:spMkLst>
            <pc:docMk/>
            <pc:sldMk cId="349087338" sldId="276"/>
            <ac:spMk id="3" creationId="{145293A5-4716-4487-A321-050844CCFD42}"/>
          </ac:spMkLst>
        </pc:spChg>
        <pc:spChg chg="add del">
          <ac:chgData name="Patrick Jacob" userId="97dabbf521e30788" providerId="LiveId" clId="{528968E5-A531-4ECA-A45C-ED342F51FE0E}" dt="2022-11-04T13:37:09.025" v="1180" actId="26606"/>
          <ac:spMkLst>
            <pc:docMk/>
            <pc:sldMk cId="349087338" sldId="276"/>
            <ac:spMk id="13" creationId="{058A14AF-9FB5-4CC7-BA35-E8E85D3EDF0E}"/>
          </ac:spMkLst>
        </pc:spChg>
        <pc:spChg chg="add del">
          <ac:chgData name="Patrick Jacob" userId="97dabbf521e30788" providerId="LiveId" clId="{528968E5-A531-4ECA-A45C-ED342F51FE0E}" dt="2022-11-04T13:37:09.025" v="1180" actId="26606"/>
          <ac:spMkLst>
            <pc:docMk/>
            <pc:sldMk cId="349087338" sldId="276"/>
            <ac:spMk id="15" creationId="{3A9A4357-BD1D-4622-A4FE-766E6AB8DE84}"/>
          </ac:spMkLst>
        </pc:spChg>
        <pc:spChg chg="add del">
          <ac:chgData name="Patrick Jacob" userId="97dabbf521e30788" providerId="LiveId" clId="{528968E5-A531-4ECA-A45C-ED342F51FE0E}" dt="2022-11-04T13:37:09.025" v="1180" actId="26606"/>
          <ac:spMkLst>
            <pc:docMk/>
            <pc:sldMk cId="349087338" sldId="276"/>
            <ac:spMk id="17" creationId="{E659831F-0D9A-4C63-9EBB-8435B85A440F}"/>
          </ac:spMkLst>
        </pc:spChg>
        <pc:spChg chg="add del">
          <ac:chgData name="Patrick Jacob" userId="97dabbf521e30788" providerId="LiveId" clId="{528968E5-A531-4ECA-A45C-ED342F51FE0E}" dt="2022-11-04T13:37:09.025" v="1180" actId="26606"/>
          <ac:spMkLst>
            <pc:docMk/>
            <pc:sldMk cId="349087338" sldId="276"/>
            <ac:spMk id="19" creationId="{E6995CE5-F890-4ABA-82A2-26507CE8D2A3}"/>
          </ac:spMkLst>
        </pc:spChg>
        <pc:spChg chg="add del">
          <ac:chgData name="Patrick Jacob" userId="97dabbf521e30788" providerId="LiveId" clId="{528968E5-A531-4ECA-A45C-ED342F51FE0E}" dt="2022-11-04T13:38:06.940" v="1283" actId="26606"/>
          <ac:spMkLst>
            <pc:docMk/>
            <pc:sldMk cId="349087338" sldId="276"/>
            <ac:spMk id="24" creationId="{F5A5F1D7-F0D0-4687-9BD3-CA6A0714C634}"/>
          </ac:spMkLst>
        </pc:spChg>
        <pc:spChg chg="add del">
          <ac:chgData name="Patrick Jacob" userId="97dabbf521e30788" providerId="LiveId" clId="{528968E5-A531-4ECA-A45C-ED342F51FE0E}" dt="2022-11-04T13:38:06.940" v="1283" actId="26606"/>
          <ac:spMkLst>
            <pc:docMk/>
            <pc:sldMk cId="349087338" sldId="276"/>
            <ac:spMk id="31" creationId="{D5B0017B-2ECA-49AF-B397-DC140825DF8D}"/>
          </ac:spMkLst>
        </pc:spChg>
        <pc:spChg chg="add del">
          <ac:chgData name="Patrick Jacob" userId="97dabbf521e30788" providerId="LiveId" clId="{528968E5-A531-4ECA-A45C-ED342F51FE0E}" dt="2022-11-04T13:37:49.329" v="1278" actId="26606"/>
          <ac:spMkLst>
            <pc:docMk/>
            <pc:sldMk cId="349087338" sldId="276"/>
            <ac:spMk id="38" creationId="{B7412B8E-484B-4452-8644-AD263F593B44}"/>
          </ac:spMkLst>
        </pc:spChg>
        <pc:spChg chg="add del">
          <ac:chgData name="Patrick Jacob" userId="97dabbf521e30788" providerId="LiveId" clId="{528968E5-A531-4ECA-A45C-ED342F51FE0E}" dt="2022-11-04T13:39:43.240" v="1402" actId="26606"/>
          <ac:spMkLst>
            <pc:docMk/>
            <pc:sldMk cId="349087338" sldId="276"/>
            <ac:spMk id="42" creationId="{E1F9ED9C-121B-44C6-A308-5824769C40D5}"/>
          </ac:spMkLst>
        </pc:spChg>
        <pc:spChg chg="add del">
          <ac:chgData name="Patrick Jacob" userId="97dabbf521e30788" providerId="LiveId" clId="{528968E5-A531-4ECA-A45C-ED342F51FE0E}" dt="2022-11-04T13:37:53.872" v="1280" actId="26606"/>
          <ac:spMkLst>
            <pc:docMk/>
            <pc:sldMk cId="349087338" sldId="276"/>
            <ac:spMk id="44" creationId="{0DA909B4-15FF-46A6-8A7F-7AEF977FE9ED}"/>
          </ac:spMkLst>
        </pc:spChg>
        <pc:spChg chg="add del">
          <ac:chgData name="Patrick Jacob" userId="97dabbf521e30788" providerId="LiveId" clId="{528968E5-A531-4ECA-A45C-ED342F51FE0E}" dt="2022-11-04T13:37:49.329" v="1278" actId="26606"/>
          <ac:spMkLst>
            <pc:docMk/>
            <pc:sldMk cId="349087338" sldId="276"/>
            <ac:spMk id="45" creationId="{D5B0017B-2ECA-49AF-B397-DC140825DF8D}"/>
          </ac:spMkLst>
        </pc:spChg>
        <pc:spChg chg="del">
          <ac:chgData name="Patrick Jacob" userId="97dabbf521e30788" providerId="LiveId" clId="{528968E5-A531-4ECA-A45C-ED342F51FE0E}" dt="2022-11-04T13:03:05.512" v="156"/>
          <ac:spMkLst>
            <pc:docMk/>
            <pc:sldMk cId="349087338" sldId="276"/>
            <ac:spMk id="46" creationId="{4038CB10-1F5C-4D54-9DF7-12586DE5B007}"/>
          </ac:spMkLst>
        </pc:spChg>
        <pc:spChg chg="add del">
          <ac:chgData name="Patrick Jacob" userId="97dabbf521e30788" providerId="LiveId" clId="{528968E5-A531-4ECA-A45C-ED342F51FE0E}" dt="2022-11-04T13:37:49.329" v="1278" actId="26606"/>
          <ac:spMkLst>
            <pc:docMk/>
            <pc:sldMk cId="349087338" sldId="276"/>
            <ac:spMk id="47" creationId="{0FD95D09-2666-454C-AE57-F5C7D86606F8}"/>
          </ac:spMkLst>
        </pc:spChg>
        <pc:spChg chg="del">
          <ac:chgData name="Patrick Jacob" userId="97dabbf521e30788" providerId="LiveId" clId="{528968E5-A531-4ECA-A45C-ED342F51FE0E}" dt="2022-11-04T13:03:05.512" v="156"/>
          <ac:spMkLst>
            <pc:docMk/>
            <pc:sldMk cId="349087338" sldId="276"/>
            <ac:spMk id="48" creationId="{73ED6512-6858-4552-B699-9A97FE9A4EA2}"/>
          </ac:spMkLst>
        </pc:spChg>
        <pc:spChg chg="add del">
          <ac:chgData name="Patrick Jacob" userId="97dabbf521e30788" providerId="LiveId" clId="{528968E5-A531-4ECA-A45C-ED342F51FE0E}" dt="2022-11-04T13:37:53.872" v="1280" actId="26606"/>
          <ac:spMkLst>
            <pc:docMk/>
            <pc:sldMk cId="349087338" sldId="276"/>
            <ac:spMk id="51" creationId="{BDF1A630-2A9B-41A0-92F9-FDA261070EA8}"/>
          </ac:spMkLst>
        </pc:spChg>
        <pc:spChg chg="add del">
          <ac:chgData name="Patrick Jacob" userId="97dabbf521e30788" providerId="LiveId" clId="{528968E5-A531-4ECA-A45C-ED342F51FE0E}" dt="2022-11-04T13:37:53.872" v="1280" actId="26606"/>
          <ac:spMkLst>
            <pc:docMk/>
            <pc:sldMk cId="349087338" sldId="276"/>
            <ac:spMk id="55" creationId="{1382A32C-5B0C-4B1C-A074-76C6DBCC9F87}"/>
          </ac:spMkLst>
        </pc:spChg>
        <pc:spChg chg="add del">
          <ac:chgData name="Patrick Jacob" userId="97dabbf521e30788" providerId="LiveId" clId="{528968E5-A531-4ECA-A45C-ED342F51FE0E}" dt="2022-11-04T13:38:06.909" v="1282" actId="26606"/>
          <ac:spMkLst>
            <pc:docMk/>
            <pc:sldMk cId="349087338" sldId="276"/>
            <ac:spMk id="57" creationId="{AD96FDFD-4E42-4A06-B8B5-768A1DB9C2A9}"/>
          </ac:spMkLst>
        </pc:spChg>
        <pc:spChg chg="add del">
          <ac:chgData name="Patrick Jacob" userId="97dabbf521e30788" providerId="LiveId" clId="{528968E5-A531-4ECA-A45C-ED342F51FE0E}" dt="2022-11-04T13:39:43.240" v="1402" actId="26606"/>
          <ac:spMkLst>
            <pc:docMk/>
            <pc:sldMk cId="349087338" sldId="276"/>
            <ac:spMk id="59" creationId="{26FF42C2-EA15-4154-B242-E98E88CED99C}"/>
          </ac:spMkLst>
        </pc:spChg>
        <pc:spChg chg="add del">
          <ac:chgData name="Patrick Jacob" userId="97dabbf521e30788" providerId="LiveId" clId="{528968E5-A531-4ECA-A45C-ED342F51FE0E}" dt="2022-11-04T13:39:43.240" v="1402" actId="26606"/>
          <ac:spMkLst>
            <pc:docMk/>
            <pc:sldMk cId="349087338" sldId="276"/>
            <ac:spMk id="60" creationId="{D79DE9F7-28C4-4856-BA57-D696E124C137}"/>
          </ac:spMkLst>
        </pc:spChg>
        <pc:spChg chg="add del">
          <ac:chgData name="Patrick Jacob" userId="97dabbf521e30788" providerId="LiveId" clId="{528968E5-A531-4ECA-A45C-ED342F51FE0E}" dt="2022-11-04T13:39:43.240" v="1402" actId="26606"/>
          <ac:spMkLst>
            <pc:docMk/>
            <pc:sldMk cId="349087338" sldId="276"/>
            <ac:spMk id="61" creationId="{4A5F8185-F27B-4E99-A06C-007336FE3F2D}"/>
          </ac:spMkLst>
        </pc:spChg>
        <pc:spChg chg="add del">
          <ac:chgData name="Patrick Jacob" userId="97dabbf521e30788" providerId="LiveId" clId="{528968E5-A531-4ECA-A45C-ED342F51FE0E}" dt="2022-11-04T13:39:43.199" v="1401" actId="26606"/>
          <ac:spMkLst>
            <pc:docMk/>
            <pc:sldMk cId="349087338" sldId="276"/>
            <ac:spMk id="66" creationId="{2ABE1108-6423-4E53-85A1-817683043C77}"/>
          </ac:spMkLst>
        </pc:spChg>
        <pc:spChg chg="add">
          <ac:chgData name="Patrick Jacob" userId="97dabbf521e30788" providerId="LiveId" clId="{528968E5-A531-4ECA-A45C-ED342F51FE0E}" dt="2022-11-04T13:39:43.240" v="1402" actId="26606"/>
          <ac:spMkLst>
            <pc:docMk/>
            <pc:sldMk cId="349087338" sldId="276"/>
            <ac:spMk id="71" creationId="{EB708185-20C0-40F2-8F2D-8EB9E34B3C00}"/>
          </ac:spMkLst>
        </pc:spChg>
        <pc:spChg chg="add">
          <ac:chgData name="Patrick Jacob" userId="97dabbf521e30788" providerId="LiveId" clId="{528968E5-A531-4ECA-A45C-ED342F51FE0E}" dt="2022-11-04T13:39:43.240" v="1402" actId="26606"/>
          <ac:spMkLst>
            <pc:docMk/>
            <pc:sldMk cId="349087338" sldId="276"/>
            <ac:spMk id="72" creationId="{0DA909B4-15FF-46A6-8A7F-7AEF977FE9ED}"/>
          </ac:spMkLst>
        </pc:spChg>
        <pc:spChg chg="add">
          <ac:chgData name="Patrick Jacob" userId="97dabbf521e30788" providerId="LiveId" clId="{528968E5-A531-4ECA-A45C-ED342F51FE0E}" dt="2022-11-04T13:39:43.240" v="1402" actId="26606"/>
          <ac:spMkLst>
            <pc:docMk/>
            <pc:sldMk cId="349087338" sldId="276"/>
            <ac:spMk id="74" creationId="{1382A32C-5B0C-4B1C-A074-76C6DBCC9F87}"/>
          </ac:spMkLst>
        </pc:spChg>
        <pc:grpChg chg="add del">
          <ac:chgData name="Patrick Jacob" userId="97dabbf521e30788" providerId="LiveId" clId="{528968E5-A531-4ECA-A45C-ED342F51FE0E}" dt="2022-11-04T13:38:06.940" v="1283" actId="26606"/>
          <ac:grpSpMkLst>
            <pc:docMk/>
            <pc:sldMk cId="349087338" sldId="276"/>
            <ac:grpSpMk id="26" creationId="{AE1C45F0-260A-458C-96ED-C1F6D2151219}"/>
          </ac:grpSpMkLst>
        </pc:grpChg>
        <pc:grpChg chg="add del">
          <ac:chgData name="Patrick Jacob" userId="97dabbf521e30788" providerId="LiveId" clId="{528968E5-A531-4ECA-A45C-ED342F51FE0E}" dt="2022-11-04T13:37:49.329" v="1278" actId="26606"/>
          <ac:grpSpMkLst>
            <pc:docMk/>
            <pc:sldMk cId="349087338" sldId="276"/>
            <ac:grpSpMk id="40" creationId="{AE1C45F0-260A-458C-96ED-C1F6D2151219}"/>
          </ac:grpSpMkLst>
        </pc:grpChg>
        <pc:grpChg chg="add del">
          <ac:chgData name="Patrick Jacob" userId="97dabbf521e30788" providerId="LiveId" clId="{528968E5-A531-4ECA-A45C-ED342F51FE0E}" dt="2022-11-04T13:37:53.872" v="1280" actId="26606"/>
          <ac:grpSpMkLst>
            <pc:docMk/>
            <pc:sldMk cId="349087338" sldId="276"/>
            <ac:grpSpMk id="52" creationId="{19A6B5CE-CB1D-48EE-8B43-E952235C8371}"/>
          </ac:grpSpMkLst>
        </pc:grpChg>
        <pc:grpChg chg="add">
          <ac:chgData name="Patrick Jacob" userId="97dabbf521e30788" providerId="LiveId" clId="{528968E5-A531-4ECA-A45C-ED342F51FE0E}" dt="2022-11-04T13:39:43.240" v="1402" actId="26606"/>
          <ac:grpSpMkLst>
            <pc:docMk/>
            <pc:sldMk cId="349087338" sldId="276"/>
            <ac:grpSpMk id="68" creationId="{19A6B5CE-CB1D-48EE-8B43-E952235C8371}"/>
          </ac:grpSpMkLst>
        </pc:grpChg>
        <pc:picChg chg="add mod ord">
          <ac:chgData name="Patrick Jacob" userId="97dabbf521e30788" providerId="LiveId" clId="{528968E5-A531-4ECA-A45C-ED342F51FE0E}" dt="2022-11-04T13:39:52.052" v="1403" actId="14100"/>
          <ac:picMkLst>
            <pc:docMk/>
            <pc:sldMk cId="349087338" sldId="276"/>
            <ac:picMk id="5" creationId="{55502CB5-A264-6BFD-E3D8-F88536342C4B}"/>
          </ac:picMkLst>
        </pc:picChg>
        <pc:picChg chg="add mod ord">
          <ac:chgData name="Patrick Jacob" userId="97dabbf521e30788" providerId="LiveId" clId="{528968E5-A531-4ECA-A45C-ED342F51FE0E}" dt="2022-11-04T13:39:57.005" v="1404" actId="1076"/>
          <ac:picMkLst>
            <pc:docMk/>
            <pc:sldMk cId="349087338" sldId="276"/>
            <ac:picMk id="7" creationId="{556FB574-886B-4834-327F-D95FEBB5540A}"/>
          </ac:picMkLst>
        </pc:picChg>
        <pc:picChg chg="del mod ord">
          <ac:chgData name="Patrick Jacob" userId="97dabbf521e30788" providerId="LiveId" clId="{528968E5-A531-4ECA-A45C-ED342F51FE0E}" dt="2022-11-04T13:36:42.320" v="1177" actId="478"/>
          <ac:picMkLst>
            <pc:docMk/>
            <pc:sldMk cId="349087338" sldId="276"/>
            <ac:picMk id="8" creationId="{B9813500-FB76-4346-A0BB-EF430CCBC762}"/>
          </ac:picMkLst>
        </pc:picChg>
        <pc:picChg chg="add mod">
          <ac:chgData name="Patrick Jacob" userId="97dabbf521e30788" providerId="LiveId" clId="{528968E5-A531-4ECA-A45C-ED342F51FE0E}" dt="2022-11-04T13:40:00.619" v="1406" actId="1076"/>
          <ac:picMkLst>
            <pc:docMk/>
            <pc:sldMk cId="349087338" sldId="276"/>
            <ac:picMk id="9" creationId="{B05BC602-F4E6-7569-F2F2-B5FA20B86E62}"/>
          </ac:picMkLst>
        </pc:picChg>
        <pc:cxnChg chg="add del">
          <ac:chgData name="Patrick Jacob" userId="97dabbf521e30788" providerId="LiveId" clId="{528968E5-A531-4ECA-A45C-ED342F51FE0E}" dt="2022-11-04T13:38:06.940" v="1283" actId="26606"/>
          <ac:cxnSpMkLst>
            <pc:docMk/>
            <pc:sldMk cId="349087338" sldId="276"/>
            <ac:cxnSpMk id="33" creationId="{6CF1BAF6-AD41-4082-B212-8A1F9A2E8779}"/>
          </ac:cxnSpMkLst>
        </pc:cxnChg>
        <pc:cxnChg chg="add del">
          <ac:chgData name="Patrick Jacob" userId="97dabbf521e30788" providerId="LiveId" clId="{528968E5-A531-4ECA-A45C-ED342F51FE0E}" dt="2022-11-04T13:37:49.329" v="1278" actId="26606"/>
          <ac:cxnSpMkLst>
            <pc:docMk/>
            <pc:sldMk cId="349087338" sldId="276"/>
            <ac:cxnSpMk id="49" creationId="{6CF1BAF6-AD41-4082-B212-8A1F9A2E8779}"/>
          </ac:cxnSpMkLst>
        </pc:cxnChg>
      </pc:sldChg>
      <pc:sldChg chg="addSp delSp modSp add mod setBg delDesignElem">
        <pc:chgData name="Patrick Jacob" userId="97dabbf521e30788" providerId="LiveId" clId="{528968E5-A531-4ECA-A45C-ED342F51FE0E}" dt="2022-11-04T13:39:25.669" v="1399" actId="26606"/>
        <pc:sldMkLst>
          <pc:docMk/>
          <pc:sldMk cId="1804424369" sldId="281"/>
        </pc:sldMkLst>
        <pc:spChg chg="mod">
          <ac:chgData name="Patrick Jacob" userId="97dabbf521e30788" providerId="LiveId" clId="{528968E5-A531-4ECA-A45C-ED342F51FE0E}" dt="2022-11-04T13:38:47.942" v="1340" actId="26606"/>
          <ac:spMkLst>
            <pc:docMk/>
            <pc:sldMk cId="1804424369" sldId="281"/>
            <ac:spMk id="2" creationId="{AADB3643-CB00-4965-AE6E-F3B7E619E574}"/>
          </ac:spMkLst>
        </pc:spChg>
        <pc:spChg chg="mod">
          <ac:chgData name="Patrick Jacob" userId="97dabbf521e30788" providerId="LiveId" clId="{528968E5-A531-4ECA-A45C-ED342F51FE0E}" dt="2022-11-04T13:39:25.669" v="1399" actId="26606"/>
          <ac:spMkLst>
            <pc:docMk/>
            <pc:sldMk cId="1804424369" sldId="281"/>
            <ac:spMk id="3" creationId="{145293A5-4716-4487-A321-050844CCFD42}"/>
          </ac:spMkLst>
        </pc:spChg>
        <pc:spChg chg="del">
          <ac:chgData name="Patrick Jacob" userId="97dabbf521e30788" providerId="LiveId" clId="{528968E5-A531-4ECA-A45C-ED342F51FE0E}" dt="2022-11-04T13:03:05.512" v="156"/>
          <ac:spMkLst>
            <pc:docMk/>
            <pc:sldMk cId="1804424369" sldId="281"/>
            <ac:spMk id="1028" creationId="{4038CB10-1F5C-4D54-9DF7-12586DE5B007}"/>
          </ac:spMkLst>
        </pc:spChg>
        <pc:spChg chg="del">
          <ac:chgData name="Patrick Jacob" userId="97dabbf521e30788" providerId="LiveId" clId="{528968E5-A531-4ECA-A45C-ED342F51FE0E}" dt="2022-11-04T13:03:05.512" v="156"/>
          <ac:spMkLst>
            <pc:docMk/>
            <pc:sldMk cId="1804424369" sldId="281"/>
            <ac:spMk id="1029" creationId="{73ED6512-6858-4552-B699-9A97FE9A4EA2}"/>
          </ac:spMkLst>
        </pc:spChg>
        <pc:spChg chg="add del">
          <ac:chgData name="Patrick Jacob" userId="97dabbf521e30788" providerId="LiveId" clId="{528968E5-A531-4ECA-A45C-ED342F51FE0E}" dt="2022-11-04T13:39:25.669" v="1399" actId="26606"/>
          <ac:spMkLst>
            <pc:docMk/>
            <pc:sldMk cId="1804424369" sldId="281"/>
            <ac:spMk id="1031" creationId="{117AB3D3-3C9C-4DED-809A-78734805B895}"/>
          </ac:spMkLst>
        </pc:spChg>
        <pc:spChg chg="add del">
          <ac:chgData name="Patrick Jacob" userId="97dabbf521e30788" providerId="LiveId" clId="{528968E5-A531-4ECA-A45C-ED342F51FE0E}" dt="2022-11-04T13:39:25.669" v="1399" actId="26606"/>
          <ac:spMkLst>
            <pc:docMk/>
            <pc:sldMk cId="1804424369" sldId="281"/>
            <ac:spMk id="1033" creationId="{3A9A4357-BD1D-4622-A4FE-766E6AB8DE84}"/>
          </ac:spMkLst>
        </pc:spChg>
        <pc:spChg chg="add del">
          <ac:chgData name="Patrick Jacob" userId="97dabbf521e30788" providerId="LiveId" clId="{528968E5-A531-4ECA-A45C-ED342F51FE0E}" dt="2022-11-04T13:39:25.669" v="1399" actId="26606"/>
          <ac:spMkLst>
            <pc:docMk/>
            <pc:sldMk cId="1804424369" sldId="281"/>
            <ac:spMk id="1035" creationId="{E659831F-0D9A-4C63-9EBB-8435B85A440F}"/>
          </ac:spMkLst>
        </pc:spChg>
        <pc:spChg chg="add del">
          <ac:chgData name="Patrick Jacob" userId="97dabbf521e30788" providerId="LiveId" clId="{528968E5-A531-4ECA-A45C-ED342F51FE0E}" dt="2022-11-04T13:39:25.669" v="1399" actId="26606"/>
          <ac:spMkLst>
            <pc:docMk/>
            <pc:sldMk cId="1804424369" sldId="281"/>
            <ac:spMk id="1037" creationId="{E6995CE5-F890-4ABA-82A2-26507CE8D2A3}"/>
          </ac:spMkLst>
        </pc:spChg>
        <pc:spChg chg="add">
          <ac:chgData name="Patrick Jacob" userId="97dabbf521e30788" providerId="LiveId" clId="{528968E5-A531-4ECA-A45C-ED342F51FE0E}" dt="2022-11-04T13:39:25.669" v="1399" actId="26606"/>
          <ac:spMkLst>
            <pc:docMk/>
            <pc:sldMk cId="1804424369" sldId="281"/>
            <ac:spMk id="1042" creationId="{117AB3D3-3C9C-4DED-809A-78734805B895}"/>
          </ac:spMkLst>
        </pc:spChg>
        <pc:spChg chg="add">
          <ac:chgData name="Patrick Jacob" userId="97dabbf521e30788" providerId="LiveId" clId="{528968E5-A531-4ECA-A45C-ED342F51FE0E}" dt="2022-11-04T13:39:25.669" v="1399" actId="26606"/>
          <ac:spMkLst>
            <pc:docMk/>
            <pc:sldMk cId="1804424369" sldId="281"/>
            <ac:spMk id="1044" creationId="{3A9A4357-BD1D-4622-A4FE-766E6AB8DE84}"/>
          </ac:spMkLst>
        </pc:spChg>
        <pc:spChg chg="add">
          <ac:chgData name="Patrick Jacob" userId="97dabbf521e30788" providerId="LiveId" clId="{528968E5-A531-4ECA-A45C-ED342F51FE0E}" dt="2022-11-04T13:39:25.669" v="1399" actId="26606"/>
          <ac:spMkLst>
            <pc:docMk/>
            <pc:sldMk cId="1804424369" sldId="281"/>
            <ac:spMk id="1046" creationId="{E659831F-0D9A-4C63-9EBB-8435B85A440F}"/>
          </ac:spMkLst>
        </pc:spChg>
        <pc:spChg chg="add">
          <ac:chgData name="Patrick Jacob" userId="97dabbf521e30788" providerId="LiveId" clId="{528968E5-A531-4ECA-A45C-ED342F51FE0E}" dt="2022-11-04T13:39:25.669" v="1399" actId="26606"/>
          <ac:spMkLst>
            <pc:docMk/>
            <pc:sldMk cId="1804424369" sldId="281"/>
            <ac:spMk id="1048" creationId="{E6995CE5-F890-4ABA-82A2-26507CE8D2A3}"/>
          </ac:spMkLst>
        </pc:spChg>
        <pc:picChg chg="mod ord">
          <ac:chgData name="Patrick Jacob" userId="97dabbf521e30788" providerId="LiveId" clId="{528968E5-A531-4ECA-A45C-ED342F51FE0E}" dt="2022-11-04T13:38:47.942" v="1340" actId="26606"/>
          <ac:picMkLst>
            <pc:docMk/>
            <pc:sldMk cId="1804424369" sldId="281"/>
            <ac:picMk id="1026" creationId="{3ABEE2A8-4264-464D-9CAE-EDA521A8E55B}"/>
          </ac:picMkLst>
        </pc:picChg>
      </pc:sldChg>
      <pc:sldChg chg="addSp delSp modSp add del mod setBg delDesignElem">
        <pc:chgData name="Patrick Jacob" userId="97dabbf521e30788" providerId="LiveId" clId="{528968E5-A531-4ECA-A45C-ED342F51FE0E}" dt="2022-11-04T13:40:10.922" v="1407" actId="47"/>
        <pc:sldMkLst>
          <pc:docMk/>
          <pc:sldMk cId="523832800" sldId="286"/>
        </pc:sldMkLst>
        <pc:spChg chg="mod">
          <ac:chgData name="Patrick Jacob" userId="97dabbf521e30788" providerId="LiveId" clId="{528968E5-A531-4ECA-A45C-ED342F51FE0E}" dt="2022-11-04T13:37:33.798" v="1275" actId="26606"/>
          <ac:spMkLst>
            <pc:docMk/>
            <pc:sldMk cId="523832800" sldId="286"/>
            <ac:spMk id="2" creationId="{AADB3643-CB00-4965-AE6E-F3B7E619E574}"/>
          </ac:spMkLst>
        </pc:spChg>
        <pc:spChg chg="mod">
          <ac:chgData name="Patrick Jacob" userId="97dabbf521e30788" providerId="LiveId" clId="{528968E5-A531-4ECA-A45C-ED342F51FE0E}" dt="2022-11-04T13:37:33.798" v="1275" actId="26606"/>
          <ac:spMkLst>
            <pc:docMk/>
            <pc:sldMk cId="523832800" sldId="286"/>
            <ac:spMk id="3" creationId="{145293A5-4716-4487-A321-050844CCFD42}"/>
          </ac:spMkLst>
        </pc:spChg>
        <pc:spChg chg="add">
          <ac:chgData name="Patrick Jacob" userId="97dabbf521e30788" providerId="LiveId" clId="{528968E5-A531-4ECA-A45C-ED342F51FE0E}" dt="2022-11-04T13:37:33.798" v="1275" actId="26606"/>
          <ac:spMkLst>
            <pc:docMk/>
            <pc:sldMk cId="523832800" sldId="286"/>
            <ac:spMk id="12" creationId="{117AB3D3-3C9C-4DED-809A-78734805B895}"/>
          </ac:spMkLst>
        </pc:spChg>
        <pc:spChg chg="add">
          <ac:chgData name="Patrick Jacob" userId="97dabbf521e30788" providerId="LiveId" clId="{528968E5-A531-4ECA-A45C-ED342F51FE0E}" dt="2022-11-04T13:37:33.798" v="1275" actId="26606"/>
          <ac:spMkLst>
            <pc:docMk/>
            <pc:sldMk cId="523832800" sldId="286"/>
            <ac:spMk id="14" creationId="{3A9A4357-BD1D-4622-A4FE-766E6AB8DE84}"/>
          </ac:spMkLst>
        </pc:spChg>
        <pc:spChg chg="add">
          <ac:chgData name="Patrick Jacob" userId="97dabbf521e30788" providerId="LiveId" clId="{528968E5-A531-4ECA-A45C-ED342F51FE0E}" dt="2022-11-04T13:37:33.798" v="1275" actId="26606"/>
          <ac:spMkLst>
            <pc:docMk/>
            <pc:sldMk cId="523832800" sldId="286"/>
            <ac:spMk id="16" creationId="{E659831F-0D9A-4C63-9EBB-8435B85A440F}"/>
          </ac:spMkLst>
        </pc:spChg>
        <pc:spChg chg="add">
          <ac:chgData name="Patrick Jacob" userId="97dabbf521e30788" providerId="LiveId" clId="{528968E5-A531-4ECA-A45C-ED342F51FE0E}" dt="2022-11-04T13:37:33.798" v="1275" actId="26606"/>
          <ac:spMkLst>
            <pc:docMk/>
            <pc:sldMk cId="523832800" sldId="286"/>
            <ac:spMk id="18" creationId="{E6995CE5-F890-4ABA-82A2-26507CE8D2A3}"/>
          </ac:spMkLst>
        </pc:spChg>
        <pc:spChg chg="del">
          <ac:chgData name="Patrick Jacob" userId="97dabbf521e30788" providerId="LiveId" clId="{528968E5-A531-4ECA-A45C-ED342F51FE0E}" dt="2022-11-04T13:03:05.512" v="156"/>
          <ac:spMkLst>
            <pc:docMk/>
            <pc:sldMk cId="523832800" sldId="286"/>
            <ac:spMk id="42" creationId="{36D30126-6314-4A93-B27E-5C66CF781924}"/>
          </ac:spMkLst>
        </pc:spChg>
        <pc:spChg chg="del">
          <ac:chgData name="Patrick Jacob" userId="97dabbf521e30788" providerId="LiveId" clId="{528968E5-A531-4ECA-A45C-ED342F51FE0E}" dt="2022-11-04T13:03:05.512" v="156"/>
          <ac:spMkLst>
            <pc:docMk/>
            <pc:sldMk cId="523832800" sldId="286"/>
            <ac:spMk id="44" creationId="{4038CB10-1F5C-4D54-9DF7-12586DE5B007}"/>
          </ac:spMkLst>
        </pc:spChg>
        <pc:spChg chg="del">
          <ac:chgData name="Patrick Jacob" userId="97dabbf521e30788" providerId="LiveId" clId="{528968E5-A531-4ECA-A45C-ED342F51FE0E}" dt="2022-11-04T13:03:05.512" v="156"/>
          <ac:spMkLst>
            <pc:docMk/>
            <pc:sldMk cId="523832800" sldId="286"/>
            <ac:spMk id="46" creationId="{73ED6512-6858-4552-B699-9A97FE9A4EA2}"/>
          </ac:spMkLst>
        </pc:spChg>
        <pc:picChg chg="mod ord">
          <ac:chgData name="Patrick Jacob" userId="97dabbf521e30788" providerId="LiveId" clId="{528968E5-A531-4ECA-A45C-ED342F51FE0E}" dt="2022-11-04T13:37:33.798" v="1275" actId="26606"/>
          <ac:picMkLst>
            <pc:docMk/>
            <pc:sldMk cId="523832800" sldId="286"/>
            <ac:picMk id="7" creationId="{C6DEA363-2823-449A-82E3-8D3A445D502D}"/>
          </ac:picMkLst>
        </pc:picChg>
      </pc:sldChg>
      <pc:sldChg chg="addSp delSp modSp add mod setBg delDesignElem">
        <pc:chgData name="Patrick Jacob" userId="97dabbf521e30788" providerId="LiveId" clId="{528968E5-A531-4ECA-A45C-ED342F51FE0E}" dt="2022-11-04T13:40:19.841" v="1410" actId="20577"/>
        <pc:sldMkLst>
          <pc:docMk/>
          <pc:sldMk cId="151642272" sldId="287"/>
        </pc:sldMkLst>
        <pc:spChg chg="mod">
          <ac:chgData name="Patrick Jacob" userId="97dabbf521e30788" providerId="LiveId" clId="{528968E5-A531-4ECA-A45C-ED342F51FE0E}" dt="2022-11-04T13:40:12.705" v="1408" actId="26606"/>
          <ac:spMkLst>
            <pc:docMk/>
            <pc:sldMk cId="151642272" sldId="287"/>
            <ac:spMk id="2" creationId="{AADB3643-CB00-4965-AE6E-F3B7E619E574}"/>
          </ac:spMkLst>
        </pc:spChg>
        <pc:spChg chg="mod">
          <ac:chgData name="Patrick Jacob" userId="97dabbf521e30788" providerId="LiveId" clId="{528968E5-A531-4ECA-A45C-ED342F51FE0E}" dt="2022-11-04T13:40:19.841" v="1410" actId="20577"/>
          <ac:spMkLst>
            <pc:docMk/>
            <pc:sldMk cId="151642272" sldId="287"/>
            <ac:spMk id="3" creationId="{145293A5-4716-4487-A321-050844CCFD42}"/>
          </ac:spMkLst>
        </pc:spChg>
        <pc:spChg chg="add">
          <ac:chgData name="Patrick Jacob" userId="97dabbf521e30788" providerId="LiveId" clId="{528968E5-A531-4ECA-A45C-ED342F51FE0E}" dt="2022-11-04T13:40:12.705" v="1408" actId="26606"/>
          <ac:spMkLst>
            <pc:docMk/>
            <pc:sldMk cId="151642272" sldId="287"/>
            <ac:spMk id="11" creationId="{117AB3D3-3C9C-4DED-809A-78734805B895}"/>
          </ac:spMkLst>
        </pc:spChg>
        <pc:spChg chg="add">
          <ac:chgData name="Patrick Jacob" userId="97dabbf521e30788" providerId="LiveId" clId="{528968E5-A531-4ECA-A45C-ED342F51FE0E}" dt="2022-11-04T13:40:12.705" v="1408" actId="26606"/>
          <ac:spMkLst>
            <pc:docMk/>
            <pc:sldMk cId="151642272" sldId="287"/>
            <ac:spMk id="13" creationId="{3A9A4357-BD1D-4622-A4FE-766E6AB8DE84}"/>
          </ac:spMkLst>
        </pc:spChg>
        <pc:spChg chg="add">
          <ac:chgData name="Patrick Jacob" userId="97dabbf521e30788" providerId="LiveId" clId="{528968E5-A531-4ECA-A45C-ED342F51FE0E}" dt="2022-11-04T13:40:12.705" v="1408" actId="26606"/>
          <ac:spMkLst>
            <pc:docMk/>
            <pc:sldMk cId="151642272" sldId="287"/>
            <ac:spMk id="15" creationId="{E659831F-0D9A-4C63-9EBB-8435B85A440F}"/>
          </ac:spMkLst>
        </pc:spChg>
        <pc:spChg chg="add">
          <ac:chgData name="Patrick Jacob" userId="97dabbf521e30788" providerId="LiveId" clId="{528968E5-A531-4ECA-A45C-ED342F51FE0E}" dt="2022-11-04T13:40:12.705" v="1408" actId="26606"/>
          <ac:spMkLst>
            <pc:docMk/>
            <pc:sldMk cId="151642272" sldId="287"/>
            <ac:spMk id="17" creationId="{E6995CE5-F890-4ABA-82A2-26507CE8D2A3}"/>
          </ac:spMkLst>
        </pc:spChg>
        <pc:spChg chg="del">
          <ac:chgData name="Patrick Jacob" userId="97dabbf521e30788" providerId="LiveId" clId="{528968E5-A531-4ECA-A45C-ED342F51FE0E}" dt="2022-11-04T13:03:05.512" v="156"/>
          <ac:spMkLst>
            <pc:docMk/>
            <pc:sldMk cId="151642272" sldId="287"/>
            <ac:spMk id="58" creationId="{36D30126-6314-4A93-B27E-5C66CF781924}"/>
          </ac:spMkLst>
        </pc:spChg>
        <pc:spChg chg="del">
          <ac:chgData name="Patrick Jacob" userId="97dabbf521e30788" providerId="LiveId" clId="{528968E5-A531-4ECA-A45C-ED342F51FE0E}" dt="2022-11-04T13:03:05.512" v="156"/>
          <ac:spMkLst>
            <pc:docMk/>
            <pc:sldMk cId="151642272" sldId="287"/>
            <ac:spMk id="60" creationId="{4038CB10-1F5C-4D54-9DF7-12586DE5B007}"/>
          </ac:spMkLst>
        </pc:spChg>
        <pc:spChg chg="del">
          <ac:chgData name="Patrick Jacob" userId="97dabbf521e30788" providerId="LiveId" clId="{528968E5-A531-4ECA-A45C-ED342F51FE0E}" dt="2022-11-04T13:03:05.512" v="156"/>
          <ac:spMkLst>
            <pc:docMk/>
            <pc:sldMk cId="151642272" sldId="287"/>
            <ac:spMk id="62" creationId="{73ED6512-6858-4552-B699-9A97FE9A4EA2}"/>
          </ac:spMkLst>
        </pc:spChg>
        <pc:picChg chg="mod ord">
          <ac:chgData name="Patrick Jacob" userId="97dabbf521e30788" providerId="LiveId" clId="{528968E5-A531-4ECA-A45C-ED342F51FE0E}" dt="2022-11-04T13:40:12.705" v="1408" actId="26606"/>
          <ac:picMkLst>
            <pc:docMk/>
            <pc:sldMk cId="151642272" sldId="287"/>
            <ac:picMk id="6" creationId="{9B87F293-89DD-4E57-BFDB-5F5FF32DDD6A}"/>
          </ac:picMkLst>
        </pc:picChg>
      </pc:sldChg>
      <pc:sldChg chg="addSp delSp modSp mod">
        <pc:chgData name="Patrick Jacob" userId="97dabbf521e30788" providerId="LiveId" clId="{528968E5-A531-4ECA-A45C-ED342F51FE0E}" dt="2022-11-04T13:40:32.251" v="1417" actId="21"/>
        <pc:sldMkLst>
          <pc:docMk/>
          <pc:sldMk cId="333821283" sldId="327"/>
        </pc:sldMkLst>
        <pc:spChg chg="mod">
          <ac:chgData name="Patrick Jacob" userId="97dabbf521e30788" providerId="LiveId" clId="{528968E5-A531-4ECA-A45C-ED342F51FE0E}" dt="2022-11-04T13:40:24.733" v="1411" actId="26606"/>
          <ac:spMkLst>
            <pc:docMk/>
            <pc:sldMk cId="333821283" sldId="327"/>
            <ac:spMk id="2" creationId="{F399B459-81C0-4354-B7C4-DC92D55644A2}"/>
          </ac:spMkLst>
        </pc:spChg>
        <pc:spChg chg="mod">
          <ac:chgData name="Patrick Jacob" userId="97dabbf521e30788" providerId="LiveId" clId="{528968E5-A531-4ECA-A45C-ED342F51FE0E}" dt="2022-11-04T13:40:32.251" v="1417" actId="21"/>
          <ac:spMkLst>
            <pc:docMk/>
            <pc:sldMk cId="333821283" sldId="327"/>
            <ac:spMk id="3" creationId="{66F7D746-036E-4EB9-AA75-CDE909C3BA1F}"/>
          </ac:spMkLst>
        </pc:spChg>
        <pc:spChg chg="del">
          <ac:chgData name="Patrick Jacob" userId="97dabbf521e30788" providerId="LiveId" clId="{528968E5-A531-4ECA-A45C-ED342F51FE0E}" dt="2022-11-04T13:40:24.733" v="1411" actId="26606"/>
          <ac:spMkLst>
            <pc:docMk/>
            <pc:sldMk cId="333821283" sldId="327"/>
            <ac:spMk id="28" creationId="{55222F96-971A-4F90-B841-6BAB416C7AC1}"/>
          </ac:spMkLst>
        </pc:spChg>
        <pc:spChg chg="del">
          <ac:chgData name="Patrick Jacob" userId="97dabbf521e30788" providerId="LiveId" clId="{528968E5-A531-4ECA-A45C-ED342F51FE0E}" dt="2022-11-04T13:40:24.733" v="1411" actId="26606"/>
          <ac:spMkLst>
            <pc:docMk/>
            <pc:sldMk cId="333821283" sldId="327"/>
            <ac:spMk id="29" creationId="{3756B343-807D-456E-AA26-80E96B75D13B}"/>
          </ac:spMkLst>
        </pc:spChg>
        <pc:spChg chg="del">
          <ac:chgData name="Patrick Jacob" userId="97dabbf521e30788" providerId="LiveId" clId="{528968E5-A531-4ECA-A45C-ED342F51FE0E}" dt="2022-11-04T13:40:24.733" v="1411" actId="26606"/>
          <ac:spMkLst>
            <pc:docMk/>
            <pc:sldMk cId="333821283" sldId="327"/>
            <ac:spMk id="30" creationId="{08980754-6F4B-43C9-B9BE-127B6BED6586}"/>
          </ac:spMkLst>
        </pc:spChg>
        <pc:spChg chg="del">
          <ac:chgData name="Patrick Jacob" userId="97dabbf521e30788" providerId="LiveId" clId="{528968E5-A531-4ECA-A45C-ED342F51FE0E}" dt="2022-11-04T13:40:24.733" v="1411" actId="26606"/>
          <ac:spMkLst>
            <pc:docMk/>
            <pc:sldMk cId="333821283" sldId="327"/>
            <ac:spMk id="31" creationId="{2C1BBA94-3F40-40AA-8BB9-E69E25E537C1}"/>
          </ac:spMkLst>
        </pc:spChg>
        <pc:spChg chg="del">
          <ac:chgData name="Patrick Jacob" userId="97dabbf521e30788" providerId="LiveId" clId="{528968E5-A531-4ECA-A45C-ED342F51FE0E}" dt="2022-11-04T13:40:24.733" v="1411" actId="26606"/>
          <ac:spMkLst>
            <pc:docMk/>
            <pc:sldMk cId="333821283" sldId="327"/>
            <ac:spMk id="32" creationId="{169CC832-2974-4E8D-90ED-3E2941BA7336}"/>
          </ac:spMkLst>
        </pc:spChg>
        <pc:spChg chg="add">
          <ac:chgData name="Patrick Jacob" userId="97dabbf521e30788" providerId="LiveId" clId="{528968E5-A531-4ECA-A45C-ED342F51FE0E}" dt="2022-11-04T13:40:24.733" v="1411" actId="26606"/>
          <ac:spMkLst>
            <pc:docMk/>
            <pc:sldMk cId="333821283" sldId="327"/>
            <ac:spMk id="37" creationId="{117AB3D3-3C9C-4DED-809A-78734805B895}"/>
          </ac:spMkLst>
        </pc:spChg>
        <pc:spChg chg="add">
          <ac:chgData name="Patrick Jacob" userId="97dabbf521e30788" providerId="LiveId" clId="{528968E5-A531-4ECA-A45C-ED342F51FE0E}" dt="2022-11-04T13:40:24.733" v="1411" actId="26606"/>
          <ac:spMkLst>
            <pc:docMk/>
            <pc:sldMk cId="333821283" sldId="327"/>
            <ac:spMk id="39" creationId="{3A9A4357-BD1D-4622-A4FE-766E6AB8DE84}"/>
          </ac:spMkLst>
        </pc:spChg>
        <pc:spChg chg="add">
          <ac:chgData name="Patrick Jacob" userId="97dabbf521e30788" providerId="LiveId" clId="{528968E5-A531-4ECA-A45C-ED342F51FE0E}" dt="2022-11-04T13:40:24.733" v="1411" actId="26606"/>
          <ac:spMkLst>
            <pc:docMk/>
            <pc:sldMk cId="333821283" sldId="327"/>
            <ac:spMk id="41" creationId="{E659831F-0D9A-4C63-9EBB-8435B85A440F}"/>
          </ac:spMkLst>
        </pc:spChg>
        <pc:spChg chg="add">
          <ac:chgData name="Patrick Jacob" userId="97dabbf521e30788" providerId="LiveId" clId="{528968E5-A531-4ECA-A45C-ED342F51FE0E}" dt="2022-11-04T13:40:24.733" v="1411" actId="26606"/>
          <ac:spMkLst>
            <pc:docMk/>
            <pc:sldMk cId="333821283" sldId="327"/>
            <ac:spMk id="43" creationId="{E6995CE5-F890-4ABA-82A2-26507CE8D2A3}"/>
          </ac:spMkLst>
        </pc:spChg>
        <pc:picChg chg="mod ord">
          <ac:chgData name="Patrick Jacob" userId="97dabbf521e30788" providerId="LiveId" clId="{528968E5-A531-4ECA-A45C-ED342F51FE0E}" dt="2022-11-04T13:40:24.733" v="1411" actId="26606"/>
          <ac:picMkLst>
            <pc:docMk/>
            <pc:sldMk cId="333821283" sldId="327"/>
            <ac:picMk id="5" creationId="{AFB6D89F-876D-4AD1-B62D-708B65E7D82E}"/>
          </ac:picMkLst>
        </pc:picChg>
      </pc:sldChg>
      <pc:sldChg chg="del">
        <pc:chgData name="Patrick Jacob" userId="97dabbf521e30788" providerId="LiveId" clId="{528968E5-A531-4ECA-A45C-ED342F51FE0E}" dt="2022-11-04T13:02:42.012" v="151" actId="47"/>
        <pc:sldMkLst>
          <pc:docMk/>
          <pc:sldMk cId="900883158" sldId="330"/>
        </pc:sldMkLst>
      </pc:sldChg>
      <pc:sldChg chg="modSp mod">
        <pc:chgData name="Patrick Jacob" userId="97dabbf521e30788" providerId="LiveId" clId="{528968E5-A531-4ECA-A45C-ED342F51FE0E}" dt="2022-11-04T12:53:01.407" v="66" actId="20577"/>
        <pc:sldMkLst>
          <pc:docMk/>
          <pc:sldMk cId="1562396191" sldId="333"/>
        </pc:sldMkLst>
        <pc:spChg chg="mod">
          <ac:chgData name="Patrick Jacob" userId="97dabbf521e30788" providerId="LiveId" clId="{528968E5-A531-4ECA-A45C-ED342F51FE0E}" dt="2022-11-04T12:53:01.407" v="66" actId="20577"/>
          <ac:spMkLst>
            <pc:docMk/>
            <pc:sldMk cId="1562396191" sldId="333"/>
            <ac:spMk id="2" creationId="{9E2E9EAC-FEDB-4276-A04B-282E676E9165}"/>
          </ac:spMkLst>
        </pc:spChg>
      </pc:sldChg>
      <pc:sldChg chg="addSp delSp modSp mod">
        <pc:chgData name="Patrick Jacob" userId="97dabbf521e30788" providerId="LiveId" clId="{528968E5-A531-4ECA-A45C-ED342F51FE0E}" dt="2022-11-04T13:43:32.802" v="1547" actId="26606"/>
        <pc:sldMkLst>
          <pc:docMk/>
          <pc:sldMk cId="3108094371" sldId="334"/>
        </pc:sldMkLst>
        <pc:spChg chg="mod">
          <ac:chgData name="Patrick Jacob" userId="97dabbf521e30788" providerId="LiveId" clId="{528968E5-A531-4ECA-A45C-ED342F51FE0E}" dt="2022-11-04T13:33:04.216" v="1114" actId="26606"/>
          <ac:spMkLst>
            <pc:docMk/>
            <pc:sldMk cId="3108094371" sldId="334"/>
            <ac:spMk id="2" creationId="{F1F8C65B-34E3-406A-A2F4-EEAE4BD65C78}"/>
          </ac:spMkLst>
        </pc:spChg>
        <pc:spChg chg="mod">
          <ac:chgData name="Patrick Jacob" userId="97dabbf521e30788" providerId="LiveId" clId="{528968E5-A531-4ECA-A45C-ED342F51FE0E}" dt="2022-11-04T13:43:32.802" v="1547" actId="26606"/>
          <ac:spMkLst>
            <pc:docMk/>
            <pc:sldMk cId="3108094371" sldId="334"/>
            <ac:spMk id="3" creationId="{2A6425E2-3102-42ED-82F6-E02A23574004}"/>
          </ac:spMkLst>
        </pc:spChg>
        <pc:spChg chg="del">
          <ac:chgData name="Patrick Jacob" userId="97dabbf521e30788" providerId="LiveId" clId="{528968E5-A531-4ECA-A45C-ED342F51FE0E}" dt="2022-11-04T13:27:48.319" v="1047" actId="26606"/>
          <ac:spMkLst>
            <pc:docMk/>
            <pc:sldMk cId="3108094371" sldId="334"/>
            <ac:spMk id="32" creationId="{8B9AA7C6-5E5A-498E-A6DF-A943376E09BC}"/>
          </ac:spMkLst>
        </pc:spChg>
        <pc:spChg chg="del">
          <ac:chgData name="Patrick Jacob" userId="97dabbf521e30788" providerId="LiveId" clId="{528968E5-A531-4ECA-A45C-ED342F51FE0E}" dt="2022-11-04T13:27:48.319" v="1047" actId="26606"/>
          <ac:spMkLst>
            <pc:docMk/>
            <pc:sldMk cId="3108094371" sldId="334"/>
            <ac:spMk id="38" creationId="{81E140AE-0ABF-47C8-BF32-7D2F0CF2BA44}"/>
          </ac:spMkLst>
        </pc:spChg>
        <pc:spChg chg="del">
          <ac:chgData name="Patrick Jacob" userId="97dabbf521e30788" providerId="LiveId" clId="{528968E5-A531-4ECA-A45C-ED342F51FE0E}" dt="2022-11-04T13:27:48.319" v="1047" actId="26606"/>
          <ac:spMkLst>
            <pc:docMk/>
            <pc:sldMk cId="3108094371" sldId="334"/>
            <ac:spMk id="40" creationId="{CBC4F608-B4B8-48C3-9572-C0F061B1CD99}"/>
          </ac:spMkLst>
        </pc:spChg>
        <pc:spChg chg="add del">
          <ac:chgData name="Patrick Jacob" userId="97dabbf521e30788" providerId="LiveId" clId="{528968E5-A531-4ECA-A45C-ED342F51FE0E}" dt="2022-11-04T13:33:04.216" v="1114" actId="26606"/>
          <ac:spMkLst>
            <pc:docMk/>
            <pc:sldMk cId="3108094371" sldId="334"/>
            <ac:spMk id="45" creationId="{DBF61EA3-B236-439E-9C0B-340980D56BEE}"/>
          </ac:spMkLst>
        </pc:spChg>
        <pc:spChg chg="add del">
          <ac:chgData name="Patrick Jacob" userId="97dabbf521e30788" providerId="LiveId" clId="{528968E5-A531-4ECA-A45C-ED342F51FE0E}" dt="2022-11-04T13:33:04.216" v="1114" actId="26606"/>
          <ac:spMkLst>
            <pc:docMk/>
            <pc:sldMk cId="3108094371" sldId="334"/>
            <ac:spMk id="51" creationId="{E659831F-0D9A-4C63-9EBB-8435B85A440F}"/>
          </ac:spMkLst>
        </pc:spChg>
        <pc:spChg chg="add del">
          <ac:chgData name="Patrick Jacob" userId="97dabbf521e30788" providerId="LiveId" clId="{528968E5-A531-4ECA-A45C-ED342F51FE0E}" dt="2022-11-04T13:43:32.802" v="1547" actId="26606"/>
          <ac:spMkLst>
            <pc:docMk/>
            <pc:sldMk cId="3108094371" sldId="334"/>
            <ac:spMk id="56" creationId="{058A14AF-9FB5-4CC7-BA35-E8E85D3EDF0E}"/>
          </ac:spMkLst>
        </pc:spChg>
        <pc:spChg chg="add del">
          <ac:chgData name="Patrick Jacob" userId="97dabbf521e30788" providerId="LiveId" clId="{528968E5-A531-4ECA-A45C-ED342F51FE0E}" dt="2022-11-04T13:43:32.802" v="1547" actId="26606"/>
          <ac:spMkLst>
            <pc:docMk/>
            <pc:sldMk cId="3108094371" sldId="334"/>
            <ac:spMk id="58" creationId="{3A9A4357-BD1D-4622-A4FE-766E6AB8DE84}"/>
          </ac:spMkLst>
        </pc:spChg>
        <pc:spChg chg="add del">
          <ac:chgData name="Patrick Jacob" userId="97dabbf521e30788" providerId="LiveId" clId="{528968E5-A531-4ECA-A45C-ED342F51FE0E}" dt="2022-11-04T13:43:32.802" v="1547" actId="26606"/>
          <ac:spMkLst>
            <pc:docMk/>
            <pc:sldMk cId="3108094371" sldId="334"/>
            <ac:spMk id="60" creationId="{E659831F-0D9A-4C63-9EBB-8435B85A440F}"/>
          </ac:spMkLst>
        </pc:spChg>
        <pc:spChg chg="add del">
          <ac:chgData name="Patrick Jacob" userId="97dabbf521e30788" providerId="LiveId" clId="{528968E5-A531-4ECA-A45C-ED342F51FE0E}" dt="2022-11-04T13:43:32.802" v="1547" actId="26606"/>
          <ac:spMkLst>
            <pc:docMk/>
            <pc:sldMk cId="3108094371" sldId="334"/>
            <ac:spMk id="62" creationId="{E6995CE5-F890-4ABA-82A2-26507CE8D2A3}"/>
          </ac:spMkLst>
        </pc:spChg>
        <pc:spChg chg="add">
          <ac:chgData name="Patrick Jacob" userId="97dabbf521e30788" providerId="LiveId" clId="{528968E5-A531-4ECA-A45C-ED342F51FE0E}" dt="2022-11-04T13:43:32.802" v="1547" actId="26606"/>
          <ac:spMkLst>
            <pc:docMk/>
            <pc:sldMk cId="3108094371" sldId="334"/>
            <ac:spMk id="67" creationId="{058A14AF-9FB5-4CC7-BA35-E8E85D3EDF0E}"/>
          </ac:spMkLst>
        </pc:spChg>
        <pc:spChg chg="add">
          <ac:chgData name="Patrick Jacob" userId="97dabbf521e30788" providerId="LiveId" clId="{528968E5-A531-4ECA-A45C-ED342F51FE0E}" dt="2022-11-04T13:43:32.802" v="1547" actId="26606"/>
          <ac:spMkLst>
            <pc:docMk/>
            <pc:sldMk cId="3108094371" sldId="334"/>
            <ac:spMk id="69" creationId="{3A9A4357-BD1D-4622-A4FE-766E6AB8DE84}"/>
          </ac:spMkLst>
        </pc:spChg>
        <pc:spChg chg="add">
          <ac:chgData name="Patrick Jacob" userId="97dabbf521e30788" providerId="LiveId" clId="{528968E5-A531-4ECA-A45C-ED342F51FE0E}" dt="2022-11-04T13:43:32.802" v="1547" actId="26606"/>
          <ac:spMkLst>
            <pc:docMk/>
            <pc:sldMk cId="3108094371" sldId="334"/>
            <ac:spMk id="71" creationId="{E659831F-0D9A-4C63-9EBB-8435B85A440F}"/>
          </ac:spMkLst>
        </pc:spChg>
        <pc:spChg chg="add">
          <ac:chgData name="Patrick Jacob" userId="97dabbf521e30788" providerId="LiveId" clId="{528968E5-A531-4ECA-A45C-ED342F51FE0E}" dt="2022-11-04T13:43:32.802" v="1547" actId="26606"/>
          <ac:spMkLst>
            <pc:docMk/>
            <pc:sldMk cId="3108094371" sldId="334"/>
            <ac:spMk id="73" creationId="{E6995CE5-F890-4ABA-82A2-26507CE8D2A3}"/>
          </ac:spMkLst>
        </pc:spChg>
        <pc:grpChg chg="del">
          <ac:chgData name="Patrick Jacob" userId="97dabbf521e30788" providerId="LiveId" clId="{528968E5-A531-4ECA-A45C-ED342F51FE0E}" dt="2022-11-04T13:27:48.319" v="1047" actId="26606"/>
          <ac:grpSpMkLst>
            <pc:docMk/>
            <pc:sldMk cId="3108094371" sldId="334"/>
            <ac:grpSpMk id="34" creationId="{83EAB11A-76F7-48F4-9B4F-5BFDF4BF9670}"/>
          </ac:grpSpMkLst>
        </pc:grpChg>
        <pc:grpChg chg="add del">
          <ac:chgData name="Patrick Jacob" userId="97dabbf521e30788" providerId="LiveId" clId="{528968E5-A531-4ECA-A45C-ED342F51FE0E}" dt="2022-11-04T13:33:04.216" v="1114" actId="26606"/>
          <ac:grpSpMkLst>
            <pc:docMk/>
            <pc:sldMk cId="3108094371" sldId="334"/>
            <ac:grpSpMk id="47" creationId="{28FAF094-D087-493F-8DF9-A486C2D6BBAA}"/>
          </ac:grpSpMkLst>
        </pc:grpChg>
        <pc:picChg chg="add mod">
          <ac:chgData name="Patrick Jacob" userId="97dabbf521e30788" providerId="LiveId" clId="{528968E5-A531-4ECA-A45C-ED342F51FE0E}" dt="2022-11-04T13:33:04.216" v="1114" actId="26606"/>
          <ac:picMkLst>
            <pc:docMk/>
            <pc:sldMk cId="3108094371" sldId="334"/>
            <ac:picMk id="5" creationId="{CC16295D-0D4A-EA35-A9D3-DA7ED813E93A}"/>
          </ac:picMkLst>
        </pc:picChg>
      </pc:sldChg>
      <pc:sldChg chg="modSp del mod">
        <pc:chgData name="Patrick Jacob" userId="97dabbf521e30788" providerId="LiveId" clId="{528968E5-A531-4ECA-A45C-ED342F51FE0E}" dt="2022-11-04T13:35:14.721" v="1175" actId="47"/>
        <pc:sldMkLst>
          <pc:docMk/>
          <pc:sldMk cId="1992563938" sldId="335"/>
        </pc:sldMkLst>
        <pc:spChg chg="mod">
          <ac:chgData name="Patrick Jacob" userId="97dabbf521e30788" providerId="LiveId" clId="{528968E5-A531-4ECA-A45C-ED342F51FE0E}" dt="2022-11-04T13:03:15.706" v="159" actId="20577"/>
          <ac:spMkLst>
            <pc:docMk/>
            <pc:sldMk cId="1992563938" sldId="335"/>
            <ac:spMk id="2" creationId="{64EECA62-AE20-46E8-BAC4-625FDA6D5CE5}"/>
          </ac:spMkLst>
        </pc:spChg>
      </pc:sldChg>
      <pc:sldChg chg="modSp new del mod">
        <pc:chgData name="Patrick Jacob" userId="97dabbf521e30788" providerId="LiveId" clId="{528968E5-A531-4ECA-A45C-ED342F51FE0E}" dt="2022-11-04T12:52:56.739" v="63" actId="47"/>
        <pc:sldMkLst>
          <pc:docMk/>
          <pc:sldMk cId="3532647593" sldId="336"/>
        </pc:sldMkLst>
        <pc:spChg chg="mod">
          <ac:chgData name="Patrick Jacob" userId="97dabbf521e30788" providerId="LiveId" clId="{528968E5-A531-4ECA-A45C-ED342F51FE0E}" dt="2022-11-04T12:52:54.257" v="61" actId="20577"/>
          <ac:spMkLst>
            <pc:docMk/>
            <pc:sldMk cId="3532647593" sldId="336"/>
            <ac:spMk id="2" creationId="{03E4600A-DEBA-7A40-5979-03392CCE3C38}"/>
          </ac:spMkLst>
        </pc:spChg>
      </pc:sldChg>
      <pc:sldChg chg="addSp modSp new mod setBg">
        <pc:chgData name="Patrick Jacob" userId="97dabbf521e30788" providerId="LiveId" clId="{528968E5-A531-4ECA-A45C-ED342F51FE0E}" dt="2022-11-04T13:41:04.922" v="1419" actId="26606"/>
        <pc:sldMkLst>
          <pc:docMk/>
          <pc:sldMk cId="4283331443" sldId="336"/>
        </pc:sldMkLst>
        <pc:spChg chg="mod">
          <ac:chgData name="Patrick Jacob" userId="97dabbf521e30788" providerId="LiveId" clId="{528968E5-A531-4ECA-A45C-ED342F51FE0E}" dt="2022-11-04T13:41:04.922" v="1419" actId="26606"/>
          <ac:spMkLst>
            <pc:docMk/>
            <pc:sldMk cId="4283331443" sldId="336"/>
            <ac:spMk id="2" creationId="{78EEB198-8140-6CD6-735F-F10CDB1FAC39}"/>
          </ac:spMkLst>
        </pc:spChg>
        <pc:spChg chg="mod">
          <ac:chgData name="Patrick Jacob" userId="97dabbf521e30788" providerId="LiveId" clId="{528968E5-A531-4ECA-A45C-ED342F51FE0E}" dt="2022-11-04T13:41:04.922" v="1419" actId="26606"/>
          <ac:spMkLst>
            <pc:docMk/>
            <pc:sldMk cId="4283331443" sldId="336"/>
            <ac:spMk id="3" creationId="{73F712AF-246B-C93D-8372-B05E6F95B8DB}"/>
          </ac:spMkLst>
        </pc:spChg>
        <pc:spChg chg="add">
          <ac:chgData name="Patrick Jacob" userId="97dabbf521e30788" providerId="LiveId" clId="{528968E5-A531-4ECA-A45C-ED342F51FE0E}" dt="2022-11-04T13:41:04.922" v="1419" actId="26606"/>
          <ac:spMkLst>
            <pc:docMk/>
            <pc:sldMk cId="4283331443" sldId="336"/>
            <ac:spMk id="1031" creationId="{117AB3D3-3C9C-4DED-809A-78734805B895}"/>
          </ac:spMkLst>
        </pc:spChg>
        <pc:spChg chg="add">
          <ac:chgData name="Patrick Jacob" userId="97dabbf521e30788" providerId="LiveId" clId="{528968E5-A531-4ECA-A45C-ED342F51FE0E}" dt="2022-11-04T13:41:04.922" v="1419" actId="26606"/>
          <ac:spMkLst>
            <pc:docMk/>
            <pc:sldMk cId="4283331443" sldId="336"/>
            <ac:spMk id="1033" creationId="{3A9A4357-BD1D-4622-A4FE-766E6AB8DE84}"/>
          </ac:spMkLst>
        </pc:spChg>
        <pc:spChg chg="add">
          <ac:chgData name="Patrick Jacob" userId="97dabbf521e30788" providerId="LiveId" clId="{528968E5-A531-4ECA-A45C-ED342F51FE0E}" dt="2022-11-04T13:41:04.922" v="1419" actId="26606"/>
          <ac:spMkLst>
            <pc:docMk/>
            <pc:sldMk cId="4283331443" sldId="336"/>
            <ac:spMk id="1035" creationId="{E659831F-0D9A-4C63-9EBB-8435B85A440F}"/>
          </ac:spMkLst>
        </pc:spChg>
        <pc:spChg chg="add">
          <ac:chgData name="Patrick Jacob" userId="97dabbf521e30788" providerId="LiveId" clId="{528968E5-A531-4ECA-A45C-ED342F51FE0E}" dt="2022-11-04T13:41:04.922" v="1419" actId="26606"/>
          <ac:spMkLst>
            <pc:docMk/>
            <pc:sldMk cId="4283331443" sldId="336"/>
            <ac:spMk id="1037" creationId="{E6995CE5-F890-4ABA-82A2-26507CE8D2A3}"/>
          </ac:spMkLst>
        </pc:spChg>
        <pc:picChg chg="add mod">
          <ac:chgData name="Patrick Jacob" userId="97dabbf521e30788" providerId="LiveId" clId="{528968E5-A531-4ECA-A45C-ED342F51FE0E}" dt="2022-11-04T13:41:04.922" v="1419" actId="26606"/>
          <ac:picMkLst>
            <pc:docMk/>
            <pc:sldMk cId="4283331443" sldId="336"/>
            <ac:picMk id="1026" creationId="{467270DA-2DC6-5577-8873-5335B54C38AA}"/>
          </ac:picMkLst>
        </pc:picChg>
      </pc:sldChg>
      <pc:sldChg chg="addSp delSp modSp new mod setBg">
        <pc:chgData name="Patrick Jacob" userId="97dabbf521e30788" providerId="LiveId" clId="{528968E5-A531-4ECA-A45C-ED342F51FE0E}" dt="2022-11-04T13:41:32.431" v="1423" actId="26606"/>
        <pc:sldMkLst>
          <pc:docMk/>
          <pc:sldMk cId="4192073496" sldId="337"/>
        </pc:sldMkLst>
        <pc:spChg chg="mod">
          <ac:chgData name="Patrick Jacob" userId="97dabbf521e30788" providerId="LiveId" clId="{528968E5-A531-4ECA-A45C-ED342F51FE0E}" dt="2022-11-04T13:41:32.431" v="1423" actId="26606"/>
          <ac:spMkLst>
            <pc:docMk/>
            <pc:sldMk cId="4192073496" sldId="337"/>
            <ac:spMk id="2" creationId="{8CA553BA-B954-A063-5F45-5B98C8C6DABC}"/>
          </ac:spMkLst>
        </pc:spChg>
        <pc:spChg chg="mod">
          <ac:chgData name="Patrick Jacob" userId="97dabbf521e30788" providerId="LiveId" clId="{528968E5-A531-4ECA-A45C-ED342F51FE0E}" dt="2022-11-04T13:41:32.431" v="1423" actId="26606"/>
          <ac:spMkLst>
            <pc:docMk/>
            <pc:sldMk cId="4192073496" sldId="337"/>
            <ac:spMk id="3" creationId="{7A64B939-F2A5-6833-5CDE-5B7DBD7BC025}"/>
          </ac:spMkLst>
        </pc:spChg>
        <pc:spChg chg="add del">
          <ac:chgData name="Patrick Jacob" userId="97dabbf521e30788" providerId="LiveId" clId="{528968E5-A531-4ECA-A45C-ED342F51FE0E}" dt="2022-11-04T13:41:32.416" v="1422" actId="26606"/>
          <ac:spMkLst>
            <pc:docMk/>
            <pc:sldMk cId="4192073496" sldId="337"/>
            <ac:spMk id="2055" creationId="{117AB3D3-3C9C-4DED-809A-78734805B895}"/>
          </ac:spMkLst>
        </pc:spChg>
        <pc:spChg chg="add del">
          <ac:chgData name="Patrick Jacob" userId="97dabbf521e30788" providerId="LiveId" clId="{528968E5-A531-4ECA-A45C-ED342F51FE0E}" dt="2022-11-04T13:41:32.416" v="1422" actId="26606"/>
          <ac:spMkLst>
            <pc:docMk/>
            <pc:sldMk cId="4192073496" sldId="337"/>
            <ac:spMk id="2057" creationId="{3A9A4357-BD1D-4622-A4FE-766E6AB8DE84}"/>
          </ac:spMkLst>
        </pc:spChg>
        <pc:spChg chg="add del">
          <ac:chgData name="Patrick Jacob" userId="97dabbf521e30788" providerId="LiveId" clId="{528968E5-A531-4ECA-A45C-ED342F51FE0E}" dt="2022-11-04T13:41:32.416" v="1422" actId="26606"/>
          <ac:spMkLst>
            <pc:docMk/>
            <pc:sldMk cId="4192073496" sldId="337"/>
            <ac:spMk id="2059" creationId="{E659831F-0D9A-4C63-9EBB-8435B85A440F}"/>
          </ac:spMkLst>
        </pc:spChg>
        <pc:spChg chg="add del">
          <ac:chgData name="Patrick Jacob" userId="97dabbf521e30788" providerId="LiveId" clId="{528968E5-A531-4ECA-A45C-ED342F51FE0E}" dt="2022-11-04T13:41:32.416" v="1422" actId="26606"/>
          <ac:spMkLst>
            <pc:docMk/>
            <pc:sldMk cId="4192073496" sldId="337"/>
            <ac:spMk id="2061" creationId="{E6995CE5-F890-4ABA-82A2-26507CE8D2A3}"/>
          </ac:spMkLst>
        </pc:spChg>
        <pc:spChg chg="add">
          <ac:chgData name="Patrick Jacob" userId="97dabbf521e30788" providerId="LiveId" clId="{528968E5-A531-4ECA-A45C-ED342F51FE0E}" dt="2022-11-04T13:41:32.431" v="1423" actId="26606"/>
          <ac:spMkLst>
            <pc:docMk/>
            <pc:sldMk cId="4192073496" sldId="337"/>
            <ac:spMk id="2063" creationId="{058A14AF-9FB5-4CC7-BA35-E8E85D3EDF0E}"/>
          </ac:spMkLst>
        </pc:spChg>
        <pc:spChg chg="add">
          <ac:chgData name="Patrick Jacob" userId="97dabbf521e30788" providerId="LiveId" clId="{528968E5-A531-4ECA-A45C-ED342F51FE0E}" dt="2022-11-04T13:41:32.431" v="1423" actId="26606"/>
          <ac:spMkLst>
            <pc:docMk/>
            <pc:sldMk cId="4192073496" sldId="337"/>
            <ac:spMk id="2064" creationId="{3A9A4357-BD1D-4622-A4FE-766E6AB8DE84}"/>
          </ac:spMkLst>
        </pc:spChg>
        <pc:spChg chg="add">
          <ac:chgData name="Patrick Jacob" userId="97dabbf521e30788" providerId="LiveId" clId="{528968E5-A531-4ECA-A45C-ED342F51FE0E}" dt="2022-11-04T13:41:32.431" v="1423" actId="26606"/>
          <ac:spMkLst>
            <pc:docMk/>
            <pc:sldMk cId="4192073496" sldId="337"/>
            <ac:spMk id="2065" creationId="{E659831F-0D9A-4C63-9EBB-8435B85A440F}"/>
          </ac:spMkLst>
        </pc:spChg>
        <pc:spChg chg="add">
          <ac:chgData name="Patrick Jacob" userId="97dabbf521e30788" providerId="LiveId" clId="{528968E5-A531-4ECA-A45C-ED342F51FE0E}" dt="2022-11-04T13:41:32.431" v="1423" actId="26606"/>
          <ac:spMkLst>
            <pc:docMk/>
            <pc:sldMk cId="4192073496" sldId="337"/>
            <ac:spMk id="2066" creationId="{E6995CE5-F890-4ABA-82A2-26507CE8D2A3}"/>
          </ac:spMkLst>
        </pc:spChg>
        <pc:picChg chg="add mod">
          <ac:chgData name="Patrick Jacob" userId="97dabbf521e30788" providerId="LiveId" clId="{528968E5-A531-4ECA-A45C-ED342F51FE0E}" dt="2022-11-04T13:41:32.431" v="1423" actId="26606"/>
          <ac:picMkLst>
            <pc:docMk/>
            <pc:sldMk cId="4192073496" sldId="337"/>
            <ac:picMk id="2050" creationId="{B6FBB519-0CA1-3CCE-F9C9-3B69F5519018}"/>
          </ac:picMkLst>
        </pc:picChg>
      </pc:sldChg>
      <pc:sldChg chg="addSp delSp modSp new mod setBg">
        <pc:chgData name="Patrick Jacob" userId="97dabbf521e30788" providerId="LiveId" clId="{528968E5-A531-4ECA-A45C-ED342F51FE0E}" dt="2022-11-04T13:42:42.033" v="1523" actId="26606"/>
        <pc:sldMkLst>
          <pc:docMk/>
          <pc:sldMk cId="2189439843" sldId="338"/>
        </pc:sldMkLst>
        <pc:spChg chg="mod">
          <ac:chgData name="Patrick Jacob" userId="97dabbf521e30788" providerId="LiveId" clId="{528968E5-A531-4ECA-A45C-ED342F51FE0E}" dt="2022-11-04T13:42:42.033" v="1523" actId="26606"/>
          <ac:spMkLst>
            <pc:docMk/>
            <pc:sldMk cId="2189439843" sldId="338"/>
            <ac:spMk id="2" creationId="{F9DC1486-F1C1-36FB-7903-3FFFDAD6AF44}"/>
          </ac:spMkLst>
        </pc:spChg>
        <pc:spChg chg="mod">
          <ac:chgData name="Patrick Jacob" userId="97dabbf521e30788" providerId="LiveId" clId="{528968E5-A531-4ECA-A45C-ED342F51FE0E}" dt="2022-11-04T13:42:42.033" v="1523" actId="26606"/>
          <ac:spMkLst>
            <pc:docMk/>
            <pc:sldMk cId="2189439843" sldId="338"/>
            <ac:spMk id="3" creationId="{D120CE5E-AFF2-4B0D-5631-BF5C05525843}"/>
          </ac:spMkLst>
        </pc:spChg>
        <pc:spChg chg="add del">
          <ac:chgData name="Patrick Jacob" userId="97dabbf521e30788" providerId="LiveId" clId="{528968E5-A531-4ECA-A45C-ED342F51FE0E}" dt="2022-11-04T13:42:42.033" v="1523" actId="26606"/>
          <ac:spMkLst>
            <pc:docMk/>
            <pc:sldMk cId="2189439843" sldId="338"/>
            <ac:spMk id="3079" creationId="{058A14AF-9FB5-4CC7-BA35-E8E85D3EDF0E}"/>
          </ac:spMkLst>
        </pc:spChg>
        <pc:spChg chg="add del">
          <ac:chgData name="Patrick Jacob" userId="97dabbf521e30788" providerId="LiveId" clId="{528968E5-A531-4ECA-A45C-ED342F51FE0E}" dt="2022-11-04T13:42:42.033" v="1523" actId="26606"/>
          <ac:spMkLst>
            <pc:docMk/>
            <pc:sldMk cId="2189439843" sldId="338"/>
            <ac:spMk id="3081" creationId="{3A9A4357-BD1D-4622-A4FE-766E6AB8DE84}"/>
          </ac:spMkLst>
        </pc:spChg>
        <pc:spChg chg="add del">
          <ac:chgData name="Patrick Jacob" userId="97dabbf521e30788" providerId="LiveId" clId="{528968E5-A531-4ECA-A45C-ED342F51FE0E}" dt="2022-11-04T13:42:42.033" v="1523" actId="26606"/>
          <ac:spMkLst>
            <pc:docMk/>
            <pc:sldMk cId="2189439843" sldId="338"/>
            <ac:spMk id="3083" creationId="{E659831F-0D9A-4C63-9EBB-8435B85A440F}"/>
          </ac:spMkLst>
        </pc:spChg>
        <pc:spChg chg="add del">
          <ac:chgData name="Patrick Jacob" userId="97dabbf521e30788" providerId="LiveId" clId="{528968E5-A531-4ECA-A45C-ED342F51FE0E}" dt="2022-11-04T13:42:42.033" v="1523" actId="26606"/>
          <ac:spMkLst>
            <pc:docMk/>
            <pc:sldMk cId="2189439843" sldId="338"/>
            <ac:spMk id="3085" creationId="{E6995CE5-F890-4ABA-82A2-26507CE8D2A3}"/>
          </ac:spMkLst>
        </pc:spChg>
        <pc:spChg chg="add">
          <ac:chgData name="Patrick Jacob" userId="97dabbf521e30788" providerId="LiveId" clId="{528968E5-A531-4ECA-A45C-ED342F51FE0E}" dt="2022-11-04T13:42:42.033" v="1523" actId="26606"/>
          <ac:spMkLst>
            <pc:docMk/>
            <pc:sldMk cId="2189439843" sldId="338"/>
            <ac:spMk id="3090" creationId="{149FB5C3-7336-4FE0-A30C-CC0A3646D499}"/>
          </ac:spMkLst>
        </pc:spChg>
        <pc:spChg chg="add">
          <ac:chgData name="Patrick Jacob" userId="97dabbf521e30788" providerId="LiveId" clId="{528968E5-A531-4ECA-A45C-ED342F51FE0E}" dt="2022-11-04T13:42:42.033" v="1523" actId="26606"/>
          <ac:spMkLst>
            <pc:docMk/>
            <pc:sldMk cId="2189439843" sldId="338"/>
            <ac:spMk id="3096" creationId="{0DA909B4-15FF-46A6-8A7F-7AEF977FE9ED}"/>
          </ac:spMkLst>
        </pc:spChg>
        <pc:spChg chg="add">
          <ac:chgData name="Patrick Jacob" userId="97dabbf521e30788" providerId="LiveId" clId="{528968E5-A531-4ECA-A45C-ED342F51FE0E}" dt="2022-11-04T13:42:42.033" v="1523" actId="26606"/>
          <ac:spMkLst>
            <pc:docMk/>
            <pc:sldMk cId="2189439843" sldId="338"/>
            <ac:spMk id="3098" creationId="{1382A32C-5B0C-4B1C-A074-76C6DBCC9F87}"/>
          </ac:spMkLst>
        </pc:spChg>
        <pc:grpChg chg="add">
          <ac:chgData name="Patrick Jacob" userId="97dabbf521e30788" providerId="LiveId" clId="{528968E5-A531-4ECA-A45C-ED342F51FE0E}" dt="2022-11-04T13:42:42.033" v="1523" actId="26606"/>
          <ac:grpSpMkLst>
            <pc:docMk/>
            <pc:sldMk cId="2189439843" sldId="338"/>
            <ac:grpSpMk id="3092" creationId="{19A6B5CE-CB1D-48EE-8B43-E952235C8371}"/>
          </ac:grpSpMkLst>
        </pc:grpChg>
        <pc:picChg chg="add mod">
          <ac:chgData name="Patrick Jacob" userId="97dabbf521e30788" providerId="LiveId" clId="{528968E5-A531-4ECA-A45C-ED342F51FE0E}" dt="2022-11-04T13:42:42.033" v="1523" actId="26606"/>
          <ac:picMkLst>
            <pc:docMk/>
            <pc:sldMk cId="2189439843" sldId="338"/>
            <ac:picMk id="3074" creationId="{E724B602-F389-5CF2-45C5-D1E674695FFB}"/>
          </ac:picMkLst>
        </pc:picChg>
        <pc:picChg chg="add mod">
          <ac:chgData name="Patrick Jacob" userId="97dabbf521e30788" providerId="LiveId" clId="{528968E5-A531-4ECA-A45C-ED342F51FE0E}" dt="2022-11-04T13:42:42.033" v="1523" actId="26606"/>
          <ac:picMkLst>
            <pc:docMk/>
            <pc:sldMk cId="2189439843" sldId="338"/>
            <ac:picMk id="3076" creationId="{2DBD59FE-22A3-5203-B640-4C3CDB789D97}"/>
          </ac:picMkLst>
        </pc:picChg>
      </pc:sldChg>
      <pc:sldChg chg="modSp new del mod">
        <pc:chgData name="Patrick Jacob" userId="97dabbf521e30788" providerId="LiveId" clId="{528968E5-A531-4ECA-A45C-ED342F51FE0E}" dt="2022-11-04T13:26:48.720" v="1001" actId="47"/>
        <pc:sldMkLst>
          <pc:docMk/>
          <pc:sldMk cId="3592685360" sldId="338"/>
        </pc:sldMkLst>
        <pc:spChg chg="mod">
          <ac:chgData name="Patrick Jacob" userId="97dabbf521e30788" providerId="LiveId" clId="{528968E5-A531-4ECA-A45C-ED342F51FE0E}" dt="2022-11-04T13:26:38.697" v="1000" actId="20577"/>
          <ac:spMkLst>
            <pc:docMk/>
            <pc:sldMk cId="3592685360" sldId="338"/>
            <ac:spMk id="2" creationId="{4893424E-7C1F-4F62-1A77-255359004A6A}"/>
          </ac:spMkLst>
        </pc:spChg>
      </pc:sldChg>
    </pc:docChg>
  </pc:docChgLst>
  <pc:docChgLst>
    <pc:chgData name="Patrick Jacob" userId="97dabbf521e30788" providerId="LiveId" clId="{75F58DF5-CBFF-42E3-9A97-04C477C66230}"/>
    <pc:docChg chg="custSel addSld delSld modSld">
      <pc:chgData name="Patrick Jacob" userId="97dabbf521e30788" providerId="LiveId" clId="{75F58DF5-CBFF-42E3-9A97-04C477C66230}" dt="2024-10-13T20:50:35.799" v="452" actId="20577"/>
      <pc:docMkLst>
        <pc:docMk/>
      </pc:docMkLst>
      <pc:sldChg chg="modSp mod">
        <pc:chgData name="Patrick Jacob" userId="97dabbf521e30788" providerId="LiveId" clId="{75F58DF5-CBFF-42E3-9A97-04C477C66230}" dt="2024-10-13T20:49:17.775" v="328" actId="20577"/>
        <pc:sldMkLst>
          <pc:docMk/>
          <pc:sldMk cId="24724351" sldId="271"/>
        </pc:sldMkLst>
        <pc:spChg chg="mod">
          <ac:chgData name="Patrick Jacob" userId="97dabbf521e30788" providerId="LiveId" clId="{75F58DF5-CBFF-42E3-9A97-04C477C66230}" dt="2024-10-13T20:48:13.478" v="260" actId="20577"/>
          <ac:spMkLst>
            <pc:docMk/>
            <pc:sldMk cId="24724351" sldId="271"/>
            <ac:spMk id="2" creationId="{7D80F197-5980-4918-9676-3633A143B948}"/>
          </ac:spMkLst>
        </pc:spChg>
        <pc:spChg chg="mod">
          <ac:chgData name="Patrick Jacob" userId="97dabbf521e30788" providerId="LiveId" clId="{75F58DF5-CBFF-42E3-9A97-04C477C66230}" dt="2024-10-13T20:49:17.775" v="328" actId="20577"/>
          <ac:spMkLst>
            <pc:docMk/>
            <pc:sldMk cId="24724351" sldId="271"/>
            <ac:spMk id="3" creationId="{9B8CAE32-243B-4118-A182-FC9105DC0E43}"/>
          </ac:spMkLst>
        </pc:spChg>
      </pc:sldChg>
      <pc:sldChg chg="modSp mod">
        <pc:chgData name="Patrick Jacob" userId="97dabbf521e30788" providerId="LiveId" clId="{75F58DF5-CBFF-42E3-9A97-04C477C66230}" dt="2024-10-13T20:50:13.960" v="420" actId="6549"/>
        <pc:sldMkLst>
          <pc:docMk/>
          <pc:sldMk cId="2697044873" sldId="272"/>
        </pc:sldMkLst>
        <pc:spChg chg="mod">
          <ac:chgData name="Patrick Jacob" userId="97dabbf521e30788" providerId="LiveId" clId="{75F58DF5-CBFF-42E3-9A97-04C477C66230}" dt="2024-10-13T20:50:13.960" v="420" actId="6549"/>
          <ac:spMkLst>
            <pc:docMk/>
            <pc:sldMk cId="2697044873" sldId="272"/>
            <ac:spMk id="7" creationId="{9333BA0D-EB32-46C1-AC1C-992A9C4790A5}"/>
          </ac:spMkLst>
        </pc:spChg>
      </pc:sldChg>
      <pc:sldChg chg="modSp mod">
        <pc:chgData name="Patrick Jacob" userId="97dabbf521e30788" providerId="LiveId" clId="{75F58DF5-CBFF-42E3-9A97-04C477C66230}" dt="2024-10-13T20:50:35.799" v="452" actId="20577"/>
        <pc:sldMkLst>
          <pc:docMk/>
          <pc:sldMk cId="333821283" sldId="327"/>
        </pc:sldMkLst>
        <pc:spChg chg="mod">
          <ac:chgData name="Patrick Jacob" userId="97dabbf521e30788" providerId="LiveId" clId="{75F58DF5-CBFF-42E3-9A97-04C477C66230}" dt="2024-10-13T20:50:20.555" v="423" actId="6549"/>
          <ac:spMkLst>
            <pc:docMk/>
            <pc:sldMk cId="333821283" sldId="327"/>
            <ac:spMk id="2" creationId="{F399B459-81C0-4354-B7C4-DC92D55644A2}"/>
          </ac:spMkLst>
        </pc:spChg>
        <pc:spChg chg="mod">
          <ac:chgData name="Patrick Jacob" userId="97dabbf521e30788" providerId="LiveId" clId="{75F58DF5-CBFF-42E3-9A97-04C477C66230}" dt="2024-10-13T20:50:35.799" v="452" actId="20577"/>
          <ac:spMkLst>
            <pc:docMk/>
            <pc:sldMk cId="333821283" sldId="327"/>
            <ac:spMk id="3" creationId="{66F7D746-036E-4EB9-AA75-CDE909C3BA1F}"/>
          </ac:spMkLst>
        </pc:spChg>
      </pc:sldChg>
      <pc:sldChg chg="del">
        <pc:chgData name="Patrick Jacob" userId="97dabbf521e30788" providerId="LiveId" clId="{75F58DF5-CBFF-42E3-9A97-04C477C66230}" dt="2024-10-13T20:47:51.491" v="230" actId="47"/>
        <pc:sldMkLst>
          <pc:docMk/>
          <pc:sldMk cId="1562396191" sldId="333"/>
        </pc:sldMkLst>
      </pc:sldChg>
      <pc:sldChg chg="modSp mod">
        <pc:chgData name="Patrick Jacob" userId="97dabbf521e30788" providerId="LiveId" clId="{75F58DF5-CBFF-42E3-9A97-04C477C66230}" dt="2024-10-13T20:49:55.785" v="419" actId="20577"/>
        <pc:sldMkLst>
          <pc:docMk/>
          <pc:sldMk cId="3108094371" sldId="334"/>
        </pc:sldMkLst>
        <pc:spChg chg="mod">
          <ac:chgData name="Patrick Jacob" userId="97dabbf521e30788" providerId="LiveId" clId="{75F58DF5-CBFF-42E3-9A97-04C477C66230}" dt="2024-10-13T20:49:55.785" v="419" actId="20577"/>
          <ac:spMkLst>
            <pc:docMk/>
            <pc:sldMk cId="3108094371" sldId="334"/>
            <ac:spMk id="3" creationId="{2A6425E2-3102-42ED-82F6-E02A23574004}"/>
          </ac:spMkLst>
        </pc:spChg>
      </pc:sldChg>
      <pc:sldChg chg="modSp add mod">
        <pc:chgData name="Patrick Jacob" userId="97dabbf521e30788" providerId="LiveId" clId="{75F58DF5-CBFF-42E3-9A97-04C477C66230}" dt="2024-10-13T20:48:03.582" v="254" actId="20577"/>
        <pc:sldMkLst>
          <pc:docMk/>
          <pc:sldMk cId="3162673777" sldId="335"/>
        </pc:sldMkLst>
        <pc:spChg chg="mod">
          <ac:chgData name="Patrick Jacob" userId="97dabbf521e30788" providerId="LiveId" clId="{75F58DF5-CBFF-42E3-9A97-04C477C66230}" dt="2024-10-13T20:48:03.582" v="254" actId="20577"/>
          <ac:spMkLst>
            <pc:docMk/>
            <pc:sldMk cId="3162673777" sldId="335"/>
            <ac:spMk id="3" creationId="{25835C2E-C0FE-A764-D4CE-49338696D7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01BE-DF0C-454B-A321-4B7079D6F439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B710A-A972-433B-874A-1FDBA59EFD2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8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Réformes: </a:t>
            </a:r>
            <a:r>
              <a:rPr lang="fr-FR" sz="1600" dirty="0">
                <a:solidFill>
                  <a:schemeClr val="tx2"/>
                </a:solidFill>
              </a:rPr>
              <a:t>Pistes de réforme: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Réformes cosmétiques :</a:t>
            </a:r>
          </a:p>
          <a:p>
            <a:pPr lvl="2"/>
            <a:r>
              <a:rPr lang="fr-FR" sz="1600" dirty="0">
                <a:solidFill>
                  <a:schemeClr val="tx2"/>
                </a:solidFill>
              </a:rPr>
              <a:t>CIRDI/CNUDCI, Code de conduite pour les personnes appelées à trancher des différends internationaux relatifs aux investissement, version 4, juillet 2022</a:t>
            </a:r>
          </a:p>
          <a:p>
            <a:pPr lvl="2"/>
            <a:r>
              <a:rPr lang="fr-FR" sz="1600" dirty="0">
                <a:solidFill>
                  <a:schemeClr val="tx2"/>
                </a:solidFill>
              </a:rPr>
              <a:t>CIRDI, Règlement d’arbitrage, nouvelle version, juillet 2022</a:t>
            </a:r>
          </a:p>
          <a:p>
            <a:pPr lvl="2"/>
            <a:r>
              <a:rPr lang="fr-FR" sz="1600" dirty="0">
                <a:solidFill>
                  <a:schemeClr val="tx2"/>
                </a:solidFill>
              </a:rPr>
              <a:t>CNUDCI, Règlement sur la transparence dans l’arbitrage d’investissement, 2014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Réformes substantielles :</a:t>
            </a:r>
          </a:p>
          <a:p>
            <a:pPr lvl="2"/>
            <a:r>
              <a:rPr lang="fr-FR" sz="1600" dirty="0">
                <a:solidFill>
                  <a:schemeClr val="tx2"/>
                </a:solidFill>
              </a:rPr>
              <a:t>Un mécanisme d’appel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B710A-A972-433B-874A-1FDBA59EFD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8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55E61-5BAA-43A8-9D3F-E05E341FF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3F06B7-CE7D-4866-9F52-C3604C3AE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482838-3FC1-42F2-81A4-B537C20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4CA-0984-4D98-A019-B31F8D43817A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2010DB-6C9D-4690-849D-D7F3C3B0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E7F733-FFDC-4D1C-ABDF-8FDE75D9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22D-89F3-4BE9-8E75-0D87A3430B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41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805CF-7349-41B2-B5A6-9F0FF25D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B01B62-EF0E-4379-920D-84772AB13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EDAF86-53A1-4602-AE64-406BEBDE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4CA-0984-4D98-A019-B31F8D43817A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6870FE-252B-43B4-8FDF-F019C352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7BDC17-B820-4F19-8E2F-F19BEEF6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22D-89F3-4BE9-8E75-0D87A3430B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2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EEA3160-99BA-4F78-AFB9-7C44B9C22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257F79-75BC-4B44-9BD0-338C53C9B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44CBA6-19E0-42A9-934C-A1915DEF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4CA-0984-4D98-A019-B31F8D43817A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7EFDC1-E11E-4ECC-A6CA-FEBB884C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03A4D-4387-44A5-83B8-7A57192A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22D-89F3-4BE9-8E75-0D87A3430B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21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30F68-E3AC-465E-A0FE-D3ECA383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F142D3-484F-4654-A9A7-662A9039C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E833D4-F847-462D-AE6F-7A8A68C8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4CA-0984-4D98-A019-B31F8D43817A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503E1F-AFFD-487F-87EF-AC389761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266F13-78F7-45E6-8F80-7C381758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22D-89F3-4BE9-8E75-0D87A3430B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8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C4BED-C957-45DF-BA7C-9D0D9B1D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E82CB5-964D-473A-8CFA-69EE3F4FF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BFD314-5081-4D3E-A027-CC957E24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4CA-0984-4D98-A019-B31F8D43817A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DD6262-E16F-407F-8DD2-EDBEBDE0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3317CC-3334-4684-8EF6-9BE47700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22D-89F3-4BE9-8E75-0D87A3430B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62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EFED1-7133-4959-B79D-7E0FDBDE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EDB17A-6592-4F17-A0F7-A4742A07A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DA4759-EA7C-4537-95F8-1CF604A90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7EAD49-6D41-40A3-A771-3592025F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4CA-0984-4D98-A019-B31F8D43817A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36E296-6269-41DE-8B64-E57E2A27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57E13D-6765-43DB-838E-AF8D4528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22D-89F3-4BE9-8E75-0D87A3430B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39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482AF-AD7A-42F0-B7A9-772D1288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3E03F0-6C08-4475-A773-140DEF323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14B723-798C-40B7-871F-7B665F948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414D3A-0358-4603-896B-73FCD996A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CD6FEB-3213-4FC9-802C-262F7D2D0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F9EF78-E6A9-4542-92AD-78DE5DF5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4CA-0984-4D98-A019-B31F8D43817A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212BF0-8547-416B-82F4-4BE319FA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FD8546-E322-4B6F-8306-7520699D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22D-89F3-4BE9-8E75-0D87A3430B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42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5228B-6F7D-4CAA-AC0C-CF9DFBB7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7D0B98-8CEC-4866-B12E-C350D73C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4CA-0984-4D98-A019-B31F8D43817A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85FF9E-6216-4F98-9965-56C0486B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311B9E-4573-447E-AB6C-D6C64029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22D-89F3-4BE9-8E75-0D87A3430B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38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39045FC-0940-4374-BC9D-B6895357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4CA-0984-4D98-A019-B31F8D43817A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EEB5BC-A565-4263-9E4B-AAAE041E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DDF96-D85F-4D9F-8844-D25972C1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22D-89F3-4BE9-8E75-0D87A3430B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0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6353A-D1C1-47F6-9FB5-518E6820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5ED56-2FF7-4B85-927B-1B04BB6D6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84B1CA-0FA5-4E2C-AF9A-7F2C65496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6339E6-A8D7-407D-A68A-F6A3F03DD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4CA-0984-4D98-A019-B31F8D43817A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AAE401-7499-4F05-AA8D-0D9C94FC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4BF199-F61A-4A9F-AD97-AAB17AAB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22D-89F3-4BE9-8E75-0D87A3430B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A43C52-8CB9-4E97-B899-895092C0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B6A5C2-488B-4BF9-9235-D557EDFAA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38ADC2-440C-49BA-81E3-9504542B0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4F7074-8201-411E-AC23-DC68E272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4CA-0984-4D98-A019-B31F8D43817A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894560-B795-4394-9592-87A4F56B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E86502-BDA5-451F-9963-DB6DFE60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E22D-89F3-4BE9-8E75-0D87A3430B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4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4E5945-845F-42F2-9671-2E3C66E5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7ABEFA-BF32-4476-907B-9EB25675D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D72A22-7585-44C8-8786-36DC06BE9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B54CA-0984-4D98-A019-B31F8D43817A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DCAE20-23D2-49B3-82B1-D0C3EF6B0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8EE061-A3AC-4C60-9F12-3C2521CD8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E22D-89F3-4BE9-8E75-0D87A3430B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8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fr-FR" noProof="1"/>
              <a:t>Droit international économique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fr-FR" noProof="1"/>
              <a:t>Patrick Jacob, UVSQ (</a:t>
            </a:r>
            <a:r>
              <a:rPr lang="fr-FR" cap="none" noProof="1"/>
              <a:t>patrick.jacob@uvsq.fr</a:t>
            </a:r>
            <a:r>
              <a:rPr lang="fr-FR" noProof="1"/>
              <a:t>)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45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691085-618D-56DC-0EAD-826520435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37">
            <a:extLst>
              <a:ext uri="{FF2B5EF4-FFF2-40B4-BE49-F238E27FC236}">
                <a16:creationId xmlns:a16="http://schemas.microsoft.com/office/drawing/2014/main" id="{9D0D0265-D44D-0238-4E7C-F3CE993C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D4E5BB-EB45-43F3-99C3-C7E539E3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fr-FR" sz="3200" dirty="0"/>
              <a:t>4. Le règlement des différends relatifs aux investissements</a:t>
            </a:r>
          </a:p>
        </p:txBody>
      </p:sp>
      <p:sp>
        <p:nvSpPr>
          <p:cNvPr id="1041" name="Rectangle 139">
            <a:extLst>
              <a:ext uri="{FF2B5EF4-FFF2-40B4-BE49-F238E27FC236}">
                <a16:creationId xmlns:a16="http://schemas.microsoft.com/office/drawing/2014/main" id="{479AD5F0-1027-E537-C822-5FEEFA461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41">
            <a:extLst>
              <a:ext uri="{FF2B5EF4-FFF2-40B4-BE49-F238E27FC236}">
                <a16:creationId xmlns:a16="http://schemas.microsoft.com/office/drawing/2014/main" id="{523A05AC-15DF-45D7-4874-9B9FDB53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découvrir: le Centre International de Règlement des Différends relatifs  aux Investissements (CIRDI) – La Voix du Juriste">
            <a:extLst>
              <a:ext uri="{FF2B5EF4-FFF2-40B4-BE49-F238E27FC236}">
                <a16:creationId xmlns:a16="http://schemas.microsoft.com/office/drawing/2014/main" id="{FE34FAA5-22A2-DFFC-9E7D-C0B190E96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b="9388"/>
          <a:stretch/>
        </p:blipFill>
        <p:spPr bwMode="auto">
          <a:xfrm>
            <a:off x="959205" y="364142"/>
            <a:ext cx="10369645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43">
            <a:extLst>
              <a:ext uri="{FF2B5EF4-FFF2-40B4-BE49-F238E27FC236}">
                <a16:creationId xmlns:a16="http://schemas.microsoft.com/office/drawing/2014/main" id="{0593A21C-6CF3-F3EA-46A6-56B874EC3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835C2E-C0FE-A764-D4CE-49338696D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 fontScale="77500" lnSpcReduction="20000"/>
          </a:bodyPr>
          <a:lstStyle/>
          <a:p>
            <a:r>
              <a:rPr lang="fr-FR" sz="1300" dirty="0"/>
              <a:t>Caractéristiques:</a:t>
            </a:r>
          </a:p>
          <a:p>
            <a:pPr lvl="1"/>
            <a:r>
              <a:rPr lang="fr-FR" sz="900" dirty="0"/>
              <a:t>Un système mixte investisseur-Etat</a:t>
            </a:r>
          </a:p>
          <a:p>
            <a:pPr lvl="1"/>
            <a:r>
              <a:rPr lang="fr-FR" sz="900" dirty="0"/>
              <a:t>Un système </a:t>
            </a:r>
            <a:r>
              <a:rPr lang="fr-FR" sz="900" i="1" dirty="0"/>
              <a:t>ad hoc</a:t>
            </a:r>
            <a:r>
              <a:rPr lang="fr-FR" sz="900" dirty="0"/>
              <a:t>: l’arbitrage</a:t>
            </a:r>
          </a:p>
          <a:p>
            <a:pPr lvl="1"/>
            <a:r>
              <a:rPr lang="fr-FR" sz="900" dirty="0"/>
              <a:t>Un système tourné vers la réparation</a:t>
            </a:r>
          </a:p>
          <a:p>
            <a:pPr lvl="1"/>
            <a:r>
              <a:rPr lang="fr-FR" sz="900" dirty="0"/>
              <a:t>Un système globalement efficace</a:t>
            </a:r>
          </a:p>
          <a:p>
            <a:r>
              <a:rPr lang="fr-FR" sz="1300" dirty="0"/>
              <a:t>Développement</a:t>
            </a:r>
          </a:p>
          <a:p>
            <a:r>
              <a:rPr lang="fr-FR" sz="1300" dirty="0"/>
              <a:t>Crise</a:t>
            </a:r>
          </a:p>
          <a:p>
            <a:pPr lvl="1"/>
            <a:r>
              <a:rPr lang="fr-FR" sz="900" dirty="0"/>
              <a:t>Raisons</a:t>
            </a:r>
          </a:p>
          <a:p>
            <a:pPr lvl="1"/>
            <a:r>
              <a:rPr lang="fr-FR" sz="900" dirty="0"/>
              <a:t>Alternatives</a:t>
            </a:r>
          </a:p>
        </p:txBody>
      </p:sp>
    </p:spTree>
    <p:extLst>
      <p:ext uri="{BB962C8B-B14F-4D97-AF65-F5344CB8AC3E}">
        <p14:creationId xmlns:p14="http://schemas.microsoft.com/office/powerpoint/2010/main" val="316267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80F197-5980-4918-9676-3633A143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fr-FR" sz="3700" dirty="0"/>
              <a:t>A. Le développement de l’arbitrage</a:t>
            </a:r>
            <a:endParaRPr lang="en-GB" sz="37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8CAE32-243B-4118-A182-FC9105DC0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fr-FR" sz="2000" dirty="0"/>
              <a:t>Etape 1 : De la protection diplomatique à l’arbitrage</a:t>
            </a:r>
          </a:p>
          <a:p>
            <a:r>
              <a:rPr lang="fr-FR" sz="2000" dirty="0"/>
              <a:t>Etape 2 : Du compromis d’arbitrage au consentement dissocié</a:t>
            </a:r>
          </a:p>
          <a:p>
            <a:pPr lvl="1"/>
            <a:r>
              <a:rPr lang="fr-FR" sz="1600" dirty="0"/>
              <a:t>CIRDI, </a:t>
            </a:r>
            <a:r>
              <a:rPr lang="fr-FR" sz="1600" i="1" dirty="0"/>
              <a:t>AAPL c. Sri Lanka</a:t>
            </a:r>
            <a:r>
              <a:rPr lang="fr-FR" sz="1600" dirty="0"/>
              <a:t>, sentence, 27 juin 1990</a:t>
            </a:r>
            <a:endParaRPr lang="en-GB" sz="1600" dirty="0"/>
          </a:p>
          <a:p>
            <a:r>
              <a:rPr lang="fr-FR" sz="2000" dirty="0"/>
              <a:t>Etape 3 : La multiplication des offres d’arbitrage</a:t>
            </a:r>
            <a:endParaRPr lang="en-GB" sz="20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iel, eau, extérieur, bateau&#10;&#10;Description générée automatiquement">
            <a:extLst>
              <a:ext uri="{FF2B5EF4-FFF2-40B4-BE49-F238E27FC236}">
                <a16:creationId xmlns:a16="http://schemas.microsoft.com/office/drawing/2014/main" id="{9B7C7A55-171B-4623-90E5-95D6255C0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4" b="4813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0B9D2C-3E67-58DD-DA6C-7F9D5E7FB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69" b="-4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F8C65B-34E3-406A-A2F4-EEAE4BD6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/>
              <a:t>A. Le développement de l’arbitrage - Modalités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6425E2-3102-42ED-82F6-E02A23574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fr-FR" sz="2000" dirty="0"/>
              <a:t>Les tribunaux arbitraux</a:t>
            </a:r>
          </a:p>
          <a:p>
            <a:r>
              <a:rPr lang="fr-FR" sz="2000" dirty="0"/>
              <a:t>La sentence arbitrale</a:t>
            </a:r>
          </a:p>
          <a:p>
            <a:pPr lvl="1"/>
            <a:r>
              <a:rPr lang="fr-FR" sz="2000" dirty="0"/>
              <a:t>Objet : la réparation</a:t>
            </a:r>
          </a:p>
          <a:p>
            <a:pPr lvl="1"/>
            <a:r>
              <a:rPr lang="fr-FR" sz="2000" dirty="0"/>
              <a:t>Statut : une sentence obligatoire assortie de mécanismes d’exécution</a:t>
            </a:r>
          </a:p>
          <a:p>
            <a:r>
              <a:rPr lang="fr-FR" sz="2000" dirty="0"/>
              <a:t>Bilan quantitatif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16295D-0D4A-EA35-A9D3-DA7ED813E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3362825"/>
            <a:ext cx="5150277" cy="195710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9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55DED5-9172-4716-BB2C-DCCBEEA5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ellipse">
            <a:avLst/>
          </a:prstGeom>
        </p:spPr>
        <p:txBody>
          <a:bodyPr anchor="b">
            <a:normAutofit/>
          </a:bodyPr>
          <a:lstStyle/>
          <a:p>
            <a:r>
              <a:rPr lang="fr-FR" sz="4800"/>
              <a:t>B. La crise de l’arbitrage</a:t>
            </a:r>
            <a:endParaRPr lang="en-GB" sz="48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333BA0D-EB32-46C1-AC1C-992A9C479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fr-FR" sz="2000" dirty="0"/>
              <a:t>Causes</a:t>
            </a:r>
          </a:p>
          <a:p>
            <a:pPr lvl="1"/>
            <a:r>
              <a:rPr lang="fr-FR" sz="2000" dirty="0"/>
              <a:t>Légitimité</a:t>
            </a:r>
          </a:p>
          <a:p>
            <a:pPr lvl="1"/>
            <a:r>
              <a:rPr lang="fr-FR" sz="2000" dirty="0"/>
              <a:t>Efficience</a:t>
            </a:r>
          </a:p>
          <a:p>
            <a:pPr lvl="1"/>
            <a:r>
              <a:rPr lang="fr-FR" sz="2000" dirty="0"/>
              <a:t>Cohérence</a:t>
            </a:r>
          </a:p>
        </p:txBody>
      </p:sp>
      <p:pic>
        <p:nvPicPr>
          <p:cNvPr id="9" name="Image 8" descr="Une image contenant intérieur, plafond, plancher, table&#10;&#10;Description générée automatiquement">
            <a:extLst>
              <a:ext uri="{FF2B5EF4-FFF2-40B4-BE49-F238E27FC236}">
                <a16:creationId xmlns:a16="http://schemas.microsoft.com/office/drawing/2014/main" id="{54642DF2-66BE-4707-A59B-19680DD1E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" r="9806" b="-2"/>
          <a:stretch/>
        </p:blipFill>
        <p:spPr>
          <a:xfrm>
            <a:off x="5911532" y="3380814"/>
            <a:ext cx="5150277" cy="192112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4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9B459-81C0-4354-B7C4-DC92D556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298" y="669925"/>
            <a:ext cx="4208403" cy="1325563"/>
          </a:xfrm>
        </p:spPr>
        <p:txBody>
          <a:bodyPr anchor="b"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Alternatives 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55811D-FC47-EE0B-8014-03C5B9979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408" y="1007844"/>
            <a:ext cx="2971800" cy="21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CSID and UNCITRAL update the Draft Code of Conduct for Adjudicators -  Fietta">
            <a:extLst>
              <a:ext uri="{FF2B5EF4-FFF2-40B4-BE49-F238E27FC236}">
                <a16:creationId xmlns:a16="http://schemas.microsoft.com/office/drawing/2014/main" id="{413ACAC7-B98E-AD55-57ED-605AE6429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4" b="-2"/>
          <a:stretch/>
        </p:blipFill>
        <p:spPr bwMode="auto">
          <a:xfrm>
            <a:off x="3581400" y="1062206"/>
            <a:ext cx="2971800" cy="21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45298" y="2026340"/>
            <a:ext cx="5446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able, scène, intérieur, bibliothèque&#10;&#10;Description générée automatiquement">
            <a:extLst>
              <a:ext uri="{FF2B5EF4-FFF2-40B4-BE49-F238E27FC236}">
                <a16:creationId xmlns:a16="http://schemas.microsoft.com/office/drawing/2014/main" id="{AFB6D89F-876D-4AD1-B62D-708B65E7D8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r="8603" b="-1"/>
          <a:stretch/>
        </p:blipFill>
        <p:spPr>
          <a:xfrm>
            <a:off x="416408" y="3411753"/>
            <a:ext cx="2971800" cy="2143168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4776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Multilateral investment court: Council gives mandate to the Commission to  open negotiations | bilaterals.org">
            <a:extLst>
              <a:ext uri="{FF2B5EF4-FFF2-40B4-BE49-F238E27FC236}">
                <a16:creationId xmlns:a16="http://schemas.microsoft.com/office/drawing/2014/main" id="{681636B8-FC5E-B0DC-581F-11B705AB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3411753"/>
            <a:ext cx="2971800" cy="17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F7D746-036E-4EB9-AA75-CDE909C3B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298" y="2288833"/>
            <a:ext cx="4208403" cy="371157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Voie 1 : La réforme de l’arbitrage</a:t>
            </a:r>
          </a:p>
          <a:p>
            <a:r>
              <a:rPr lang="fr-FR" sz="2000" dirty="0">
                <a:solidFill>
                  <a:schemeClr val="bg1"/>
                </a:solidFill>
              </a:rPr>
              <a:t>Voie 2 : La mise en place d’une juridiction permanente</a:t>
            </a:r>
          </a:p>
          <a:p>
            <a:r>
              <a:rPr lang="fr-FR" sz="2000" dirty="0">
                <a:solidFill>
                  <a:schemeClr val="bg1"/>
                </a:solidFill>
              </a:rPr>
              <a:t>Voie 3 : Le retour à des mécanismes classiques de protection diplomatique</a:t>
            </a:r>
          </a:p>
        </p:txBody>
      </p:sp>
    </p:spTree>
    <p:extLst>
      <p:ext uri="{BB962C8B-B14F-4D97-AF65-F5344CB8AC3E}">
        <p14:creationId xmlns:p14="http://schemas.microsoft.com/office/powerpoint/2010/main" val="3338212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228</Words>
  <Application>Microsoft Office PowerPoint</Application>
  <PresentationFormat>Grand écran</PresentationFormat>
  <Paragraphs>40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Droit international économique</vt:lpstr>
      <vt:lpstr>4. Le règlement des différends relatifs aux investissements</vt:lpstr>
      <vt:lpstr>A. Le développement de l’arbitrage</vt:lpstr>
      <vt:lpstr>A. Le développement de l’arbitrage - Modalités</vt:lpstr>
      <vt:lpstr>B. La crise de l’arbitrage</vt:lpstr>
      <vt:lpstr>Alternatives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 international économique</dc:title>
  <dc:creator>Patrick Jacob</dc:creator>
  <cp:lastModifiedBy>Patrick Jacob</cp:lastModifiedBy>
  <cp:revision>3</cp:revision>
  <dcterms:created xsi:type="dcterms:W3CDTF">2020-11-02T09:40:45Z</dcterms:created>
  <dcterms:modified xsi:type="dcterms:W3CDTF">2024-10-13T20:50:40Z</dcterms:modified>
</cp:coreProperties>
</file>