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0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ire Smadja" userId="4129644f-4575-47bb-8663-ed79eb7186f9" providerId="ADAL" clId="{F59D3365-C300-47B3-BE4C-971792BA4DF8}"/>
    <pc:docChg chg="modSld">
      <pc:chgData name="Claire Smadja" userId="4129644f-4575-47bb-8663-ed79eb7186f9" providerId="ADAL" clId="{F59D3365-C300-47B3-BE4C-971792BA4DF8}" dt="2024-10-15T16:00:24.567" v="0" actId="5793"/>
      <pc:docMkLst>
        <pc:docMk/>
      </pc:docMkLst>
      <pc:sldChg chg="modSp mod">
        <pc:chgData name="Claire Smadja" userId="4129644f-4575-47bb-8663-ed79eb7186f9" providerId="ADAL" clId="{F59D3365-C300-47B3-BE4C-971792BA4DF8}" dt="2024-10-15T16:00:24.567" v="0" actId="5793"/>
        <pc:sldMkLst>
          <pc:docMk/>
          <pc:sldMk cId="4269785288" sldId="258"/>
        </pc:sldMkLst>
        <pc:spChg chg="mod">
          <ac:chgData name="Claire Smadja" userId="4129644f-4575-47bb-8663-ed79eb7186f9" providerId="ADAL" clId="{F59D3365-C300-47B3-BE4C-971792BA4DF8}" dt="2024-10-15T16:00:24.567" v="0" actId="5793"/>
          <ac:spMkLst>
            <pc:docMk/>
            <pc:sldMk cId="4269785288" sldId="258"/>
            <ac:spMk id="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5401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9898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3499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4410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7343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7673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4565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395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9548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1924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9303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0879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4436" y="1400109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fr-FR" dirty="0"/>
              <a:t>SUPPORTING  SLIDES  FOR PREPARING THE  ORAL PRESENTATION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6051" y="2997573"/>
            <a:ext cx="9679632" cy="1500187"/>
          </a:xfrm>
        </p:spPr>
        <p:txBody>
          <a:bodyPr>
            <a:noAutofit/>
          </a:bodyPr>
          <a:lstStyle/>
          <a:p>
            <a:r>
              <a:rPr lang="fr-FR" b="1" u="dbl" dirty="0">
                <a:solidFill>
                  <a:srgbClr val="0000CC"/>
                </a:solidFill>
              </a:rPr>
              <a:t>Group 3</a:t>
            </a:r>
            <a:r>
              <a:rPr lang="fr-FR" b="1" dirty="0">
                <a:solidFill>
                  <a:srgbClr val="0000CC"/>
                </a:solidFill>
              </a:rPr>
              <a:t>: </a:t>
            </a:r>
          </a:p>
          <a:p>
            <a:r>
              <a:rPr lang="en-US" b="1">
                <a:solidFill>
                  <a:srgbClr val="0000CC"/>
                </a:solidFill>
              </a:rPr>
              <a:t>SDS-PAGE for </a:t>
            </a:r>
            <a:r>
              <a:rPr lang="en-US" b="1" dirty="0">
                <a:solidFill>
                  <a:srgbClr val="0000CC"/>
                </a:solidFill>
              </a:rPr>
              <a:t>purity and identity controls of therapeutic proteins </a:t>
            </a:r>
            <a:endParaRPr lang="fr-FR" b="1" dirty="0">
              <a:solidFill>
                <a:srgbClr val="0000CC"/>
              </a:solidFill>
            </a:endParaRPr>
          </a:p>
          <a:p>
            <a:r>
              <a:rPr lang="fr-FR" b="1" dirty="0" err="1">
                <a:solidFill>
                  <a:srgbClr val="0000CC"/>
                </a:solidFill>
              </a:rPr>
              <a:t>Supervising</a:t>
            </a:r>
            <a:r>
              <a:rPr lang="fr-FR" b="1" dirty="0">
                <a:solidFill>
                  <a:srgbClr val="0000CC"/>
                </a:solidFill>
              </a:rPr>
              <a:t> </a:t>
            </a:r>
            <a:r>
              <a:rPr lang="fr-FR" b="1" dirty="0" err="1">
                <a:solidFill>
                  <a:srgbClr val="0000CC"/>
                </a:solidFill>
              </a:rPr>
              <a:t>teacher</a:t>
            </a:r>
            <a:r>
              <a:rPr lang="fr-FR" b="1" dirty="0">
                <a:solidFill>
                  <a:srgbClr val="0000CC"/>
                </a:solidFill>
              </a:rPr>
              <a:t> : Claire </a:t>
            </a:r>
            <a:r>
              <a:rPr lang="fr-FR" b="1" dirty="0" err="1">
                <a:solidFill>
                  <a:srgbClr val="0000CC"/>
                </a:solidFill>
              </a:rPr>
              <a:t>Smadja</a:t>
            </a:r>
            <a:endParaRPr lang="fr-FR" b="1" dirty="0">
              <a:solidFill>
                <a:srgbClr val="0000CC"/>
              </a:solidFill>
            </a:endParaRPr>
          </a:p>
          <a:p>
            <a:r>
              <a:rPr lang="fr-FR" b="1" dirty="0" err="1">
                <a:solidFill>
                  <a:srgbClr val="0000CC"/>
                </a:solidFill>
              </a:rPr>
              <a:t>Names</a:t>
            </a:r>
            <a:r>
              <a:rPr lang="fr-FR" b="1" dirty="0">
                <a:solidFill>
                  <a:srgbClr val="0000CC"/>
                </a:solidFill>
              </a:rPr>
              <a:t> : ……………………………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b="1" dirty="0">
              <a:solidFill>
                <a:srgbClr val="0000CC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b="1" dirty="0">
              <a:solidFill>
                <a:srgbClr val="0000CC"/>
              </a:solidFill>
            </a:endParaRPr>
          </a:p>
          <a:p>
            <a:endParaRPr lang="fr-FR" b="1" dirty="0">
              <a:solidFill>
                <a:srgbClr val="0000CC"/>
              </a:solidFill>
            </a:endParaRPr>
          </a:p>
          <a:p>
            <a:r>
              <a:rPr lang="fr-FR" b="1" dirty="0">
                <a:solidFill>
                  <a:srgbClr val="0000CC"/>
                </a:solidFill>
              </a:rPr>
              <a:t>Date:……………</a:t>
            </a:r>
            <a:br>
              <a:rPr lang="fr-FR" b="1" dirty="0">
                <a:solidFill>
                  <a:srgbClr val="0000CC"/>
                </a:solidFill>
              </a:rPr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7247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Mechanism</a:t>
            </a:r>
            <a:r>
              <a:rPr lang="fr-FR" dirty="0"/>
              <a:t> 1-3 slides</a:t>
            </a:r>
            <a:r>
              <a:rPr lang="fr-FR" dirty="0">
                <a:solidFill>
                  <a:srgbClr val="FF0066"/>
                </a:solidFill>
              </a:rPr>
              <a:t>*</a:t>
            </a:r>
            <a:r>
              <a:rPr lang="fr-FR" dirty="0"/>
              <a:t> - use </a:t>
            </a:r>
            <a:r>
              <a:rPr lang="fr-FR" dirty="0" err="1"/>
              <a:t>schema</a:t>
            </a:r>
            <a:r>
              <a:rPr lang="fr-FR" dirty="0"/>
              <a:t>, figures….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SDS-PAGE : description</a:t>
            </a:r>
          </a:p>
          <a:p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the </a:t>
            </a:r>
            <a:r>
              <a:rPr lang="fr-FR" dirty="0" err="1"/>
              <a:t>mechanism</a:t>
            </a:r>
            <a:r>
              <a:rPr lang="fr-FR" dirty="0"/>
              <a:t> of  SDS-PAGE</a:t>
            </a:r>
          </a:p>
          <a:p>
            <a:r>
              <a:rPr lang="fr-FR" dirty="0"/>
              <a:t> How </a:t>
            </a:r>
            <a:r>
              <a:rPr lang="fr-FR" dirty="0" err="1"/>
              <a:t>proteins</a:t>
            </a:r>
            <a:r>
              <a:rPr lang="fr-FR" dirty="0"/>
              <a:t> are </a:t>
            </a:r>
            <a:r>
              <a:rPr lang="fr-FR" dirty="0" err="1"/>
              <a:t>separated</a:t>
            </a:r>
            <a:r>
              <a:rPr lang="fr-FR" dirty="0"/>
              <a:t> by SDS-PAGE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pPr marL="0" indent="0">
              <a:buNone/>
            </a:pPr>
            <a:r>
              <a:rPr lang="fr-FR" sz="2000" dirty="0"/>
              <a:t>*</a:t>
            </a:r>
            <a:r>
              <a:rPr lang="fr-FR" sz="1900" dirty="0" err="1">
                <a:solidFill>
                  <a:srgbClr val="FF0066"/>
                </a:solidFill>
              </a:rPr>
              <a:t>number</a:t>
            </a:r>
            <a:r>
              <a:rPr lang="fr-FR" sz="1900" dirty="0">
                <a:solidFill>
                  <a:srgbClr val="FF0066"/>
                </a:solidFill>
              </a:rPr>
              <a:t> of slides are </a:t>
            </a:r>
            <a:r>
              <a:rPr lang="fr-FR" sz="1900" dirty="0" err="1">
                <a:solidFill>
                  <a:srgbClr val="FF0066"/>
                </a:solidFill>
              </a:rPr>
              <a:t>just</a:t>
            </a:r>
            <a:r>
              <a:rPr lang="fr-FR" sz="1900" dirty="0">
                <a:solidFill>
                  <a:srgbClr val="FF0066"/>
                </a:solidFill>
              </a:rPr>
              <a:t> an indication to help </a:t>
            </a:r>
            <a:r>
              <a:rPr lang="fr-FR" sz="1900" dirty="0" err="1">
                <a:solidFill>
                  <a:srgbClr val="FF0066"/>
                </a:solidFill>
              </a:rPr>
              <a:t>having</a:t>
            </a:r>
            <a:r>
              <a:rPr lang="fr-FR" sz="1900" dirty="0">
                <a:solidFill>
                  <a:srgbClr val="FF0066"/>
                </a:solidFill>
              </a:rPr>
              <a:t> a topic  equlibrium in  the </a:t>
            </a:r>
            <a:r>
              <a:rPr lang="fr-FR" sz="1900" dirty="0" err="1">
                <a:solidFill>
                  <a:srgbClr val="FF0066"/>
                </a:solidFill>
              </a:rPr>
              <a:t>presentation</a:t>
            </a:r>
            <a:r>
              <a:rPr lang="fr-FR" sz="1900" dirty="0">
                <a:solidFill>
                  <a:srgbClr val="FF0066"/>
                </a:solidFill>
              </a:rPr>
              <a:t>, but total duration </a:t>
            </a:r>
            <a:r>
              <a:rPr lang="fr-FR" sz="1900" dirty="0" err="1">
                <a:solidFill>
                  <a:srgbClr val="FF0066"/>
                </a:solidFill>
              </a:rPr>
              <a:t>remains</a:t>
            </a:r>
            <a:r>
              <a:rPr lang="fr-FR" sz="1900" dirty="0">
                <a:solidFill>
                  <a:srgbClr val="FF0066"/>
                </a:solidFill>
              </a:rPr>
              <a:t> 12min </a:t>
            </a:r>
            <a:r>
              <a:rPr lang="fr-FR" sz="1900" dirty="0" err="1">
                <a:solidFill>
                  <a:srgbClr val="FF0066"/>
                </a:solidFill>
              </a:rPr>
              <a:t>whatever</a:t>
            </a:r>
            <a:r>
              <a:rPr lang="fr-FR" sz="1900" dirty="0">
                <a:solidFill>
                  <a:srgbClr val="FF0066"/>
                </a:solidFill>
              </a:rPr>
              <a:t> the </a:t>
            </a:r>
            <a:r>
              <a:rPr lang="fr-FR" sz="1900" dirty="0" err="1">
                <a:solidFill>
                  <a:srgbClr val="FF0066"/>
                </a:solidFill>
              </a:rPr>
              <a:t>number</a:t>
            </a:r>
            <a:r>
              <a:rPr lang="fr-FR" sz="1900" dirty="0">
                <a:solidFill>
                  <a:srgbClr val="FF0066"/>
                </a:solidFill>
              </a:rPr>
              <a:t> of slides, </a:t>
            </a:r>
            <a:r>
              <a:rPr lang="fr-FR" sz="1900" dirty="0" err="1">
                <a:solidFill>
                  <a:srgbClr val="FF0066"/>
                </a:solidFill>
              </a:rPr>
              <a:t>you</a:t>
            </a:r>
            <a:r>
              <a:rPr lang="fr-FR" sz="1900" dirty="0">
                <a:solidFill>
                  <a:srgbClr val="FF0066"/>
                </a:solidFill>
              </a:rPr>
              <a:t> </a:t>
            </a:r>
            <a:r>
              <a:rPr lang="fr-FR" sz="1900" dirty="0" err="1">
                <a:solidFill>
                  <a:srgbClr val="FF0066"/>
                </a:solidFill>
              </a:rPr>
              <a:t>can</a:t>
            </a:r>
            <a:r>
              <a:rPr lang="fr-FR" sz="1900" dirty="0">
                <a:solidFill>
                  <a:srgbClr val="FF0066"/>
                </a:solidFill>
              </a:rPr>
              <a:t> </a:t>
            </a:r>
            <a:r>
              <a:rPr lang="fr-FR" sz="1900" dirty="0" err="1">
                <a:solidFill>
                  <a:srgbClr val="FF0066"/>
                </a:solidFill>
              </a:rPr>
              <a:t>add</a:t>
            </a:r>
            <a:r>
              <a:rPr lang="fr-FR" sz="1900" dirty="0">
                <a:solidFill>
                  <a:srgbClr val="FF0066"/>
                </a:solidFill>
              </a:rPr>
              <a:t> more slides or info if </a:t>
            </a:r>
            <a:r>
              <a:rPr lang="fr-FR" sz="1900" dirty="0" err="1">
                <a:solidFill>
                  <a:srgbClr val="FF0066"/>
                </a:solidFill>
              </a:rPr>
              <a:t>you</a:t>
            </a:r>
            <a:r>
              <a:rPr lang="fr-FR" sz="1900" dirty="0">
                <a:solidFill>
                  <a:srgbClr val="FF0066"/>
                </a:solidFill>
              </a:rPr>
              <a:t> </a:t>
            </a:r>
            <a:r>
              <a:rPr lang="fr-FR" sz="1900" dirty="0" err="1">
                <a:solidFill>
                  <a:srgbClr val="FF0066"/>
                </a:solidFill>
              </a:rPr>
              <a:t>want</a:t>
            </a:r>
            <a:r>
              <a:rPr lang="fr-FR" sz="1900" dirty="0">
                <a:solidFill>
                  <a:srgbClr val="FF0066"/>
                </a:solidFill>
              </a:rPr>
              <a:t>, but </a:t>
            </a:r>
            <a:r>
              <a:rPr lang="fr-FR" sz="1900" dirty="0" err="1">
                <a:solidFill>
                  <a:srgbClr val="FF0066"/>
                </a:solidFill>
              </a:rPr>
              <a:t>you</a:t>
            </a:r>
            <a:r>
              <a:rPr lang="fr-FR" sz="1900" dirty="0">
                <a:solidFill>
                  <a:srgbClr val="FF0066"/>
                </a:solidFill>
              </a:rPr>
              <a:t> have to </a:t>
            </a:r>
            <a:r>
              <a:rPr lang="fr-FR" sz="1900" dirty="0" err="1">
                <a:solidFill>
                  <a:srgbClr val="FF0066"/>
                </a:solidFill>
              </a:rPr>
              <a:t>answer</a:t>
            </a:r>
            <a:r>
              <a:rPr lang="fr-FR" sz="1900" dirty="0">
                <a:solidFill>
                  <a:srgbClr val="FF0066"/>
                </a:solidFill>
              </a:rPr>
              <a:t> at least to the </a:t>
            </a:r>
            <a:r>
              <a:rPr lang="fr-FR" sz="1900" dirty="0" err="1">
                <a:solidFill>
                  <a:srgbClr val="FF0066"/>
                </a:solidFill>
              </a:rPr>
              <a:t>asked</a:t>
            </a:r>
            <a:r>
              <a:rPr lang="fr-FR" sz="1900" dirty="0">
                <a:solidFill>
                  <a:srgbClr val="FF0066"/>
                </a:solidFill>
              </a:rPr>
              <a:t> questions</a:t>
            </a:r>
          </a:p>
        </p:txBody>
      </p:sp>
    </p:spTree>
    <p:extLst>
      <p:ext uri="{BB962C8B-B14F-4D97-AF65-F5344CB8AC3E}">
        <p14:creationId xmlns:p14="http://schemas.microsoft.com/office/powerpoint/2010/main" val="4269785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6C73E21C-B17E-BD4D-CFC0-6A3B388B6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dirty="0"/>
              <a:t>SDS-PAGE for QC : 1-2 slides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65EC3BC6-99B6-9477-255F-17D0BDED1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kind</a:t>
            </a:r>
            <a:r>
              <a:rPr lang="fr-FR" dirty="0"/>
              <a:t> of info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provided</a:t>
            </a:r>
            <a:r>
              <a:rPr lang="fr-FR" dirty="0"/>
              <a:t> by </a:t>
            </a:r>
            <a:r>
              <a:rPr lang="fr-FR" dirty="0" err="1"/>
              <a:t>this</a:t>
            </a:r>
            <a:r>
              <a:rPr lang="fr-FR" dirty="0"/>
              <a:t> </a:t>
            </a:r>
            <a:r>
              <a:rPr lang="fr-FR" dirty="0" err="1"/>
              <a:t>method</a:t>
            </a:r>
            <a:r>
              <a:rPr lang="fr-FR" dirty="0"/>
              <a:t> </a:t>
            </a:r>
            <a:r>
              <a:rPr lang="fr-FR" dirty="0" err="1"/>
              <a:t>regarding</a:t>
            </a:r>
            <a:r>
              <a:rPr lang="fr-FR" dirty="0"/>
              <a:t> the QC</a:t>
            </a:r>
          </a:p>
          <a:p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the </a:t>
            </a:r>
            <a:r>
              <a:rPr lang="fr-FR" dirty="0" err="1"/>
              <a:t>advantage</a:t>
            </a:r>
            <a:r>
              <a:rPr lang="fr-FR" dirty="0"/>
              <a:t> of </a:t>
            </a:r>
            <a:r>
              <a:rPr lang="fr-FR" dirty="0" err="1"/>
              <a:t>it</a:t>
            </a:r>
            <a:r>
              <a:rPr lang="fr-FR" dirty="0"/>
              <a:t>?</a:t>
            </a:r>
          </a:p>
          <a:p>
            <a:r>
              <a:rPr lang="fr-FR" dirty="0" err="1"/>
              <a:t>What</a:t>
            </a:r>
            <a:r>
              <a:rPr lang="fr-FR" dirty="0"/>
              <a:t> are the </a:t>
            </a:r>
            <a:r>
              <a:rPr lang="fr-FR" dirty="0" err="1"/>
              <a:t>limits</a:t>
            </a:r>
            <a:r>
              <a:rPr lang="fr-FR" dirty="0"/>
              <a:t> of </a:t>
            </a:r>
            <a:r>
              <a:rPr lang="fr-FR" dirty="0" err="1"/>
              <a:t>this</a:t>
            </a:r>
            <a:r>
              <a:rPr lang="fr-FR" dirty="0"/>
              <a:t> technique?</a:t>
            </a:r>
          </a:p>
        </p:txBody>
      </p:sp>
    </p:spTree>
    <p:extLst>
      <p:ext uri="{BB962C8B-B14F-4D97-AF65-F5344CB8AC3E}">
        <p14:creationId xmlns:p14="http://schemas.microsoft.com/office/powerpoint/2010/main" val="1100259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Application to the QC of ….. (1-2 slides)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Show one or </a:t>
            </a:r>
            <a:r>
              <a:rPr lang="fr-FR" dirty="0" err="1"/>
              <a:t>two</a:t>
            </a:r>
            <a:r>
              <a:rPr lang="fr-FR" dirty="0"/>
              <a:t> distincts </a:t>
            </a:r>
            <a:r>
              <a:rPr lang="fr-FR" dirty="0" err="1"/>
              <a:t>examples</a:t>
            </a:r>
            <a:r>
              <a:rPr lang="fr-FR" dirty="0"/>
              <a:t> for </a:t>
            </a:r>
            <a:r>
              <a:rPr lang="fr-FR" dirty="0" err="1"/>
              <a:t>therapeutic</a:t>
            </a:r>
            <a:r>
              <a:rPr lang="fr-FR" dirty="0"/>
              <a:t> </a:t>
            </a:r>
            <a:r>
              <a:rPr lang="fr-FR" dirty="0" err="1"/>
              <a:t>proteins</a:t>
            </a:r>
            <a:endParaRPr lang="fr-FR" dirty="0"/>
          </a:p>
          <a:p>
            <a:r>
              <a:rPr lang="fr-FR" dirty="0"/>
              <a:t>Comment the figures </a:t>
            </a:r>
            <a:r>
              <a:rPr lang="fr-FR" dirty="0" err="1"/>
              <a:t>obtained</a:t>
            </a:r>
            <a:r>
              <a:rPr lang="fr-FR" dirty="0"/>
              <a:t> and the </a:t>
            </a:r>
            <a:r>
              <a:rPr lang="fr-FR" dirty="0" err="1"/>
              <a:t>kind</a:t>
            </a:r>
            <a:r>
              <a:rPr lang="fr-FR" dirty="0"/>
              <a:t> of information </a:t>
            </a:r>
            <a:r>
              <a:rPr lang="fr-FR" dirty="0" err="1"/>
              <a:t>that</a:t>
            </a:r>
            <a:r>
              <a:rPr lang="fr-FR" dirty="0"/>
              <a:t> can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deduced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</a:t>
            </a:r>
            <a:r>
              <a:rPr lang="fr-FR" dirty="0" err="1"/>
              <a:t>them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23866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174</Words>
  <Application>Microsoft Office PowerPoint</Application>
  <PresentationFormat>Grand écran</PresentationFormat>
  <Paragraphs>24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SUPPORTING  SLIDES  FOR PREPARING THE  ORAL PRESENTATION</vt:lpstr>
      <vt:lpstr>Mechanism 1-3 slides* - use schema, figures….</vt:lpstr>
      <vt:lpstr>SDS-PAGE for QC : 1-2 slides</vt:lpstr>
      <vt:lpstr>Application to the QC of ….. (1-2 slides)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 SLIDES  FOR THE PREPARING THE  ORAL PRESENTATION</dc:title>
  <dc:creator>Myriam</dc:creator>
  <cp:lastModifiedBy>Claire Smadja</cp:lastModifiedBy>
  <cp:revision>15</cp:revision>
  <dcterms:created xsi:type="dcterms:W3CDTF">2022-11-02T09:28:57Z</dcterms:created>
  <dcterms:modified xsi:type="dcterms:W3CDTF">2024-10-15T16:00:27Z</dcterms:modified>
</cp:coreProperties>
</file>