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40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89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499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441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34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67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56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9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54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92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30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87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5419" y="2115332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fr-FR" dirty="0"/>
              <a:t>SUPPORTING  SLIDES  FOR PREPARING THE  ORAL PRESENTATION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45419" y="3859769"/>
            <a:ext cx="7772400" cy="1500187"/>
          </a:xfrm>
        </p:spPr>
        <p:txBody>
          <a:bodyPr>
            <a:noAutofit/>
          </a:bodyPr>
          <a:lstStyle/>
          <a:p>
            <a:r>
              <a:rPr lang="fr-FR" b="1" u="dbl">
                <a:solidFill>
                  <a:srgbClr val="0000CC"/>
                </a:solidFill>
              </a:rPr>
              <a:t>Group </a:t>
            </a:r>
            <a:r>
              <a:rPr lang="fr-FR" b="1" u="dbl" smtClean="0">
                <a:solidFill>
                  <a:srgbClr val="0000CC"/>
                </a:solidFill>
              </a:rPr>
              <a:t>5</a:t>
            </a:r>
            <a:r>
              <a:rPr lang="fr-FR" b="1" smtClean="0">
                <a:solidFill>
                  <a:srgbClr val="0000CC"/>
                </a:solidFill>
              </a:rPr>
              <a:t>: </a:t>
            </a:r>
            <a:endParaRPr lang="fr-FR" b="1" dirty="0">
              <a:solidFill>
                <a:srgbClr val="0000CC"/>
              </a:solidFill>
            </a:endParaRPr>
          </a:p>
          <a:p>
            <a:r>
              <a:rPr lang="en-US" b="1" dirty="0">
                <a:solidFill>
                  <a:srgbClr val="0000CC"/>
                </a:solidFill>
              </a:rPr>
              <a:t>Peptide mapping of therapeutic proteins by </a:t>
            </a:r>
            <a:r>
              <a:rPr lang="en-US" b="1" dirty="0" smtClean="0">
                <a:solidFill>
                  <a:srgbClr val="0000CC"/>
                </a:solidFill>
              </a:rPr>
              <a:t>RP-HPLC as an identity control </a:t>
            </a:r>
          </a:p>
          <a:p>
            <a:r>
              <a:rPr lang="fr-FR" b="1" dirty="0" err="1" smtClean="0">
                <a:solidFill>
                  <a:srgbClr val="0000CC"/>
                </a:solidFill>
              </a:rPr>
              <a:t>Supervising</a:t>
            </a:r>
            <a:r>
              <a:rPr lang="fr-FR" b="1" dirty="0" smtClean="0">
                <a:solidFill>
                  <a:srgbClr val="0000CC"/>
                </a:solidFill>
              </a:rPr>
              <a:t> </a:t>
            </a:r>
            <a:r>
              <a:rPr lang="fr-FR" b="1" dirty="0" err="1">
                <a:solidFill>
                  <a:srgbClr val="0000CC"/>
                </a:solidFill>
              </a:rPr>
              <a:t>teacher</a:t>
            </a:r>
            <a:r>
              <a:rPr lang="fr-FR" b="1" dirty="0">
                <a:solidFill>
                  <a:srgbClr val="0000CC"/>
                </a:solidFill>
              </a:rPr>
              <a:t>:………….</a:t>
            </a:r>
          </a:p>
          <a:p>
            <a:r>
              <a:rPr lang="fr-FR" b="1" dirty="0" err="1">
                <a:solidFill>
                  <a:srgbClr val="0000CC"/>
                </a:solidFill>
              </a:rPr>
              <a:t>Names</a:t>
            </a:r>
            <a:r>
              <a:rPr lang="fr-FR" b="1" dirty="0">
                <a:solidFill>
                  <a:srgbClr val="0000CC"/>
                </a:solidFill>
              </a:rPr>
              <a:t> : ……………………………</a:t>
            </a:r>
          </a:p>
          <a:p>
            <a:r>
              <a:rPr lang="fr-FR" b="1" dirty="0">
                <a:solidFill>
                  <a:srgbClr val="0000CC"/>
                </a:solidFill>
              </a:rPr>
              <a:t>Date:……………</a:t>
            </a:r>
            <a:br>
              <a:rPr lang="fr-FR" b="1" dirty="0">
                <a:solidFill>
                  <a:srgbClr val="0000CC"/>
                </a:solidFill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724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Mechanism</a:t>
            </a:r>
            <a:r>
              <a:rPr lang="fr-FR" dirty="0"/>
              <a:t> 1-3 slides</a:t>
            </a:r>
            <a:r>
              <a:rPr lang="fr-FR" dirty="0">
                <a:solidFill>
                  <a:srgbClr val="FF0066"/>
                </a:solidFill>
              </a:rPr>
              <a:t>*</a:t>
            </a:r>
            <a:r>
              <a:rPr lang="fr-FR" dirty="0"/>
              <a:t> -use </a:t>
            </a:r>
            <a:r>
              <a:rPr lang="fr-FR" dirty="0" err="1"/>
              <a:t>schema</a:t>
            </a:r>
            <a:r>
              <a:rPr lang="fr-FR" dirty="0"/>
              <a:t>, figures….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Peptide mapping? </a:t>
            </a:r>
          </a:p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workflow </a:t>
            </a:r>
            <a:r>
              <a:rPr lang="fr-FR" dirty="0" err="1" smtClean="0"/>
              <a:t>starting</a:t>
            </a:r>
            <a:r>
              <a:rPr lang="fr-FR" dirty="0" smtClean="0"/>
              <a:t> </a:t>
            </a:r>
            <a:r>
              <a:rPr lang="fr-FR" dirty="0" err="1" smtClean="0"/>
              <a:t>form</a:t>
            </a:r>
            <a:r>
              <a:rPr lang="fr-FR" dirty="0" smtClean="0"/>
              <a:t> a </a:t>
            </a:r>
            <a:r>
              <a:rPr lang="fr-FR" dirty="0" err="1" smtClean="0"/>
              <a:t>therapeutic</a:t>
            </a:r>
            <a:r>
              <a:rPr lang="fr-FR" dirty="0" smtClean="0"/>
              <a:t> </a:t>
            </a:r>
            <a:r>
              <a:rPr lang="fr-FR" dirty="0" err="1" smtClean="0"/>
              <a:t>protein</a:t>
            </a:r>
            <a:r>
              <a:rPr lang="fr-FR" dirty="0" smtClean="0"/>
              <a:t> solution to </a:t>
            </a:r>
            <a:r>
              <a:rPr lang="fr-FR" dirty="0" err="1" smtClean="0"/>
              <a:t>achieve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peptide </a:t>
            </a:r>
            <a:r>
              <a:rPr lang="fr-FR" dirty="0" err="1" smtClean="0"/>
              <a:t>mapping</a:t>
            </a:r>
            <a:r>
              <a:rPr lang="fr-FR" dirty="0" smtClean="0"/>
              <a:t>?</a:t>
            </a:r>
            <a:endParaRPr lang="fr-FR" dirty="0"/>
          </a:p>
          <a:p>
            <a:r>
              <a:rPr lang="fr-FR" dirty="0"/>
              <a:t>How RP-HPLC </a:t>
            </a:r>
            <a:r>
              <a:rPr lang="fr-FR" dirty="0" err="1"/>
              <a:t>works</a:t>
            </a:r>
            <a:r>
              <a:rPr lang="fr-FR" dirty="0"/>
              <a:t> for peptides </a:t>
            </a:r>
            <a:r>
              <a:rPr lang="fr-FR" dirty="0" err="1" smtClean="0"/>
              <a:t>analysis</a:t>
            </a:r>
            <a:r>
              <a:rPr lang="fr-FR" dirty="0" smtClean="0"/>
              <a:t> (do not </a:t>
            </a:r>
            <a:r>
              <a:rPr lang="fr-FR" dirty="0" err="1" smtClean="0"/>
              <a:t>detail</a:t>
            </a:r>
            <a:r>
              <a:rPr lang="fr-FR" dirty="0" smtClean="0"/>
              <a:t> HPLC principal) </a:t>
            </a:r>
            <a:r>
              <a:rPr lang="fr-FR" dirty="0" smtClean="0"/>
              <a:t>?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kind</a:t>
            </a:r>
            <a:r>
              <a:rPr lang="fr-FR" dirty="0"/>
              <a:t> of </a:t>
            </a:r>
            <a:r>
              <a:rPr lang="fr-FR" dirty="0" err="1"/>
              <a:t>stationnary</a:t>
            </a:r>
            <a:r>
              <a:rPr lang="fr-FR" dirty="0"/>
              <a:t> phase/ </a:t>
            </a:r>
            <a:r>
              <a:rPr lang="fr-FR" dirty="0" smtClean="0"/>
              <a:t>mobile </a:t>
            </a:r>
            <a:r>
              <a:rPr lang="fr-FR" dirty="0"/>
              <a:t>phase/</a:t>
            </a:r>
            <a:r>
              <a:rPr lang="fr-FR" dirty="0" err="1"/>
              <a:t>detection</a:t>
            </a:r>
            <a:r>
              <a:rPr lang="fr-FR" dirty="0"/>
              <a:t> </a:t>
            </a:r>
            <a:r>
              <a:rPr lang="fr-FR" dirty="0" smtClean="0"/>
              <a:t>are </a:t>
            </a:r>
            <a:r>
              <a:rPr lang="fr-FR" dirty="0" err="1" smtClean="0"/>
              <a:t>generally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and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role</a:t>
            </a:r>
            <a:r>
              <a:rPr lang="fr-FR" dirty="0" smtClean="0"/>
              <a:t> of mobile phase additives or </a:t>
            </a:r>
            <a:r>
              <a:rPr lang="fr-FR" dirty="0" err="1" smtClean="0"/>
              <a:t>acids</a:t>
            </a:r>
            <a:r>
              <a:rPr lang="fr-FR" dirty="0" smtClean="0"/>
              <a:t> in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separation</a:t>
            </a:r>
            <a:endParaRPr lang="fr-FR" dirty="0"/>
          </a:p>
          <a:p>
            <a:r>
              <a:rPr lang="fr-FR" dirty="0" err="1"/>
              <a:t>Based</a:t>
            </a:r>
            <a:r>
              <a:rPr lang="fr-FR" dirty="0"/>
              <a:t> on 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criteria</a:t>
            </a:r>
            <a:r>
              <a:rPr lang="fr-FR" dirty="0"/>
              <a:t>/</a:t>
            </a:r>
            <a:r>
              <a:rPr lang="fr-FR" dirty="0" err="1"/>
              <a:t>mechanism</a:t>
            </a:r>
            <a:r>
              <a:rPr lang="fr-FR" dirty="0"/>
              <a:t>  peptides  are </a:t>
            </a:r>
            <a:r>
              <a:rPr lang="fr-FR" dirty="0" err="1"/>
              <a:t>separated</a:t>
            </a:r>
            <a:r>
              <a:rPr lang="fr-FR" dirty="0"/>
              <a:t>/</a:t>
            </a:r>
            <a:r>
              <a:rPr lang="fr-FR" dirty="0" err="1"/>
              <a:t>analysed</a:t>
            </a:r>
            <a:r>
              <a:rPr lang="fr-FR" dirty="0"/>
              <a:t> by RP- HPLC mode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sz="2000" dirty="0"/>
              <a:t>*</a:t>
            </a:r>
            <a:r>
              <a:rPr lang="fr-FR" sz="1900" dirty="0" err="1">
                <a:solidFill>
                  <a:srgbClr val="FF0066"/>
                </a:solidFill>
              </a:rPr>
              <a:t>number</a:t>
            </a:r>
            <a:r>
              <a:rPr lang="fr-FR" sz="1900" dirty="0">
                <a:solidFill>
                  <a:srgbClr val="FF0066"/>
                </a:solidFill>
              </a:rPr>
              <a:t> of slides are </a:t>
            </a:r>
            <a:r>
              <a:rPr lang="fr-FR" sz="1900" dirty="0" err="1">
                <a:solidFill>
                  <a:srgbClr val="FF0066"/>
                </a:solidFill>
              </a:rPr>
              <a:t>just</a:t>
            </a:r>
            <a:r>
              <a:rPr lang="fr-FR" sz="1900" dirty="0">
                <a:solidFill>
                  <a:srgbClr val="FF0066"/>
                </a:solidFill>
              </a:rPr>
              <a:t> an indication to </a:t>
            </a:r>
            <a:r>
              <a:rPr lang="fr-FR" sz="1900" dirty="0" smtClean="0">
                <a:solidFill>
                  <a:srgbClr val="FF0066"/>
                </a:solidFill>
              </a:rPr>
              <a:t>help </a:t>
            </a:r>
            <a:r>
              <a:rPr lang="fr-FR" sz="1900" dirty="0" err="1" smtClean="0">
                <a:solidFill>
                  <a:srgbClr val="FF0066"/>
                </a:solidFill>
              </a:rPr>
              <a:t>you</a:t>
            </a:r>
            <a:r>
              <a:rPr lang="fr-FR" sz="1900" dirty="0" smtClean="0">
                <a:solidFill>
                  <a:srgbClr val="FF0066"/>
                </a:solidFill>
              </a:rPr>
              <a:t> </a:t>
            </a:r>
            <a:r>
              <a:rPr lang="fr-FR" sz="1900" dirty="0" err="1">
                <a:solidFill>
                  <a:srgbClr val="FF0066"/>
                </a:solidFill>
              </a:rPr>
              <a:t>having</a:t>
            </a:r>
            <a:r>
              <a:rPr lang="fr-FR" sz="1900" dirty="0">
                <a:solidFill>
                  <a:srgbClr val="FF0066"/>
                </a:solidFill>
              </a:rPr>
              <a:t> a topic  </a:t>
            </a:r>
            <a:r>
              <a:rPr lang="fr-FR" sz="1900" dirty="0" err="1">
                <a:solidFill>
                  <a:srgbClr val="FF0066"/>
                </a:solidFill>
              </a:rPr>
              <a:t>equilibrium</a:t>
            </a:r>
            <a:r>
              <a:rPr lang="fr-FR" sz="1900" dirty="0">
                <a:solidFill>
                  <a:srgbClr val="FF0066"/>
                </a:solidFill>
              </a:rPr>
              <a:t> in  the </a:t>
            </a:r>
            <a:r>
              <a:rPr lang="fr-FR" sz="1900" dirty="0" err="1">
                <a:solidFill>
                  <a:srgbClr val="FF0066"/>
                </a:solidFill>
              </a:rPr>
              <a:t>presentation</a:t>
            </a:r>
            <a:r>
              <a:rPr lang="fr-FR" sz="1900" dirty="0">
                <a:solidFill>
                  <a:srgbClr val="FF0066"/>
                </a:solidFill>
              </a:rPr>
              <a:t>, but total duration </a:t>
            </a:r>
            <a:r>
              <a:rPr lang="fr-FR" sz="1900" dirty="0" err="1">
                <a:solidFill>
                  <a:srgbClr val="FF0066"/>
                </a:solidFill>
              </a:rPr>
              <a:t>remains</a:t>
            </a:r>
            <a:r>
              <a:rPr lang="fr-FR" sz="1900" dirty="0">
                <a:solidFill>
                  <a:srgbClr val="FF0066"/>
                </a:solidFill>
              </a:rPr>
              <a:t> </a:t>
            </a:r>
            <a:r>
              <a:rPr lang="fr-FR" sz="1900" dirty="0" smtClean="0">
                <a:solidFill>
                  <a:srgbClr val="FF0066"/>
                </a:solidFill>
              </a:rPr>
              <a:t>15min  </a:t>
            </a:r>
            <a:r>
              <a:rPr lang="fr-FR" sz="1900" dirty="0">
                <a:solidFill>
                  <a:srgbClr val="FF0066"/>
                </a:solidFill>
              </a:rPr>
              <a:t>for the group </a:t>
            </a:r>
            <a:r>
              <a:rPr lang="fr-FR" sz="1900" dirty="0" err="1">
                <a:solidFill>
                  <a:srgbClr val="FF0066"/>
                </a:solidFill>
              </a:rPr>
              <a:t>whatever</a:t>
            </a:r>
            <a:r>
              <a:rPr lang="fr-FR" sz="1900" dirty="0">
                <a:solidFill>
                  <a:srgbClr val="FF0066"/>
                </a:solidFill>
              </a:rPr>
              <a:t> the </a:t>
            </a:r>
            <a:r>
              <a:rPr lang="fr-FR" sz="1900" dirty="0" err="1">
                <a:solidFill>
                  <a:srgbClr val="FF0066"/>
                </a:solidFill>
              </a:rPr>
              <a:t>number</a:t>
            </a:r>
            <a:r>
              <a:rPr lang="fr-FR" sz="1900" dirty="0">
                <a:solidFill>
                  <a:srgbClr val="FF0066"/>
                </a:solidFill>
              </a:rPr>
              <a:t> of slides</a:t>
            </a:r>
            <a:r>
              <a:rPr lang="fr-FR" sz="1900" dirty="0" smtClean="0">
                <a:solidFill>
                  <a:srgbClr val="FF0066"/>
                </a:solidFill>
              </a:rPr>
              <a:t>,</a:t>
            </a:r>
          </a:p>
          <a:p>
            <a:pPr marL="0" indent="0">
              <a:buNone/>
            </a:pPr>
            <a:r>
              <a:rPr lang="fr-FR" sz="1900" dirty="0" smtClean="0">
                <a:solidFill>
                  <a:srgbClr val="FF0066"/>
                </a:solidFill>
              </a:rPr>
              <a:t> </a:t>
            </a:r>
            <a:r>
              <a:rPr lang="fr-FR" sz="1900" dirty="0" err="1">
                <a:solidFill>
                  <a:srgbClr val="FF0066"/>
                </a:solidFill>
              </a:rPr>
              <a:t>you</a:t>
            </a:r>
            <a:r>
              <a:rPr lang="fr-FR" sz="1900" dirty="0">
                <a:solidFill>
                  <a:srgbClr val="FF0066"/>
                </a:solidFill>
              </a:rPr>
              <a:t> </a:t>
            </a:r>
            <a:r>
              <a:rPr lang="fr-FR" sz="1900" dirty="0" err="1">
                <a:solidFill>
                  <a:srgbClr val="FF0066"/>
                </a:solidFill>
              </a:rPr>
              <a:t>can</a:t>
            </a:r>
            <a:r>
              <a:rPr lang="fr-FR" sz="1900" dirty="0">
                <a:solidFill>
                  <a:srgbClr val="FF0066"/>
                </a:solidFill>
              </a:rPr>
              <a:t> </a:t>
            </a:r>
            <a:r>
              <a:rPr lang="fr-FR" sz="1900" dirty="0" err="1">
                <a:solidFill>
                  <a:srgbClr val="FF0066"/>
                </a:solidFill>
              </a:rPr>
              <a:t>add</a:t>
            </a:r>
            <a:r>
              <a:rPr lang="fr-FR" sz="1900" dirty="0">
                <a:solidFill>
                  <a:srgbClr val="FF0066"/>
                </a:solidFill>
              </a:rPr>
              <a:t> more slides or info if </a:t>
            </a:r>
            <a:r>
              <a:rPr lang="fr-FR" sz="1900" dirty="0" err="1">
                <a:solidFill>
                  <a:srgbClr val="FF0066"/>
                </a:solidFill>
              </a:rPr>
              <a:t>you</a:t>
            </a:r>
            <a:r>
              <a:rPr lang="fr-FR" sz="1900" dirty="0">
                <a:solidFill>
                  <a:srgbClr val="FF0066"/>
                </a:solidFill>
              </a:rPr>
              <a:t> </a:t>
            </a:r>
            <a:r>
              <a:rPr lang="fr-FR" sz="1900" dirty="0" err="1">
                <a:solidFill>
                  <a:srgbClr val="FF0066"/>
                </a:solidFill>
              </a:rPr>
              <a:t>want</a:t>
            </a:r>
            <a:r>
              <a:rPr lang="fr-FR" sz="1900" dirty="0">
                <a:solidFill>
                  <a:srgbClr val="FF0066"/>
                </a:solidFill>
              </a:rPr>
              <a:t>, but </a:t>
            </a:r>
            <a:r>
              <a:rPr lang="fr-FR" sz="1900" dirty="0" err="1">
                <a:solidFill>
                  <a:srgbClr val="FF0066"/>
                </a:solidFill>
              </a:rPr>
              <a:t>you</a:t>
            </a:r>
            <a:r>
              <a:rPr lang="fr-FR" sz="1900" dirty="0">
                <a:solidFill>
                  <a:srgbClr val="FF0066"/>
                </a:solidFill>
              </a:rPr>
              <a:t> have to </a:t>
            </a:r>
            <a:r>
              <a:rPr lang="fr-FR" sz="1900" dirty="0" err="1">
                <a:solidFill>
                  <a:srgbClr val="FF0066"/>
                </a:solidFill>
              </a:rPr>
              <a:t>answer</a:t>
            </a:r>
            <a:r>
              <a:rPr lang="fr-FR" sz="1900" dirty="0">
                <a:solidFill>
                  <a:srgbClr val="FF0066"/>
                </a:solidFill>
              </a:rPr>
              <a:t> at least to the </a:t>
            </a:r>
            <a:r>
              <a:rPr lang="fr-FR" sz="1900" dirty="0" err="1">
                <a:solidFill>
                  <a:srgbClr val="FF0066"/>
                </a:solidFill>
              </a:rPr>
              <a:t>asked</a:t>
            </a:r>
            <a:r>
              <a:rPr lang="fr-FR" sz="1900" dirty="0">
                <a:solidFill>
                  <a:srgbClr val="FF0066"/>
                </a:solidFill>
              </a:rPr>
              <a:t> questions</a:t>
            </a:r>
          </a:p>
        </p:txBody>
      </p:sp>
    </p:spTree>
    <p:extLst>
      <p:ext uri="{BB962C8B-B14F-4D97-AF65-F5344CB8AC3E}">
        <p14:creationId xmlns:p14="http://schemas.microsoft.com/office/powerpoint/2010/main" val="4269785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Peptide  for QC : 1-2 slides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 a </a:t>
            </a:r>
            <a:r>
              <a:rPr lang="fr-FR" dirty="0" err="1" smtClean="0"/>
              <a:t>Quality</a:t>
            </a:r>
            <a:r>
              <a:rPr lang="fr-FR" dirty="0" smtClean="0"/>
              <a:t> Control  </a:t>
            </a:r>
            <a:r>
              <a:rPr lang="fr-FR" dirty="0" err="1" smtClean="0"/>
              <a:t>context</a:t>
            </a:r>
            <a:r>
              <a:rPr lang="fr-FR" dirty="0" smtClean="0"/>
              <a:t>: </a:t>
            </a:r>
            <a:r>
              <a:rPr lang="fr-FR" dirty="0" err="1" smtClean="0"/>
              <a:t>Why</a:t>
            </a:r>
            <a:r>
              <a:rPr lang="fr-FR" dirty="0" smtClean="0"/>
              <a:t> </a:t>
            </a:r>
            <a:r>
              <a:rPr lang="fr-FR" dirty="0"/>
              <a:t>a peptide mapping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 smtClean="0"/>
              <a:t>performed</a:t>
            </a:r>
            <a:r>
              <a:rPr lang="fr-FR" dirty="0" smtClean="0"/>
              <a:t>?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kind</a:t>
            </a:r>
            <a:r>
              <a:rPr lang="fr-FR" dirty="0"/>
              <a:t> of information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provided</a:t>
            </a:r>
            <a:r>
              <a:rPr lang="fr-FR" dirty="0"/>
              <a:t> by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method</a:t>
            </a:r>
            <a:r>
              <a:rPr lang="fr-FR" dirty="0"/>
              <a:t> </a:t>
            </a:r>
            <a:r>
              <a:rPr lang="fr-FR" dirty="0" err="1"/>
              <a:t>regarding</a:t>
            </a:r>
            <a:r>
              <a:rPr lang="fr-FR" dirty="0"/>
              <a:t> the QC</a:t>
            </a:r>
          </a:p>
          <a:p>
            <a:endParaRPr lang="fr-FR" dirty="0"/>
          </a:p>
          <a:p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the </a:t>
            </a:r>
            <a:r>
              <a:rPr lang="fr-FR" dirty="0" err="1"/>
              <a:t>advantage</a:t>
            </a:r>
            <a:r>
              <a:rPr lang="fr-FR" dirty="0"/>
              <a:t> of </a:t>
            </a:r>
            <a:r>
              <a:rPr lang="fr-FR" dirty="0" err="1"/>
              <a:t>it</a:t>
            </a:r>
            <a:r>
              <a:rPr lang="fr-FR" dirty="0"/>
              <a:t>?</a:t>
            </a:r>
          </a:p>
          <a:p>
            <a:endParaRPr lang="fr-FR" dirty="0"/>
          </a:p>
          <a:p>
            <a:r>
              <a:rPr lang="fr-FR" dirty="0" err="1"/>
              <a:t>What</a:t>
            </a:r>
            <a:r>
              <a:rPr lang="fr-FR" dirty="0"/>
              <a:t> are the </a:t>
            </a:r>
            <a:r>
              <a:rPr lang="fr-FR" dirty="0" err="1"/>
              <a:t>limits</a:t>
            </a:r>
            <a:r>
              <a:rPr lang="fr-FR" dirty="0"/>
              <a:t> of </a:t>
            </a:r>
            <a:r>
              <a:rPr lang="fr-FR" dirty="0" err="1"/>
              <a:t>this</a:t>
            </a:r>
            <a:r>
              <a:rPr lang="fr-FR" dirty="0"/>
              <a:t> technique?</a:t>
            </a:r>
          </a:p>
        </p:txBody>
      </p:sp>
    </p:spTree>
    <p:extLst>
      <p:ext uri="{BB962C8B-B14F-4D97-AF65-F5344CB8AC3E}">
        <p14:creationId xmlns:p14="http://schemas.microsoft.com/office/powerpoint/2010/main" val="4027508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Application to the QC of ….. (1-2 slides)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Show one or </a:t>
            </a:r>
            <a:r>
              <a:rPr lang="fr-FR" dirty="0" err="1"/>
              <a:t>two</a:t>
            </a:r>
            <a:r>
              <a:rPr lang="fr-FR" dirty="0"/>
              <a:t> distincts </a:t>
            </a:r>
            <a:r>
              <a:rPr lang="fr-FR" dirty="0" err="1"/>
              <a:t>examples</a:t>
            </a:r>
            <a:r>
              <a:rPr lang="fr-FR" dirty="0"/>
              <a:t> (</a:t>
            </a:r>
            <a:r>
              <a:rPr lang="fr-FR" dirty="0" err="1"/>
              <a:t>chromatograms</a:t>
            </a:r>
            <a:r>
              <a:rPr lang="fr-FR" dirty="0"/>
              <a:t>)  of peptide mapping </a:t>
            </a:r>
            <a:r>
              <a:rPr lang="fr-FR" dirty="0" err="1"/>
              <a:t>from</a:t>
            </a:r>
            <a:r>
              <a:rPr lang="fr-FR" dirty="0"/>
              <a:t>  </a:t>
            </a:r>
            <a:r>
              <a:rPr lang="fr-FR" dirty="0" err="1"/>
              <a:t>given</a:t>
            </a:r>
            <a:r>
              <a:rPr lang="fr-FR" dirty="0"/>
              <a:t> </a:t>
            </a:r>
            <a:r>
              <a:rPr lang="fr-FR" dirty="0" err="1"/>
              <a:t>therapeutic</a:t>
            </a:r>
            <a:r>
              <a:rPr lang="fr-FR" dirty="0"/>
              <a:t> </a:t>
            </a:r>
            <a:r>
              <a:rPr lang="fr-FR" dirty="0" err="1"/>
              <a:t>proteins</a:t>
            </a:r>
            <a:r>
              <a:rPr lang="fr-FR" dirty="0"/>
              <a:t>, </a:t>
            </a:r>
          </a:p>
          <a:p>
            <a:r>
              <a:rPr lang="fr-FR" dirty="0" err="1"/>
              <a:t>Summarize</a:t>
            </a:r>
            <a:r>
              <a:rPr lang="fr-FR" dirty="0"/>
              <a:t> the </a:t>
            </a:r>
            <a:r>
              <a:rPr lang="fr-FR" dirty="0" err="1"/>
              <a:t>analytical</a:t>
            </a:r>
            <a:r>
              <a:rPr lang="fr-FR" dirty="0"/>
              <a:t> workflow  to </a:t>
            </a:r>
            <a:r>
              <a:rPr lang="fr-FR" dirty="0" err="1"/>
              <a:t>achieve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analysis</a:t>
            </a:r>
            <a:r>
              <a:rPr lang="fr-FR" dirty="0"/>
              <a:t> </a:t>
            </a:r>
          </a:p>
          <a:p>
            <a:r>
              <a:rPr lang="fr-FR" dirty="0"/>
              <a:t>Comment the profiles/</a:t>
            </a:r>
            <a:r>
              <a:rPr lang="fr-FR" dirty="0" err="1"/>
              <a:t>chromatograms</a:t>
            </a:r>
            <a:r>
              <a:rPr lang="fr-FR" dirty="0"/>
              <a:t> </a:t>
            </a:r>
            <a:r>
              <a:rPr lang="fr-FR" dirty="0" err="1"/>
              <a:t>obtained</a:t>
            </a:r>
            <a:r>
              <a:rPr lang="fr-FR" dirty="0"/>
              <a:t> and the </a:t>
            </a:r>
            <a:r>
              <a:rPr lang="fr-FR" dirty="0" err="1"/>
              <a:t>kind</a:t>
            </a:r>
            <a:r>
              <a:rPr lang="fr-FR" dirty="0"/>
              <a:t> of information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deduced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them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23866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262</Words>
  <Application>Microsoft Office PowerPoint</Application>
  <PresentationFormat>Grand écran</PresentationFormat>
  <Paragraphs>26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SUPPORTING  SLIDES  FOR PREPARING THE  ORAL PRESENTATION</vt:lpstr>
      <vt:lpstr>Mechanism 1-3 slides* -use schema, figures….</vt:lpstr>
      <vt:lpstr>Peptide  for QC : 1-2 slides</vt:lpstr>
      <vt:lpstr>Application to the QC of ….. (1-2 slides)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 SLIDES  FOR THE PREPARING THE  ORAL PRESENTATION</dc:title>
  <dc:creator>Myriam</dc:creator>
  <cp:lastModifiedBy>Myriam</cp:lastModifiedBy>
  <cp:revision>11</cp:revision>
  <dcterms:created xsi:type="dcterms:W3CDTF">2022-11-02T09:28:57Z</dcterms:created>
  <dcterms:modified xsi:type="dcterms:W3CDTF">2024-10-15T08:31:40Z</dcterms:modified>
</cp:coreProperties>
</file>