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40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8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49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41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34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7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56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95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5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9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30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469DC-1330-4B4A-A161-35F708D594E3}" type="datetimeFigureOut">
              <a:rPr lang="fr-FR" smtClean="0"/>
              <a:t>15/10/2024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BC0B-9169-44ED-81FF-E3D650C589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087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5419" y="211533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SUPPORTING  SLIDES  FOR PREPARING THE  ORAL PRESENTATION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07568" y="4581129"/>
            <a:ext cx="7772400" cy="1500187"/>
          </a:xfrm>
        </p:spPr>
        <p:txBody>
          <a:bodyPr>
            <a:noAutofit/>
          </a:bodyPr>
          <a:lstStyle/>
          <a:p>
            <a:r>
              <a:rPr lang="fr-FR" b="1" u="dbl" smtClean="0">
                <a:solidFill>
                  <a:srgbClr val="0000CC"/>
                </a:solidFill>
              </a:rPr>
              <a:t>Group </a:t>
            </a:r>
            <a:r>
              <a:rPr lang="fr-FR" b="1" u="dbl" smtClean="0">
                <a:solidFill>
                  <a:srgbClr val="0000CC"/>
                </a:solidFill>
              </a:rPr>
              <a:t>6 </a:t>
            </a:r>
            <a:r>
              <a:rPr lang="fr-FR" b="1" dirty="0" smtClean="0">
                <a:solidFill>
                  <a:srgbClr val="0000CC"/>
                </a:solidFill>
              </a:rPr>
              <a:t>: </a:t>
            </a:r>
          </a:p>
          <a:p>
            <a:r>
              <a:rPr lang="fr-FR" b="1" dirty="0" smtClean="0">
                <a:solidFill>
                  <a:srgbClr val="0000CC"/>
                </a:solidFill>
              </a:rPr>
              <a:t>N-</a:t>
            </a:r>
            <a:r>
              <a:rPr lang="fr-FR" b="1" dirty="0" err="1" smtClean="0">
                <a:solidFill>
                  <a:srgbClr val="0000CC"/>
                </a:solidFill>
              </a:rPr>
              <a:t>Glycan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 err="1">
                <a:solidFill>
                  <a:srgbClr val="0000CC"/>
                </a:solidFill>
              </a:rPr>
              <a:t>mapping</a:t>
            </a:r>
            <a:r>
              <a:rPr lang="fr-FR" b="1" dirty="0">
                <a:solidFill>
                  <a:srgbClr val="0000CC"/>
                </a:solidFill>
              </a:rPr>
              <a:t> of </a:t>
            </a:r>
            <a:r>
              <a:rPr lang="fr-FR" b="1" dirty="0" err="1">
                <a:solidFill>
                  <a:srgbClr val="0000CC"/>
                </a:solidFill>
              </a:rPr>
              <a:t>therapeutic</a:t>
            </a:r>
            <a:r>
              <a:rPr lang="fr-FR" b="1" dirty="0">
                <a:solidFill>
                  <a:srgbClr val="0000CC"/>
                </a:solidFill>
              </a:rPr>
              <a:t> </a:t>
            </a:r>
            <a:r>
              <a:rPr lang="fr-FR" b="1" dirty="0" err="1" smtClean="0">
                <a:solidFill>
                  <a:srgbClr val="0000CC"/>
                </a:solidFill>
              </a:rPr>
              <a:t>glycoproteins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>
                <a:solidFill>
                  <a:srgbClr val="0000CC"/>
                </a:solidFill>
              </a:rPr>
              <a:t>by </a:t>
            </a:r>
            <a:r>
              <a:rPr lang="fr-FR" b="1" dirty="0" smtClean="0">
                <a:solidFill>
                  <a:srgbClr val="0000CC"/>
                </a:solidFill>
              </a:rPr>
              <a:t>HILIC-HPLC</a:t>
            </a:r>
          </a:p>
          <a:p>
            <a:r>
              <a:rPr lang="fr-FR" b="1" dirty="0" err="1" smtClean="0">
                <a:solidFill>
                  <a:srgbClr val="0000CC"/>
                </a:solidFill>
              </a:rPr>
              <a:t>Supervising</a:t>
            </a:r>
            <a:r>
              <a:rPr lang="fr-FR" b="1" dirty="0" smtClean="0">
                <a:solidFill>
                  <a:srgbClr val="0000CC"/>
                </a:solidFill>
              </a:rPr>
              <a:t> </a:t>
            </a:r>
            <a:r>
              <a:rPr lang="fr-FR" b="1" dirty="0" err="1" smtClean="0">
                <a:solidFill>
                  <a:srgbClr val="0000CC"/>
                </a:solidFill>
              </a:rPr>
              <a:t>teacher</a:t>
            </a:r>
            <a:r>
              <a:rPr lang="fr-FR" b="1" dirty="0" smtClean="0">
                <a:solidFill>
                  <a:srgbClr val="0000CC"/>
                </a:solidFill>
              </a:rPr>
              <a:t>:………….</a:t>
            </a:r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 err="1" smtClean="0">
                <a:solidFill>
                  <a:srgbClr val="0000CC"/>
                </a:solidFill>
              </a:rPr>
              <a:t>Names</a:t>
            </a:r>
            <a:r>
              <a:rPr lang="fr-FR" b="1" dirty="0">
                <a:solidFill>
                  <a:srgbClr val="0000CC"/>
                </a:solidFill>
              </a:rPr>
              <a:t> </a:t>
            </a:r>
            <a:r>
              <a:rPr lang="fr-FR" b="1" dirty="0" smtClean="0">
                <a:solidFill>
                  <a:srgbClr val="0000CC"/>
                </a:solidFill>
              </a:rPr>
              <a:t>: ……………………………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1" dirty="0">
              <a:solidFill>
                <a:srgbClr val="0000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b="1" dirty="0" smtClean="0">
              <a:solidFill>
                <a:srgbClr val="0000CC"/>
              </a:solidFill>
            </a:endParaRPr>
          </a:p>
          <a:p>
            <a:endParaRPr lang="fr-FR" b="1" dirty="0">
              <a:solidFill>
                <a:srgbClr val="0000CC"/>
              </a:solidFill>
            </a:endParaRPr>
          </a:p>
          <a:p>
            <a:r>
              <a:rPr lang="fr-FR" b="1" dirty="0" smtClean="0">
                <a:solidFill>
                  <a:srgbClr val="0000CC"/>
                </a:solidFill>
              </a:rPr>
              <a:t>Date:……………</a:t>
            </a:r>
            <a:r>
              <a:rPr lang="fr-FR" b="1" dirty="0">
                <a:solidFill>
                  <a:srgbClr val="0000CC"/>
                </a:solidFill>
              </a:rPr>
              <a:t/>
            </a:r>
            <a:br>
              <a:rPr lang="fr-FR" b="1" dirty="0">
                <a:solidFill>
                  <a:srgbClr val="0000CC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7247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Mechanism</a:t>
            </a:r>
            <a:r>
              <a:rPr lang="fr-FR" dirty="0" smtClean="0"/>
              <a:t> 1-3 slides</a:t>
            </a:r>
            <a:r>
              <a:rPr lang="fr-FR" dirty="0" smtClean="0">
                <a:solidFill>
                  <a:srgbClr val="FF0000"/>
                </a:solidFill>
              </a:rPr>
              <a:t>*</a:t>
            </a:r>
            <a:r>
              <a:rPr lang="fr-FR" dirty="0" smtClean="0"/>
              <a:t> -use </a:t>
            </a:r>
            <a:r>
              <a:rPr lang="fr-FR" dirty="0" err="1" smtClean="0"/>
              <a:t>schema</a:t>
            </a:r>
            <a:r>
              <a:rPr lang="fr-FR" dirty="0" smtClean="0"/>
              <a:t>, figures as </a:t>
            </a:r>
            <a:r>
              <a:rPr lang="fr-FR" dirty="0" err="1" smtClean="0"/>
              <a:t>much</a:t>
            </a:r>
            <a:r>
              <a:rPr lang="fr-FR" dirty="0" smtClean="0"/>
              <a:t> as possible….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W</a:t>
            </a:r>
            <a:r>
              <a:rPr lang="fr-FR" dirty="0" err="1" smtClean="0"/>
              <a:t>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 </a:t>
            </a:r>
            <a:r>
              <a:rPr lang="fr-FR" dirty="0" err="1" smtClean="0"/>
              <a:t>general</a:t>
            </a:r>
            <a:r>
              <a:rPr lang="fr-FR" dirty="0" smtClean="0"/>
              <a:t> </a:t>
            </a:r>
            <a:r>
              <a:rPr lang="fr-FR" dirty="0" err="1" smtClean="0"/>
              <a:t>principle</a:t>
            </a:r>
            <a:r>
              <a:rPr lang="fr-FR" dirty="0" smtClean="0"/>
              <a:t> of HILIC? 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are N-</a:t>
            </a:r>
            <a:r>
              <a:rPr lang="fr-FR" dirty="0" err="1" smtClean="0"/>
              <a:t>glycans</a:t>
            </a:r>
            <a:r>
              <a:rPr lang="fr-FR" dirty="0" smtClean="0"/>
              <a:t> (</a:t>
            </a:r>
            <a:r>
              <a:rPr lang="fr-FR" dirty="0" err="1" smtClean="0"/>
              <a:t>stucture</a:t>
            </a:r>
            <a:r>
              <a:rPr lang="fr-FR" dirty="0" smtClean="0"/>
              <a:t>, </a:t>
            </a:r>
            <a:r>
              <a:rPr lang="fr-FR" dirty="0" err="1" smtClean="0"/>
              <a:t>families</a:t>
            </a:r>
            <a:r>
              <a:rPr lang="fr-FR" dirty="0" smtClean="0"/>
              <a:t>…)? How do </a:t>
            </a:r>
            <a:r>
              <a:rPr lang="fr-FR" dirty="0" err="1" smtClean="0"/>
              <a:t>we</a:t>
            </a:r>
            <a:r>
              <a:rPr lang="fr-FR" dirty="0" smtClean="0"/>
              <a:t> release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err="1" smtClean="0"/>
              <a:t>therapeutic</a:t>
            </a:r>
            <a:r>
              <a:rPr lang="fr-FR" dirty="0" smtClean="0"/>
              <a:t> </a:t>
            </a:r>
            <a:r>
              <a:rPr lang="fr-FR" dirty="0" err="1" smtClean="0"/>
              <a:t>glycoprotein</a:t>
            </a:r>
            <a:r>
              <a:rPr lang="fr-FR" dirty="0" smtClean="0"/>
              <a:t>?</a:t>
            </a:r>
          </a:p>
          <a:p>
            <a:r>
              <a:rPr lang="fr-FR" dirty="0" smtClean="0"/>
              <a:t>Do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perform</a:t>
            </a:r>
            <a:r>
              <a:rPr lang="fr-FR" dirty="0" smtClean="0"/>
              <a:t> </a:t>
            </a:r>
            <a:r>
              <a:rPr lang="fr-FR" dirty="0" err="1" smtClean="0"/>
              <a:t>sample</a:t>
            </a:r>
            <a:r>
              <a:rPr lang="fr-FR" dirty="0" smtClean="0"/>
              <a:t> </a:t>
            </a:r>
            <a:r>
              <a:rPr lang="fr-FR" dirty="0" err="1" smtClean="0"/>
              <a:t>treatment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? </a:t>
            </a:r>
            <a:r>
              <a:rPr lang="fr-FR" dirty="0" err="1" smtClean="0"/>
              <a:t>Which</a:t>
            </a:r>
            <a:r>
              <a:rPr lang="fr-FR" dirty="0" smtClean="0"/>
              <a:t> one?,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stationnary</a:t>
            </a:r>
            <a:r>
              <a:rPr lang="fr-FR" dirty="0" smtClean="0"/>
              <a:t> phase/ mobile phase/</a:t>
            </a:r>
            <a:r>
              <a:rPr lang="fr-FR" dirty="0" err="1" smtClean="0"/>
              <a:t>detection</a:t>
            </a:r>
            <a:r>
              <a:rPr lang="fr-FR" dirty="0" smtClean="0"/>
              <a:t> are </a:t>
            </a:r>
            <a:r>
              <a:rPr lang="fr-FR" dirty="0" err="1" smtClean="0"/>
              <a:t>generally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for the N-</a:t>
            </a:r>
            <a:r>
              <a:rPr lang="fr-FR" dirty="0" err="1" smtClean="0"/>
              <a:t>glycan</a:t>
            </a:r>
            <a:r>
              <a:rPr lang="fr-FR" dirty="0" smtClean="0"/>
              <a:t> </a:t>
            </a:r>
            <a:r>
              <a:rPr lang="fr-FR" dirty="0" err="1" smtClean="0"/>
              <a:t>profiling</a:t>
            </a:r>
            <a:r>
              <a:rPr lang="fr-FR" dirty="0" smtClean="0"/>
              <a:t> of  </a:t>
            </a:r>
            <a:r>
              <a:rPr lang="fr-FR" dirty="0" err="1" smtClean="0"/>
              <a:t>therapuetic</a:t>
            </a:r>
            <a:r>
              <a:rPr lang="fr-FR" dirty="0" smtClean="0"/>
              <a:t> </a:t>
            </a:r>
            <a:r>
              <a:rPr lang="fr-FR" dirty="0" err="1" smtClean="0"/>
              <a:t>proteins</a:t>
            </a:r>
            <a:r>
              <a:rPr lang="fr-FR" dirty="0" smtClean="0"/>
              <a:t> by HILIC?</a:t>
            </a:r>
          </a:p>
          <a:p>
            <a:r>
              <a:rPr lang="fr-FR" dirty="0" err="1" smtClean="0"/>
              <a:t>Based</a:t>
            </a:r>
            <a:r>
              <a:rPr lang="fr-FR" dirty="0" smtClean="0"/>
              <a:t> on 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criteria</a:t>
            </a:r>
            <a:r>
              <a:rPr lang="fr-FR" dirty="0" smtClean="0"/>
              <a:t>/</a:t>
            </a:r>
            <a:r>
              <a:rPr lang="fr-FR" dirty="0" err="1" smtClean="0"/>
              <a:t>parameters</a:t>
            </a:r>
            <a:r>
              <a:rPr lang="fr-FR" dirty="0" smtClean="0"/>
              <a:t>   </a:t>
            </a:r>
            <a:r>
              <a:rPr lang="fr-FR" dirty="0" err="1" smtClean="0"/>
              <a:t>glycans</a:t>
            </a:r>
            <a:r>
              <a:rPr lang="fr-FR" dirty="0" smtClean="0"/>
              <a:t>  are </a:t>
            </a:r>
            <a:r>
              <a:rPr lang="fr-FR" dirty="0" err="1" smtClean="0"/>
              <a:t>separated</a:t>
            </a:r>
            <a:r>
              <a:rPr lang="fr-FR" dirty="0" smtClean="0"/>
              <a:t>/</a:t>
            </a:r>
            <a:r>
              <a:rPr lang="fr-FR" dirty="0" err="1" smtClean="0"/>
              <a:t>analysed</a:t>
            </a:r>
            <a:r>
              <a:rPr lang="fr-FR" dirty="0" smtClean="0"/>
              <a:t> by </a:t>
            </a:r>
            <a:r>
              <a:rPr lang="fr-FR" dirty="0" err="1" smtClean="0"/>
              <a:t>this</a:t>
            </a:r>
            <a:r>
              <a:rPr lang="fr-FR" dirty="0" smtClean="0"/>
              <a:t> HPLC mode.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46076" y="5735540"/>
            <a:ext cx="113391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*</a:t>
            </a:r>
            <a:r>
              <a:rPr lang="fr-FR" dirty="0" err="1">
                <a:solidFill>
                  <a:srgbClr val="FF0066"/>
                </a:solidFill>
              </a:rPr>
              <a:t>number</a:t>
            </a:r>
            <a:r>
              <a:rPr lang="fr-FR" dirty="0">
                <a:solidFill>
                  <a:srgbClr val="FF0066"/>
                </a:solidFill>
              </a:rPr>
              <a:t> of slides are </a:t>
            </a:r>
            <a:r>
              <a:rPr lang="fr-FR" dirty="0" err="1">
                <a:solidFill>
                  <a:srgbClr val="FF0066"/>
                </a:solidFill>
              </a:rPr>
              <a:t>just</a:t>
            </a:r>
            <a:r>
              <a:rPr lang="fr-FR" dirty="0">
                <a:solidFill>
                  <a:srgbClr val="FF0066"/>
                </a:solidFill>
              </a:rPr>
              <a:t> an indication to help </a:t>
            </a:r>
            <a:r>
              <a:rPr lang="fr-FR" dirty="0" err="1">
                <a:solidFill>
                  <a:srgbClr val="FF0066"/>
                </a:solidFill>
              </a:rPr>
              <a:t>you</a:t>
            </a:r>
            <a:r>
              <a:rPr lang="fr-FR" dirty="0">
                <a:solidFill>
                  <a:srgbClr val="FF0066"/>
                </a:solidFill>
              </a:rPr>
              <a:t> </a:t>
            </a:r>
            <a:r>
              <a:rPr lang="fr-FR" dirty="0" err="1">
                <a:solidFill>
                  <a:srgbClr val="FF0066"/>
                </a:solidFill>
              </a:rPr>
              <a:t>having</a:t>
            </a:r>
            <a:r>
              <a:rPr lang="fr-FR" dirty="0">
                <a:solidFill>
                  <a:srgbClr val="FF0066"/>
                </a:solidFill>
              </a:rPr>
              <a:t> a topic  </a:t>
            </a:r>
            <a:r>
              <a:rPr lang="fr-FR" dirty="0" err="1">
                <a:solidFill>
                  <a:srgbClr val="FF0066"/>
                </a:solidFill>
              </a:rPr>
              <a:t>equilibrium</a:t>
            </a:r>
            <a:r>
              <a:rPr lang="fr-FR" dirty="0">
                <a:solidFill>
                  <a:srgbClr val="FF0066"/>
                </a:solidFill>
              </a:rPr>
              <a:t> in  the </a:t>
            </a:r>
            <a:r>
              <a:rPr lang="fr-FR" dirty="0" err="1">
                <a:solidFill>
                  <a:srgbClr val="FF0066"/>
                </a:solidFill>
              </a:rPr>
              <a:t>presentation</a:t>
            </a:r>
            <a:r>
              <a:rPr lang="fr-FR" dirty="0">
                <a:solidFill>
                  <a:srgbClr val="FF0066"/>
                </a:solidFill>
              </a:rPr>
              <a:t>, but total duration </a:t>
            </a:r>
            <a:r>
              <a:rPr lang="fr-FR" dirty="0" err="1">
                <a:solidFill>
                  <a:srgbClr val="FF0066"/>
                </a:solidFill>
              </a:rPr>
              <a:t>remains</a:t>
            </a:r>
            <a:r>
              <a:rPr lang="fr-FR" dirty="0">
                <a:solidFill>
                  <a:srgbClr val="FF0066"/>
                </a:solidFill>
              </a:rPr>
              <a:t> 15min  for the group </a:t>
            </a:r>
            <a:r>
              <a:rPr lang="fr-FR" dirty="0" err="1">
                <a:solidFill>
                  <a:srgbClr val="FF0066"/>
                </a:solidFill>
              </a:rPr>
              <a:t>whatever</a:t>
            </a:r>
            <a:r>
              <a:rPr lang="fr-FR" dirty="0">
                <a:solidFill>
                  <a:srgbClr val="FF0066"/>
                </a:solidFill>
              </a:rPr>
              <a:t> the </a:t>
            </a:r>
            <a:r>
              <a:rPr lang="fr-FR" dirty="0" err="1">
                <a:solidFill>
                  <a:srgbClr val="FF0066"/>
                </a:solidFill>
              </a:rPr>
              <a:t>number</a:t>
            </a:r>
            <a:r>
              <a:rPr lang="fr-FR" dirty="0">
                <a:solidFill>
                  <a:srgbClr val="FF0066"/>
                </a:solidFill>
              </a:rPr>
              <a:t> of slides,</a:t>
            </a:r>
          </a:p>
          <a:p>
            <a:r>
              <a:rPr lang="fr-FR" dirty="0">
                <a:solidFill>
                  <a:srgbClr val="FF0066"/>
                </a:solidFill>
              </a:rPr>
              <a:t> </a:t>
            </a:r>
            <a:r>
              <a:rPr lang="fr-FR" dirty="0" err="1">
                <a:solidFill>
                  <a:srgbClr val="FF0066"/>
                </a:solidFill>
              </a:rPr>
              <a:t>you</a:t>
            </a:r>
            <a:r>
              <a:rPr lang="fr-FR" dirty="0">
                <a:solidFill>
                  <a:srgbClr val="FF0066"/>
                </a:solidFill>
              </a:rPr>
              <a:t> </a:t>
            </a:r>
            <a:r>
              <a:rPr lang="fr-FR" dirty="0" err="1">
                <a:solidFill>
                  <a:srgbClr val="FF0066"/>
                </a:solidFill>
              </a:rPr>
              <a:t>can</a:t>
            </a:r>
            <a:r>
              <a:rPr lang="fr-FR" dirty="0">
                <a:solidFill>
                  <a:srgbClr val="FF0066"/>
                </a:solidFill>
              </a:rPr>
              <a:t> </a:t>
            </a:r>
            <a:r>
              <a:rPr lang="fr-FR" dirty="0" err="1">
                <a:solidFill>
                  <a:srgbClr val="FF0066"/>
                </a:solidFill>
              </a:rPr>
              <a:t>add</a:t>
            </a:r>
            <a:r>
              <a:rPr lang="fr-FR" dirty="0">
                <a:solidFill>
                  <a:srgbClr val="FF0066"/>
                </a:solidFill>
              </a:rPr>
              <a:t> more slides or info if </a:t>
            </a:r>
            <a:r>
              <a:rPr lang="fr-FR" dirty="0" err="1">
                <a:solidFill>
                  <a:srgbClr val="FF0066"/>
                </a:solidFill>
              </a:rPr>
              <a:t>you</a:t>
            </a:r>
            <a:r>
              <a:rPr lang="fr-FR" dirty="0">
                <a:solidFill>
                  <a:srgbClr val="FF0066"/>
                </a:solidFill>
              </a:rPr>
              <a:t> </a:t>
            </a:r>
            <a:r>
              <a:rPr lang="fr-FR" dirty="0" err="1">
                <a:solidFill>
                  <a:srgbClr val="FF0066"/>
                </a:solidFill>
              </a:rPr>
              <a:t>want</a:t>
            </a:r>
            <a:r>
              <a:rPr lang="fr-FR" dirty="0">
                <a:solidFill>
                  <a:srgbClr val="FF0066"/>
                </a:solidFill>
              </a:rPr>
              <a:t>, but </a:t>
            </a:r>
            <a:r>
              <a:rPr lang="fr-FR" dirty="0" err="1">
                <a:solidFill>
                  <a:srgbClr val="FF0066"/>
                </a:solidFill>
              </a:rPr>
              <a:t>you</a:t>
            </a:r>
            <a:r>
              <a:rPr lang="fr-FR" dirty="0">
                <a:solidFill>
                  <a:srgbClr val="FF0066"/>
                </a:solidFill>
              </a:rPr>
              <a:t> have to </a:t>
            </a:r>
            <a:r>
              <a:rPr lang="fr-FR" dirty="0" err="1">
                <a:solidFill>
                  <a:srgbClr val="FF0066"/>
                </a:solidFill>
              </a:rPr>
              <a:t>answer</a:t>
            </a:r>
            <a:r>
              <a:rPr lang="fr-FR" dirty="0">
                <a:solidFill>
                  <a:srgbClr val="FF0066"/>
                </a:solidFill>
              </a:rPr>
              <a:t> at least to the </a:t>
            </a:r>
            <a:r>
              <a:rPr lang="fr-FR" dirty="0" err="1">
                <a:solidFill>
                  <a:srgbClr val="FF0066"/>
                </a:solidFill>
              </a:rPr>
              <a:t>asked</a:t>
            </a:r>
            <a:r>
              <a:rPr lang="fr-FR" dirty="0">
                <a:solidFill>
                  <a:srgbClr val="FF0066"/>
                </a:solidFill>
              </a:rPr>
              <a:t> questions</a:t>
            </a:r>
          </a:p>
        </p:txBody>
      </p:sp>
    </p:spTree>
    <p:extLst>
      <p:ext uri="{BB962C8B-B14F-4D97-AF65-F5344CB8AC3E}">
        <p14:creationId xmlns:p14="http://schemas.microsoft.com/office/powerpoint/2010/main" val="426978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HILIC for QC : 1-2 slides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Why</a:t>
            </a:r>
            <a:r>
              <a:rPr lang="fr-FR" dirty="0" smtClean="0"/>
              <a:t> do </a:t>
            </a:r>
            <a:r>
              <a:rPr lang="fr-FR" dirty="0" err="1" smtClean="0"/>
              <a:t>we</a:t>
            </a:r>
            <a:r>
              <a:rPr lang="fr-FR" dirty="0" smtClean="0"/>
              <a:t> do </a:t>
            </a:r>
            <a:r>
              <a:rPr lang="fr-FR" dirty="0" err="1" smtClean="0"/>
              <a:t>Glycan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r>
              <a:rPr lang="fr-FR" dirty="0" smtClean="0"/>
              <a:t> in </a:t>
            </a:r>
            <a:r>
              <a:rPr lang="fr-FR" dirty="0" err="1" smtClean="0"/>
              <a:t>Quality</a:t>
            </a:r>
            <a:r>
              <a:rPr lang="fr-FR" dirty="0" smtClean="0"/>
              <a:t> control? to </a:t>
            </a:r>
            <a:r>
              <a:rPr lang="fr-FR" dirty="0" err="1" smtClean="0"/>
              <a:t>answer</a:t>
            </a:r>
            <a:r>
              <a:rPr lang="fr-FR" dirty="0" smtClean="0"/>
              <a:t> </a:t>
            </a:r>
            <a:r>
              <a:rPr lang="fr-FR" dirty="0" err="1" smtClean="0"/>
              <a:t>which</a:t>
            </a:r>
            <a:r>
              <a:rPr lang="fr-FR" dirty="0" smtClean="0"/>
              <a:t> questions?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info are </a:t>
            </a:r>
            <a:r>
              <a:rPr lang="fr-FR" dirty="0" err="1" smtClean="0"/>
              <a:t>provided</a:t>
            </a:r>
            <a:r>
              <a:rPr lang="fr-FR" dirty="0" smtClean="0"/>
              <a:t> by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method</a:t>
            </a:r>
            <a:r>
              <a:rPr lang="fr-FR" dirty="0" smtClean="0"/>
              <a:t> </a:t>
            </a:r>
            <a:r>
              <a:rPr lang="fr-FR" dirty="0" err="1" smtClean="0"/>
              <a:t>regarding</a:t>
            </a:r>
            <a:r>
              <a:rPr lang="fr-FR" dirty="0" smtClean="0"/>
              <a:t> the QC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are the </a:t>
            </a:r>
            <a:r>
              <a:rPr lang="fr-FR" dirty="0" err="1" smtClean="0"/>
              <a:t>advantages</a:t>
            </a:r>
            <a:r>
              <a:rPr lang="fr-FR" dirty="0" smtClean="0"/>
              <a:t> of </a:t>
            </a:r>
            <a:r>
              <a:rPr lang="fr-FR" dirty="0" err="1" smtClean="0"/>
              <a:t>this</a:t>
            </a:r>
            <a:r>
              <a:rPr lang="fr-FR" dirty="0" smtClean="0"/>
              <a:t> control?</a:t>
            </a:r>
          </a:p>
          <a:p>
            <a:r>
              <a:rPr lang="fr-FR" dirty="0" err="1" smtClean="0"/>
              <a:t>What</a:t>
            </a:r>
            <a:r>
              <a:rPr lang="fr-FR" dirty="0" smtClean="0"/>
              <a:t> are the </a:t>
            </a:r>
            <a:r>
              <a:rPr lang="fr-FR" dirty="0" err="1" smtClean="0"/>
              <a:t>limits</a:t>
            </a:r>
            <a:r>
              <a:rPr lang="fr-FR" dirty="0" smtClean="0"/>
              <a:t> of </a:t>
            </a:r>
            <a:r>
              <a:rPr lang="fr-FR" dirty="0" err="1" smtClean="0"/>
              <a:t>this</a:t>
            </a:r>
            <a:r>
              <a:rPr lang="fr-FR" dirty="0" smtClean="0"/>
              <a:t> technique?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750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Application to the QC of ….. (1-2 slides)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Show one or </a:t>
            </a:r>
            <a:r>
              <a:rPr lang="fr-FR" dirty="0" err="1" smtClean="0"/>
              <a:t>two</a:t>
            </a:r>
            <a:r>
              <a:rPr lang="fr-FR" dirty="0" smtClean="0"/>
              <a:t> distincts </a:t>
            </a:r>
            <a:r>
              <a:rPr lang="fr-FR" dirty="0" err="1" smtClean="0"/>
              <a:t>examples</a:t>
            </a:r>
            <a:r>
              <a:rPr lang="fr-FR" dirty="0" smtClean="0"/>
              <a:t> (</a:t>
            </a:r>
            <a:r>
              <a:rPr lang="fr-FR" dirty="0" err="1" smtClean="0"/>
              <a:t>chromatograms</a:t>
            </a:r>
            <a:r>
              <a:rPr lang="fr-FR" dirty="0" smtClean="0"/>
              <a:t>)  of </a:t>
            </a:r>
            <a:r>
              <a:rPr lang="fr-FR" dirty="0" err="1" smtClean="0"/>
              <a:t>glycan</a:t>
            </a:r>
            <a:r>
              <a:rPr lang="fr-FR" dirty="0" smtClean="0"/>
              <a:t> </a:t>
            </a:r>
            <a:r>
              <a:rPr lang="fr-FR" dirty="0" err="1" smtClean="0"/>
              <a:t>mapping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 </a:t>
            </a:r>
            <a:r>
              <a:rPr lang="fr-FR" dirty="0" err="1" smtClean="0"/>
              <a:t>given</a:t>
            </a:r>
            <a:r>
              <a:rPr lang="fr-FR" dirty="0" smtClean="0"/>
              <a:t> </a:t>
            </a:r>
            <a:r>
              <a:rPr lang="fr-FR" dirty="0" err="1" smtClean="0"/>
              <a:t>therapeutic</a:t>
            </a:r>
            <a:r>
              <a:rPr lang="fr-FR" dirty="0" smtClean="0"/>
              <a:t> </a:t>
            </a:r>
            <a:r>
              <a:rPr lang="fr-FR" dirty="0" err="1" smtClean="0"/>
              <a:t>glycoproteins</a:t>
            </a:r>
            <a:r>
              <a:rPr lang="fr-FR" dirty="0" smtClean="0"/>
              <a:t>, </a:t>
            </a:r>
          </a:p>
          <a:p>
            <a:r>
              <a:rPr lang="fr-FR" dirty="0" err="1"/>
              <a:t>S</a:t>
            </a:r>
            <a:r>
              <a:rPr lang="fr-FR" dirty="0" err="1" smtClean="0"/>
              <a:t>ummarize</a:t>
            </a:r>
            <a:r>
              <a:rPr lang="fr-FR" dirty="0" smtClean="0"/>
              <a:t> the workflow  to </a:t>
            </a:r>
            <a:r>
              <a:rPr lang="fr-FR" dirty="0" err="1" smtClean="0"/>
              <a:t>achieve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endParaRPr lang="fr-FR" dirty="0" smtClean="0"/>
          </a:p>
          <a:p>
            <a:r>
              <a:rPr lang="fr-FR" dirty="0" smtClean="0"/>
              <a:t>Comment the profiles/</a:t>
            </a:r>
            <a:r>
              <a:rPr lang="fr-FR" dirty="0" err="1" smtClean="0"/>
              <a:t>chromatograms</a:t>
            </a:r>
            <a:r>
              <a:rPr lang="fr-FR" dirty="0" smtClean="0"/>
              <a:t> </a:t>
            </a:r>
            <a:r>
              <a:rPr lang="fr-FR" dirty="0" err="1" smtClean="0"/>
              <a:t>obtained</a:t>
            </a:r>
            <a:r>
              <a:rPr lang="fr-FR" dirty="0" smtClean="0"/>
              <a:t> and the </a:t>
            </a:r>
            <a:r>
              <a:rPr lang="fr-FR" dirty="0" err="1" smtClean="0"/>
              <a:t>kind</a:t>
            </a:r>
            <a:r>
              <a:rPr lang="fr-FR" dirty="0" smtClean="0"/>
              <a:t> of information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deduced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2386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265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SUPPORTING  SLIDES  FOR PREPARING THE  ORAL PRESENTATION</vt:lpstr>
      <vt:lpstr>Mechanism 1-3 slides* -use schema, figures as much as possible….</vt:lpstr>
      <vt:lpstr>HILIC for QC : 1-2 slides</vt:lpstr>
      <vt:lpstr>Application to the QC of ….. (1-2 slides)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 SLIDES  FOR THE PREPARING THE  ORAL PRESENTATION</dc:title>
  <dc:creator>Myriam</dc:creator>
  <cp:lastModifiedBy>Myriam</cp:lastModifiedBy>
  <cp:revision>7</cp:revision>
  <dcterms:created xsi:type="dcterms:W3CDTF">2022-11-02T09:28:57Z</dcterms:created>
  <dcterms:modified xsi:type="dcterms:W3CDTF">2024-10-15T08:34:50Z</dcterms:modified>
</cp:coreProperties>
</file>