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49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4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7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56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9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9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0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5419" y="211533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SUPPORTING  SLIDES  FOR PREPARING THE  ORAL PRESENTATION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07568" y="4581129"/>
            <a:ext cx="7772400" cy="1500187"/>
          </a:xfrm>
        </p:spPr>
        <p:txBody>
          <a:bodyPr>
            <a:noAutofit/>
          </a:bodyPr>
          <a:lstStyle/>
          <a:p>
            <a:r>
              <a:rPr lang="fr-FR" b="1" u="dbl" smtClean="0">
                <a:solidFill>
                  <a:srgbClr val="0000CC"/>
                </a:solidFill>
              </a:rPr>
              <a:t>Group 7 </a:t>
            </a:r>
            <a:r>
              <a:rPr lang="fr-FR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fr-FR" b="1" dirty="0" smtClean="0">
                <a:solidFill>
                  <a:srgbClr val="0000CC"/>
                </a:solidFill>
              </a:rPr>
              <a:t>SDS-</a:t>
            </a:r>
            <a:r>
              <a:rPr lang="fr-FR" b="1" dirty="0" err="1" smtClean="0">
                <a:solidFill>
                  <a:srgbClr val="0000CC"/>
                </a:solidFill>
              </a:rPr>
              <a:t>Capillary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>
                <a:solidFill>
                  <a:srgbClr val="0000CC"/>
                </a:solidFill>
              </a:rPr>
              <a:t>G</a:t>
            </a:r>
            <a:r>
              <a:rPr lang="fr-FR" b="1" dirty="0" smtClean="0">
                <a:solidFill>
                  <a:srgbClr val="0000CC"/>
                </a:solidFill>
              </a:rPr>
              <a:t>el </a:t>
            </a:r>
            <a:r>
              <a:rPr lang="fr-FR" b="1" dirty="0" err="1" smtClean="0">
                <a:solidFill>
                  <a:srgbClr val="0000CC"/>
                </a:solidFill>
              </a:rPr>
              <a:t>Electrophohoresis</a:t>
            </a:r>
            <a:r>
              <a:rPr lang="fr-FR" b="1" dirty="0" smtClean="0">
                <a:solidFill>
                  <a:srgbClr val="0000CC"/>
                </a:solidFill>
              </a:rPr>
              <a:t> for </a:t>
            </a:r>
            <a:r>
              <a:rPr lang="fr-FR" b="1" dirty="0" err="1" smtClean="0">
                <a:solidFill>
                  <a:srgbClr val="0000CC"/>
                </a:solidFill>
              </a:rPr>
              <a:t>identity</a:t>
            </a:r>
            <a:r>
              <a:rPr lang="fr-FR" b="1" dirty="0" smtClean="0">
                <a:solidFill>
                  <a:srgbClr val="0000CC"/>
                </a:solidFill>
              </a:rPr>
              <a:t> and </a:t>
            </a:r>
            <a:r>
              <a:rPr lang="fr-FR" b="1" dirty="0" err="1" smtClean="0">
                <a:solidFill>
                  <a:srgbClr val="0000CC"/>
                </a:solidFill>
              </a:rPr>
              <a:t>purity</a:t>
            </a:r>
            <a:r>
              <a:rPr lang="fr-FR" b="1" dirty="0" smtClean="0">
                <a:solidFill>
                  <a:srgbClr val="0000CC"/>
                </a:solidFill>
              </a:rPr>
              <a:t>  control of </a:t>
            </a:r>
            <a:r>
              <a:rPr lang="fr-FR" b="1" dirty="0" err="1" smtClean="0">
                <a:solidFill>
                  <a:srgbClr val="0000CC"/>
                </a:solidFill>
              </a:rPr>
              <a:t>therapeutic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 err="1" smtClean="0">
                <a:solidFill>
                  <a:srgbClr val="0000CC"/>
                </a:solidFill>
              </a:rPr>
              <a:t>proteins</a:t>
            </a:r>
            <a:endParaRPr lang="fr-FR" b="1" dirty="0" smtClean="0">
              <a:solidFill>
                <a:srgbClr val="0000CC"/>
              </a:solidFill>
            </a:endParaRPr>
          </a:p>
          <a:p>
            <a:r>
              <a:rPr lang="fr-FR" b="1" dirty="0" err="1" smtClean="0">
                <a:solidFill>
                  <a:srgbClr val="0000CC"/>
                </a:solidFill>
              </a:rPr>
              <a:t>Supervising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 err="1" smtClean="0">
                <a:solidFill>
                  <a:srgbClr val="0000CC"/>
                </a:solidFill>
              </a:rPr>
              <a:t>teacher</a:t>
            </a:r>
            <a:r>
              <a:rPr lang="fr-FR" b="1" dirty="0" smtClean="0">
                <a:solidFill>
                  <a:srgbClr val="0000CC"/>
                </a:solidFill>
              </a:rPr>
              <a:t>:………….</a:t>
            </a:r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err="1" smtClean="0">
                <a:solidFill>
                  <a:srgbClr val="0000CC"/>
                </a:solidFill>
              </a:rPr>
              <a:t>Names</a:t>
            </a:r>
            <a:r>
              <a:rPr lang="fr-FR" b="1" dirty="0">
                <a:solidFill>
                  <a:srgbClr val="0000CC"/>
                </a:solidFill>
              </a:rPr>
              <a:t> </a:t>
            </a:r>
            <a:r>
              <a:rPr lang="fr-FR" b="1" dirty="0" smtClean="0">
                <a:solidFill>
                  <a:srgbClr val="0000CC"/>
                </a:solidFill>
              </a:rPr>
              <a:t>: ……………………………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 smtClean="0">
              <a:solidFill>
                <a:srgbClr val="0000CC"/>
              </a:solidFill>
            </a:endParaRPr>
          </a:p>
          <a:p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smtClean="0">
                <a:solidFill>
                  <a:srgbClr val="0000CC"/>
                </a:solidFill>
              </a:rPr>
              <a:t>Date:……………</a:t>
            </a:r>
            <a:r>
              <a:rPr lang="fr-FR" b="1" dirty="0">
                <a:solidFill>
                  <a:srgbClr val="0000CC"/>
                </a:solidFill>
              </a:rPr>
              <a:t/>
            </a:r>
            <a:br>
              <a:rPr lang="fr-FR" b="1" dirty="0">
                <a:solidFill>
                  <a:srgbClr val="0000CC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24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Mechanism</a:t>
            </a:r>
            <a:r>
              <a:rPr lang="fr-FR" dirty="0" smtClean="0"/>
              <a:t> 1 slides</a:t>
            </a:r>
            <a:r>
              <a:rPr lang="fr-FR" dirty="0" smtClean="0">
                <a:solidFill>
                  <a:srgbClr val="FF0066"/>
                </a:solidFill>
              </a:rPr>
              <a:t>*</a:t>
            </a:r>
            <a:r>
              <a:rPr lang="fr-FR" dirty="0" smtClean="0"/>
              <a:t> -use </a:t>
            </a:r>
            <a:r>
              <a:rPr lang="fr-FR" dirty="0" err="1" smtClean="0"/>
              <a:t>schema</a:t>
            </a:r>
            <a:r>
              <a:rPr lang="fr-FR" dirty="0" smtClean="0"/>
              <a:t>,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Principle</a:t>
            </a:r>
            <a:r>
              <a:rPr lang="fr-FR" dirty="0" smtClean="0"/>
              <a:t> of </a:t>
            </a:r>
            <a:r>
              <a:rPr lang="fr-FR" dirty="0" err="1" smtClean="0"/>
              <a:t>capillary</a:t>
            </a:r>
            <a:r>
              <a:rPr lang="fr-FR" dirty="0" smtClean="0"/>
              <a:t> </a:t>
            </a:r>
            <a:r>
              <a:rPr lang="fr-FR" dirty="0" err="1" smtClean="0"/>
              <a:t>electrophoresis</a:t>
            </a:r>
            <a:r>
              <a:rPr lang="fr-FR" dirty="0" smtClean="0"/>
              <a:t> (</a:t>
            </a:r>
            <a:r>
              <a:rPr lang="fr-FR" dirty="0" err="1" smtClean="0"/>
              <a:t>briefly</a:t>
            </a:r>
            <a:r>
              <a:rPr lang="fr-FR" dirty="0" smtClean="0"/>
              <a:t>) and </a:t>
            </a:r>
            <a:r>
              <a:rPr lang="fr-FR" dirty="0" err="1" smtClean="0"/>
              <a:t>detail</a:t>
            </a:r>
            <a:r>
              <a:rPr lang="fr-FR" dirty="0" smtClean="0"/>
              <a:t> more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 </a:t>
            </a:r>
            <a:r>
              <a:rPr lang="fr-FR" dirty="0" err="1" smtClean="0"/>
              <a:t>the</a:t>
            </a:r>
            <a:r>
              <a:rPr lang="fr-FR" dirty="0" smtClean="0"/>
              <a:t> </a:t>
            </a:r>
            <a:r>
              <a:rPr lang="fr-FR" dirty="0" err="1" smtClean="0"/>
              <a:t>principle</a:t>
            </a:r>
            <a:r>
              <a:rPr lang="fr-FR" dirty="0" smtClean="0"/>
              <a:t> of </a:t>
            </a:r>
            <a:r>
              <a:rPr lang="fr-FR" dirty="0" err="1" smtClean="0"/>
              <a:t>Capillary</a:t>
            </a:r>
            <a:r>
              <a:rPr lang="fr-FR" dirty="0" smtClean="0"/>
              <a:t> gel </a:t>
            </a:r>
            <a:r>
              <a:rPr lang="fr-FR" dirty="0" err="1" smtClean="0"/>
              <a:t>electrophoresis</a:t>
            </a:r>
            <a:r>
              <a:rPr lang="fr-FR" dirty="0" smtClean="0"/>
              <a:t> mode in the </a:t>
            </a:r>
            <a:r>
              <a:rPr lang="fr-FR" dirty="0" err="1" smtClean="0"/>
              <a:t>presence</a:t>
            </a:r>
            <a:r>
              <a:rPr lang="fr-FR" dirty="0" smtClean="0"/>
              <a:t> of SDS  (SDS-CGE)?  </a:t>
            </a:r>
            <a:endParaRPr lang="fr-FR" dirty="0"/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separation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achieved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separation</a:t>
            </a:r>
            <a:r>
              <a:rPr lang="fr-FR" dirty="0" smtClean="0"/>
              <a:t> mode, </a:t>
            </a:r>
            <a:r>
              <a:rPr lang="fr-FR" dirty="0" err="1" smtClean="0"/>
              <a:t>based</a:t>
            </a:r>
            <a:r>
              <a:rPr lang="fr-FR" dirty="0" smtClean="0"/>
              <a:t> on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criteria</a:t>
            </a:r>
            <a:r>
              <a:rPr lang="fr-FR" dirty="0" smtClean="0"/>
              <a:t>?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role</a:t>
            </a:r>
            <a:r>
              <a:rPr lang="fr-FR" dirty="0"/>
              <a:t> of </a:t>
            </a:r>
            <a:r>
              <a:rPr lang="fr-FR" dirty="0" smtClean="0"/>
              <a:t>SDS, </a:t>
            </a:r>
            <a:r>
              <a:rPr lang="fr-FR" dirty="0"/>
              <a:t>o</a:t>
            </a:r>
            <a:r>
              <a:rPr lang="fr-FR" dirty="0" smtClean="0"/>
              <a:t>f the </a:t>
            </a:r>
            <a:r>
              <a:rPr lang="fr-FR" dirty="0" err="1" smtClean="0"/>
              <a:t>polymer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dealing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 </a:t>
            </a:r>
            <a:r>
              <a:rPr lang="fr-FR" dirty="0" err="1" smtClean="0"/>
              <a:t>proteins</a:t>
            </a:r>
            <a:r>
              <a:rPr lang="fr-FR" dirty="0" smtClean="0"/>
              <a:t>, </a:t>
            </a:r>
            <a:r>
              <a:rPr lang="fr-FR" dirty="0" err="1" smtClean="0"/>
              <a:t>what</a:t>
            </a:r>
            <a:r>
              <a:rPr lang="fr-FR" dirty="0" smtClean="0"/>
              <a:t>  CGE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generally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(quantitative, qualitative </a:t>
            </a:r>
            <a:r>
              <a:rPr lang="fr-FR" dirty="0" err="1" smtClean="0"/>
              <a:t>analysis</a:t>
            </a:r>
            <a:r>
              <a:rPr lang="fr-FR" dirty="0" smtClean="0"/>
              <a:t>…)?  to </a:t>
            </a:r>
            <a:r>
              <a:rPr lang="fr-FR" dirty="0" err="1" smtClean="0"/>
              <a:t>obtain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information?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sz="2000" dirty="0" smtClean="0"/>
              <a:t>*</a:t>
            </a:r>
            <a:r>
              <a:rPr lang="fr-FR" sz="1900" dirty="0" err="1" smtClean="0">
                <a:solidFill>
                  <a:srgbClr val="FF0066"/>
                </a:solidFill>
              </a:rPr>
              <a:t>number</a:t>
            </a:r>
            <a:r>
              <a:rPr lang="fr-FR" sz="1900" dirty="0" smtClean="0">
                <a:solidFill>
                  <a:srgbClr val="FF0066"/>
                </a:solidFill>
              </a:rPr>
              <a:t> of slides are </a:t>
            </a:r>
            <a:r>
              <a:rPr lang="fr-FR" sz="1900" dirty="0" err="1" smtClean="0">
                <a:solidFill>
                  <a:srgbClr val="FF0066"/>
                </a:solidFill>
              </a:rPr>
              <a:t>just</a:t>
            </a:r>
            <a:r>
              <a:rPr lang="fr-FR" sz="1900" dirty="0" smtClean="0">
                <a:solidFill>
                  <a:srgbClr val="FF0066"/>
                </a:solidFill>
              </a:rPr>
              <a:t> an indication to help </a:t>
            </a:r>
            <a:r>
              <a:rPr lang="fr-FR" sz="1900" dirty="0" err="1" smtClean="0">
                <a:solidFill>
                  <a:srgbClr val="FF0066"/>
                </a:solidFill>
              </a:rPr>
              <a:t>having</a:t>
            </a:r>
            <a:r>
              <a:rPr lang="fr-FR" sz="1900" dirty="0" smtClean="0">
                <a:solidFill>
                  <a:srgbClr val="FF0066"/>
                </a:solidFill>
              </a:rPr>
              <a:t> a topic  </a:t>
            </a:r>
            <a:r>
              <a:rPr lang="fr-FR" sz="1900" dirty="0" err="1" smtClean="0">
                <a:solidFill>
                  <a:srgbClr val="FF0066"/>
                </a:solidFill>
              </a:rPr>
              <a:t>equlibrium</a:t>
            </a:r>
            <a:r>
              <a:rPr lang="fr-FR" sz="1900" dirty="0" smtClean="0">
                <a:solidFill>
                  <a:srgbClr val="FF0066"/>
                </a:solidFill>
              </a:rPr>
              <a:t> in  the </a:t>
            </a:r>
            <a:r>
              <a:rPr lang="fr-FR" sz="1900" dirty="0" err="1" smtClean="0">
                <a:solidFill>
                  <a:srgbClr val="FF0066"/>
                </a:solidFill>
              </a:rPr>
              <a:t>presentation</a:t>
            </a:r>
            <a:r>
              <a:rPr lang="fr-FR" sz="1900" dirty="0" smtClean="0">
                <a:solidFill>
                  <a:srgbClr val="FF0066"/>
                </a:solidFill>
              </a:rPr>
              <a:t>, but total duration </a:t>
            </a:r>
            <a:r>
              <a:rPr lang="fr-FR" sz="1900" dirty="0" err="1" smtClean="0">
                <a:solidFill>
                  <a:srgbClr val="FF0066"/>
                </a:solidFill>
              </a:rPr>
              <a:t>remains</a:t>
            </a:r>
            <a:r>
              <a:rPr lang="fr-FR" sz="1900" dirty="0" smtClean="0">
                <a:solidFill>
                  <a:srgbClr val="FF0066"/>
                </a:solidFill>
              </a:rPr>
              <a:t> 12min </a:t>
            </a:r>
            <a:r>
              <a:rPr lang="fr-FR" sz="1900" dirty="0" err="1" smtClean="0">
                <a:solidFill>
                  <a:srgbClr val="FF0066"/>
                </a:solidFill>
              </a:rPr>
              <a:t>whatever</a:t>
            </a:r>
            <a:r>
              <a:rPr lang="fr-FR" sz="1900" dirty="0" smtClean="0">
                <a:solidFill>
                  <a:srgbClr val="FF0066"/>
                </a:solidFill>
              </a:rPr>
              <a:t> the </a:t>
            </a:r>
            <a:r>
              <a:rPr lang="fr-FR" sz="1900" dirty="0" err="1" smtClean="0">
                <a:solidFill>
                  <a:srgbClr val="FF0066"/>
                </a:solidFill>
              </a:rPr>
              <a:t>number</a:t>
            </a:r>
            <a:r>
              <a:rPr lang="fr-FR" sz="1900" dirty="0" smtClean="0">
                <a:solidFill>
                  <a:srgbClr val="FF0066"/>
                </a:solidFill>
              </a:rPr>
              <a:t> of slides, </a:t>
            </a:r>
            <a:r>
              <a:rPr lang="fr-FR" sz="1900" dirty="0" err="1" smtClean="0">
                <a:solidFill>
                  <a:srgbClr val="FF0066"/>
                </a:solidFill>
              </a:rPr>
              <a:t>you</a:t>
            </a:r>
            <a:r>
              <a:rPr lang="fr-FR" sz="1900" dirty="0" smtClean="0">
                <a:solidFill>
                  <a:srgbClr val="FF0066"/>
                </a:solidFill>
              </a:rPr>
              <a:t> </a:t>
            </a:r>
            <a:r>
              <a:rPr lang="fr-FR" sz="1900" dirty="0" err="1" smtClean="0">
                <a:solidFill>
                  <a:srgbClr val="FF0066"/>
                </a:solidFill>
              </a:rPr>
              <a:t>can</a:t>
            </a:r>
            <a:r>
              <a:rPr lang="fr-FR" sz="1900" dirty="0" smtClean="0">
                <a:solidFill>
                  <a:srgbClr val="FF0066"/>
                </a:solidFill>
              </a:rPr>
              <a:t> </a:t>
            </a:r>
            <a:r>
              <a:rPr lang="fr-FR" sz="1900" dirty="0" err="1" smtClean="0">
                <a:solidFill>
                  <a:srgbClr val="FF0066"/>
                </a:solidFill>
              </a:rPr>
              <a:t>add</a:t>
            </a:r>
            <a:r>
              <a:rPr lang="fr-FR" sz="1900" dirty="0" smtClean="0">
                <a:solidFill>
                  <a:srgbClr val="FF0066"/>
                </a:solidFill>
              </a:rPr>
              <a:t> more slides or info if </a:t>
            </a:r>
            <a:r>
              <a:rPr lang="fr-FR" sz="1900" dirty="0" err="1" smtClean="0">
                <a:solidFill>
                  <a:srgbClr val="FF0066"/>
                </a:solidFill>
              </a:rPr>
              <a:t>you</a:t>
            </a:r>
            <a:r>
              <a:rPr lang="fr-FR" sz="1900" dirty="0" smtClean="0">
                <a:solidFill>
                  <a:srgbClr val="FF0066"/>
                </a:solidFill>
              </a:rPr>
              <a:t> </a:t>
            </a:r>
            <a:r>
              <a:rPr lang="fr-FR" sz="1900" dirty="0" err="1" smtClean="0">
                <a:solidFill>
                  <a:srgbClr val="FF0066"/>
                </a:solidFill>
              </a:rPr>
              <a:t>want</a:t>
            </a:r>
            <a:r>
              <a:rPr lang="fr-FR" sz="1900" dirty="0" smtClean="0">
                <a:solidFill>
                  <a:srgbClr val="FF0066"/>
                </a:solidFill>
              </a:rPr>
              <a:t>, but </a:t>
            </a:r>
            <a:r>
              <a:rPr lang="fr-FR" sz="1900" dirty="0" err="1" smtClean="0">
                <a:solidFill>
                  <a:srgbClr val="FF0066"/>
                </a:solidFill>
              </a:rPr>
              <a:t>you</a:t>
            </a:r>
            <a:r>
              <a:rPr lang="fr-FR" sz="1900" dirty="0" smtClean="0">
                <a:solidFill>
                  <a:srgbClr val="FF0066"/>
                </a:solidFill>
              </a:rPr>
              <a:t> have to </a:t>
            </a:r>
            <a:r>
              <a:rPr lang="fr-FR" sz="1900" dirty="0" err="1" smtClean="0">
                <a:solidFill>
                  <a:srgbClr val="FF0066"/>
                </a:solidFill>
              </a:rPr>
              <a:t>answer</a:t>
            </a:r>
            <a:r>
              <a:rPr lang="fr-FR" sz="1900" dirty="0" smtClean="0">
                <a:solidFill>
                  <a:srgbClr val="FF0066"/>
                </a:solidFill>
              </a:rPr>
              <a:t> at least to the </a:t>
            </a:r>
            <a:r>
              <a:rPr lang="fr-FR" sz="1900" dirty="0" err="1" smtClean="0">
                <a:solidFill>
                  <a:srgbClr val="FF0066"/>
                </a:solidFill>
              </a:rPr>
              <a:t>asked</a:t>
            </a:r>
            <a:r>
              <a:rPr lang="fr-FR" sz="1900" dirty="0" smtClean="0">
                <a:solidFill>
                  <a:srgbClr val="FF0066"/>
                </a:solidFill>
              </a:rPr>
              <a:t> questions</a:t>
            </a:r>
            <a:endParaRPr lang="fr-FR" sz="19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78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CGE for </a:t>
            </a:r>
            <a:r>
              <a:rPr lang="fr-FR" dirty="0" err="1" smtClean="0"/>
              <a:t>quality</a:t>
            </a:r>
            <a:r>
              <a:rPr lang="fr-FR" dirty="0" smtClean="0"/>
              <a:t> control: 1 slides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SDS-CGE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QC for </a:t>
            </a:r>
            <a:r>
              <a:rPr lang="fr-FR" dirty="0" err="1" smtClean="0"/>
              <a:t>identity</a:t>
            </a:r>
            <a:r>
              <a:rPr lang="fr-FR" dirty="0" smtClean="0"/>
              <a:t> control?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identity</a:t>
            </a:r>
            <a:r>
              <a:rPr lang="fr-FR" dirty="0" smtClean="0"/>
              <a:t> information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provides</a:t>
            </a:r>
            <a:r>
              <a:rPr lang="fr-FR" dirty="0" smtClean="0"/>
              <a:t>? 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purity</a:t>
            </a:r>
            <a:r>
              <a:rPr lang="fr-FR" dirty="0" smtClean="0"/>
              <a:t> information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deduced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control?  How do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proceed</a:t>
            </a:r>
            <a:r>
              <a:rPr lang="fr-FR" dirty="0" smtClean="0"/>
              <a:t> to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information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are the </a:t>
            </a:r>
            <a:r>
              <a:rPr lang="fr-FR" dirty="0" err="1" smtClean="0"/>
              <a:t>analytical</a:t>
            </a:r>
            <a:r>
              <a:rPr lang="fr-FR" dirty="0" smtClean="0"/>
              <a:t> conditions: </a:t>
            </a:r>
            <a:r>
              <a:rPr lang="fr-FR" dirty="0" err="1" smtClean="0"/>
              <a:t>separation</a:t>
            </a:r>
            <a:r>
              <a:rPr lang="fr-FR" dirty="0" smtClean="0"/>
              <a:t> buffer/</a:t>
            </a:r>
            <a:r>
              <a:rPr lang="fr-FR" dirty="0" err="1" smtClean="0"/>
              <a:t>detection</a:t>
            </a:r>
            <a:r>
              <a:rPr lang="fr-FR" dirty="0" smtClean="0"/>
              <a:t> …..</a:t>
            </a:r>
          </a:p>
          <a:p>
            <a:r>
              <a:rPr lang="fr-FR" dirty="0" err="1" smtClean="0"/>
              <a:t>Advantages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technique</a:t>
            </a:r>
          </a:p>
          <a:p>
            <a:r>
              <a:rPr lang="fr-FR" dirty="0" err="1" smtClean="0"/>
              <a:t>Disadvatages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technique or </a:t>
            </a:r>
            <a:r>
              <a:rPr lang="fr-FR" dirty="0" err="1" smtClean="0"/>
              <a:t>its</a:t>
            </a:r>
            <a:r>
              <a:rPr lang="fr-FR" dirty="0" smtClean="0"/>
              <a:t> limitations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275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Advantages</a:t>
            </a:r>
            <a:r>
              <a:rPr lang="fr-FR" dirty="0" smtClean="0"/>
              <a:t> and </a:t>
            </a:r>
            <a:r>
              <a:rPr lang="fr-FR" dirty="0" err="1" smtClean="0"/>
              <a:t>limits</a:t>
            </a:r>
            <a:r>
              <a:rPr lang="fr-FR" dirty="0" smtClean="0"/>
              <a:t>….. (1 slides)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Show one or </a:t>
            </a:r>
            <a:r>
              <a:rPr lang="fr-FR" dirty="0" err="1"/>
              <a:t>two</a:t>
            </a:r>
            <a:r>
              <a:rPr lang="fr-FR" dirty="0"/>
              <a:t> distincts </a:t>
            </a:r>
            <a:r>
              <a:rPr lang="fr-FR" dirty="0" err="1"/>
              <a:t>examples</a:t>
            </a:r>
            <a:r>
              <a:rPr lang="fr-FR" dirty="0"/>
              <a:t> </a:t>
            </a:r>
            <a:r>
              <a:rPr lang="fr-FR" dirty="0" smtClean="0"/>
              <a:t>of SDS-CGE of  </a:t>
            </a:r>
            <a:r>
              <a:rPr lang="fr-FR" b="1" dirty="0" err="1"/>
              <a:t>therapeutic</a:t>
            </a:r>
            <a:r>
              <a:rPr lang="fr-FR" b="1" dirty="0"/>
              <a:t> </a:t>
            </a:r>
            <a:r>
              <a:rPr lang="fr-FR" b="1" dirty="0" err="1" smtClean="0"/>
              <a:t>proteins</a:t>
            </a:r>
            <a:r>
              <a:rPr lang="fr-FR" b="1" dirty="0" smtClean="0"/>
              <a:t> (</a:t>
            </a:r>
            <a:r>
              <a:rPr lang="fr-FR" b="1" dirty="0" err="1" smtClean="0"/>
              <a:t>including</a:t>
            </a:r>
            <a:r>
              <a:rPr lang="fr-FR" b="1" dirty="0" smtClean="0"/>
              <a:t> Mabs if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want</a:t>
            </a:r>
            <a:r>
              <a:rPr lang="fr-FR" b="1" dirty="0" smtClean="0"/>
              <a:t>) </a:t>
            </a:r>
            <a:endParaRPr lang="fr-FR" b="1" dirty="0"/>
          </a:p>
          <a:p>
            <a:r>
              <a:rPr lang="fr-FR" dirty="0" err="1"/>
              <a:t>Summarize</a:t>
            </a:r>
            <a:r>
              <a:rPr lang="fr-FR" dirty="0"/>
              <a:t> the </a:t>
            </a:r>
            <a:r>
              <a:rPr lang="fr-FR" dirty="0" err="1"/>
              <a:t>analytical</a:t>
            </a:r>
            <a:r>
              <a:rPr lang="fr-FR" dirty="0"/>
              <a:t> workflow  to </a:t>
            </a:r>
            <a:r>
              <a:rPr lang="fr-FR" dirty="0" err="1"/>
              <a:t>achieve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smtClean="0"/>
              <a:t>for a </a:t>
            </a:r>
            <a:r>
              <a:rPr lang="fr-FR" dirty="0" err="1" smtClean="0"/>
              <a:t>identity</a:t>
            </a:r>
            <a:r>
              <a:rPr lang="fr-FR" dirty="0" smtClean="0"/>
              <a:t> control </a:t>
            </a:r>
            <a:r>
              <a:rPr lang="fr-FR" dirty="0" err="1" smtClean="0"/>
              <a:t>purpose</a:t>
            </a:r>
            <a:r>
              <a:rPr lang="fr-FR" dirty="0" smtClean="0"/>
              <a:t> and for </a:t>
            </a:r>
            <a:r>
              <a:rPr lang="fr-FR" dirty="0" err="1" smtClean="0"/>
              <a:t>purity</a:t>
            </a:r>
            <a:r>
              <a:rPr lang="fr-FR" dirty="0" smtClean="0"/>
              <a:t> </a:t>
            </a:r>
            <a:r>
              <a:rPr lang="fr-FR" dirty="0" err="1" smtClean="0"/>
              <a:t>purpose</a:t>
            </a:r>
            <a:endParaRPr lang="fr-FR" dirty="0"/>
          </a:p>
          <a:p>
            <a:r>
              <a:rPr lang="fr-FR" dirty="0"/>
              <a:t>Comment the </a:t>
            </a:r>
            <a:r>
              <a:rPr lang="fr-FR" dirty="0" smtClean="0"/>
              <a:t>profiles </a:t>
            </a:r>
            <a:r>
              <a:rPr lang="fr-FR" dirty="0" err="1"/>
              <a:t>obtained</a:t>
            </a:r>
            <a:r>
              <a:rPr lang="fr-FR" dirty="0"/>
              <a:t> and the </a:t>
            </a:r>
            <a:r>
              <a:rPr lang="fr-FR" dirty="0" err="1"/>
              <a:t>kind</a:t>
            </a:r>
            <a:r>
              <a:rPr lang="fr-FR" dirty="0"/>
              <a:t> of information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deduced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5238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143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289</Words>
  <Application>Microsoft Office PowerPoint</Application>
  <PresentationFormat>Grand écran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SUPPORTING  SLIDES  FOR PREPARING THE  ORAL PRESENTATION</vt:lpstr>
      <vt:lpstr>Mechanism 1 slides* -use schema, </vt:lpstr>
      <vt:lpstr>CGE for quality control: 1 slides</vt:lpstr>
      <vt:lpstr>Advantages and limits….. (1 slides)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 SLIDES  FOR THE PREPARING THE  ORAL PRESENTATION</dc:title>
  <dc:creator>Myriam</dc:creator>
  <cp:lastModifiedBy>Myriam</cp:lastModifiedBy>
  <cp:revision>11</cp:revision>
  <dcterms:created xsi:type="dcterms:W3CDTF">2022-11-02T09:28:57Z</dcterms:created>
  <dcterms:modified xsi:type="dcterms:W3CDTF">2024-10-15T08:34:16Z</dcterms:modified>
</cp:coreProperties>
</file>