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82" r:id="rId3"/>
    <p:sldId id="283" r:id="rId4"/>
    <p:sldId id="284" r:id="rId5"/>
    <p:sldId id="261" r:id="rId6"/>
    <p:sldId id="262" r:id="rId7"/>
    <p:sldId id="276" r:id="rId8"/>
    <p:sldId id="277" r:id="rId9"/>
    <p:sldId id="278" r:id="rId10"/>
    <p:sldId id="265" r:id="rId11"/>
    <p:sldId id="266" r:id="rId12"/>
    <p:sldId id="280" r:id="rId13"/>
    <p:sldId id="281" r:id="rId14"/>
    <p:sldId id="279" r:id="rId15"/>
    <p:sldId id="285" r:id="rId16"/>
    <p:sldId id="267" r:id="rId17"/>
    <p:sldId id="268" r:id="rId18"/>
    <p:sldId id="269" r:id="rId19"/>
    <p:sldId id="270" r:id="rId20"/>
    <p:sldId id="271" r:id="rId21"/>
    <p:sldId id="272" r:id="rId2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26" autoAdjust="0"/>
    <p:restoredTop sz="93978" autoAdjust="0"/>
  </p:normalViewPr>
  <p:slideViewPr>
    <p:cSldViewPr snapToGrid="0">
      <p:cViewPr varScale="1">
        <p:scale>
          <a:sx n="107" d="100"/>
          <a:sy n="107" d="100"/>
        </p:scale>
        <p:origin x="1344" y="13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4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9" name="Shape 559"/>
          <p:cNvSpPr>
            <a:spLocks noGrp="1" noRot="1" noChangeAspect="1"/>
          </p:cNvSpPr>
          <p:nvPr>
            <p:ph type="sldImg"/>
          </p:nvPr>
        </p:nvSpPr>
        <p:spPr>
          <a:xfrm>
            <a:off x="1143000" y="685800"/>
            <a:ext cx="4572000" cy="3429000"/>
          </a:xfrm>
          <a:prstGeom prst="rect">
            <a:avLst/>
          </a:prstGeom>
        </p:spPr>
        <p:txBody>
          <a:bodyPr/>
          <a:lstStyle/>
          <a:p>
            <a:endParaRPr/>
          </a:p>
        </p:txBody>
      </p:sp>
      <p:sp>
        <p:nvSpPr>
          <p:cNvPr id="560" name="Shape 56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Arial"/>
      </a:defRPr>
    </a:lvl1pPr>
    <a:lvl2pPr indent="228600" latinLnBrk="0">
      <a:defRPr sz="1200">
        <a:latin typeface="+mn-lt"/>
        <a:ea typeface="+mn-ea"/>
        <a:cs typeface="+mn-cs"/>
        <a:sym typeface="Arial"/>
      </a:defRPr>
    </a:lvl2pPr>
    <a:lvl3pPr indent="457200" latinLnBrk="0">
      <a:defRPr sz="1200">
        <a:latin typeface="+mn-lt"/>
        <a:ea typeface="+mn-ea"/>
        <a:cs typeface="+mn-cs"/>
        <a:sym typeface="Arial"/>
      </a:defRPr>
    </a:lvl3pPr>
    <a:lvl4pPr indent="685800" latinLnBrk="0">
      <a:defRPr sz="1200">
        <a:latin typeface="+mn-lt"/>
        <a:ea typeface="+mn-ea"/>
        <a:cs typeface="+mn-cs"/>
        <a:sym typeface="Arial"/>
      </a:defRPr>
    </a:lvl4pPr>
    <a:lvl5pPr indent="914400" latinLnBrk="0">
      <a:defRPr sz="1200">
        <a:latin typeface="+mn-lt"/>
        <a:ea typeface="+mn-ea"/>
        <a:cs typeface="+mn-cs"/>
        <a:sym typeface="Arial"/>
      </a:defRPr>
    </a:lvl5pPr>
    <a:lvl6pPr indent="1143000" latinLnBrk="0">
      <a:defRPr sz="1200">
        <a:latin typeface="+mn-lt"/>
        <a:ea typeface="+mn-ea"/>
        <a:cs typeface="+mn-cs"/>
        <a:sym typeface="Arial"/>
      </a:defRPr>
    </a:lvl6pPr>
    <a:lvl7pPr indent="1371600" latinLnBrk="0">
      <a:defRPr sz="1200">
        <a:latin typeface="+mn-lt"/>
        <a:ea typeface="+mn-ea"/>
        <a:cs typeface="+mn-cs"/>
        <a:sym typeface="Arial"/>
      </a:defRPr>
    </a:lvl7pPr>
    <a:lvl8pPr indent="1600200" latinLnBrk="0">
      <a:defRPr sz="1200">
        <a:latin typeface="+mn-lt"/>
        <a:ea typeface="+mn-ea"/>
        <a:cs typeface="+mn-cs"/>
        <a:sym typeface="Arial"/>
      </a:defRPr>
    </a:lvl8pPr>
    <a:lvl9pPr indent="1828800" latinLnBrk="0">
      <a:defRPr sz="1200">
        <a:latin typeface="+mn-lt"/>
        <a:ea typeface="+mn-ea"/>
        <a:cs typeface="+mn-cs"/>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Blank Slide">
    <p:spTree>
      <p:nvGrpSpPr>
        <p:cNvPr id="1" name=""/>
        <p:cNvGrpSpPr/>
        <p:nvPr/>
      </p:nvGrpSpPr>
      <p:grpSpPr>
        <a:xfrm>
          <a:off x="0" y="0"/>
          <a:ext cx="0" cy="0"/>
          <a:chOff x="0" y="0"/>
          <a:chExt cx="0" cy="0"/>
        </a:xfrm>
      </p:grpSpPr>
      <p:sp>
        <p:nvSpPr>
          <p:cNvPr id="16" name="Shape 16"/>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Content over Content">
    <p:spTree>
      <p:nvGrpSpPr>
        <p:cNvPr id="1" name=""/>
        <p:cNvGrpSpPr/>
        <p:nvPr/>
      </p:nvGrpSpPr>
      <p:grpSpPr>
        <a:xfrm>
          <a:off x="0" y="0"/>
          <a:ext cx="0" cy="0"/>
          <a:chOff x="0" y="0"/>
          <a:chExt cx="0" cy="0"/>
        </a:xfrm>
      </p:grpSpPr>
      <p:sp>
        <p:nvSpPr>
          <p:cNvPr id="100" name="Shape 100"/>
          <p:cNvSpPr>
            <a:spLocks noGrp="1"/>
          </p:cNvSpPr>
          <p:nvPr>
            <p:ph type="title"/>
          </p:nvPr>
        </p:nvSpPr>
        <p:spPr>
          <a:xfrm>
            <a:off x="457200" y="273599"/>
            <a:ext cx="8229241" cy="1144801"/>
          </a:xfrm>
          <a:prstGeom prst="rect">
            <a:avLst/>
          </a:prstGeom>
        </p:spPr>
        <p:txBody>
          <a:bodyPr>
            <a:normAutofit/>
          </a:bodyPr>
          <a:lstStyle/>
          <a:p>
            <a:r>
              <a:t>Texte du titre</a:t>
            </a:r>
          </a:p>
        </p:txBody>
      </p:sp>
      <p:sp>
        <p:nvSpPr>
          <p:cNvPr id="101" name="Shape 101"/>
          <p:cNvSpPr>
            <a:spLocks noGrp="1"/>
          </p:cNvSpPr>
          <p:nvPr>
            <p:ph type="body" sz="half" idx="1"/>
          </p:nvPr>
        </p:nvSpPr>
        <p:spPr>
          <a:xfrm>
            <a:off x="457200" y="1604519"/>
            <a:ext cx="8229241" cy="1896842"/>
          </a:xfrm>
          <a:prstGeom prst="rect">
            <a:avLst/>
          </a:prstGeom>
        </p:spPr>
        <p:txBody>
          <a:bodyPr>
            <a:normAutofit/>
          </a:bodyPr>
          <a:lstStyle/>
          <a:p>
            <a:r>
              <a:t>Texte niveau 1</a:t>
            </a:r>
          </a:p>
          <a:p>
            <a:pPr lvl="1"/>
            <a:r>
              <a:t>Texte niveau 2</a:t>
            </a:r>
          </a:p>
          <a:p>
            <a:pPr lvl="2"/>
            <a:r>
              <a:t>Texte niveau 3</a:t>
            </a:r>
          </a:p>
          <a:p>
            <a:pPr lvl="3"/>
            <a:r>
              <a:t>Texte niveau 4</a:t>
            </a:r>
          </a:p>
          <a:p>
            <a:pPr lvl="4"/>
            <a:r>
              <a:t>Texte niveau 5</a:t>
            </a:r>
          </a:p>
        </p:txBody>
      </p:sp>
      <p:sp>
        <p:nvSpPr>
          <p:cNvPr id="102" name="Shape 102"/>
          <p:cNvSpPr>
            <a:spLocks noGrp="1"/>
          </p:cNvSpPr>
          <p:nvPr>
            <p:ph type="body" sz="half" idx="13"/>
          </p:nvPr>
        </p:nvSpPr>
        <p:spPr>
          <a:xfrm>
            <a:off x="457199" y="3682079"/>
            <a:ext cx="8229242" cy="1896841"/>
          </a:xfrm>
          <a:prstGeom prst="rect">
            <a:avLst/>
          </a:prstGeom>
        </p:spPr>
        <p:txBody>
          <a:bodyPr>
            <a:normAutofit/>
          </a:bodyPr>
          <a:lstStyle/>
          <a:p>
            <a:pPr>
              <a:defRPr spc="-100"/>
            </a:pPr>
            <a:endParaRPr/>
          </a:p>
        </p:txBody>
      </p:sp>
      <p:sp>
        <p:nvSpPr>
          <p:cNvPr id="103" name="Shape 103"/>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itle, 4 Content">
    <p:spTree>
      <p:nvGrpSpPr>
        <p:cNvPr id="1" name=""/>
        <p:cNvGrpSpPr/>
        <p:nvPr/>
      </p:nvGrpSpPr>
      <p:grpSpPr>
        <a:xfrm>
          <a:off x="0" y="0"/>
          <a:ext cx="0" cy="0"/>
          <a:chOff x="0" y="0"/>
          <a:chExt cx="0" cy="0"/>
        </a:xfrm>
      </p:grpSpPr>
      <p:sp>
        <p:nvSpPr>
          <p:cNvPr id="110" name="Shape 110"/>
          <p:cNvSpPr>
            <a:spLocks noGrp="1"/>
          </p:cNvSpPr>
          <p:nvPr>
            <p:ph type="title"/>
          </p:nvPr>
        </p:nvSpPr>
        <p:spPr>
          <a:xfrm>
            <a:off x="457200" y="273599"/>
            <a:ext cx="8229241" cy="1144801"/>
          </a:xfrm>
          <a:prstGeom prst="rect">
            <a:avLst/>
          </a:prstGeom>
        </p:spPr>
        <p:txBody>
          <a:bodyPr>
            <a:normAutofit/>
          </a:bodyPr>
          <a:lstStyle/>
          <a:p>
            <a:r>
              <a:t>Texte du titre</a:t>
            </a:r>
          </a:p>
        </p:txBody>
      </p:sp>
      <p:sp>
        <p:nvSpPr>
          <p:cNvPr id="111" name="Shape 111"/>
          <p:cNvSpPr>
            <a:spLocks noGrp="1"/>
          </p:cNvSpPr>
          <p:nvPr>
            <p:ph type="body" sz="quarter" idx="1"/>
          </p:nvPr>
        </p:nvSpPr>
        <p:spPr>
          <a:xfrm>
            <a:off x="457200" y="1604519"/>
            <a:ext cx="4015800" cy="1896842"/>
          </a:xfrm>
          <a:prstGeom prst="rect">
            <a:avLst/>
          </a:prstGeom>
        </p:spPr>
        <p:txBody>
          <a:bodyPr>
            <a:normAutofit/>
          </a:bodyPr>
          <a:lstStyle/>
          <a:p>
            <a:r>
              <a:t>Texte niveau 1</a:t>
            </a:r>
          </a:p>
          <a:p>
            <a:pPr lvl="1"/>
            <a:r>
              <a:t>Texte niveau 2</a:t>
            </a:r>
          </a:p>
          <a:p>
            <a:pPr lvl="2"/>
            <a:r>
              <a:t>Texte niveau 3</a:t>
            </a:r>
          </a:p>
          <a:p>
            <a:pPr lvl="3"/>
            <a:r>
              <a:t>Texte niveau 4</a:t>
            </a:r>
          </a:p>
          <a:p>
            <a:pPr lvl="4"/>
            <a:r>
              <a:t>Texte niveau 5</a:t>
            </a:r>
          </a:p>
        </p:txBody>
      </p:sp>
      <p:sp>
        <p:nvSpPr>
          <p:cNvPr id="112" name="Shape 112"/>
          <p:cNvSpPr/>
          <p:nvPr/>
        </p:nvSpPr>
        <p:spPr>
          <a:xfrm>
            <a:off x="4674239" y="1604519"/>
            <a:ext cx="4015800" cy="1896842"/>
          </a:xfrm>
          <a:prstGeom prst="rect">
            <a:avLst/>
          </a:prstGeom>
          <a:ln w="12700">
            <a:miter lim="400000"/>
          </a:ln>
        </p:spPr>
        <p:txBody>
          <a:bodyPr lIns="0" tIns="0" rIns="0" bIns="0">
            <a:normAutofit/>
          </a:bodyPr>
          <a:lstStyle/>
          <a:p>
            <a:pPr marL="431999" indent="-323999">
              <a:lnSpc>
                <a:spcPct val="90000"/>
              </a:lnSpc>
              <a:spcBef>
                <a:spcPts val="1000"/>
              </a:spcBef>
              <a:buClr>
                <a:srgbClr val="000000"/>
              </a:buClr>
              <a:buSzPct val="45000"/>
              <a:buFont typeface="Wingdings"/>
              <a:buChar char="●"/>
              <a:defRPr sz="3200" spc="-100">
                <a:uFill>
                  <a:solidFill>
                    <a:srgbClr val="FFFFFF"/>
                  </a:solidFill>
                </a:uFill>
              </a:defRPr>
            </a:pPr>
            <a:endParaRPr/>
          </a:p>
        </p:txBody>
      </p:sp>
      <p:sp>
        <p:nvSpPr>
          <p:cNvPr id="113" name="Shape 113"/>
          <p:cNvSpPr/>
          <p:nvPr/>
        </p:nvSpPr>
        <p:spPr>
          <a:xfrm>
            <a:off x="4674239" y="3682079"/>
            <a:ext cx="4015800" cy="1896841"/>
          </a:xfrm>
          <a:prstGeom prst="rect">
            <a:avLst/>
          </a:prstGeom>
          <a:ln w="12700">
            <a:miter lim="400000"/>
          </a:ln>
        </p:spPr>
        <p:txBody>
          <a:bodyPr lIns="0" tIns="0" rIns="0" bIns="0">
            <a:normAutofit/>
          </a:bodyPr>
          <a:lstStyle/>
          <a:p>
            <a:pPr marL="431999" indent="-323999">
              <a:lnSpc>
                <a:spcPct val="90000"/>
              </a:lnSpc>
              <a:spcBef>
                <a:spcPts val="1000"/>
              </a:spcBef>
              <a:buClr>
                <a:srgbClr val="000000"/>
              </a:buClr>
              <a:buSzPct val="45000"/>
              <a:buFont typeface="Wingdings"/>
              <a:buChar char="●"/>
              <a:defRPr sz="3200" spc="-100">
                <a:uFill>
                  <a:solidFill>
                    <a:srgbClr val="FFFFFF"/>
                  </a:solidFill>
                </a:uFill>
              </a:defRPr>
            </a:pPr>
            <a:endParaRPr/>
          </a:p>
        </p:txBody>
      </p:sp>
      <p:sp>
        <p:nvSpPr>
          <p:cNvPr id="114" name="Shape 114"/>
          <p:cNvSpPr>
            <a:spLocks noGrp="1"/>
          </p:cNvSpPr>
          <p:nvPr>
            <p:ph type="body" sz="quarter" idx="13"/>
          </p:nvPr>
        </p:nvSpPr>
        <p:spPr>
          <a:xfrm>
            <a:off x="457199" y="3682079"/>
            <a:ext cx="4015801" cy="1896841"/>
          </a:xfrm>
          <a:prstGeom prst="rect">
            <a:avLst/>
          </a:prstGeom>
        </p:spPr>
        <p:txBody>
          <a:bodyPr>
            <a:normAutofit/>
          </a:bodyPr>
          <a:lstStyle/>
          <a:p>
            <a:pPr>
              <a:defRPr spc="-100"/>
            </a:pPr>
            <a:endParaRPr/>
          </a:p>
        </p:txBody>
      </p:sp>
      <p:sp>
        <p:nvSpPr>
          <p:cNvPr id="115" name="Shape 115"/>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6 Content">
    <p:spTree>
      <p:nvGrpSpPr>
        <p:cNvPr id="1" name=""/>
        <p:cNvGrpSpPr/>
        <p:nvPr/>
      </p:nvGrpSpPr>
      <p:grpSpPr>
        <a:xfrm>
          <a:off x="0" y="0"/>
          <a:ext cx="0" cy="0"/>
          <a:chOff x="0" y="0"/>
          <a:chExt cx="0" cy="0"/>
        </a:xfrm>
      </p:grpSpPr>
      <p:sp>
        <p:nvSpPr>
          <p:cNvPr id="122" name="Shape 122"/>
          <p:cNvSpPr>
            <a:spLocks noGrp="1"/>
          </p:cNvSpPr>
          <p:nvPr>
            <p:ph type="title"/>
          </p:nvPr>
        </p:nvSpPr>
        <p:spPr>
          <a:xfrm>
            <a:off x="457200" y="273599"/>
            <a:ext cx="8229241" cy="1144801"/>
          </a:xfrm>
          <a:prstGeom prst="rect">
            <a:avLst/>
          </a:prstGeom>
        </p:spPr>
        <p:txBody>
          <a:bodyPr>
            <a:normAutofit/>
          </a:bodyPr>
          <a:lstStyle/>
          <a:p>
            <a:r>
              <a:t>Texte du titre</a:t>
            </a:r>
          </a:p>
        </p:txBody>
      </p:sp>
      <p:sp>
        <p:nvSpPr>
          <p:cNvPr id="123" name="Shape 123"/>
          <p:cNvSpPr>
            <a:spLocks noGrp="1"/>
          </p:cNvSpPr>
          <p:nvPr>
            <p:ph type="body" idx="1"/>
          </p:nvPr>
        </p:nvSpPr>
        <p:spPr>
          <a:xfrm>
            <a:off x="457200" y="1604519"/>
            <a:ext cx="8229241" cy="3977282"/>
          </a:xfrm>
          <a:prstGeom prst="rect">
            <a:avLst/>
          </a:prstGeom>
        </p:spPr>
        <p:txBody>
          <a:bodyPr>
            <a:normAutofit/>
          </a:bodyPr>
          <a:lstStyle/>
          <a:p>
            <a:r>
              <a:t>Texte niveau 1</a:t>
            </a:r>
          </a:p>
          <a:p>
            <a:pPr lvl="1"/>
            <a:r>
              <a:t>Texte niveau 2</a:t>
            </a:r>
          </a:p>
          <a:p>
            <a:pPr lvl="2"/>
            <a:r>
              <a:t>Texte niveau 3</a:t>
            </a:r>
          </a:p>
          <a:p>
            <a:pPr lvl="3"/>
            <a:r>
              <a:t>Texte niveau 4</a:t>
            </a:r>
          </a:p>
          <a:p>
            <a:pPr lvl="4"/>
            <a:r>
              <a:t>Texte niveau 5</a:t>
            </a:r>
          </a:p>
        </p:txBody>
      </p:sp>
      <p:sp>
        <p:nvSpPr>
          <p:cNvPr id="124" name="Shape 124"/>
          <p:cNvSpPr>
            <a:spLocks noGrp="1"/>
          </p:cNvSpPr>
          <p:nvPr>
            <p:ph type="body" idx="13"/>
          </p:nvPr>
        </p:nvSpPr>
        <p:spPr>
          <a:xfrm>
            <a:off x="457199" y="1604519"/>
            <a:ext cx="8229242" cy="3977281"/>
          </a:xfrm>
          <a:prstGeom prst="rect">
            <a:avLst/>
          </a:prstGeom>
        </p:spPr>
        <p:txBody>
          <a:bodyPr>
            <a:normAutofit/>
          </a:bodyPr>
          <a:lstStyle/>
          <a:p>
            <a:pPr>
              <a:defRPr spc="-100"/>
            </a:pPr>
            <a:endParaRPr/>
          </a:p>
        </p:txBody>
      </p:sp>
      <p:pic>
        <p:nvPicPr>
          <p:cNvPr id="125" name="image4.png"/>
          <p:cNvPicPr>
            <a:picLocks noChangeAspect="1"/>
          </p:cNvPicPr>
          <p:nvPr/>
        </p:nvPicPr>
        <p:blipFill>
          <a:blip r:embed="rId2"/>
          <a:stretch>
            <a:fillRect/>
          </a:stretch>
        </p:blipFill>
        <p:spPr>
          <a:xfrm>
            <a:off x="2079000" y="1604519"/>
            <a:ext cx="4984921" cy="3977282"/>
          </a:xfrm>
          <a:prstGeom prst="rect">
            <a:avLst/>
          </a:prstGeom>
          <a:ln w="12700">
            <a:miter lim="400000"/>
          </a:ln>
        </p:spPr>
      </p:pic>
      <p:pic>
        <p:nvPicPr>
          <p:cNvPr id="126" name="image4.png"/>
          <p:cNvPicPr>
            <a:picLocks noChangeAspect="1"/>
          </p:cNvPicPr>
          <p:nvPr/>
        </p:nvPicPr>
        <p:blipFill>
          <a:blip r:embed="rId2"/>
          <a:stretch>
            <a:fillRect/>
          </a:stretch>
        </p:blipFill>
        <p:spPr>
          <a:xfrm>
            <a:off x="2079000" y="1604519"/>
            <a:ext cx="4984921" cy="3977282"/>
          </a:xfrm>
          <a:prstGeom prst="rect">
            <a:avLst/>
          </a:prstGeom>
          <a:ln w="12700">
            <a:miter lim="400000"/>
          </a:ln>
        </p:spPr>
      </p:pic>
      <p:sp>
        <p:nvSpPr>
          <p:cNvPr id="127" name="Shape 127"/>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Blank Slide">
    <p:spTree>
      <p:nvGrpSpPr>
        <p:cNvPr id="1" name=""/>
        <p:cNvGrpSpPr/>
        <p:nvPr/>
      </p:nvGrpSpPr>
      <p:grpSpPr>
        <a:xfrm>
          <a:off x="0" y="0"/>
          <a:ext cx="0" cy="0"/>
          <a:chOff x="0" y="0"/>
          <a:chExt cx="0" cy="0"/>
        </a:xfrm>
      </p:grpSpPr>
      <p:pic>
        <p:nvPicPr>
          <p:cNvPr id="134"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135"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136" name="Shape 136"/>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143"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144"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145" name="Shape 145"/>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146" name="Shape 146"/>
          <p:cNvSpPr>
            <a:spLocks noGrp="1"/>
          </p:cNvSpPr>
          <p:nvPr>
            <p:ph type="body" idx="1"/>
          </p:nvPr>
        </p:nvSpPr>
        <p:spPr>
          <a:xfrm>
            <a:off x="457200" y="1604519"/>
            <a:ext cx="8229241" cy="3977282"/>
          </a:xfrm>
          <a:prstGeom prst="rect">
            <a:avLst/>
          </a:prstGeom>
        </p:spPr>
        <p:txBody>
          <a:bodyPr anchor="ct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147" name="Shape 147"/>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Title, Content">
    <p:spTree>
      <p:nvGrpSpPr>
        <p:cNvPr id="1" name=""/>
        <p:cNvGrpSpPr/>
        <p:nvPr/>
      </p:nvGrpSpPr>
      <p:grpSpPr>
        <a:xfrm>
          <a:off x="0" y="0"/>
          <a:ext cx="0" cy="0"/>
          <a:chOff x="0" y="0"/>
          <a:chExt cx="0" cy="0"/>
        </a:xfrm>
      </p:grpSpPr>
      <p:pic>
        <p:nvPicPr>
          <p:cNvPr id="154"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155"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156" name="Shape 156"/>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157" name="Shape 157"/>
          <p:cNvSpPr>
            <a:spLocks noGrp="1"/>
          </p:cNvSpPr>
          <p:nvPr>
            <p:ph type="body" idx="1"/>
          </p:nvPr>
        </p:nvSpPr>
        <p:spPr>
          <a:xfrm>
            <a:off x="457200" y="1604519"/>
            <a:ext cx="8229241" cy="3977282"/>
          </a:xfrm>
          <a:prstGeom prst="rect">
            <a:avLst/>
          </a:prstGeom>
        </p:spPr>
        <p:txBody>
          <a:bodyP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158" name="Shape 158"/>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Title, 2 Content">
    <p:spTree>
      <p:nvGrpSpPr>
        <p:cNvPr id="1" name=""/>
        <p:cNvGrpSpPr/>
        <p:nvPr/>
      </p:nvGrpSpPr>
      <p:grpSpPr>
        <a:xfrm>
          <a:off x="0" y="0"/>
          <a:ext cx="0" cy="0"/>
          <a:chOff x="0" y="0"/>
          <a:chExt cx="0" cy="0"/>
        </a:xfrm>
      </p:grpSpPr>
      <p:pic>
        <p:nvPicPr>
          <p:cNvPr id="165"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166"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167" name="Shape 167"/>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168" name="Shape 168"/>
          <p:cNvSpPr>
            <a:spLocks noGrp="1"/>
          </p:cNvSpPr>
          <p:nvPr>
            <p:ph type="body" sz="half" idx="1"/>
          </p:nvPr>
        </p:nvSpPr>
        <p:spPr>
          <a:xfrm>
            <a:off x="457200" y="1604519"/>
            <a:ext cx="4015800" cy="3977282"/>
          </a:xfrm>
          <a:prstGeom prst="rect">
            <a:avLst/>
          </a:prstGeom>
        </p:spPr>
        <p:txBody>
          <a:bodyP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169" name="Shape 169"/>
          <p:cNvSpPr>
            <a:spLocks noGrp="1"/>
          </p:cNvSpPr>
          <p:nvPr>
            <p:ph type="body" sz="half" idx="13"/>
          </p:nvPr>
        </p:nvSpPr>
        <p:spPr>
          <a:xfrm>
            <a:off x="4674239" y="1604519"/>
            <a:ext cx="4015800" cy="3977281"/>
          </a:xfrm>
          <a:prstGeom prst="rect">
            <a:avLst/>
          </a:prstGeom>
        </p:spPr>
        <p:txBody>
          <a:bodyPr>
            <a:normAutofit/>
          </a:bodyPr>
          <a:lstStyle/>
          <a:p>
            <a:pPr marL="228600" indent="-228600">
              <a:buClrTx/>
              <a:buSzPct val="100000"/>
              <a:buFont typeface="Arial"/>
              <a:buChar char="•"/>
              <a:defRPr sz="2800" spc="0">
                <a:uFillTx/>
              </a:defRPr>
            </a:pPr>
            <a:endParaRPr/>
          </a:p>
        </p:txBody>
      </p:sp>
      <p:sp>
        <p:nvSpPr>
          <p:cNvPr id="170" name="Shape 170"/>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pic>
        <p:nvPicPr>
          <p:cNvPr id="177"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178"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179" name="Shape 179"/>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180" name="Shape 180"/>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Centered Text">
    <p:spTree>
      <p:nvGrpSpPr>
        <p:cNvPr id="1" name=""/>
        <p:cNvGrpSpPr/>
        <p:nvPr/>
      </p:nvGrpSpPr>
      <p:grpSpPr>
        <a:xfrm>
          <a:off x="0" y="0"/>
          <a:ext cx="0" cy="0"/>
          <a:chOff x="0" y="0"/>
          <a:chExt cx="0" cy="0"/>
        </a:xfrm>
      </p:grpSpPr>
      <p:pic>
        <p:nvPicPr>
          <p:cNvPr id="187"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188"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189" name="Shape 189"/>
          <p:cNvSpPr>
            <a:spLocks noGrp="1"/>
          </p:cNvSpPr>
          <p:nvPr>
            <p:ph type="body" idx="1"/>
          </p:nvPr>
        </p:nvSpPr>
        <p:spPr>
          <a:xfrm>
            <a:off x="457200" y="273599"/>
            <a:ext cx="8229241" cy="5307841"/>
          </a:xfrm>
          <a:prstGeom prst="rect">
            <a:avLst/>
          </a:prstGeom>
        </p:spPr>
        <p:txBody>
          <a:bodyPr anchor="ct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190" name="Shape 190"/>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Title, 2 Content and Content">
    <p:spTree>
      <p:nvGrpSpPr>
        <p:cNvPr id="1" name=""/>
        <p:cNvGrpSpPr/>
        <p:nvPr/>
      </p:nvGrpSpPr>
      <p:grpSpPr>
        <a:xfrm>
          <a:off x="0" y="0"/>
          <a:ext cx="0" cy="0"/>
          <a:chOff x="0" y="0"/>
          <a:chExt cx="0" cy="0"/>
        </a:xfrm>
      </p:grpSpPr>
      <p:pic>
        <p:nvPicPr>
          <p:cNvPr id="197"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198"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199" name="Shape 199"/>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200" name="Shape 200"/>
          <p:cNvSpPr>
            <a:spLocks noGrp="1"/>
          </p:cNvSpPr>
          <p:nvPr>
            <p:ph type="body" sz="quarter" idx="1"/>
          </p:nvPr>
        </p:nvSpPr>
        <p:spPr>
          <a:xfrm>
            <a:off x="457200" y="1604519"/>
            <a:ext cx="4015800" cy="1896842"/>
          </a:xfrm>
          <a:prstGeom prst="rect">
            <a:avLst/>
          </a:prstGeom>
        </p:spPr>
        <p:txBody>
          <a:bodyP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201" name="Shape 201"/>
          <p:cNvSpPr/>
          <p:nvPr/>
        </p:nvSpPr>
        <p:spPr>
          <a:xfrm>
            <a:off x="457199" y="3682079"/>
            <a:ext cx="4015801" cy="1896841"/>
          </a:xfrm>
          <a:prstGeom prst="rect">
            <a:avLst/>
          </a:prstGeom>
          <a:ln w="12700">
            <a:miter lim="400000"/>
          </a:ln>
        </p:spPr>
        <p:txBody>
          <a:bodyPr lIns="0" tIns="0" rIns="0" bIns="0">
            <a:normAutofit/>
          </a:bodyPr>
          <a:lstStyle/>
          <a:p>
            <a:pPr marL="228600" indent="-228600">
              <a:lnSpc>
                <a:spcPct val="90000"/>
              </a:lnSpc>
              <a:spcBef>
                <a:spcPts val="1000"/>
              </a:spcBef>
              <a:buSzPct val="100000"/>
              <a:buFont typeface="Arial"/>
              <a:buChar char="•"/>
              <a:defRPr sz="2800"/>
            </a:pPr>
            <a:endParaRPr/>
          </a:p>
        </p:txBody>
      </p:sp>
      <p:sp>
        <p:nvSpPr>
          <p:cNvPr id="202" name="Shape 202"/>
          <p:cNvSpPr>
            <a:spLocks noGrp="1"/>
          </p:cNvSpPr>
          <p:nvPr>
            <p:ph type="body" sz="half" idx="13"/>
          </p:nvPr>
        </p:nvSpPr>
        <p:spPr>
          <a:xfrm>
            <a:off x="4674239" y="1604519"/>
            <a:ext cx="4015800" cy="3977281"/>
          </a:xfrm>
          <a:prstGeom prst="rect">
            <a:avLst/>
          </a:prstGeom>
        </p:spPr>
        <p:txBody>
          <a:bodyPr>
            <a:normAutofit/>
          </a:bodyPr>
          <a:lstStyle/>
          <a:p>
            <a:pPr marL="228600" indent="-228600">
              <a:buClrTx/>
              <a:buSzPct val="100000"/>
              <a:buFont typeface="Arial"/>
              <a:buChar char="•"/>
              <a:defRPr sz="2800" spc="0">
                <a:uFillTx/>
              </a:defRPr>
            </a:pPr>
            <a:endParaRPr/>
          </a:p>
        </p:txBody>
      </p:sp>
      <p:sp>
        <p:nvSpPr>
          <p:cNvPr id="203" name="Shape 203"/>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3" name="Shape 23"/>
          <p:cNvSpPr>
            <a:spLocks noGrp="1"/>
          </p:cNvSpPr>
          <p:nvPr>
            <p:ph type="title"/>
          </p:nvPr>
        </p:nvSpPr>
        <p:spPr>
          <a:xfrm>
            <a:off x="457200" y="273599"/>
            <a:ext cx="8229241" cy="1144801"/>
          </a:xfrm>
          <a:prstGeom prst="rect">
            <a:avLst/>
          </a:prstGeom>
        </p:spPr>
        <p:txBody>
          <a:bodyPr>
            <a:normAutofit/>
          </a:bodyPr>
          <a:lstStyle/>
          <a:p>
            <a:r>
              <a:t>Texte du titre</a:t>
            </a:r>
          </a:p>
        </p:txBody>
      </p:sp>
      <p:sp>
        <p:nvSpPr>
          <p:cNvPr id="24" name="Shape 24"/>
          <p:cNvSpPr>
            <a:spLocks noGrp="1"/>
          </p:cNvSpPr>
          <p:nvPr>
            <p:ph type="body" idx="1"/>
          </p:nvPr>
        </p:nvSpPr>
        <p:spPr>
          <a:xfrm>
            <a:off x="457200" y="1604519"/>
            <a:ext cx="8229241" cy="3977282"/>
          </a:xfrm>
          <a:prstGeom prst="rect">
            <a:avLst/>
          </a:prstGeom>
        </p:spPr>
        <p:txBody>
          <a:bodyPr anchor="ctr">
            <a:normAutofit/>
          </a:bodyPr>
          <a:lstStyle/>
          <a:p>
            <a:r>
              <a:t>Texte niveau 1</a:t>
            </a:r>
          </a:p>
          <a:p>
            <a:pPr lvl="1"/>
            <a:r>
              <a:t>Texte niveau 2</a:t>
            </a:r>
          </a:p>
          <a:p>
            <a:pPr lvl="2"/>
            <a:r>
              <a:t>Texte niveau 3</a:t>
            </a:r>
          </a:p>
          <a:p>
            <a:pPr lvl="3"/>
            <a:r>
              <a:t>Texte niveau 4</a:t>
            </a:r>
          </a:p>
          <a:p>
            <a:pPr lvl="4"/>
            <a:r>
              <a:t>Texte niveau 5</a:t>
            </a:r>
          </a:p>
        </p:txBody>
      </p:sp>
      <p:sp>
        <p:nvSpPr>
          <p:cNvPr id="25" name="Shape 25"/>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Title Content and 2 Content">
    <p:spTree>
      <p:nvGrpSpPr>
        <p:cNvPr id="1" name=""/>
        <p:cNvGrpSpPr/>
        <p:nvPr/>
      </p:nvGrpSpPr>
      <p:grpSpPr>
        <a:xfrm>
          <a:off x="0" y="0"/>
          <a:ext cx="0" cy="0"/>
          <a:chOff x="0" y="0"/>
          <a:chExt cx="0" cy="0"/>
        </a:xfrm>
      </p:grpSpPr>
      <p:pic>
        <p:nvPicPr>
          <p:cNvPr id="210"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211"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212" name="Shape 212"/>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213" name="Shape 213"/>
          <p:cNvSpPr>
            <a:spLocks noGrp="1"/>
          </p:cNvSpPr>
          <p:nvPr>
            <p:ph type="body" sz="half" idx="1"/>
          </p:nvPr>
        </p:nvSpPr>
        <p:spPr>
          <a:xfrm>
            <a:off x="457200" y="1604519"/>
            <a:ext cx="4015800" cy="3977282"/>
          </a:xfrm>
          <a:prstGeom prst="rect">
            <a:avLst/>
          </a:prstGeom>
        </p:spPr>
        <p:txBody>
          <a:bodyP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214" name="Shape 214"/>
          <p:cNvSpPr/>
          <p:nvPr/>
        </p:nvSpPr>
        <p:spPr>
          <a:xfrm>
            <a:off x="4674239" y="1604519"/>
            <a:ext cx="4015800" cy="1896842"/>
          </a:xfrm>
          <a:prstGeom prst="rect">
            <a:avLst/>
          </a:prstGeom>
          <a:ln w="12700">
            <a:miter lim="400000"/>
          </a:ln>
        </p:spPr>
        <p:txBody>
          <a:bodyPr lIns="0" tIns="0" rIns="0" bIns="0">
            <a:normAutofit/>
          </a:bodyPr>
          <a:lstStyle/>
          <a:p>
            <a:pPr marL="228600" indent="-228600">
              <a:lnSpc>
                <a:spcPct val="90000"/>
              </a:lnSpc>
              <a:spcBef>
                <a:spcPts val="1000"/>
              </a:spcBef>
              <a:buSzPct val="100000"/>
              <a:buFont typeface="Arial"/>
              <a:buChar char="•"/>
              <a:defRPr sz="2800"/>
            </a:pPr>
            <a:endParaRPr/>
          </a:p>
        </p:txBody>
      </p:sp>
      <p:sp>
        <p:nvSpPr>
          <p:cNvPr id="215" name="Shape 215"/>
          <p:cNvSpPr>
            <a:spLocks noGrp="1"/>
          </p:cNvSpPr>
          <p:nvPr>
            <p:ph type="body" sz="quarter" idx="13"/>
          </p:nvPr>
        </p:nvSpPr>
        <p:spPr>
          <a:xfrm>
            <a:off x="4674239" y="3682079"/>
            <a:ext cx="4015800" cy="1896841"/>
          </a:xfrm>
          <a:prstGeom prst="rect">
            <a:avLst/>
          </a:prstGeom>
        </p:spPr>
        <p:txBody>
          <a:bodyPr>
            <a:normAutofit/>
          </a:bodyPr>
          <a:lstStyle/>
          <a:p>
            <a:pPr marL="228600" indent="-228600">
              <a:buClrTx/>
              <a:buSzPct val="100000"/>
              <a:buFont typeface="Arial"/>
              <a:buChar char="•"/>
              <a:defRPr sz="2800" spc="0">
                <a:uFillTx/>
              </a:defRPr>
            </a:pPr>
            <a:endParaRPr/>
          </a:p>
        </p:txBody>
      </p:sp>
      <p:sp>
        <p:nvSpPr>
          <p:cNvPr id="216" name="Shape 216"/>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Title, 2 Content over Content">
    <p:spTree>
      <p:nvGrpSpPr>
        <p:cNvPr id="1" name=""/>
        <p:cNvGrpSpPr/>
        <p:nvPr/>
      </p:nvGrpSpPr>
      <p:grpSpPr>
        <a:xfrm>
          <a:off x="0" y="0"/>
          <a:ext cx="0" cy="0"/>
          <a:chOff x="0" y="0"/>
          <a:chExt cx="0" cy="0"/>
        </a:xfrm>
      </p:grpSpPr>
      <p:pic>
        <p:nvPicPr>
          <p:cNvPr id="223"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224"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225" name="Shape 225"/>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226" name="Shape 226"/>
          <p:cNvSpPr>
            <a:spLocks noGrp="1"/>
          </p:cNvSpPr>
          <p:nvPr>
            <p:ph type="body" sz="quarter" idx="1"/>
          </p:nvPr>
        </p:nvSpPr>
        <p:spPr>
          <a:xfrm>
            <a:off x="457200" y="1604519"/>
            <a:ext cx="4015800" cy="1896842"/>
          </a:xfrm>
          <a:prstGeom prst="rect">
            <a:avLst/>
          </a:prstGeom>
        </p:spPr>
        <p:txBody>
          <a:bodyP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227" name="Shape 227"/>
          <p:cNvSpPr/>
          <p:nvPr/>
        </p:nvSpPr>
        <p:spPr>
          <a:xfrm>
            <a:off x="4674239" y="1604519"/>
            <a:ext cx="4015800" cy="1896842"/>
          </a:xfrm>
          <a:prstGeom prst="rect">
            <a:avLst/>
          </a:prstGeom>
          <a:ln w="12700">
            <a:miter lim="400000"/>
          </a:ln>
        </p:spPr>
        <p:txBody>
          <a:bodyPr lIns="0" tIns="0" rIns="0" bIns="0">
            <a:normAutofit/>
          </a:bodyPr>
          <a:lstStyle/>
          <a:p>
            <a:pPr marL="228600" indent="-228600">
              <a:lnSpc>
                <a:spcPct val="90000"/>
              </a:lnSpc>
              <a:spcBef>
                <a:spcPts val="1000"/>
              </a:spcBef>
              <a:buSzPct val="100000"/>
              <a:buFont typeface="Arial"/>
              <a:buChar char="•"/>
              <a:defRPr sz="2800"/>
            </a:pPr>
            <a:endParaRPr/>
          </a:p>
        </p:txBody>
      </p:sp>
      <p:sp>
        <p:nvSpPr>
          <p:cNvPr id="228" name="Shape 228"/>
          <p:cNvSpPr>
            <a:spLocks noGrp="1"/>
          </p:cNvSpPr>
          <p:nvPr>
            <p:ph type="body" sz="half" idx="13"/>
          </p:nvPr>
        </p:nvSpPr>
        <p:spPr>
          <a:xfrm>
            <a:off x="457199" y="3682079"/>
            <a:ext cx="8229242" cy="1896841"/>
          </a:xfrm>
          <a:prstGeom prst="rect">
            <a:avLst/>
          </a:prstGeom>
        </p:spPr>
        <p:txBody>
          <a:bodyPr>
            <a:normAutofit/>
          </a:bodyPr>
          <a:lstStyle/>
          <a:p>
            <a:pPr marL="228600" indent="-228600">
              <a:buClrTx/>
              <a:buSzPct val="100000"/>
              <a:buFont typeface="Arial"/>
              <a:buChar char="•"/>
              <a:defRPr sz="2800" spc="0">
                <a:uFillTx/>
              </a:defRPr>
            </a:pPr>
            <a:endParaRPr/>
          </a:p>
        </p:txBody>
      </p:sp>
      <p:sp>
        <p:nvSpPr>
          <p:cNvPr id="229" name="Shape 229"/>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Title, Content over Content">
    <p:spTree>
      <p:nvGrpSpPr>
        <p:cNvPr id="1" name=""/>
        <p:cNvGrpSpPr/>
        <p:nvPr/>
      </p:nvGrpSpPr>
      <p:grpSpPr>
        <a:xfrm>
          <a:off x="0" y="0"/>
          <a:ext cx="0" cy="0"/>
          <a:chOff x="0" y="0"/>
          <a:chExt cx="0" cy="0"/>
        </a:xfrm>
      </p:grpSpPr>
      <p:pic>
        <p:nvPicPr>
          <p:cNvPr id="236"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237"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238" name="Shape 238"/>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239" name="Shape 239"/>
          <p:cNvSpPr>
            <a:spLocks noGrp="1"/>
          </p:cNvSpPr>
          <p:nvPr>
            <p:ph type="body" sz="half" idx="1"/>
          </p:nvPr>
        </p:nvSpPr>
        <p:spPr>
          <a:xfrm>
            <a:off x="457200" y="1604519"/>
            <a:ext cx="8229241" cy="1896842"/>
          </a:xfrm>
          <a:prstGeom prst="rect">
            <a:avLst/>
          </a:prstGeom>
        </p:spPr>
        <p:txBody>
          <a:bodyP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240" name="Shape 240"/>
          <p:cNvSpPr>
            <a:spLocks noGrp="1"/>
          </p:cNvSpPr>
          <p:nvPr>
            <p:ph type="body" sz="half" idx="13"/>
          </p:nvPr>
        </p:nvSpPr>
        <p:spPr>
          <a:xfrm>
            <a:off x="457199" y="3682079"/>
            <a:ext cx="8229242" cy="1896841"/>
          </a:xfrm>
          <a:prstGeom prst="rect">
            <a:avLst/>
          </a:prstGeom>
        </p:spPr>
        <p:txBody>
          <a:bodyPr>
            <a:normAutofit/>
          </a:bodyPr>
          <a:lstStyle/>
          <a:p>
            <a:pPr marL="228600" indent="-228600">
              <a:buClrTx/>
              <a:buSzPct val="100000"/>
              <a:buFont typeface="Arial"/>
              <a:buChar char="•"/>
              <a:defRPr sz="2800" spc="0">
                <a:uFillTx/>
              </a:defRPr>
            </a:pPr>
            <a:endParaRPr/>
          </a:p>
        </p:txBody>
      </p:sp>
      <p:sp>
        <p:nvSpPr>
          <p:cNvPr id="241" name="Shape 241"/>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Title, 4 Content">
    <p:spTree>
      <p:nvGrpSpPr>
        <p:cNvPr id="1" name=""/>
        <p:cNvGrpSpPr/>
        <p:nvPr/>
      </p:nvGrpSpPr>
      <p:grpSpPr>
        <a:xfrm>
          <a:off x="0" y="0"/>
          <a:ext cx="0" cy="0"/>
          <a:chOff x="0" y="0"/>
          <a:chExt cx="0" cy="0"/>
        </a:xfrm>
      </p:grpSpPr>
      <p:pic>
        <p:nvPicPr>
          <p:cNvPr id="248"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249"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250" name="Shape 250"/>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251" name="Shape 251"/>
          <p:cNvSpPr>
            <a:spLocks noGrp="1"/>
          </p:cNvSpPr>
          <p:nvPr>
            <p:ph type="body" sz="quarter" idx="1"/>
          </p:nvPr>
        </p:nvSpPr>
        <p:spPr>
          <a:xfrm>
            <a:off x="457200" y="1604519"/>
            <a:ext cx="4015800" cy="1896842"/>
          </a:xfrm>
          <a:prstGeom prst="rect">
            <a:avLst/>
          </a:prstGeom>
        </p:spPr>
        <p:txBody>
          <a:bodyP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252" name="Shape 252"/>
          <p:cNvSpPr/>
          <p:nvPr/>
        </p:nvSpPr>
        <p:spPr>
          <a:xfrm>
            <a:off x="4674239" y="1604519"/>
            <a:ext cx="4015800" cy="1896842"/>
          </a:xfrm>
          <a:prstGeom prst="rect">
            <a:avLst/>
          </a:prstGeom>
          <a:ln w="12700">
            <a:miter lim="400000"/>
          </a:ln>
        </p:spPr>
        <p:txBody>
          <a:bodyPr lIns="0" tIns="0" rIns="0" bIns="0">
            <a:normAutofit/>
          </a:bodyPr>
          <a:lstStyle/>
          <a:p>
            <a:pPr marL="228600" indent="-228600">
              <a:lnSpc>
                <a:spcPct val="90000"/>
              </a:lnSpc>
              <a:spcBef>
                <a:spcPts val="1000"/>
              </a:spcBef>
              <a:buSzPct val="100000"/>
              <a:buFont typeface="Arial"/>
              <a:buChar char="•"/>
              <a:defRPr sz="2800"/>
            </a:pPr>
            <a:endParaRPr/>
          </a:p>
        </p:txBody>
      </p:sp>
      <p:sp>
        <p:nvSpPr>
          <p:cNvPr id="253" name="Shape 253"/>
          <p:cNvSpPr/>
          <p:nvPr/>
        </p:nvSpPr>
        <p:spPr>
          <a:xfrm>
            <a:off x="4674239" y="3682079"/>
            <a:ext cx="4015800" cy="1896841"/>
          </a:xfrm>
          <a:prstGeom prst="rect">
            <a:avLst/>
          </a:prstGeom>
          <a:ln w="12700">
            <a:miter lim="400000"/>
          </a:ln>
        </p:spPr>
        <p:txBody>
          <a:bodyPr lIns="0" tIns="0" rIns="0" bIns="0">
            <a:normAutofit/>
          </a:bodyPr>
          <a:lstStyle/>
          <a:p>
            <a:pPr marL="228600" indent="-228600">
              <a:lnSpc>
                <a:spcPct val="90000"/>
              </a:lnSpc>
              <a:spcBef>
                <a:spcPts val="1000"/>
              </a:spcBef>
              <a:buSzPct val="100000"/>
              <a:buFont typeface="Arial"/>
              <a:buChar char="•"/>
              <a:defRPr sz="2800"/>
            </a:pPr>
            <a:endParaRPr/>
          </a:p>
        </p:txBody>
      </p:sp>
      <p:sp>
        <p:nvSpPr>
          <p:cNvPr id="254" name="Shape 254"/>
          <p:cNvSpPr>
            <a:spLocks noGrp="1"/>
          </p:cNvSpPr>
          <p:nvPr>
            <p:ph type="body" sz="quarter" idx="13"/>
          </p:nvPr>
        </p:nvSpPr>
        <p:spPr>
          <a:xfrm>
            <a:off x="457199" y="3682079"/>
            <a:ext cx="4015801" cy="1896841"/>
          </a:xfrm>
          <a:prstGeom prst="rect">
            <a:avLst/>
          </a:prstGeom>
        </p:spPr>
        <p:txBody>
          <a:bodyPr>
            <a:normAutofit/>
          </a:bodyPr>
          <a:lstStyle/>
          <a:p>
            <a:pPr marL="228600" indent="-228600">
              <a:buClrTx/>
              <a:buSzPct val="100000"/>
              <a:buFont typeface="Arial"/>
              <a:buChar char="•"/>
              <a:defRPr sz="2800" spc="0">
                <a:uFillTx/>
              </a:defRPr>
            </a:pPr>
            <a:endParaRPr/>
          </a:p>
        </p:txBody>
      </p:sp>
      <p:sp>
        <p:nvSpPr>
          <p:cNvPr id="255" name="Shape 255"/>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Title, 6 Content">
    <p:spTree>
      <p:nvGrpSpPr>
        <p:cNvPr id="1" name=""/>
        <p:cNvGrpSpPr/>
        <p:nvPr/>
      </p:nvGrpSpPr>
      <p:grpSpPr>
        <a:xfrm>
          <a:off x="0" y="0"/>
          <a:ext cx="0" cy="0"/>
          <a:chOff x="0" y="0"/>
          <a:chExt cx="0" cy="0"/>
        </a:xfrm>
      </p:grpSpPr>
      <p:pic>
        <p:nvPicPr>
          <p:cNvPr id="262"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263"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264" name="Shape 264"/>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265" name="Shape 265"/>
          <p:cNvSpPr>
            <a:spLocks noGrp="1"/>
          </p:cNvSpPr>
          <p:nvPr>
            <p:ph type="body" idx="1"/>
          </p:nvPr>
        </p:nvSpPr>
        <p:spPr>
          <a:xfrm>
            <a:off x="457200" y="1604519"/>
            <a:ext cx="8229241" cy="3977282"/>
          </a:xfrm>
          <a:prstGeom prst="rect">
            <a:avLst/>
          </a:prstGeom>
        </p:spPr>
        <p:txBody>
          <a:bodyP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266" name="Shape 266"/>
          <p:cNvSpPr>
            <a:spLocks noGrp="1"/>
          </p:cNvSpPr>
          <p:nvPr>
            <p:ph type="body" idx="13"/>
          </p:nvPr>
        </p:nvSpPr>
        <p:spPr>
          <a:xfrm>
            <a:off x="457199" y="1604519"/>
            <a:ext cx="8229242" cy="3977281"/>
          </a:xfrm>
          <a:prstGeom prst="rect">
            <a:avLst/>
          </a:prstGeom>
        </p:spPr>
        <p:txBody>
          <a:bodyPr>
            <a:normAutofit/>
          </a:bodyPr>
          <a:lstStyle/>
          <a:p>
            <a:pPr marL="228600" indent="-228600">
              <a:buClrTx/>
              <a:buSzPct val="100000"/>
              <a:buFont typeface="Arial"/>
              <a:buChar char="•"/>
              <a:defRPr sz="2800" spc="0">
                <a:uFillTx/>
              </a:defRPr>
            </a:pPr>
            <a:endParaRPr/>
          </a:p>
        </p:txBody>
      </p:sp>
      <p:pic>
        <p:nvPicPr>
          <p:cNvPr id="267" name="image4.png"/>
          <p:cNvPicPr>
            <a:picLocks noChangeAspect="1"/>
          </p:cNvPicPr>
          <p:nvPr/>
        </p:nvPicPr>
        <p:blipFill>
          <a:blip r:embed="rId4"/>
          <a:stretch>
            <a:fillRect/>
          </a:stretch>
        </p:blipFill>
        <p:spPr>
          <a:xfrm>
            <a:off x="2079000" y="1604519"/>
            <a:ext cx="4984921" cy="3977282"/>
          </a:xfrm>
          <a:prstGeom prst="rect">
            <a:avLst/>
          </a:prstGeom>
          <a:ln w="12700">
            <a:miter lim="400000"/>
          </a:ln>
        </p:spPr>
      </p:pic>
      <p:pic>
        <p:nvPicPr>
          <p:cNvPr id="268" name="image4.png"/>
          <p:cNvPicPr>
            <a:picLocks noChangeAspect="1"/>
          </p:cNvPicPr>
          <p:nvPr/>
        </p:nvPicPr>
        <p:blipFill>
          <a:blip r:embed="rId4"/>
          <a:stretch>
            <a:fillRect/>
          </a:stretch>
        </p:blipFill>
        <p:spPr>
          <a:xfrm>
            <a:off x="2079000" y="1604519"/>
            <a:ext cx="4984921" cy="3977282"/>
          </a:xfrm>
          <a:prstGeom prst="rect">
            <a:avLst/>
          </a:prstGeom>
          <a:ln w="12700">
            <a:miter lim="400000"/>
          </a:ln>
        </p:spPr>
      </p:pic>
      <p:sp>
        <p:nvSpPr>
          <p:cNvPr id="269" name="Shape 269"/>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Blank Slide">
    <p:spTree>
      <p:nvGrpSpPr>
        <p:cNvPr id="1" name=""/>
        <p:cNvGrpSpPr/>
        <p:nvPr/>
      </p:nvGrpSpPr>
      <p:grpSpPr>
        <a:xfrm>
          <a:off x="0" y="0"/>
          <a:ext cx="0" cy="0"/>
          <a:chOff x="0" y="0"/>
          <a:chExt cx="0" cy="0"/>
        </a:xfrm>
      </p:grpSpPr>
      <p:pic>
        <p:nvPicPr>
          <p:cNvPr id="276"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277"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278" name="Shape 278"/>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285"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286"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287" name="Shape 287"/>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288" name="Shape 288"/>
          <p:cNvSpPr>
            <a:spLocks noGrp="1"/>
          </p:cNvSpPr>
          <p:nvPr>
            <p:ph type="body" idx="1"/>
          </p:nvPr>
        </p:nvSpPr>
        <p:spPr>
          <a:xfrm>
            <a:off x="457200" y="1604519"/>
            <a:ext cx="8229241" cy="3977282"/>
          </a:xfrm>
          <a:prstGeom prst="rect">
            <a:avLst/>
          </a:prstGeom>
        </p:spPr>
        <p:txBody>
          <a:bodyPr anchor="ct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289" name="Shape 289"/>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Title, Content">
    <p:spTree>
      <p:nvGrpSpPr>
        <p:cNvPr id="1" name=""/>
        <p:cNvGrpSpPr/>
        <p:nvPr/>
      </p:nvGrpSpPr>
      <p:grpSpPr>
        <a:xfrm>
          <a:off x="0" y="0"/>
          <a:ext cx="0" cy="0"/>
          <a:chOff x="0" y="0"/>
          <a:chExt cx="0" cy="0"/>
        </a:xfrm>
      </p:grpSpPr>
      <p:pic>
        <p:nvPicPr>
          <p:cNvPr id="296"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297"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298" name="Shape 298"/>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299" name="Shape 299"/>
          <p:cNvSpPr>
            <a:spLocks noGrp="1"/>
          </p:cNvSpPr>
          <p:nvPr>
            <p:ph type="body" idx="1"/>
          </p:nvPr>
        </p:nvSpPr>
        <p:spPr>
          <a:xfrm>
            <a:off x="457200" y="1604519"/>
            <a:ext cx="8229241" cy="3977282"/>
          </a:xfrm>
          <a:prstGeom prst="rect">
            <a:avLst/>
          </a:prstGeom>
        </p:spPr>
        <p:txBody>
          <a:bodyP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300" name="Shape 300"/>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cSld name="Title, 2 Content">
    <p:spTree>
      <p:nvGrpSpPr>
        <p:cNvPr id="1" name=""/>
        <p:cNvGrpSpPr/>
        <p:nvPr/>
      </p:nvGrpSpPr>
      <p:grpSpPr>
        <a:xfrm>
          <a:off x="0" y="0"/>
          <a:ext cx="0" cy="0"/>
          <a:chOff x="0" y="0"/>
          <a:chExt cx="0" cy="0"/>
        </a:xfrm>
      </p:grpSpPr>
      <p:pic>
        <p:nvPicPr>
          <p:cNvPr id="307"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308"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309" name="Shape 309"/>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310" name="Shape 310"/>
          <p:cNvSpPr>
            <a:spLocks noGrp="1"/>
          </p:cNvSpPr>
          <p:nvPr>
            <p:ph type="body" sz="half" idx="1"/>
          </p:nvPr>
        </p:nvSpPr>
        <p:spPr>
          <a:xfrm>
            <a:off x="457200" y="1604519"/>
            <a:ext cx="4015800" cy="3977282"/>
          </a:xfrm>
          <a:prstGeom prst="rect">
            <a:avLst/>
          </a:prstGeom>
        </p:spPr>
        <p:txBody>
          <a:bodyP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311" name="Shape 311"/>
          <p:cNvSpPr>
            <a:spLocks noGrp="1"/>
          </p:cNvSpPr>
          <p:nvPr>
            <p:ph type="body" sz="half" idx="13"/>
          </p:nvPr>
        </p:nvSpPr>
        <p:spPr>
          <a:xfrm>
            <a:off x="4674239" y="1604519"/>
            <a:ext cx="4015800" cy="3977281"/>
          </a:xfrm>
          <a:prstGeom prst="rect">
            <a:avLst/>
          </a:prstGeom>
        </p:spPr>
        <p:txBody>
          <a:bodyPr>
            <a:normAutofit/>
          </a:bodyPr>
          <a:lstStyle/>
          <a:p>
            <a:pPr marL="228600" indent="-228600">
              <a:buClrTx/>
              <a:buSzPct val="100000"/>
              <a:buFont typeface="Arial"/>
              <a:buChar char="•"/>
              <a:defRPr sz="2800" spc="0">
                <a:uFillTx/>
              </a:defRPr>
            </a:pPr>
            <a:endParaRPr/>
          </a:p>
        </p:txBody>
      </p:sp>
      <p:sp>
        <p:nvSpPr>
          <p:cNvPr id="312" name="Shape 312"/>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pic>
        <p:nvPicPr>
          <p:cNvPr id="319"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320"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321" name="Shape 321"/>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322" name="Shape 322"/>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2" name="Shape 32"/>
          <p:cNvSpPr>
            <a:spLocks noGrp="1"/>
          </p:cNvSpPr>
          <p:nvPr>
            <p:ph type="title"/>
          </p:nvPr>
        </p:nvSpPr>
        <p:spPr>
          <a:xfrm>
            <a:off x="457200" y="273599"/>
            <a:ext cx="8229241" cy="1144801"/>
          </a:xfrm>
          <a:prstGeom prst="rect">
            <a:avLst/>
          </a:prstGeom>
        </p:spPr>
        <p:txBody>
          <a:bodyPr>
            <a:normAutofit/>
          </a:bodyPr>
          <a:lstStyle/>
          <a:p>
            <a:r>
              <a:t>Texte du titre</a:t>
            </a:r>
          </a:p>
        </p:txBody>
      </p:sp>
      <p:sp>
        <p:nvSpPr>
          <p:cNvPr id="33" name="Shape 33"/>
          <p:cNvSpPr>
            <a:spLocks noGrp="1"/>
          </p:cNvSpPr>
          <p:nvPr>
            <p:ph type="body" idx="1"/>
          </p:nvPr>
        </p:nvSpPr>
        <p:spPr>
          <a:xfrm>
            <a:off x="457200" y="1604519"/>
            <a:ext cx="8229241" cy="3977282"/>
          </a:xfrm>
          <a:prstGeom prst="rect">
            <a:avLst/>
          </a:prstGeom>
        </p:spPr>
        <p:txBody>
          <a:bodyPr>
            <a:normAutofit/>
          </a:bodyPr>
          <a:lstStyle/>
          <a:p>
            <a:r>
              <a:t>Texte niveau 1</a:t>
            </a:r>
          </a:p>
          <a:p>
            <a:pPr lvl="1"/>
            <a:r>
              <a:t>Texte niveau 2</a:t>
            </a:r>
          </a:p>
          <a:p>
            <a:pPr lvl="2"/>
            <a:r>
              <a:t>Texte niveau 3</a:t>
            </a:r>
          </a:p>
          <a:p>
            <a:pPr lvl="3"/>
            <a:r>
              <a:t>Texte niveau 4</a:t>
            </a:r>
          </a:p>
          <a:p>
            <a:pPr lvl="4"/>
            <a:r>
              <a:t>Texte niveau 5</a:t>
            </a:r>
          </a:p>
        </p:txBody>
      </p:sp>
      <p:sp>
        <p:nvSpPr>
          <p:cNvPr id="34" name="Shape 34"/>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x">
  <p:cSld name="Centered Text">
    <p:spTree>
      <p:nvGrpSpPr>
        <p:cNvPr id="1" name=""/>
        <p:cNvGrpSpPr/>
        <p:nvPr/>
      </p:nvGrpSpPr>
      <p:grpSpPr>
        <a:xfrm>
          <a:off x="0" y="0"/>
          <a:ext cx="0" cy="0"/>
          <a:chOff x="0" y="0"/>
          <a:chExt cx="0" cy="0"/>
        </a:xfrm>
      </p:grpSpPr>
      <p:pic>
        <p:nvPicPr>
          <p:cNvPr id="329"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330"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331" name="Shape 331"/>
          <p:cNvSpPr>
            <a:spLocks noGrp="1"/>
          </p:cNvSpPr>
          <p:nvPr>
            <p:ph type="body" idx="1"/>
          </p:nvPr>
        </p:nvSpPr>
        <p:spPr>
          <a:xfrm>
            <a:off x="457200" y="273599"/>
            <a:ext cx="8229241" cy="5307841"/>
          </a:xfrm>
          <a:prstGeom prst="rect">
            <a:avLst/>
          </a:prstGeom>
        </p:spPr>
        <p:txBody>
          <a:bodyPr anchor="ct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332" name="Shape 332"/>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x">
  <p:cSld name="Title, 2 Content and Content">
    <p:spTree>
      <p:nvGrpSpPr>
        <p:cNvPr id="1" name=""/>
        <p:cNvGrpSpPr/>
        <p:nvPr/>
      </p:nvGrpSpPr>
      <p:grpSpPr>
        <a:xfrm>
          <a:off x="0" y="0"/>
          <a:ext cx="0" cy="0"/>
          <a:chOff x="0" y="0"/>
          <a:chExt cx="0" cy="0"/>
        </a:xfrm>
      </p:grpSpPr>
      <p:pic>
        <p:nvPicPr>
          <p:cNvPr id="339"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340"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341" name="Shape 341"/>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342" name="Shape 342"/>
          <p:cNvSpPr>
            <a:spLocks noGrp="1"/>
          </p:cNvSpPr>
          <p:nvPr>
            <p:ph type="body" sz="quarter" idx="1"/>
          </p:nvPr>
        </p:nvSpPr>
        <p:spPr>
          <a:xfrm>
            <a:off x="457200" y="1604519"/>
            <a:ext cx="4015800" cy="1896842"/>
          </a:xfrm>
          <a:prstGeom prst="rect">
            <a:avLst/>
          </a:prstGeom>
        </p:spPr>
        <p:txBody>
          <a:bodyP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343" name="Shape 343"/>
          <p:cNvSpPr/>
          <p:nvPr/>
        </p:nvSpPr>
        <p:spPr>
          <a:xfrm>
            <a:off x="457199" y="3682079"/>
            <a:ext cx="4015801" cy="1896841"/>
          </a:xfrm>
          <a:prstGeom prst="rect">
            <a:avLst/>
          </a:prstGeom>
          <a:ln w="12700">
            <a:miter lim="400000"/>
          </a:ln>
        </p:spPr>
        <p:txBody>
          <a:bodyPr lIns="0" tIns="0" rIns="0" bIns="0">
            <a:normAutofit/>
          </a:bodyPr>
          <a:lstStyle/>
          <a:p>
            <a:pPr marL="228600" indent="-228600">
              <a:lnSpc>
                <a:spcPct val="90000"/>
              </a:lnSpc>
              <a:spcBef>
                <a:spcPts val="1000"/>
              </a:spcBef>
              <a:buSzPct val="100000"/>
              <a:buFont typeface="Arial"/>
              <a:buChar char="•"/>
              <a:defRPr sz="2800"/>
            </a:pPr>
            <a:endParaRPr/>
          </a:p>
        </p:txBody>
      </p:sp>
      <p:sp>
        <p:nvSpPr>
          <p:cNvPr id="344" name="Shape 344"/>
          <p:cNvSpPr>
            <a:spLocks noGrp="1"/>
          </p:cNvSpPr>
          <p:nvPr>
            <p:ph type="body" sz="half" idx="13"/>
          </p:nvPr>
        </p:nvSpPr>
        <p:spPr>
          <a:xfrm>
            <a:off x="4674239" y="1604519"/>
            <a:ext cx="4015800" cy="3977281"/>
          </a:xfrm>
          <a:prstGeom prst="rect">
            <a:avLst/>
          </a:prstGeom>
        </p:spPr>
        <p:txBody>
          <a:bodyPr>
            <a:normAutofit/>
          </a:bodyPr>
          <a:lstStyle/>
          <a:p>
            <a:pPr marL="228600" indent="-228600">
              <a:buClrTx/>
              <a:buSzPct val="100000"/>
              <a:buFont typeface="Arial"/>
              <a:buChar char="•"/>
              <a:defRPr sz="2800" spc="0">
                <a:uFillTx/>
              </a:defRPr>
            </a:pPr>
            <a:endParaRPr/>
          </a:p>
        </p:txBody>
      </p:sp>
      <p:sp>
        <p:nvSpPr>
          <p:cNvPr id="345" name="Shape 345"/>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x">
  <p:cSld name="Title Content and 2 Content">
    <p:spTree>
      <p:nvGrpSpPr>
        <p:cNvPr id="1" name=""/>
        <p:cNvGrpSpPr/>
        <p:nvPr/>
      </p:nvGrpSpPr>
      <p:grpSpPr>
        <a:xfrm>
          <a:off x="0" y="0"/>
          <a:ext cx="0" cy="0"/>
          <a:chOff x="0" y="0"/>
          <a:chExt cx="0" cy="0"/>
        </a:xfrm>
      </p:grpSpPr>
      <p:pic>
        <p:nvPicPr>
          <p:cNvPr id="352"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353"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354" name="Shape 354"/>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355" name="Shape 355"/>
          <p:cNvSpPr>
            <a:spLocks noGrp="1"/>
          </p:cNvSpPr>
          <p:nvPr>
            <p:ph type="body" sz="half" idx="1"/>
          </p:nvPr>
        </p:nvSpPr>
        <p:spPr>
          <a:xfrm>
            <a:off x="457200" y="1604519"/>
            <a:ext cx="4015800" cy="3977282"/>
          </a:xfrm>
          <a:prstGeom prst="rect">
            <a:avLst/>
          </a:prstGeom>
        </p:spPr>
        <p:txBody>
          <a:bodyP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356" name="Shape 356"/>
          <p:cNvSpPr/>
          <p:nvPr/>
        </p:nvSpPr>
        <p:spPr>
          <a:xfrm>
            <a:off x="4674239" y="1604519"/>
            <a:ext cx="4015800" cy="1896842"/>
          </a:xfrm>
          <a:prstGeom prst="rect">
            <a:avLst/>
          </a:prstGeom>
          <a:ln w="12700">
            <a:miter lim="400000"/>
          </a:ln>
        </p:spPr>
        <p:txBody>
          <a:bodyPr lIns="0" tIns="0" rIns="0" bIns="0">
            <a:normAutofit/>
          </a:bodyPr>
          <a:lstStyle/>
          <a:p>
            <a:pPr marL="228600" indent="-228600">
              <a:lnSpc>
                <a:spcPct val="90000"/>
              </a:lnSpc>
              <a:spcBef>
                <a:spcPts val="1000"/>
              </a:spcBef>
              <a:buSzPct val="100000"/>
              <a:buFont typeface="Arial"/>
              <a:buChar char="•"/>
              <a:defRPr sz="2800"/>
            </a:pPr>
            <a:endParaRPr/>
          </a:p>
        </p:txBody>
      </p:sp>
      <p:sp>
        <p:nvSpPr>
          <p:cNvPr id="357" name="Shape 357"/>
          <p:cNvSpPr>
            <a:spLocks noGrp="1"/>
          </p:cNvSpPr>
          <p:nvPr>
            <p:ph type="body" sz="quarter" idx="13"/>
          </p:nvPr>
        </p:nvSpPr>
        <p:spPr>
          <a:xfrm>
            <a:off x="4674239" y="3682079"/>
            <a:ext cx="4015800" cy="1896841"/>
          </a:xfrm>
          <a:prstGeom prst="rect">
            <a:avLst/>
          </a:prstGeom>
        </p:spPr>
        <p:txBody>
          <a:bodyPr>
            <a:normAutofit/>
          </a:bodyPr>
          <a:lstStyle/>
          <a:p>
            <a:pPr marL="228600" indent="-228600">
              <a:buClrTx/>
              <a:buSzPct val="100000"/>
              <a:buFont typeface="Arial"/>
              <a:buChar char="•"/>
              <a:defRPr sz="2800" spc="0">
                <a:uFillTx/>
              </a:defRPr>
            </a:pPr>
            <a:endParaRPr/>
          </a:p>
        </p:txBody>
      </p:sp>
      <p:sp>
        <p:nvSpPr>
          <p:cNvPr id="358" name="Shape 358"/>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x">
  <p:cSld name="Title, 2 Content over Content">
    <p:spTree>
      <p:nvGrpSpPr>
        <p:cNvPr id="1" name=""/>
        <p:cNvGrpSpPr/>
        <p:nvPr/>
      </p:nvGrpSpPr>
      <p:grpSpPr>
        <a:xfrm>
          <a:off x="0" y="0"/>
          <a:ext cx="0" cy="0"/>
          <a:chOff x="0" y="0"/>
          <a:chExt cx="0" cy="0"/>
        </a:xfrm>
      </p:grpSpPr>
      <p:pic>
        <p:nvPicPr>
          <p:cNvPr id="365"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366"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367" name="Shape 367"/>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368" name="Shape 368"/>
          <p:cNvSpPr>
            <a:spLocks noGrp="1"/>
          </p:cNvSpPr>
          <p:nvPr>
            <p:ph type="body" sz="quarter" idx="1"/>
          </p:nvPr>
        </p:nvSpPr>
        <p:spPr>
          <a:xfrm>
            <a:off x="457200" y="1604519"/>
            <a:ext cx="4015800" cy="1896842"/>
          </a:xfrm>
          <a:prstGeom prst="rect">
            <a:avLst/>
          </a:prstGeom>
        </p:spPr>
        <p:txBody>
          <a:bodyP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369" name="Shape 369"/>
          <p:cNvSpPr/>
          <p:nvPr/>
        </p:nvSpPr>
        <p:spPr>
          <a:xfrm>
            <a:off x="4674239" y="1604519"/>
            <a:ext cx="4015800" cy="1896842"/>
          </a:xfrm>
          <a:prstGeom prst="rect">
            <a:avLst/>
          </a:prstGeom>
          <a:ln w="12700">
            <a:miter lim="400000"/>
          </a:ln>
        </p:spPr>
        <p:txBody>
          <a:bodyPr lIns="0" tIns="0" rIns="0" bIns="0">
            <a:normAutofit/>
          </a:bodyPr>
          <a:lstStyle/>
          <a:p>
            <a:pPr marL="228600" indent="-228600">
              <a:lnSpc>
                <a:spcPct val="90000"/>
              </a:lnSpc>
              <a:spcBef>
                <a:spcPts val="1000"/>
              </a:spcBef>
              <a:buSzPct val="100000"/>
              <a:buFont typeface="Arial"/>
              <a:buChar char="•"/>
              <a:defRPr sz="2800"/>
            </a:pPr>
            <a:endParaRPr/>
          </a:p>
        </p:txBody>
      </p:sp>
      <p:sp>
        <p:nvSpPr>
          <p:cNvPr id="370" name="Shape 370"/>
          <p:cNvSpPr>
            <a:spLocks noGrp="1"/>
          </p:cNvSpPr>
          <p:nvPr>
            <p:ph type="body" sz="half" idx="13"/>
          </p:nvPr>
        </p:nvSpPr>
        <p:spPr>
          <a:xfrm>
            <a:off x="457199" y="3682079"/>
            <a:ext cx="8229242" cy="1896841"/>
          </a:xfrm>
          <a:prstGeom prst="rect">
            <a:avLst/>
          </a:prstGeom>
        </p:spPr>
        <p:txBody>
          <a:bodyPr>
            <a:normAutofit/>
          </a:bodyPr>
          <a:lstStyle/>
          <a:p>
            <a:pPr marL="228600" indent="-228600">
              <a:buClrTx/>
              <a:buSzPct val="100000"/>
              <a:buFont typeface="Arial"/>
              <a:buChar char="•"/>
              <a:defRPr sz="2800" spc="0">
                <a:uFillTx/>
              </a:defRPr>
            </a:pPr>
            <a:endParaRPr/>
          </a:p>
        </p:txBody>
      </p:sp>
      <p:sp>
        <p:nvSpPr>
          <p:cNvPr id="371" name="Shape 371"/>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x">
  <p:cSld name="Title, Content over Content">
    <p:spTree>
      <p:nvGrpSpPr>
        <p:cNvPr id="1" name=""/>
        <p:cNvGrpSpPr/>
        <p:nvPr/>
      </p:nvGrpSpPr>
      <p:grpSpPr>
        <a:xfrm>
          <a:off x="0" y="0"/>
          <a:ext cx="0" cy="0"/>
          <a:chOff x="0" y="0"/>
          <a:chExt cx="0" cy="0"/>
        </a:xfrm>
      </p:grpSpPr>
      <p:pic>
        <p:nvPicPr>
          <p:cNvPr id="378"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379"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380" name="Shape 380"/>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381" name="Shape 381"/>
          <p:cNvSpPr>
            <a:spLocks noGrp="1"/>
          </p:cNvSpPr>
          <p:nvPr>
            <p:ph type="body" sz="half" idx="1"/>
          </p:nvPr>
        </p:nvSpPr>
        <p:spPr>
          <a:xfrm>
            <a:off x="457200" y="1604519"/>
            <a:ext cx="8229241" cy="1896842"/>
          </a:xfrm>
          <a:prstGeom prst="rect">
            <a:avLst/>
          </a:prstGeom>
        </p:spPr>
        <p:txBody>
          <a:bodyP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382" name="Shape 382"/>
          <p:cNvSpPr>
            <a:spLocks noGrp="1"/>
          </p:cNvSpPr>
          <p:nvPr>
            <p:ph type="body" sz="half" idx="13"/>
          </p:nvPr>
        </p:nvSpPr>
        <p:spPr>
          <a:xfrm>
            <a:off x="457199" y="3682079"/>
            <a:ext cx="8229242" cy="1896841"/>
          </a:xfrm>
          <a:prstGeom prst="rect">
            <a:avLst/>
          </a:prstGeom>
        </p:spPr>
        <p:txBody>
          <a:bodyPr>
            <a:normAutofit/>
          </a:bodyPr>
          <a:lstStyle/>
          <a:p>
            <a:pPr marL="228600" indent="-228600">
              <a:buClrTx/>
              <a:buSzPct val="100000"/>
              <a:buFont typeface="Arial"/>
              <a:buChar char="•"/>
              <a:defRPr sz="2800" spc="0">
                <a:uFillTx/>
              </a:defRPr>
            </a:pPr>
            <a:endParaRPr/>
          </a:p>
        </p:txBody>
      </p:sp>
      <p:sp>
        <p:nvSpPr>
          <p:cNvPr id="383" name="Shape 383"/>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x">
  <p:cSld name="Title, 4 Content">
    <p:spTree>
      <p:nvGrpSpPr>
        <p:cNvPr id="1" name=""/>
        <p:cNvGrpSpPr/>
        <p:nvPr/>
      </p:nvGrpSpPr>
      <p:grpSpPr>
        <a:xfrm>
          <a:off x="0" y="0"/>
          <a:ext cx="0" cy="0"/>
          <a:chOff x="0" y="0"/>
          <a:chExt cx="0" cy="0"/>
        </a:xfrm>
      </p:grpSpPr>
      <p:pic>
        <p:nvPicPr>
          <p:cNvPr id="390"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391"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392" name="Shape 392"/>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393" name="Shape 393"/>
          <p:cNvSpPr>
            <a:spLocks noGrp="1"/>
          </p:cNvSpPr>
          <p:nvPr>
            <p:ph type="body" sz="quarter" idx="1"/>
          </p:nvPr>
        </p:nvSpPr>
        <p:spPr>
          <a:xfrm>
            <a:off x="457200" y="1604519"/>
            <a:ext cx="4015800" cy="1896842"/>
          </a:xfrm>
          <a:prstGeom prst="rect">
            <a:avLst/>
          </a:prstGeom>
        </p:spPr>
        <p:txBody>
          <a:bodyP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394" name="Shape 394"/>
          <p:cNvSpPr/>
          <p:nvPr/>
        </p:nvSpPr>
        <p:spPr>
          <a:xfrm>
            <a:off x="4674239" y="1604519"/>
            <a:ext cx="4015800" cy="1896842"/>
          </a:xfrm>
          <a:prstGeom prst="rect">
            <a:avLst/>
          </a:prstGeom>
          <a:ln w="12700">
            <a:miter lim="400000"/>
          </a:ln>
        </p:spPr>
        <p:txBody>
          <a:bodyPr lIns="0" tIns="0" rIns="0" bIns="0">
            <a:normAutofit/>
          </a:bodyPr>
          <a:lstStyle/>
          <a:p>
            <a:pPr marL="228600" indent="-228600">
              <a:lnSpc>
                <a:spcPct val="90000"/>
              </a:lnSpc>
              <a:spcBef>
                <a:spcPts val="1000"/>
              </a:spcBef>
              <a:buSzPct val="100000"/>
              <a:buFont typeface="Arial"/>
              <a:buChar char="•"/>
              <a:defRPr sz="2800"/>
            </a:pPr>
            <a:endParaRPr/>
          </a:p>
        </p:txBody>
      </p:sp>
      <p:sp>
        <p:nvSpPr>
          <p:cNvPr id="395" name="Shape 395"/>
          <p:cNvSpPr/>
          <p:nvPr/>
        </p:nvSpPr>
        <p:spPr>
          <a:xfrm>
            <a:off x="4674239" y="3682079"/>
            <a:ext cx="4015800" cy="1896841"/>
          </a:xfrm>
          <a:prstGeom prst="rect">
            <a:avLst/>
          </a:prstGeom>
          <a:ln w="12700">
            <a:miter lim="400000"/>
          </a:ln>
        </p:spPr>
        <p:txBody>
          <a:bodyPr lIns="0" tIns="0" rIns="0" bIns="0">
            <a:normAutofit/>
          </a:bodyPr>
          <a:lstStyle/>
          <a:p>
            <a:pPr marL="228600" indent="-228600">
              <a:lnSpc>
                <a:spcPct val="90000"/>
              </a:lnSpc>
              <a:spcBef>
                <a:spcPts val="1000"/>
              </a:spcBef>
              <a:buSzPct val="100000"/>
              <a:buFont typeface="Arial"/>
              <a:buChar char="•"/>
              <a:defRPr sz="2800"/>
            </a:pPr>
            <a:endParaRPr/>
          </a:p>
        </p:txBody>
      </p:sp>
      <p:sp>
        <p:nvSpPr>
          <p:cNvPr id="396" name="Shape 396"/>
          <p:cNvSpPr>
            <a:spLocks noGrp="1"/>
          </p:cNvSpPr>
          <p:nvPr>
            <p:ph type="body" sz="quarter" idx="13"/>
          </p:nvPr>
        </p:nvSpPr>
        <p:spPr>
          <a:xfrm>
            <a:off x="457199" y="3682079"/>
            <a:ext cx="4015801" cy="1896841"/>
          </a:xfrm>
          <a:prstGeom prst="rect">
            <a:avLst/>
          </a:prstGeom>
        </p:spPr>
        <p:txBody>
          <a:bodyPr>
            <a:normAutofit/>
          </a:bodyPr>
          <a:lstStyle/>
          <a:p>
            <a:pPr marL="228600" indent="-228600">
              <a:buClrTx/>
              <a:buSzPct val="100000"/>
              <a:buFont typeface="Arial"/>
              <a:buChar char="•"/>
              <a:defRPr sz="2800" spc="0">
                <a:uFillTx/>
              </a:defRPr>
            </a:pPr>
            <a:endParaRPr/>
          </a:p>
        </p:txBody>
      </p:sp>
      <p:sp>
        <p:nvSpPr>
          <p:cNvPr id="397" name="Shape 397"/>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x">
  <p:cSld name="Title, 6 Content">
    <p:spTree>
      <p:nvGrpSpPr>
        <p:cNvPr id="1" name=""/>
        <p:cNvGrpSpPr/>
        <p:nvPr/>
      </p:nvGrpSpPr>
      <p:grpSpPr>
        <a:xfrm>
          <a:off x="0" y="0"/>
          <a:ext cx="0" cy="0"/>
          <a:chOff x="0" y="0"/>
          <a:chExt cx="0" cy="0"/>
        </a:xfrm>
      </p:grpSpPr>
      <p:pic>
        <p:nvPicPr>
          <p:cNvPr id="404"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405"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406" name="Shape 406"/>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407" name="Shape 407"/>
          <p:cNvSpPr>
            <a:spLocks noGrp="1"/>
          </p:cNvSpPr>
          <p:nvPr>
            <p:ph type="body" idx="1"/>
          </p:nvPr>
        </p:nvSpPr>
        <p:spPr>
          <a:xfrm>
            <a:off x="457200" y="1604519"/>
            <a:ext cx="8229241" cy="3977282"/>
          </a:xfrm>
          <a:prstGeom prst="rect">
            <a:avLst/>
          </a:prstGeom>
        </p:spPr>
        <p:txBody>
          <a:bodyP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408" name="Shape 408"/>
          <p:cNvSpPr>
            <a:spLocks noGrp="1"/>
          </p:cNvSpPr>
          <p:nvPr>
            <p:ph type="body" idx="13"/>
          </p:nvPr>
        </p:nvSpPr>
        <p:spPr>
          <a:xfrm>
            <a:off x="457199" y="1604519"/>
            <a:ext cx="8229242" cy="3977281"/>
          </a:xfrm>
          <a:prstGeom prst="rect">
            <a:avLst/>
          </a:prstGeom>
        </p:spPr>
        <p:txBody>
          <a:bodyPr>
            <a:normAutofit/>
          </a:bodyPr>
          <a:lstStyle/>
          <a:p>
            <a:pPr marL="228600" indent="-228600">
              <a:buClrTx/>
              <a:buSzPct val="100000"/>
              <a:buFont typeface="Arial"/>
              <a:buChar char="•"/>
              <a:defRPr sz="2800" spc="0">
                <a:uFillTx/>
              </a:defRPr>
            </a:pPr>
            <a:endParaRPr/>
          </a:p>
        </p:txBody>
      </p:sp>
      <p:pic>
        <p:nvPicPr>
          <p:cNvPr id="409" name="image4.png"/>
          <p:cNvPicPr>
            <a:picLocks noChangeAspect="1"/>
          </p:cNvPicPr>
          <p:nvPr/>
        </p:nvPicPr>
        <p:blipFill>
          <a:blip r:embed="rId4"/>
          <a:stretch>
            <a:fillRect/>
          </a:stretch>
        </p:blipFill>
        <p:spPr>
          <a:xfrm>
            <a:off x="2079000" y="1604519"/>
            <a:ext cx="4984921" cy="3977282"/>
          </a:xfrm>
          <a:prstGeom prst="rect">
            <a:avLst/>
          </a:prstGeom>
          <a:ln w="12700">
            <a:miter lim="400000"/>
          </a:ln>
        </p:spPr>
      </p:pic>
      <p:pic>
        <p:nvPicPr>
          <p:cNvPr id="410" name="image4.png"/>
          <p:cNvPicPr>
            <a:picLocks noChangeAspect="1"/>
          </p:cNvPicPr>
          <p:nvPr/>
        </p:nvPicPr>
        <p:blipFill>
          <a:blip r:embed="rId4"/>
          <a:stretch>
            <a:fillRect/>
          </a:stretch>
        </p:blipFill>
        <p:spPr>
          <a:xfrm>
            <a:off x="2079000" y="1604519"/>
            <a:ext cx="4984921" cy="3977282"/>
          </a:xfrm>
          <a:prstGeom prst="rect">
            <a:avLst/>
          </a:prstGeom>
          <a:ln w="12700">
            <a:miter lim="400000"/>
          </a:ln>
        </p:spPr>
      </p:pic>
      <p:sp>
        <p:nvSpPr>
          <p:cNvPr id="411" name="Shape 411"/>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427"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428"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429" name="Shape 429"/>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430" name="Shape 430"/>
          <p:cNvSpPr>
            <a:spLocks noGrp="1"/>
          </p:cNvSpPr>
          <p:nvPr>
            <p:ph type="body" idx="1"/>
          </p:nvPr>
        </p:nvSpPr>
        <p:spPr>
          <a:xfrm>
            <a:off x="457200" y="1604519"/>
            <a:ext cx="8229241" cy="3977282"/>
          </a:xfrm>
          <a:prstGeom prst="rect">
            <a:avLst/>
          </a:prstGeom>
        </p:spPr>
        <p:txBody>
          <a:bodyPr anchor="ct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431" name="Shape 431"/>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x">
  <p:cSld name="Title, Content">
    <p:spTree>
      <p:nvGrpSpPr>
        <p:cNvPr id="1" name=""/>
        <p:cNvGrpSpPr/>
        <p:nvPr/>
      </p:nvGrpSpPr>
      <p:grpSpPr>
        <a:xfrm>
          <a:off x="0" y="0"/>
          <a:ext cx="0" cy="0"/>
          <a:chOff x="0" y="0"/>
          <a:chExt cx="0" cy="0"/>
        </a:xfrm>
      </p:grpSpPr>
      <p:pic>
        <p:nvPicPr>
          <p:cNvPr id="438"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439"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440" name="Shape 440"/>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441" name="Shape 441"/>
          <p:cNvSpPr>
            <a:spLocks noGrp="1"/>
          </p:cNvSpPr>
          <p:nvPr>
            <p:ph type="body" idx="1"/>
          </p:nvPr>
        </p:nvSpPr>
        <p:spPr>
          <a:xfrm>
            <a:off x="457200" y="1604519"/>
            <a:ext cx="8229241" cy="3977282"/>
          </a:xfrm>
          <a:prstGeom prst="rect">
            <a:avLst/>
          </a:prstGeom>
        </p:spPr>
        <p:txBody>
          <a:bodyP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442" name="Shape 442"/>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x">
  <p:cSld name="Title, 2 Content">
    <p:spTree>
      <p:nvGrpSpPr>
        <p:cNvPr id="1" name=""/>
        <p:cNvGrpSpPr/>
        <p:nvPr/>
      </p:nvGrpSpPr>
      <p:grpSpPr>
        <a:xfrm>
          <a:off x="0" y="0"/>
          <a:ext cx="0" cy="0"/>
          <a:chOff x="0" y="0"/>
          <a:chExt cx="0" cy="0"/>
        </a:xfrm>
      </p:grpSpPr>
      <p:pic>
        <p:nvPicPr>
          <p:cNvPr id="449"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450"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451" name="Shape 451"/>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452" name="Shape 452"/>
          <p:cNvSpPr>
            <a:spLocks noGrp="1"/>
          </p:cNvSpPr>
          <p:nvPr>
            <p:ph type="body" sz="half" idx="1"/>
          </p:nvPr>
        </p:nvSpPr>
        <p:spPr>
          <a:xfrm>
            <a:off x="457200" y="1604519"/>
            <a:ext cx="4015800" cy="3977282"/>
          </a:xfrm>
          <a:prstGeom prst="rect">
            <a:avLst/>
          </a:prstGeom>
        </p:spPr>
        <p:txBody>
          <a:bodyP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453" name="Shape 453"/>
          <p:cNvSpPr>
            <a:spLocks noGrp="1"/>
          </p:cNvSpPr>
          <p:nvPr>
            <p:ph type="body" sz="half" idx="13"/>
          </p:nvPr>
        </p:nvSpPr>
        <p:spPr>
          <a:xfrm>
            <a:off x="4674239" y="1604519"/>
            <a:ext cx="4015800" cy="3977281"/>
          </a:xfrm>
          <a:prstGeom prst="rect">
            <a:avLst/>
          </a:prstGeom>
        </p:spPr>
        <p:txBody>
          <a:bodyPr>
            <a:normAutofit/>
          </a:bodyPr>
          <a:lstStyle/>
          <a:p>
            <a:pPr marL="228600" indent="-228600">
              <a:buClrTx/>
              <a:buSzPct val="100000"/>
              <a:buFont typeface="Arial"/>
              <a:buChar char="•"/>
              <a:defRPr sz="2800" spc="0">
                <a:uFillTx/>
              </a:defRPr>
            </a:pPr>
            <a:endParaRPr/>
          </a:p>
        </p:txBody>
      </p:sp>
      <p:sp>
        <p:nvSpPr>
          <p:cNvPr id="454" name="Shape 454"/>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2 Content">
    <p:spTree>
      <p:nvGrpSpPr>
        <p:cNvPr id="1" name=""/>
        <p:cNvGrpSpPr/>
        <p:nvPr/>
      </p:nvGrpSpPr>
      <p:grpSpPr>
        <a:xfrm>
          <a:off x="0" y="0"/>
          <a:ext cx="0" cy="0"/>
          <a:chOff x="0" y="0"/>
          <a:chExt cx="0" cy="0"/>
        </a:xfrm>
      </p:grpSpPr>
      <p:sp>
        <p:nvSpPr>
          <p:cNvPr id="41" name="Shape 41"/>
          <p:cNvSpPr>
            <a:spLocks noGrp="1"/>
          </p:cNvSpPr>
          <p:nvPr>
            <p:ph type="title"/>
          </p:nvPr>
        </p:nvSpPr>
        <p:spPr>
          <a:xfrm>
            <a:off x="457200" y="273599"/>
            <a:ext cx="8229241" cy="1144801"/>
          </a:xfrm>
          <a:prstGeom prst="rect">
            <a:avLst/>
          </a:prstGeom>
        </p:spPr>
        <p:txBody>
          <a:bodyPr>
            <a:normAutofit/>
          </a:bodyPr>
          <a:lstStyle/>
          <a:p>
            <a:r>
              <a:t>Texte du titre</a:t>
            </a:r>
          </a:p>
        </p:txBody>
      </p:sp>
      <p:sp>
        <p:nvSpPr>
          <p:cNvPr id="42" name="Shape 42"/>
          <p:cNvSpPr>
            <a:spLocks noGrp="1"/>
          </p:cNvSpPr>
          <p:nvPr>
            <p:ph type="body" sz="half" idx="1"/>
          </p:nvPr>
        </p:nvSpPr>
        <p:spPr>
          <a:xfrm>
            <a:off x="457200" y="1604519"/>
            <a:ext cx="4015800" cy="3977282"/>
          </a:xfrm>
          <a:prstGeom prst="rect">
            <a:avLst/>
          </a:prstGeom>
        </p:spPr>
        <p:txBody>
          <a:bodyPr>
            <a:normAutofit/>
          </a:bodyPr>
          <a:lstStyle/>
          <a:p>
            <a:r>
              <a:t>Texte niveau 1</a:t>
            </a:r>
          </a:p>
          <a:p>
            <a:pPr lvl="1"/>
            <a:r>
              <a:t>Texte niveau 2</a:t>
            </a:r>
          </a:p>
          <a:p>
            <a:pPr lvl="2"/>
            <a:r>
              <a:t>Texte niveau 3</a:t>
            </a:r>
          </a:p>
          <a:p>
            <a:pPr lvl="3"/>
            <a:r>
              <a:t>Texte niveau 4</a:t>
            </a:r>
          </a:p>
          <a:p>
            <a:pPr lvl="4"/>
            <a:r>
              <a:t>Texte niveau 5</a:t>
            </a:r>
          </a:p>
        </p:txBody>
      </p:sp>
      <p:sp>
        <p:nvSpPr>
          <p:cNvPr id="43" name="Shape 43"/>
          <p:cNvSpPr>
            <a:spLocks noGrp="1"/>
          </p:cNvSpPr>
          <p:nvPr>
            <p:ph type="body" sz="half" idx="13"/>
          </p:nvPr>
        </p:nvSpPr>
        <p:spPr>
          <a:xfrm>
            <a:off x="4674239" y="1604519"/>
            <a:ext cx="4015800" cy="3977281"/>
          </a:xfrm>
          <a:prstGeom prst="rect">
            <a:avLst/>
          </a:prstGeom>
        </p:spPr>
        <p:txBody>
          <a:bodyPr>
            <a:normAutofit/>
          </a:bodyPr>
          <a:lstStyle/>
          <a:p>
            <a:pPr>
              <a:defRPr spc="-100"/>
            </a:pPr>
            <a:endParaRPr/>
          </a:p>
        </p:txBody>
      </p:sp>
      <p:sp>
        <p:nvSpPr>
          <p:cNvPr id="44" name="Shape 44"/>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pic>
        <p:nvPicPr>
          <p:cNvPr id="461"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462"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463" name="Shape 463"/>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464" name="Shape 464"/>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x">
  <p:cSld name="Centered Text">
    <p:spTree>
      <p:nvGrpSpPr>
        <p:cNvPr id="1" name=""/>
        <p:cNvGrpSpPr/>
        <p:nvPr/>
      </p:nvGrpSpPr>
      <p:grpSpPr>
        <a:xfrm>
          <a:off x="0" y="0"/>
          <a:ext cx="0" cy="0"/>
          <a:chOff x="0" y="0"/>
          <a:chExt cx="0" cy="0"/>
        </a:xfrm>
      </p:grpSpPr>
      <p:pic>
        <p:nvPicPr>
          <p:cNvPr id="471"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472"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473" name="Shape 473"/>
          <p:cNvSpPr>
            <a:spLocks noGrp="1"/>
          </p:cNvSpPr>
          <p:nvPr>
            <p:ph type="body" idx="1"/>
          </p:nvPr>
        </p:nvSpPr>
        <p:spPr>
          <a:xfrm>
            <a:off x="457200" y="273599"/>
            <a:ext cx="8229241" cy="5307841"/>
          </a:xfrm>
          <a:prstGeom prst="rect">
            <a:avLst/>
          </a:prstGeom>
        </p:spPr>
        <p:txBody>
          <a:bodyPr anchor="ct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474" name="Shape 474"/>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x">
  <p:cSld name="Title, 2 Content and Content">
    <p:spTree>
      <p:nvGrpSpPr>
        <p:cNvPr id="1" name=""/>
        <p:cNvGrpSpPr/>
        <p:nvPr/>
      </p:nvGrpSpPr>
      <p:grpSpPr>
        <a:xfrm>
          <a:off x="0" y="0"/>
          <a:ext cx="0" cy="0"/>
          <a:chOff x="0" y="0"/>
          <a:chExt cx="0" cy="0"/>
        </a:xfrm>
      </p:grpSpPr>
      <p:pic>
        <p:nvPicPr>
          <p:cNvPr id="481"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482"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483" name="Shape 483"/>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484" name="Shape 484"/>
          <p:cNvSpPr>
            <a:spLocks noGrp="1"/>
          </p:cNvSpPr>
          <p:nvPr>
            <p:ph type="body" sz="quarter" idx="1"/>
          </p:nvPr>
        </p:nvSpPr>
        <p:spPr>
          <a:xfrm>
            <a:off x="457200" y="1604519"/>
            <a:ext cx="4015800" cy="1896842"/>
          </a:xfrm>
          <a:prstGeom prst="rect">
            <a:avLst/>
          </a:prstGeom>
        </p:spPr>
        <p:txBody>
          <a:bodyP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485" name="Shape 485"/>
          <p:cNvSpPr/>
          <p:nvPr/>
        </p:nvSpPr>
        <p:spPr>
          <a:xfrm>
            <a:off x="457199" y="3682079"/>
            <a:ext cx="4015801" cy="1896841"/>
          </a:xfrm>
          <a:prstGeom prst="rect">
            <a:avLst/>
          </a:prstGeom>
          <a:ln w="12700">
            <a:miter lim="400000"/>
          </a:ln>
        </p:spPr>
        <p:txBody>
          <a:bodyPr lIns="0" tIns="0" rIns="0" bIns="0">
            <a:normAutofit/>
          </a:bodyPr>
          <a:lstStyle/>
          <a:p>
            <a:pPr marL="228600" indent="-228600">
              <a:lnSpc>
                <a:spcPct val="90000"/>
              </a:lnSpc>
              <a:spcBef>
                <a:spcPts val="1000"/>
              </a:spcBef>
              <a:buSzPct val="100000"/>
              <a:buFont typeface="Arial"/>
              <a:buChar char="•"/>
              <a:defRPr sz="2800"/>
            </a:pPr>
            <a:endParaRPr/>
          </a:p>
        </p:txBody>
      </p:sp>
      <p:sp>
        <p:nvSpPr>
          <p:cNvPr id="486" name="Shape 486"/>
          <p:cNvSpPr>
            <a:spLocks noGrp="1"/>
          </p:cNvSpPr>
          <p:nvPr>
            <p:ph type="body" sz="half" idx="13"/>
          </p:nvPr>
        </p:nvSpPr>
        <p:spPr>
          <a:xfrm>
            <a:off x="4674239" y="1604519"/>
            <a:ext cx="4015800" cy="3977281"/>
          </a:xfrm>
          <a:prstGeom prst="rect">
            <a:avLst/>
          </a:prstGeom>
        </p:spPr>
        <p:txBody>
          <a:bodyPr>
            <a:normAutofit/>
          </a:bodyPr>
          <a:lstStyle/>
          <a:p>
            <a:pPr marL="228600" indent="-228600">
              <a:buClrTx/>
              <a:buSzPct val="100000"/>
              <a:buFont typeface="Arial"/>
              <a:buChar char="•"/>
              <a:defRPr sz="2800" spc="0">
                <a:uFillTx/>
              </a:defRPr>
            </a:pPr>
            <a:endParaRPr/>
          </a:p>
        </p:txBody>
      </p:sp>
      <p:sp>
        <p:nvSpPr>
          <p:cNvPr id="487" name="Shape 487"/>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x">
  <p:cSld name="Title Content and 2 Content">
    <p:spTree>
      <p:nvGrpSpPr>
        <p:cNvPr id="1" name=""/>
        <p:cNvGrpSpPr/>
        <p:nvPr/>
      </p:nvGrpSpPr>
      <p:grpSpPr>
        <a:xfrm>
          <a:off x="0" y="0"/>
          <a:ext cx="0" cy="0"/>
          <a:chOff x="0" y="0"/>
          <a:chExt cx="0" cy="0"/>
        </a:xfrm>
      </p:grpSpPr>
      <p:pic>
        <p:nvPicPr>
          <p:cNvPr id="494"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495"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496" name="Shape 496"/>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497" name="Shape 497"/>
          <p:cNvSpPr>
            <a:spLocks noGrp="1"/>
          </p:cNvSpPr>
          <p:nvPr>
            <p:ph type="body" sz="half" idx="1"/>
          </p:nvPr>
        </p:nvSpPr>
        <p:spPr>
          <a:xfrm>
            <a:off x="457200" y="1604519"/>
            <a:ext cx="4015800" cy="3977282"/>
          </a:xfrm>
          <a:prstGeom prst="rect">
            <a:avLst/>
          </a:prstGeom>
        </p:spPr>
        <p:txBody>
          <a:bodyP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498" name="Shape 498"/>
          <p:cNvSpPr/>
          <p:nvPr/>
        </p:nvSpPr>
        <p:spPr>
          <a:xfrm>
            <a:off x="4674239" y="1604519"/>
            <a:ext cx="4015800" cy="1896842"/>
          </a:xfrm>
          <a:prstGeom prst="rect">
            <a:avLst/>
          </a:prstGeom>
          <a:ln w="12700">
            <a:miter lim="400000"/>
          </a:ln>
        </p:spPr>
        <p:txBody>
          <a:bodyPr lIns="0" tIns="0" rIns="0" bIns="0">
            <a:normAutofit/>
          </a:bodyPr>
          <a:lstStyle/>
          <a:p>
            <a:pPr marL="228600" indent="-228600">
              <a:lnSpc>
                <a:spcPct val="90000"/>
              </a:lnSpc>
              <a:spcBef>
                <a:spcPts val="1000"/>
              </a:spcBef>
              <a:buSzPct val="100000"/>
              <a:buFont typeface="Arial"/>
              <a:buChar char="•"/>
              <a:defRPr sz="2800"/>
            </a:pPr>
            <a:endParaRPr/>
          </a:p>
        </p:txBody>
      </p:sp>
      <p:sp>
        <p:nvSpPr>
          <p:cNvPr id="499" name="Shape 499"/>
          <p:cNvSpPr>
            <a:spLocks noGrp="1"/>
          </p:cNvSpPr>
          <p:nvPr>
            <p:ph type="body" sz="quarter" idx="13"/>
          </p:nvPr>
        </p:nvSpPr>
        <p:spPr>
          <a:xfrm>
            <a:off x="4674239" y="3682079"/>
            <a:ext cx="4015800" cy="1896841"/>
          </a:xfrm>
          <a:prstGeom prst="rect">
            <a:avLst/>
          </a:prstGeom>
        </p:spPr>
        <p:txBody>
          <a:bodyPr>
            <a:normAutofit/>
          </a:bodyPr>
          <a:lstStyle/>
          <a:p>
            <a:pPr marL="228600" indent="-228600">
              <a:buClrTx/>
              <a:buSzPct val="100000"/>
              <a:buFont typeface="Arial"/>
              <a:buChar char="•"/>
              <a:defRPr sz="2800" spc="0">
                <a:uFillTx/>
              </a:defRPr>
            </a:pPr>
            <a:endParaRPr/>
          </a:p>
        </p:txBody>
      </p:sp>
      <p:sp>
        <p:nvSpPr>
          <p:cNvPr id="500" name="Shape 500"/>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x">
  <p:cSld name="Title, 2 Content over Content">
    <p:spTree>
      <p:nvGrpSpPr>
        <p:cNvPr id="1" name=""/>
        <p:cNvGrpSpPr/>
        <p:nvPr/>
      </p:nvGrpSpPr>
      <p:grpSpPr>
        <a:xfrm>
          <a:off x="0" y="0"/>
          <a:ext cx="0" cy="0"/>
          <a:chOff x="0" y="0"/>
          <a:chExt cx="0" cy="0"/>
        </a:xfrm>
      </p:grpSpPr>
      <p:pic>
        <p:nvPicPr>
          <p:cNvPr id="507"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508"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509" name="Shape 509"/>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510" name="Shape 510"/>
          <p:cNvSpPr>
            <a:spLocks noGrp="1"/>
          </p:cNvSpPr>
          <p:nvPr>
            <p:ph type="body" sz="quarter" idx="1"/>
          </p:nvPr>
        </p:nvSpPr>
        <p:spPr>
          <a:xfrm>
            <a:off x="457200" y="1604519"/>
            <a:ext cx="4015800" cy="1896842"/>
          </a:xfrm>
          <a:prstGeom prst="rect">
            <a:avLst/>
          </a:prstGeom>
        </p:spPr>
        <p:txBody>
          <a:bodyP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511" name="Shape 511"/>
          <p:cNvSpPr/>
          <p:nvPr/>
        </p:nvSpPr>
        <p:spPr>
          <a:xfrm>
            <a:off x="4674239" y="1604519"/>
            <a:ext cx="4015800" cy="1896842"/>
          </a:xfrm>
          <a:prstGeom prst="rect">
            <a:avLst/>
          </a:prstGeom>
          <a:ln w="12700">
            <a:miter lim="400000"/>
          </a:ln>
        </p:spPr>
        <p:txBody>
          <a:bodyPr lIns="0" tIns="0" rIns="0" bIns="0">
            <a:normAutofit/>
          </a:bodyPr>
          <a:lstStyle/>
          <a:p>
            <a:pPr marL="228600" indent="-228600">
              <a:lnSpc>
                <a:spcPct val="90000"/>
              </a:lnSpc>
              <a:spcBef>
                <a:spcPts val="1000"/>
              </a:spcBef>
              <a:buSzPct val="100000"/>
              <a:buFont typeface="Arial"/>
              <a:buChar char="•"/>
              <a:defRPr sz="2800"/>
            </a:pPr>
            <a:endParaRPr/>
          </a:p>
        </p:txBody>
      </p:sp>
      <p:sp>
        <p:nvSpPr>
          <p:cNvPr id="512" name="Shape 512"/>
          <p:cNvSpPr>
            <a:spLocks noGrp="1"/>
          </p:cNvSpPr>
          <p:nvPr>
            <p:ph type="body" sz="half" idx="13"/>
          </p:nvPr>
        </p:nvSpPr>
        <p:spPr>
          <a:xfrm>
            <a:off x="457199" y="3682079"/>
            <a:ext cx="8229242" cy="1896841"/>
          </a:xfrm>
          <a:prstGeom prst="rect">
            <a:avLst/>
          </a:prstGeom>
        </p:spPr>
        <p:txBody>
          <a:bodyPr>
            <a:normAutofit/>
          </a:bodyPr>
          <a:lstStyle/>
          <a:p>
            <a:pPr marL="228600" indent="-228600">
              <a:buClrTx/>
              <a:buSzPct val="100000"/>
              <a:buFont typeface="Arial"/>
              <a:buChar char="•"/>
              <a:defRPr sz="2800" spc="0">
                <a:uFillTx/>
              </a:defRPr>
            </a:pPr>
            <a:endParaRPr/>
          </a:p>
        </p:txBody>
      </p:sp>
      <p:sp>
        <p:nvSpPr>
          <p:cNvPr id="513" name="Shape 513"/>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x">
  <p:cSld name="Title, Content over Content">
    <p:spTree>
      <p:nvGrpSpPr>
        <p:cNvPr id="1" name=""/>
        <p:cNvGrpSpPr/>
        <p:nvPr/>
      </p:nvGrpSpPr>
      <p:grpSpPr>
        <a:xfrm>
          <a:off x="0" y="0"/>
          <a:ext cx="0" cy="0"/>
          <a:chOff x="0" y="0"/>
          <a:chExt cx="0" cy="0"/>
        </a:xfrm>
      </p:grpSpPr>
      <p:pic>
        <p:nvPicPr>
          <p:cNvPr id="520"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521"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522" name="Shape 522"/>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523" name="Shape 523"/>
          <p:cNvSpPr>
            <a:spLocks noGrp="1"/>
          </p:cNvSpPr>
          <p:nvPr>
            <p:ph type="body" sz="half" idx="1"/>
          </p:nvPr>
        </p:nvSpPr>
        <p:spPr>
          <a:xfrm>
            <a:off x="457200" y="1604519"/>
            <a:ext cx="8229241" cy="1896842"/>
          </a:xfrm>
          <a:prstGeom prst="rect">
            <a:avLst/>
          </a:prstGeom>
        </p:spPr>
        <p:txBody>
          <a:bodyP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524" name="Shape 524"/>
          <p:cNvSpPr>
            <a:spLocks noGrp="1"/>
          </p:cNvSpPr>
          <p:nvPr>
            <p:ph type="body" sz="half" idx="13"/>
          </p:nvPr>
        </p:nvSpPr>
        <p:spPr>
          <a:xfrm>
            <a:off x="457199" y="3682079"/>
            <a:ext cx="8229242" cy="1896841"/>
          </a:xfrm>
          <a:prstGeom prst="rect">
            <a:avLst/>
          </a:prstGeom>
        </p:spPr>
        <p:txBody>
          <a:bodyPr>
            <a:normAutofit/>
          </a:bodyPr>
          <a:lstStyle/>
          <a:p>
            <a:pPr marL="228600" indent="-228600">
              <a:buClrTx/>
              <a:buSzPct val="100000"/>
              <a:buFont typeface="Arial"/>
              <a:buChar char="•"/>
              <a:defRPr sz="2800" spc="0">
                <a:uFillTx/>
              </a:defRPr>
            </a:pPr>
            <a:endParaRPr/>
          </a:p>
        </p:txBody>
      </p:sp>
      <p:sp>
        <p:nvSpPr>
          <p:cNvPr id="525" name="Shape 525"/>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x">
  <p:cSld name="Title, 4 Content">
    <p:spTree>
      <p:nvGrpSpPr>
        <p:cNvPr id="1" name=""/>
        <p:cNvGrpSpPr/>
        <p:nvPr/>
      </p:nvGrpSpPr>
      <p:grpSpPr>
        <a:xfrm>
          <a:off x="0" y="0"/>
          <a:ext cx="0" cy="0"/>
          <a:chOff x="0" y="0"/>
          <a:chExt cx="0" cy="0"/>
        </a:xfrm>
      </p:grpSpPr>
      <p:pic>
        <p:nvPicPr>
          <p:cNvPr id="532"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533"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534" name="Shape 534"/>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535" name="Shape 535"/>
          <p:cNvSpPr>
            <a:spLocks noGrp="1"/>
          </p:cNvSpPr>
          <p:nvPr>
            <p:ph type="body" sz="quarter" idx="1"/>
          </p:nvPr>
        </p:nvSpPr>
        <p:spPr>
          <a:xfrm>
            <a:off x="457200" y="1604519"/>
            <a:ext cx="4015800" cy="1896842"/>
          </a:xfrm>
          <a:prstGeom prst="rect">
            <a:avLst/>
          </a:prstGeom>
        </p:spPr>
        <p:txBody>
          <a:bodyP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536" name="Shape 536"/>
          <p:cNvSpPr/>
          <p:nvPr/>
        </p:nvSpPr>
        <p:spPr>
          <a:xfrm>
            <a:off x="4674239" y="1604519"/>
            <a:ext cx="4015800" cy="1896842"/>
          </a:xfrm>
          <a:prstGeom prst="rect">
            <a:avLst/>
          </a:prstGeom>
          <a:ln w="12700">
            <a:miter lim="400000"/>
          </a:ln>
        </p:spPr>
        <p:txBody>
          <a:bodyPr lIns="0" tIns="0" rIns="0" bIns="0">
            <a:normAutofit/>
          </a:bodyPr>
          <a:lstStyle/>
          <a:p>
            <a:pPr marL="228600" indent="-228600">
              <a:lnSpc>
                <a:spcPct val="90000"/>
              </a:lnSpc>
              <a:spcBef>
                <a:spcPts val="1000"/>
              </a:spcBef>
              <a:buSzPct val="100000"/>
              <a:buFont typeface="Arial"/>
              <a:buChar char="•"/>
              <a:defRPr sz="2800"/>
            </a:pPr>
            <a:endParaRPr/>
          </a:p>
        </p:txBody>
      </p:sp>
      <p:sp>
        <p:nvSpPr>
          <p:cNvPr id="537" name="Shape 537"/>
          <p:cNvSpPr/>
          <p:nvPr/>
        </p:nvSpPr>
        <p:spPr>
          <a:xfrm>
            <a:off x="4674239" y="3682079"/>
            <a:ext cx="4015800" cy="1896841"/>
          </a:xfrm>
          <a:prstGeom prst="rect">
            <a:avLst/>
          </a:prstGeom>
          <a:ln w="12700">
            <a:miter lim="400000"/>
          </a:ln>
        </p:spPr>
        <p:txBody>
          <a:bodyPr lIns="0" tIns="0" rIns="0" bIns="0">
            <a:normAutofit/>
          </a:bodyPr>
          <a:lstStyle/>
          <a:p>
            <a:pPr marL="228600" indent="-228600">
              <a:lnSpc>
                <a:spcPct val="90000"/>
              </a:lnSpc>
              <a:spcBef>
                <a:spcPts val="1000"/>
              </a:spcBef>
              <a:buSzPct val="100000"/>
              <a:buFont typeface="Arial"/>
              <a:buChar char="•"/>
              <a:defRPr sz="2800"/>
            </a:pPr>
            <a:endParaRPr/>
          </a:p>
        </p:txBody>
      </p:sp>
      <p:sp>
        <p:nvSpPr>
          <p:cNvPr id="538" name="Shape 538"/>
          <p:cNvSpPr>
            <a:spLocks noGrp="1"/>
          </p:cNvSpPr>
          <p:nvPr>
            <p:ph type="body" sz="quarter" idx="13"/>
          </p:nvPr>
        </p:nvSpPr>
        <p:spPr>
          <a:xfrm>
            <a:off x="457199" y="3682079"/>
            <a:ext cx="4015801" cy="1896841"/>
          </a:xfrm>
          <a:prstGeom prst="rect">
            <a:avLst/>
          </a:prstGeom>
        </p:spPr>
        <p:txBody>
          <a:bodyPr>
            <a:normAutofit/>
          </a:bodyPr>
          <a:lstStyle/>
          <a:p>
            <a:pPr marL="228600" indent="-228600">
              <a:buClrTx/>
              <a:buSzPct val="100000"/>
              <a:buFont typeface="Arial"/>
              <a:buChar char="•"/>
              <a:defRPr sz="2800" spc="0">
                <a:uFillTx/>
              </a:defRPr>
            </a:pPr>
            <a:endParaRPr/>
          </a:p>
        </p:txBody>
      </p:sp>
      <p:sp>
        <p:nvSpPr>
          <p:cNvPr id="539" name="Shape 539"/>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x">
  <p:cSld name="Title, 6 Content">
    <p:spTree>
      <p:nvGrpSpPr>
        <p:cNvPr id="1" name=""/>
        <p:cNvGrpSpPr/>
        <p:nvPr/>
      </p:nvGrpSpPr>
      <p:grpSpPr>
        <a:xfrm>
          <a:off x="0" y="0"/>
          <a:ext cx="0" cy="0"/>
          <a:chOff x="0" y="0"/>
          <a:chExt cx="0" cy="0"/>
        </a:xfrm>
      </p:grpSpPr>
      <p:pic>
        <p:nvPicPr>
          <p:cNvPr id="546" name="image1.jpg"/>
          <p:cNvPicPr>
            <a:picLocks noChangeAspect="1"/>
          </p:cNvPicPr>
          <p:nvPr/>
        </p:nvPicPr>
        <p:blipFill>
          <a:blip r:embed="rId2"/>
          <a:stretch>
            <a:fillRect/>
          </a:stretch>
        </p:blipFill>
        <p:spPr>
          <a:xfrm rot="16200000">
            <a:off x="4459680" y="2178719"/>
            <a:ext cx="219601" cy="9138961"/>
          </a:xfrm>
          <a:prstGeom prst="rect">
            <a:avLst/>
          </a:prstGeom>
          <a:ln w="12700">
            <a:miter lim="400000"/>
          </a:ln>
        </p:spPr>
      </p:pic>
      <p:pic>
        <p:nvPicPr>
          <p:cNvPr id="547" name="image2.png"/>
          <p:cNvPicPr>
            <a:picLocks noChangeAspect="1"/>
          </p:cNvPicPr>
          <p:nvPr/>
        </p:nvPicPr>
        <p:blipFill>
          <a:blip r:embed="rId3"/>
          <a:stretch>
            <a:fillRect/>
          </a:stretch>
        </p:blipFill>
        <p:spPr>
          <a:xfrm>
            <a:off x="7732800" y="6141959"/>
            <a:ext cx="1274401" cy="448202"/>
          </a:xfrm>
          <a:prstGeom prst="rect">
            <a:avLst/>
          </a:prstGeom>
          <a:ln w="12700">
            <a:miter lim="400000"/>
          </a:ln>
        </p:spPr>
      </p:pic>
      <p:sp>
        <p:nvSpPr>
          <p:cNvPr id="548" name="Shape 548"/>
          <p:cNvSpPr>
            <a:spLocks noGrp="1"/>
          </p:cNvSpPr>
          <p:nvPr>
            <p:ph type="title"/>
          </p:nvPr>
        </p:nvSpPr>
        <p:spPr>
          <a:xfrm>
            <a:off x="457200" y="273599"/>
            <a:ext cx="8229241" cy="1144801"/>
          </a:xfrm>
          <a:prstGeom prst="rect">
            <a:avLst/>
          </a:prstGeom>
        </p:spPr>
        <p:txBody>
          <a:bodyPr>
            <a:normAutofit/>
          </a:bodyPr>
          <a:lstStyle>
            <a:lvl1pPr algn="l">
              <a:defRPr spc="0">
                <a:uFillTx/>
              </a:defRPr>
            </a:lvl1pPr>
          </a:lstStyle>
          <a:p>
            <a:r>
              <a:t>Texte du titre</a:t>
            </a:r>
          </a:p>
        </p:txBody>
      </p:sp>
      <p:sp>
        <p:nvSpPr>
          <p:cNvPr id="549" name="Shape 549"/>
          <p:cNvSpPr>
            <a:spLocks noGrp="1"/>
          </p:cNvSpPr>
          <p:nvPr>
            <p:ph type="body" idx="1"/>
          </p:nvPr>
        </p:nvSpPr>
        <p:spPr>
          <a:xfrm>
            <a:off x="457200" y="1604519"/>
            <a:ext cx="8229241" cy="3977282"/>
          </a:xfrm>
          <a:prstGeom prst="rect">
            <a:avLst/>
          </a:prstGeom>
        </p:spPr>
        <p:txBody>
          <a:bodyPr>
            <a:normAutofit/>
          </a:bodyPr>
          <a:lstStyle>
            <a:lvl1pPr marL="228600" indent="-228600">
              <a:buClrTx/>
              <a:buSzPct val="100000"/>
              <a:buFont typeface="Arial"/>
              <a:buChar char="•"/>
              <a:defRPr sz="2800" spc="0">
                <a:uFillTx/>
              </a:defRPr>
            </a:lvl1pPr>
            <a:lvl2pPr marL="723900" indent="-266700">
              <a:buClrTx/>
              <a:buSzPct val="100000"/>
              <a:buFont typeface="Arial"/>
              <a:buChar char="•"/>
              <a:defRPr sz="2800" spc="0">
                <a:uFillTx/>
              </a:defRPr>
            </a:lvl2pPr>
            <a:lvl3pPr marL="1234439" indent="-320039">
              <a:buClrTx/>
              <a:buSzPct val="100000"/>
              <a:buFont typeface="Arial"/>
              <a:buChar char="•"/>
              <a:defRPr sz="2800" spc="0">
                <a:uFillTx/>
              </a:defRPr>
            </a:lvl3pPr>
            <a:lvl4pPr marL="1727200" indent="-355600">
              <a:buClrTx/>
              <a:buSzPct val="100000"/>
              <a:buFont typeface="Arial"/>
              <a:buChar char="•"/>
              <a:defRPr sz="2800" spc="0">
                <a:uFillTx/>
              </a:defRPr>
            </a:lvl4pPr>
            <a:lvl5pPr marL="2184400" indent="-355600">
              <a:buClrTx/>
              <a:buSzPct val="100000"/>
              <a:buFont typeface="Arial"/>
              <a:buChar char="•"/>
              <a:defRPr sz="2800" spc="0">
                <a:uFillTx/>
              </a:defRPr>
            </a:lvl5pPr>
          </a:lstStyle>
          <a:p>
            <a:r>
              <a:t>Texte niveau 1</a:t>
            </a:r>
          </a:p>
          <a:p>
            <a:pPr lvl="1"/>
            <a:r>
              <a:t>Texte niveau 2</a:t>
            </a:r>
          </a:p>
          <a:p>
            <a:pPr lvl="2"/>
            <a:r>
              <a:t>Texte niveau 3</a:t>
            </a:r>
          </a:p>
          <a:p>
            <a:pPr lvl="3"/>
            <a:r>
              <a:t>Texte niveau 4</a:t>
            </a:r>
          </a:p>
          <a:p>
            <a:pPr lvl="4"/>
            <a:r>
              <a:t>Texte niveau 5</a:t>
            </a:r>
          </a:p>
        </p:txBody>
      </p:sp>
      <p:sp>
        <p:nvSpPr>
          <p:cNvPr id="550" name="Shape 550"/>
          <p:cNvSpPr>
            <a:spLocks noGrp="1"/>
          </p:cNvSpPr>
          <p:nvPr>
            <p:ph type="body" idx="13"/>
          </p:nvPr>
        </p:nvSpPr>
        <p:spPr>
          <a:xfrm>
            <a:off x="457199" y="1604519"/>
            <a:ext cx="8229242" cy="3977281"/>
          </a:xfrm>
          <a:prstGeom prst="rect">
            <a:avLst/>
          </a:prstGeom>
        </p:spPr>
        <p:txBody>
          <a:bodyPr>
            <a:normAutofit/>
          </a:bodyPr>
          <a:lstStyle/>
          <a:p>
            <a:pPr marL="228600" indent="-228600">
              <a:buClrTx/>
              <a:buSzPct val="100000"/>
              <a:buFont typeface="Arial"/>
              <a:buChar char="•"/>
              <a:defRPr sz="2800" spc="0">
                <a:uFillTx/>
              </a:defRPr>
            </a:pPr>
            <a:endParaRPr/>
          </a:p>
        </p:txBody>
      </p:sp>
      <p:pic>
        <p:nvPicPr>
          <p:cNvPr id="551" name="image4.png"/>
          <p:cNvPicPr>
            <a:picLocks noChangeAspect="1"/>
          </p:cNvPicPr>
          <p:nvPr/>
        </p:nvPicPr>
        <p:blipFill>
          <a:blip r:embed="rId4"/>
          <a:stretch>
            <a:fillRect/>
          </a:stretch>
        </p:blipFill>
        <p:spPr>
          <a:xfrm>
            <a:off x="2079000" y="1604519"/>
            <a:ext cx="4984921" cy="3977282"/>
          </a:xfrm>
          <a:prstGeom prst="rect">
            <a:avLst/>
          </a:prstGeom>
          <a:ln w="12700">
            <a:miter lim="400000"/>
          </a:ln>
        </p:spPr>
      </p:pic>
      <p:pic>
        <p:nvPicPr>
          <p:cNvPr id="552" name="image4.png"/>
          <p:cNvPicPr>
            <a:picLocks noChangeAspect="1"/>
          </p:cNvPicPr>
          <p:nvPr/>
        </p:nvPicPr>
        <p:blipFill>
          <a:blip r:embed="rId4"/>
          <a:stretch>
            <a:fillRect/>
          </a:stretch>
        </p:blipFill>
        <p:spPr>
          <a:xfrm>
            <a:off x="2079000" y="1604519"/>
            <a:ext cx="4984921" cy="3977282"/>
          </a:xfrm>
          <a:prstGeom prst="rect">
            <a:avLst/>
          </a:prstGeom>
          <a:ln w="12700">
            <a:miter lim="400000"/>
          </a:ln>
        </p:spPr>
      </p:pic>
      <p:sp>
        <p:nvSpPr>
          <p:cNvPr id="553" name="Shape 553"/>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1" name="Shape 51"/>
          <p:cNvSpPr>
            <a:spLocks noGrp="1"/>
          </p:cNvSpPr>
          <p:nvPr>
            <p:ph type="title"/>
          </p:nvPr>
        </p:nvSpPr>
        <p:spPr>
          <a:xfrm>
            <a:off x="457200" y="273599"/>
            <a:ext cx="8229241" cy="1144801"/>
          </a:xfrm>
          <a:prstGeom prst="rect">
            <a:avLst/>
          </a:prstGeom>
        </p:spPr>
        <p:txBody>
          <a:bodyPr>
            <a:normAutofit/>
          </a:bodyPr>
          <a:lstStyle/>
          <a:p>
            <a:r>
              <a:t>Texte du titre</a:t>
            </a:r>
          </a:p>
        </p:txBody>
      </p:sp>
      <p:sp>
        <p:nvSpPr>
          <p:cNvPr id="52" name="Shape 52"/>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entered Text">
    <p:spTree>
      <p:nvGrpSpPr>
        <p:cNvPr id="1" name=""/>
        <p:cNvGrpSpPr/>
        <p:nvPr/>
      </p:nvGrpSpPr>
      <p:grpSpPr>
        <a:xfrm>
          <a:off x="0" y="0"/>
          <a:ext cx="0" cy="0"/>
          <a:chOff x="0" y="0"/>
          <a:chExt cx="0" cy="0"/>
        </a:xfrm>
      </p:grpSpPr>
      <p:sp>
        <p:nvSpPr>
          <p:cNvPr id="59" name="Shape 59"/>
          <p:cNvSpPr>
            <a:spLocks noGrp="1"/>
          </p:cNvSpPr>
          <p:nvPr>
            <p:ph type="body" idx="1"/>
          </p:nvPr>
        </p:nvSpPr>
        <p:spPr>
          <a:xfrm>
            <a:off x="457200" y="273599"/>
            <a:ext cx="8229241" cy="5307841"/>
          </a:xfrm>
          <a:prstGeom prst="rect">
            <a:avLst/>
          </a:prstGeom>
        </p:spPr>
        <p:txBody>
          <a:bodyPr anchor="ctr">
            <a:normAutofit/>
          </a:bodyPr>
          <a:lstStyle/>
          <a:p>
            <a:r>
              <a:t>Texte niveau 1</a:t>
            </a:r>
          </a:p>
          <a:p>
            <a:pPr lvl="1"/>
            <a:r>
              <a:t>Texte niveau 2</a:t>
            </a:r>
          </a:p>
          <a:p>
            <a:pPr lvl="2"/>
            <a:r>
              <a:t>Texte niveau 3</a:t>
            </a:r>
          </a:p>
          <a:p>
            <a:pPr lvl="3"/>
            <a:r>
              <a:t>Texte niveau 4</a:t>
            </a:r>
          </a:p>
          <a:p>
            <a:pPr lvl="4"/>
            <a:r>
              <a:t>Texte niveau 5</a:t>
            </a:r>
          </a:p>
        </p:txBody>
      </p:sp>
      <p:sp>
        <p:nvSpPr>
          <p:cNvPr id="60" name="Shape 60"/>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2 Content and Content">
    <p:spTree>
      <p:nvGrpSpPr>
        <p:cNvPr id="1" name=""/>
        <p:cNvGrpSpPr/>
        <p:nvPr/>
      </p:nvGrpSpPr>
      <p:grpSpPr>
        <a:xfrm>
          <a:off x="0" y="0"/>
          <a:ext cx="0" cy="0"/>
          <a:chOff x="0" y="0"/>
          <a:chExt cx="0" cy="0"/>
        </a:xfrm>
      </p:grpSpPr>
      <p:sp>
        <p:nvSpPr>
          <p:cNvPr id="67" name="Shape 67"/>
          <p:cNvSpPr>
            <a:spLocks noGrp="1"/>
          </p:cNvSpPr>
          <p:nvPr>
            <p:ph type="title"/>
          </p:nvPr>
        </p:nvSpPr>
        <p:spPr>
          <a:xfrm>
            <a:off x="457200" y="273599"/>
            <a:ext cx="8229241" cy="1144801"/>
          </a:xfrm>
          <a:prstGeom prst="rect">
            <a:avLst/>
          </a:prstGeom>
        </p:spPr>
        <p:txBody>
          <a:bodyPr>
            <a:normAutofit/>
          </a:bodyPr>
          <a:lstStyle/>
          <a:p>
            <a:r>
              <a:t>Texte du titre</a:t>
            </a:r>
          </a:p>
        </p:txBody>
      </p:sp>
      <p:sp>
        <p:nvSpPr>
          <p:cNvPr id="68" name="Shape 68"/>
          <p:cNvSpPr>
            <a:spLocks noGrp="1"/>
          </p:cNvSpPr>
          <p:nvPr>
            <p:ph type="body" sz="quarter" idx="1"/>
          </p:nvPr>
        </p:nvSpPr>
        <p:spPr>
          <a:xfrm>
            <a:off x="457200" y="1604519"/>
            <a:ext cx="4015800" cy="1896842"/>
          </a:xfrm>
          <a:prstGeom prst="rect">
            <a:avLst/>
          </a:prstGeom>
        </p:spPr>
        <p:txBody>
          <a:bodyPr>
            <a:normAutofit/>
          </a:bodyPr>
          <a:lstStyle/>
          <a:p>
            <a:r>
              <a:t>Texte niveau 1</a:t>
            </a:r>
          </a:p>
          <a:p>
            <a:pPr lvl="1"/>
            <a:r>
              <a:t>Texte niveau 2</a:t>
            </a:r>
          </a:p>
          <a:p>
            <a:pPr lvl="2"/>
            <a:r>
              <a:t>Texte niveau 3</a:t>
            </a:r>
          </a:p>
          <a:p>
            <a:pPr lvl="3"/>
            <a:r>
              <a:t>Texte niveau 4</a:t>
            </a:r>
          </a:p>
          <a:p>
            <a:pPr lvl="4"/>
            <a:r>
              <a:t>Texte niveau 5</a:t>
            </a:r>
          </a:p>
        </p:txBody>
      </p:sp>
      <p:sp>
        <p:nvSpPr>
          <p:cNvPr id="69" name="Shape 69"/>
          <p:cNvSpPr/>
          <p:nvPr/>
        </p:nvSpPr>
        <p:spPr>
          <a:xfrm>
            <a:off x="457199" y="3682079"/>
            <a:ext cx="4015801" cy="1896841"/>
          </a:xfrm>
          <a:prstGeom prst="rect">
            <a:avLst/>
          </a:prstGeom>
          <a:ln w="12700">
            <a:miter lim="400000"/>
          </a:ln>
        </p:spPr>
        <p:txBody>
          <a:bodyPr lIns="0" tIns="0" rIns="0" bIns="0">
            <a:normAutofit/>
          </a:bodyPr>
          <a:lstStyle/>
          <a:p>
            <a:pPr marL="431999" indent="-323999">
              <a:lnSpc>
                <a:spcPct val="90000"/>
              </a:lnSpc>
              <a:spcBef>
                <a:spcPts val="1000"/>
              </a:spcBef>
              <a:buClr>
                <a:srgbClr val="000000"/>
              </a:buClr>
              <a:buSzPct val="45000"/>
              <a:buFont typeface="Wingdings"/>
              <a:buChar char="●"/>
              <a:defRPr sz="3200" spc="-100">
                <a:uFill>
                  <a:solidFill>
                    <a:srgbClr val="FFFFFF"/>
                  </a:solidFill>
                </a:uFill>
              </a:defRPr>
            </a:pPr>
            <a:endParaRPr/>
          </a:p>
        </p:txBody>
      </p:sp>
      <p:sp>
        <p:nvSpPr>
          <p:cNvPr id="70" name="Shape 70"/>
          <p:cNvSpPr>
            <a:spLocks noGrp="1"/>
          </p:cNvSpPr>
          <p:nvPr>
            <p:ph type="body" sz="half" idx="13"/>
          </p:nvPr>
        </p:nvSpPr>
        <p:spPr>
          <a:xfrm>
            <a:off x="4674239" y="1604519"/>
            <a:ext cx="4015800" cy="3977281"/>
          </a:xfrm>
          <a:prstGeom prst="rect">
            <a:avLst/>
          </a:prstGeom>
        </p:spPr>
        <p:txBody>
          <a:bodyPr>
            <a:normAutofit/>
          </a:bodyPr>
          <a:lstStyle/>
          <a:p>
            <a:pPr>
              <a:defRPr spc="-100"/>
            </a:pPr>
            <a:endParaRPr/>
          </a:p>
        </p:txBody>
      </p:sp>
      <p:sp>
        <p:nvSpPr>
          <p:cNvPr id="71" name="Shape 71"/>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Content and 2 Content">
    <p:spTree>
      <p:nvGrpSpPr>
        <p:cNvPr id="1" name=""/>
        <p:cNvGrpSpPr/>
        <p:nvPr/>
      </p:nvGrpSpPr>
      <p:grpSpPr>
        <a:xfrm>
          <a:off x="0" y="0"/>
          <a:ext cx="0" cy="0"/>
          <a:chOff x="0" y="0"/>
          <a:chExt cx="0" cy="0"/>
        </a:xfrm>
      </p:grpSpPr>
      <p:sp>
        <p:nvSpPr>
          <p:cNvPr id="78" name="Shape 78"/>
          <p:cNvSpPr>
            <a:spLocks noGrp="1"/>
          </p:cNvSpPr>
          <p:nvPr>
            <p:ph type="title"/>
          </p:nvPr>
        </p:nvSpPr>
        <p:spPr>
          <a:xfrm>
            <a:off x="457200" y="273599"/>
            <a:ext cx="8229241" cy="1144801"/>
          </a:xfrm>
          <a:prstGeom prst="rect">
            <a:avLst/>
          </a:prstGeom>
        </p:spPr>
        <p:txBody>
          <a:bodyPr>
            <a:normAutofit/>
          </a:bodyPr>
          <a:lstStyle/>
          <a:p>
            <a:r>
              <a:t>Texte du titre</a:t>
            </a:r>
          </a:p>
        </p:txBody>
      </p:sp>
      <p:sp>
        <p:nvSpPr>
          <p:cNvPr id="79" name="Shape 79"/>
          <p:cNvSpPr>
            <a:spLocks noGrp="1"/>
          </p:cNvSpPr>
          <p:nvPr>
            <p:ph type="body" sz="half" idx="1"/>
          </p:nvPr>
        </p:nvSpPr>
        <p:spPr>
          <a:xfrm>
            <a:off x="457200" y="1604519"/>
            <a:ext cx="4015800" cy="3977282"/>
          </a:xfrm>
          <a:prstGeom prst="rect">
            <a:avLst/>
          </a:prstGeom>
        </p:spPr>
        <p:txBody>
          <a:bodyPr>
            <a:normAutofit/>
          </a:bodyPr>
          <a:lstStyle/>
          <a:p>
            <a:r>
              <a:t>Texte niveau 1</a:t>
            </a:r>
          </a:p>
          <a:p>
            <a:pPr lvl="1"/>
            <a:r>
              <a:t>Texte niveau 2</a:t>
            </a:r>
          </a:p>
          <a:p>
            <a:pPr lvl="2"/>
            <a:r>
              <a:t>Texte niveau 3</a:t>
            </a:r>
          </a:p>
          <a:p>
            <a:pPr lvl="3"/>
            <a:r>
              <a:t>Texte niveau 4</a:t>
            </a:r>
          </a:p>
          <a:p>
            <a:pPr lvl="4"/>
            <a:r>
              <a:t>Texte niveau 5</a:t>
            </a:r>
          </a:p>
        </p:txBody>
      </p:sp>
      <p:sp>
        <p:nvSpPr>
          <p:cNvPr id="80" name="Shape 80"/>
          <p:cNvSpPr/>
          <p:nvPr/>
        </p:nvSpPr>
        <p:spPr>
          <a:xfrm>
            <a:off x="4674239" y="1604519"/>
            <a:ext cx="4015800" cy="1896842"/>
          </a:xfrm>
          <a:prstGeom prst="rect">
            <a:avLst/>
          </a:prstGeom>
          <a:ln w="12700">
            <a:miter lim="400000"/>
          </a:ln>
        </p:spPr>
        <p:txBody>
          <a:bodyPr lIns="0" tIns="0" rIns="0" bIns="0">
            <a:normAutofit/>
          </a:bodyPr>
          <a:lstStyle/>
          <a:p>
            <a:pPr marL="431999" indent="-323999">
              <a:lnSpc>
                <a:spcPct val="90000"/>
              </a:lnSpc>
              <a:spcBef>
                <a:spcPts val="1000"/>
              </a:spcBef>
              <a:buClr>
                <a:srgbClr val="000000"/>
              </a:buClr>
              <a:buSzPct val="45000"/>
              <a:buFont typeface="Wingdings"/>
              <a:buChar char="●"/>
              <a:defRPr sz="3200" spc="-100">
                <a:uFill>
                  <a:solidFill>
                    <a:srgbClr val="FFFFFF"/>
                  </a:solidFill>
                </a:uFill>
              </a:defRPr>
            </a:pPr>
            <a:endParaRPr/>
          </a:p>
        </p:txBody>
      </p:sp>
      <p:sp>
        <p:nvSpPr>
          <p:cNvPr id="81" name="Shape 81"/>
          <p:cNvSpPr>
            <a:spLocks noGrp="1"/>
          </p:cNvSpPr>
          <p:nvPr>
            <p:ph type="body" sz="quarter" idx="13"/>
          </p:nvPr>
        </p:nvSpPr>
        <p:spPr>
          <a:xfrm>
            <a:off x="4674239" y="3682079"/>
            <a:ext cx="4015800" cy="1896841"/>
          </a:xfrm>
          <a:prstGeom prst="rect">
            <a:avLst/>
          </a:prstGeom>
        </p:spPr>
        <p:txBody>
          <a:bodyPr>
            <a:normAutofit/>
          </a:bodyPr>
          <a:lstStyle/>
          <a:p>
            <a:pPr>
              <a:defRPr spc="-100"/>
            </a:pPr>
            <a:endParaRPr/>
          </a:p>
        </p:txBody>
      </p:sp>
      <p:sp>
        <p:nvSpPr>
          <p:cNvPr id="82" name="Shape 82"/>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2 Content over Content">
    <p:spTree>
      <p:nvGrpSpPr>
        <p:cNvPr id="1" name=""/>
        <p:cNvGrpSpPr/>
        <p:nvPr/>
      </p:nvGrpSpPr>
      <p:grpSpPr>
        <a:xfrm>
          <a:off x="0" y="0"/>
          <a:ext cx="0" cy="0"/>
          <a:chOff x="0" y="0"/>
          <a:chExt cx="0" cy="0"/>
        </a:xfrm>
      </p:grpSpPr>
      <p:sp>
        <p:nvSpPr>
          <p:cNvPr id="89" name="Shape 89"/>
          <p:cNvSpPr>
            <a:spLocks noGrp="1"/>
          </p:cNvSpPr>
          <p:nvPr>
            <p:ph type="title"/>
          </p:nvPr>
        </p:nvSpPr>
        <p:spPr>
          <a:xfrm>
            <a:off x="457200" y="273599"/>
            <a:ext cx="8229241" cy="1144801"/>
          </a:xfrm>
          <a:prstGeom prst="rect">
            <a:avLst/>
          </a:prstGeom>
        </p:spPr>
        <p:txBody>
          <a:bodyPr>
            <a:normAutofit/>
          </a:bodyPr>
          <a:lstStyle/>
          <a:p>
            <a:r>
              <a:t>Texte du titre</a:t>
            </a:r>
          </a:p>
        </p:txBody>
      </p:sp>
      <p:sp>
        <p:nvSpPr>
          <p:cNvPr id="90" name="Shape 90"/>
          <p:cNvSpPr>
            <a:spLocks noGrp="1"/>
          </p:cNvSpPr>
          <p:nvPr>
            <p:ph type="body" sz="quarter" idx="1"/>
          </p:nvPr>
        </p:nvSpPr>
        <p:spPr>
          <a:xfrm>
            <a:off x="457200" y="1604519"/>
            <a:ext cx="4015800" cy="1896842"/>
          </a:xfrm>
          <a:prstGeom prst="rect">
            <a:avLst/>
          </a:prstGeom>
        </p:spPr>
        <p:txBody>
          <a:bodyPr>
            <a:normAutofit/>
          </a:bodyPr>
          <a:lstStyle/>
          <a:p>
            <a:r>
              <a:t>Texte niveau 1</a:t>
            </a:r>
          </a:p>
          <a:p>
            <a:pPr lvl="1"/>
            <a:r>
              <a:t>Texte niveau 2</a:t>
            </a:r>
          </a:p>
          <a:p>
            <a:pPr lvl="2"/>
            <a:r>
              <a:t>Texte niveau 3</a:t>
            </a:r>
          </a:p>
          <a:p>
            <a:pPr lvl="3"/>
            <a:r>
              <a:t>Texte niveau 4</a:t>
            </a:r>
          </a:p>
          <a:p>
            <a:pPr lvl="4"/>
            <a:r>
              <a:t>Texte niveau 5</a:t>
            </a:r>
          </a:p>
        </p:txBody>
      </p:sp>
      <p:sp>
        <p:nvSpPr>
          <p:cNvPr id="91" name="Shape 91"/>
          <p:cNvSpPr/>
          <p:nvPr/>
        </p:nvSpPr>
        <p:spPr>
          <a:xfrm>
            <a:off x="4674239" y="1604519"/>
            <a:ext cx="4015800" cy="1896842"/>
          </a:xfrm>
          <a:prstGeom prst="rect">
            <a:avLst/>
          </a:prstGeom>
          <a:ln w="12700">
            <a:miter lim="400000"/>
          </a:ln>
        </p:spPr>
        <p:txBody>
          <a:bodyPr lIns="0" tIns="0" rIns="0" bIns="0">
            <a:normAutofit/>
          </a:bodyPr>
          <a:lstStyle/>
          <a:p>
            <a:pPr marL="431999" indent="-323999">
              <a:lnSpc>
                <a:spcPct val="90000"/>
              </a:lnSpc>
              <a:spcBef>
                <a:spcPts val="1000"/>
              </a:spcBef>
              <a:buClr>
                <a:srgbClr val="000000"/>
              </a:buClr>
              <a:buSzPct val="45000"/>
              <a:buFont typeface="Wingdings"/>
              <a:buChar char="●"/>
              <a:defRPr sz="3200" spc="-100">
                <a:uFill>
                  <a:solidFill>
                    <a:srgbClr val="FFFFFF"/>
                  </a:solidFill>
                </a:uFill>
              </a:defRPr>
            </a:pPr>
            <a:endParaRPr/>
          </a:p>
        </p:txBody>
      </p:sp>
      <p:sp>
        <p:nvSpPr>
          <p:cNvPr id="92" name="Shape 92"/>
          <p:cNvSpPr>
            <a:spLocks noGrp="1"/>
          </p:cNvSpPr>
          <p:nvPr>
            <p:ph type="body" sz="half" idx="13"/>
          </p:nvPr>
        </p:nvSpPr>
        <p:spPr>
          <a:xfrm>
            <a:off x="457199" y="3682079"/>
            <a:ext cx="8229242" cy="1896841"/>
          </a:xfrm>
          <a:prstGeom prst="rect">
            <a:avLst/>
          </a:prstGeom>
        </p:spPr>
        <p:txBody>
          <a:bodyPr>
            <a:normAutofit/>
          </a:bodyPr>
          <a:lstStyle/>
          <a:p>
            <a:pPr>
              <a:defRPr spc="-100"/>
            </a:pPr>
            <a:endParaRPr/>
          </a:p>
        </p:txBody>
      </p:sp>
      <p:sp>
        <p:nvSpPr>
          <p:cNvPr id="93" name="Shape 93"/>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image" Target="../media/image2.png"/><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theme" Target="../theme/theme1.xml"/><Relationship Id="rId8" Type="http://schemas.openxmlformats.org/officeDocument/2006/relationships/slideLayout" Target="../slideLayouts/slideLayout8.xml"/><Relationship Id="rId51" Type="http://schemas.openxmlformats.org/officeDocument/2006/relationships/image" Target="../media/image3.png"/><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image1.jpg"/>
          <p:cNvPicPr>
            <a:picLocks noChangeAspect="1"/>
          </p:cNvPicPr>
          <p:nvPr/>
        </p:nvPicPr>
        <p:blipFill>
          <a:blip r:embed="rId49"/>
          <a:stretch>
            <a:fillRect/>
          </a:stretch>
        </p:blipFill>
        <p:spPr>
          <a:xfrm rot="16200000">
            <a:off x="4459680" y="2178719"/>
            <a:ext cx="219601" cy="9138961"/>
          </a:xfrm>
          <a:prstGeom prst="rect">
            <a:avLst/>
          </a:prstGeom>
          <a:ln w="12700">
            <a:miter lim="400000"/>
          </a:ln>
        </p:spPr>
      </p:pic>
      <p:pic>
        <p:nvPicPr>
          <p:cNvPr id="3" name="image2.png"/>
          <p:cNvPicPr>
            <a:picLocks noChangeAspect="1"/>
          </p:cNvPicPr>
          <p:nvPr/>
        </p:nvPicPr>
        <p:blipFill>
          <a:blip r:embed="rId50"/>
          <a:stretch>
            <a:fillRect/>
          </a:stretch>
        </p:blipFill>
        <p:spPr>
          <a:xfrm>
            <a:off x="7732800" y="6141959"/>
            <a:ext cx="1274401" cy="448202"/>
          </a:xfrm>
          <a:prstGeom prst="rect">
            <a:avLst/>
          </a:prstGeom>
          <a:ln w="12700">
            <a:miter lim="400000"/>
          </a:ln>
        </p:spPr>
      </p:pic>
      <p:sp>
        <p:nvSpPr>
          <p:cNvPr id="4" name="Shape 4"/>
          <p:cNvSpPr/>
          <p:nvPr/>
        </p:nvSpPr>
        <p:spPr>
          <a:xfrm>
            <a:off x="0" y="0"/>
            <a:ext cx="9138960" cy="6852960"/>
          </a:xfrm>
          <a:prstGeom prst="rect">
            <a:avLst/>
          </a:prstGeom>
          <a:solidFill>
            <a:srgbClr val="63003C"/>
          </a:solidFill>
          <a:ln w="12700">
            <a:miter lim="400000"/>
          </a:ln>
        </p:spPr>
        <p:txBody>
          <a:bodyPr lIns="45719" rIns="45719"/>
          <a:lstStyle/>
          <a:p>
            <a:endParaRPr/>
          </a:p>
        </p:txBody>
      </p:sp>
      <p:pic>
        <p:nvPicPr>
          <p:cNvPr id="5" name="image3.png"/>
          <p:cNvPicPr>
            <a:picLocks noChangeAspect="1"/>
          </p:cNvPicPr>
          <p:nvPr/>
        </p:nvPicPr>
        <p:blipFill>
          <a:blip r:embed="rId51"/>
          <a:stretch>
            <a:fillRect/>
          </a:stretch>
        </p:blipFill>
        <p:spPr>
          <a:xfrm>
            <a:off x="0" y="-94681"/>
            <a:ext cx="5055121" cy="2269081"/>
          </a:xfrm>
          <a:prstGeom prst="rect">
            <a:avLst/>
          </a:prstGeom>
          <a:ln w="12700">
            <a:miter lim="400000"/>
          </a:ln>
        </p:spPr>
      </p:pic>
      <p:pic>
        <p:nvPicPr>
          <p:cNvPr id="6" name="image1.jpg"/>
          <p:cNvPicPr>
            <a:picLocks noChangeAspect="1"/>
          </p:cNvPicPr>
          <p:nvPr/>
        </p:nvPicPr>
        <p:blipFill>
          <a:blip r:embed="rId49"/>
          <a:stretch>
            <a:fillRect/>
          </a:stretch>
        </p:blipFill>
        <p:spPr>
          <a:xfrm rot="16200000">
            <a:off x="4459680" y="2178719"/>
            <a:ext cx="219601" cy="9138961"/>
          </a:xfrm>
          <a:prstGeom prst="rect">
            <a:avLst/>
          </a:prstGeom>
          <a:ln w="12700">
            <a:miter lim="400000"/>
          </a:ln>
        </p:spPr>
      </p:pic>
      <p:sp>
        <p:nvSpPr>
          <p:cNvPr id="7" name="Shape 7"/>
          <p:cNvSpPr>
            <a:spLocks noGrp="1"/>
          </p:cNvSpPr>
          <p:nvPr>
            <p:ph type="title"/>
          </p:nvPr>
        </p:nvSpPr>
        <p:spPr>
          <a:xfrm>
            <a:off x="457200" y="92074"/>
            <a:ext cx="8229600" cy="150812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lstStyle/>
          <a:p>
            <a:r>
              <a:t>Texte du titre</a:t>
            </a:r>
          </a:p>
        </p:txBody>
      </p:sp>
      <p:sp>
        <p:nvSpPr>
          <p:cNvPr id="8" name="Shape 8"/>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r>
              <a:t>Texte niveau 1</a:t>
            </a:r>
          </a:p>
          <a:p>
            <a:pPr lvl="1"/>
            <a:r>
              <a:t>Texte niveau 2</a:t>
            </a:r>
          </a:p>
          <a:p>
            <a:pPr lvl="2"/>
            <a:r>
              <a:t>Texte niveau 3</a:t>
            </a:r>
          </a:p>
          <a:p>
            <a:pPr lvl="3"/>
            <a:r>
              <a:t>Texte niveau 4</a:t>
            </a:r>
          </a:p>
          <a:p>
            <a:pPr lvl="4"/>
            <a:r>
              <a:t>Texte niveau 5</a:t>
            </a:r>
          </a:p>
        </p:txBody>
      </p:sp>
      <p:sp>
        <p:nvSpPr>
          <p:cNvPr id="9" name="Shape 9"/>
          <p:cNvSpPr>
            <a:spLocks noGrp="1"/>
          </p:cNvSpPr>
          <p:nvPr>
            <p:ph type="sldNum" sz="quarter" idx="2"/>
          </p:nvPr>
        </p:nvSpPr>
        <p:spPr>
          <a:xfrm>
            <a:off x="4419600" y="6172200"/>
            <a:ext cx="2133600" cy="368301"/>
          </a:xfrm>
          <a:prstGeom prst="rect">
            <a:avLst/>
          </a:prstGeom>
          <a:ln w="12700">
            <a:miter lim="400000"/>
          </a:ln>
        </p:spPr>
        <p:txBody>
          <a:bodyPr wrap="none" lIns="45719" rIns="45719" anchor="ctr">
            <a:spAutoFit/>
          </a:bodyPr>
          <a:lstStyle>
            <a:lvl1pPr algn="r">
              <a:defRPr sz="1200"/>
            </a:lvl1pPr>
          </a:lstStyle>
          <a:p>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6" r:id="rId37"/>
    <p:sldLayoutId id="2147483687" r:id="rId38"/>
    <p:sldLayoutId id="2147483688" r:id="rId39"/>
    <p:sldLayoutId id="2147483689" r:id="rId40"/>
    <p:sldLayoutId id="2147483690" r:id="rId41"/>
    <p:sldLayoutId id="2147483691" r:id="rId42"/>
    <p:sldLayoutId id="2147483692" r:id="rId43"/>
    <p:sldLayoutId id="2147483693" r:id="rId44"/>
    <p:sldLayoutId id="2147483694" r:id="rId45"/>
    <p:sldLayoutId id="2147483695" r:id="rId46"/>
    <p:sldLayoutId id="2147483696" r:id="rId47"/>
  </p:sldLayoutIdLst>
  <p:transition spd="med"/>
  <p:txStyles>
    <p:titleStyle>
      <a:lvl1pPr marL="0" marR="0" indent="0" algn="ctr" defTabSz="914400" rtl="0" latinLnBrk="0">
        <a:lnSpc>
          <a:spcPct val="90000"/>
        </a:lnSpc>
        <a:spcBef>
          <a:spcPts val="0"/>
        </a:spcBef>
        <a:spcAft>
          <a:spcPts val="0"/>
        </a:spcAft>
        <a:buClrTx/>
        <a:buSzTx/>
        <a:buFontTx/>
        <a:buNone/>
        <a:tabLst/>
        <a:defRPr sz="4400" b="0" i="0" u="none" strike="noStrike" cap="none" spc="-1" baseline="0">
          <a:ln>
            <a:noFill/>
          </a:ln>
          <a:solidFill>
            <a:srgbClr val="000000"/>
          </a:solidFill>
          <a:uFill>
            <a:solidFill>
              <a:srgbClr val="FFFFFF"/>
            </a:solidFill>
          </a:uFill>
          <a:latin typeface="+mn-lt"/>
          <a:ea typeface="+mn-ea"/>
          <a:cs typeface="+mn-cs"/>
          <a:sym typeface="Arial"/>
        </a:defRPr>
      </a:lvl1pPr>
      <a:lvl2pPr marL="0" marR="0" indent="0" algn="ctr" defTabSz="914400" rtl="0" latinLnBrk="0">
        <a:lnSpc>
          <a:spcPct val="90000"/>
        </a:lnSpc>
        <a:spcBef>
          <a:spcPts val="0"/>
        </a:spcBef>
        <a:spcAft>
          <a:spcPts val="0"/>
        </a:spcAft>
        <a:buClrTx/>
        <a:buSzTx/>
        <a:buFontTx/>
        <a:buNone/>
        <a:tabLst/>
        <a:defRPr sz="4400" b="0" i="0" u="none" strike="noStrike" cap="none" spc="-1" baseline="0">
          <a:ln>
            <a:noFill/>
          </a:ln>
          <a:solidFill>
            <a:srgbClr val="000000"/>
          </a:solidFill>
          <a:uFill>
            <a:solidFill>
              <a:srgbClr val="FFFFFF"/>
            </a:solidFill>
          </a:uFill>
          <a:latin typeface="+mn-lt"/>
          <a:ea typeface="+mn-ea"/>
          <a:cs typeface="+mn-cs"/>
          <a:sym typeface="Arial"/>
        </a:defRPr>
      </a:lvl2pPr>
      <a:lvl3pPr marL="0" marR="0" indent="0" algn="ctr" defTabSz="914400" rtl="0" latinLnBrk="0">
        <a:lnSpc>
          <a:spcPct val="90000"/>
        </a:lnSpc>
        <a:spcBef>
          <a:spcPts val="0"/>
        </a:spcBef>
        <a:spcAft>
          <a:spcPts val="0"/>
        </a:spcAft>
        <a:buClrTx/>
        <a:buSzTx/>
        <a:buFontTx/>
        <a:buNone/>
        <a:tabLst/>
        <a:defRPr sz="4400" b="0" i="0" u="none" strike="noStrike" cap="none" spc="-1" baseline="0">
          <a:ln>
            <a:noFill/>
          </a:ln>
          <a:solidFill>
            <a:srgbClr val="000000"/>
          </a:solidFill>
          <a:uFill>
            <a:solidFill>
              <a:srgbClr val="FFFFFF"/>
            </a:solidFill>
          </a:uFill>
          <a:latin typeface="+mn-lt"/>
          <a:ea typeface="+mn-ea"/>
          <a:cs typeface="+mn-cs"/>
          <a:sym typeface="Arial"/>
        </a:defRPr>
      </a:lvl3pPr>
      <a:lvl4pPr marL="0" marR="0" indent="0" algn="ctr" defTabSz="914400" rtl="0" latinLnBrk="0">
        <a:lnSpc>
          <a:spcPct val="90000"/>
        </a:lnSpc>
        <a:spcBef>
          <a:spcPts val="0"/>
        </a:spcBef>
        <a:spcAft>
          <a:spcPts val="0"/>
        </a:spcAft>
        <a:buClrTx/>
        <a:buSzTx/>
        <a:buFontTx/>
        <a:buNone/>
        <a:tabLst/>
        <a:defRPr sz="4400" b="0" i="0" u="none" strike="noStrike" cap="none" spc="-1" baseline="0">
          <a:ln>
            <a:noFill/>
          </a:ln>
          <a:solidFill>
            <a:srgbClr val="000000"/>
          </a:solidFill>
          <a:uFill>
            <a:solidFill>
              <a:srgbClr val="FFFFFF"/>
            </a:solidFill>
          </a:uFill>
          <a:latin typeface="+mn-lt"/>
          <a:ea typeface="+mn-ea"/>
          <a:cs typeface="+mn-cs"/>
          <a:sym typeface="Arial"/>
        </a:defRPr>
      </a:lvl4pPr>
      <a:lvl5pPr marL="0" marR="0" indent="0" algn="ctr" defTabSz="914400" rtl="0" latinLnBrk="0">
        <a:lnSpc>
          <a:spcPct val="90000"/>
        </a:lnSpc>
        <a:spcBef>
          <a:spcPts val="0"/>
        </a:spcBef>
        <a:spcAft>
          <a:spcPts val="0"/>
        </a:spcAft>
        <a:buClrTx/>
        <a:buSzTx/>
        <a:buFontTx/>
        <a:buNone/>
        <a:tabLst/>
        <a:defRPr sz="4400" b="0" i="0" u="none" strike="noStrike" cap="none" spc="-1" baseline="0">
          <a:ln>
            <a:noFill/>
          </a:ln>
          <a:solidFill>
            <a:srgbClr val="000000"/>
          </a:solidFill>
          <a:uFill>
            <a:solidFill>
              <a:srgbClr val="FFFFFF"/>
            </a:solidFill>
          </a:uFill>
          <a:latin typeface="+mn-lt"/>
          <a:ea typeface="+mn-ea"/>
          <a:cs typeface="+mn-cs"/>
          <a:sym typeface="Arial"/>
        </a:defRPr>
      </a:lvl5pPr>
      <a:lvl6pPr marL="0" marR="0" indent="0" algn="ctr" defTabSz="914400" rtl="0" latinLnBrk="0">
        <a:lnSpc>
          <a:spcPct val="90000"/>
        </a:lnSpc>
        <a:spcBef>
          <a:spcPts val="0"/>
        </a:spcBef>
        <a:spcAft>
          <a:spcPts val="0"/>
        </a:spcAft>
        <a:buClrTx/>
        <a:buSzTx/>
        <a:buFontTx/>
        <a:buNone/>
        <a:tabLst/>
        <a:defRPr sz="4400" b="0" i="0" u="none" strike="noStrike" cap="none" spc="-1" baseline="0">
          <a:ln>
            <a:noFill/>
          </a:ln>
          <a:solidFill>
            <a:srgbClr val="000000"/>
          </a:solidFill>
          <a:uFill>
            <a:solidFill>
              <a:srgbClr val="FFFFFF"/>
            </a:solidFill>
          </a:uFill>
          <a:latin typeface="+mn-lt"/>
          <a:ea typeface="+mn-ea"/>
          <a:cs typeface="+mn-cs"/>
          <a:sym typeface="Arial"/>
        </a:defRPr>
      </a:lvl6pPr>
      <a:lvl7pPr marL="0" marR="0" indent="0" algn="ctr" defTabSz="914400" rtl="0" latinLnBrk="0">
        <a:lnSpc>
          <a:spcPct val="90000"/>
        </a:lnSpc>
        <a:spcBef>
          <a:spcPts val="0"/>
        </a:spcBef>
        <a:spcAft>
          <a:spcPts val="0"/>
        </a:spcAft>
        <a:buClrTx/>
        <a:buSzTx/>
        <a:buFontTx/>
        <a:buNone/>
        <a:tabLst/>
        <a:defRPr sz="4400" b="0" i="0" u="none" strike="noStrike" cap="none" spc="-1" baseline="0">
          <a:ln>
            <a:noFill/>
          </a:ln>
          <a:solidFill>
            <a:srgbClr val="000000"/>
          </a:solidFill>
          <a:uFill>
            <a:solidFill>
              <a:srgbClr val="FFFFFF"/>
            </a:solidFill>
          </a:uFill>
          <a:latin typeface="+mn-lt"/>
          <a:ea typeface="+mn-ea"/>
          <a:cs typeface="+mn-cs"/>
          <a:sym typeface="Arial"/>
        </a:defRPr>
      </a:lvl7pPr>
      <a:lvl8pPr marL="0" marR="0" indent="0" algn="ctr" defTabSz="914400" rtl="0" latinLnBrk="0">
        <a:lnSpc>
          <a:spcPct val="90000"/>
        </a:lnSpc>
        <a:spcBef>
          <a:spcPts val="0"/>
        </a:spcBef>
        <a:spcAft>
          <a:spcPts val="0"/>
        </a:spcAft>
        <a:buClrTx/>
        <a:buSzTx/>
        <a:buFontTx/>
        <a:buNone/>
        <a:tabLst/>
        <a:defRPr sz="4400" b="0" i="0" u="none" strike="noStrike" cap="none" spc="-1" baseline="0">
          <a:ln>
            <a:noFill/>
          </a:ln>
          <a:solidFill>
            <a:srgbClr val="000000"/>
          </a:solidFill>
          <a:uFill>
            <a:solidFill>
              <a:srgbClr val="FFFFFF"/>
            </a:solidFill>
          </a:uFill>
          <a:latin typeface="+mn-lt"/>
          <a:ea typeface="+mn-ea"/>
          <a:cs typeface="+mn-cs"/>
          <a:sym typeface="Arial"/>
        </a:defRPr>
      </a:lvl8pPr>
      <a:lvl9pPr marL="0" marR="0" indent="0" algn="ctr" defTabSz="914400" rtl="0" latinLnBrk="0">
        <a:lnSpc>
          <a:spcPct val="90000"/>
        </a:lnSpc>
        <a:spcBef>
          <a:spcPts val="0"/>
        </a:spcBef>
        <a:spcAft>
          <a:spcPts val="0"/>
        </a:spcAft>
        <a:buClrTx/>
        <a:buSzTx/>
        <a:buFontTx/>
        <a:buNone/>
        <a:tabLst/>
        <a:defRPr sz="4400" b="0" i="0" u="none" strike="noStrike" cap="none" spc="-1" baseline="0">
          <a:ln>
            <a:noFill/>
          </a:ln>
          <a:solidFill>
            <a:srgbClr val="000000"/>
          </a:solidFill>
          <a:uFill>
            <a:solidFill>
              <a:srgbClr val="FFFFFF"/>
            </a:solidFill>
          </a:uFill>
          <a:latin typeface="+mn-lt"/>
          <a:ea typeface="+mn-ea"/>
          <a:cs typeface="+mn-cs"/>
          <a:sym typeface="Arial"/>
        </a:defRPr>
      </a:lvl9pPr>
    </p:titleStyle>
    <p:bodyStyle>
      <a:lvl1pPr marL="431999" marR="0" indent="-323999" algn="l" defTabSz="914400" rtl="0" latinLnBrk="0">
        <a:lnSpc>
          <a:spcPct val="90000"/>
        </a:lnSpc>
        <a:spcBef>
          <a:spcPts val="1000"/>
        </a:spcBef>
        <a:spcAft>
          <a:spcPts val="0"/>
        </a:spcAft>
        <a:buClr>
          <a:srgbClr val="000000"/>
        </a:buClr>
        <a:buSzPct val="45000"/>
        <a:buFont typeface="Wingdings"/>
        <a:buChar char="●"/>
        <a:tabLst/>
        <a:defRPr sz="3200" b="0" i="0" u="none" strike="noStrike" cap="none" spc="-1" baseline="0">
          <a:ln>
            <a:noFill/>
          </a:ln>
          <a:solidFill>
            <a:srgbClr val="000000"/>
          </a:solidFill>
          <a:uFill>
            <a:solidFill>
              <a:srgbClr val="FFFFFF"/>
            </a:solidFill>
          </a:uFill>
          <a:latin typeface="+mn-lt"/>
          <a:ea typeface="+mn-ea"/>
          <a:cs typeface="+mn-cs"/>
          <a:sym typeface="Arial"/>
        </a:defRPr>
      </a:lvl1pPr>
      <a:lvl2pPr marL="910285" marR="0" indent="-370285" algn="l" defTabSz="914400" rtl="0" latinLnBrk="0">
        <a:lnSpc>
          <a:spcPct val="90000"/>
        </a:lnSpc>
        <a:spcBef>
          <a:spcPts val="1000"/>
        </a:spcBef>
        <a:spcAft>
          <a:spcPts val="0"/>
        </a:spcAft>
        <a:buClr>
          <a:srgbClr val="000000"/>
        </a:buClr>
        <a:buSzPct val="75000"/>
        <a:buFont typeface="Wingdings"/>
        <a:buChar char="−"/>
        <a:tabLst/>
        <a:defRPr sz="3200" b="0" i="0" u="none" strike="noStrike" cap="none" spc="-1" baseline="0">
          <a:ln>
            <a:noFill/>
          </a:ln>
          <a:solidFill>
            <a:srgbClr val="000000"/>
          </a:solidFill>
          <a:uFill>
            <a:solidFill>
              <a:srgbClr val="FFFFFF"/>
            </a:solidFill>
          </a:uFill>
          <a:latin typeface="+mn-lt"/>
          <a:ea typeface="+mn-ea"/>
          <a:cs typeface="+mn-cs"/>
          <a:sym typeface="Arial"/>
        </a:defRPr>
      </a:lvl2pPr>
      <a:lvl3pPr marL="1392000" marR="0" indent="-384000" algn="l" defTabSz="914400" rtl="0" latinLnBrk="0">
        <a:lnSpc>
          <a:spcPct val="90000"/>
        </a:lnSpc>
        <a:spcBef>
          <a:spcPts val="1000"/>
        </a:spcBef>
        <a:spcAft>
          <a:spcPts val="0"/>
        </a:spcAft>
        <a:buClr>
          <a:srgbClr val="000000"/>
        </a:buClr>
        <a:buSzPct val="45000"/>
        <a:buFont typeface="Wingdings"/>
        <a:buChar char="●"/>
        <a:tabLst/>
        <a:defRPr sz="3200" b="0" i="0" u="none" strike="noStrike" cap="none" spc="-1" baseline="0">
          <a:ln>
            <a:noFill/>
          </a:ln>
          <a:solidFill>
            <a:srgbClr val="000000"/>
          </a:solidFill>
          <a:uFill>
            <a:solidFill>
              <a:srgbClr val="FFFFFF"/>
            </a:solidFill>
          </a:uFill>
          <a:latin typeface="+mn-lt"/>
          <a:ea typeface="+mn-ea"/>
          <a:cs typeface="+mn-cs"/>
          <a:sym typeface="Arial"/>
        </a:defRPr>
      </a:lvl3pPr>
      <a:lvl4pPr marL="1857599" marR="0" indent="-345600" algn="l" defTabSz="914400" rtl="0" latinLnBrk="0">
        <a:lnSpc>
          <a:spcPct val="90000"/>
        </a:lnSpc>
        <a:spcBef>
          <a:spcPts val="1000"/>
        </a:spcBef>
        <a:spcAft>
          <a:spcPts val="0"/>
        </a:spcAft>
        <a:buClr>
          <a:srgbClr val="000000"/>
        </a:buClr>
        <a:buSzPct val="75000"/>
        <a:buFont typeface="Wingdings"/>
        <a:buChar char="−"/>
        <a:tabLst/>
        <a:defRPr sz="3200" b="0" i="0" u="none" strike="noStrike" cap="none" spc="-1" baseline="0">
          <a:ln>
            <a:noFill/>
          </a:ln>
          <a:solidFill>
            <a:srgbClr val="000000"/>
          </a:solidFill>
          <a:uFill>
            <a:solidFill>
              <a:srgbClr val="FFFFFF"/>
            </a:solidFill>
          </a:uFill>
          <a:latin typeface="+mn-lt"/>
          <a:ea typeface="+mn-ea"/>
          <a:cs typeface="+mn-cs"/>
          <a:sym typeface="Arial"/>
        </a:defRPr>
      </a:lvl4pPr>
      <a:lvl5pPr marL="2289599" marR="0" indent="-345600" algn="l" defTabSz="914400" rtl="0" latinLnBrk="0">
        <a:lnSpc>
          <a:spcPct val="90000"/>
        </a:lnSpc>
        <a:spcBef>
          <a:spcPts val="1000"/>
        </a:spcBef>
        <a:spcAft>
          <a:spcPts val="0"/>
        </a:spcAft>
        <a:buClr>
          <a:srgbClr val="000000"/>
        </a:buClr>
        <a:buSzPct val="45000"/>
        <a:buFont typeface="Wingdings"/>
        <a:buChar char="●"/>
        <a:tabLst/>
        <a:defRPr sz="3200" b="0" i="0" u="none" strike="noStrike" cap="none" spc="-1" baseline="0">
          <a:ln>
            <a:noFill/>
          </a:ln>
          <a:solidFill>
            <a:srgbClr val="000000"/>
          </a:solidFill>
          <a:uFill>
            <a:solidFill>
              <a:srgbClr val="FFFFFF"/>
            </a:solidFill>
          </a:uFill>
          <a:latin typeface="+mn-lt"/>
          <a:ea typeface="+mn-ea"/>
          <a:cs typeface="+mn-cs"/>
          <a:sym typeface="Arial"/>
        </a:defRPr>
      </a:lvl5pPr>
      <a:lvl6pPr marL="2721599" marR="0" indent="-345600" algn="l" defTabSz="914400" rtl="0" latinLnBrk="0">
        <a:lnSpc>
          <a:spcPct val="90000"/>
        </a:lnSpc>
        <a:spcBef>
          <a:spcPts val="1000"/>
        </a:spcBef>
        <a:spcAft>
          <a:spcPts val="0"/>
        </a:spcAft>
        <a:buClr>
          <a:srgbClr val="000000"/>
        </a:buClr>
        <a:buSzPct val="45000"/>
        <a:buFont typeface="Wingdings"/>
        <a:buChar char="●"/>
        <a:tabLst/>
        <a:defRPr sz="3200" b="0" i="0" u="none" strike="noStrike" cap="none" spc="-1" baseline="0">
          <a:ln>
            <a:noFill/>
          </a:ln>
          <a:solidFill>
            <a:srgbClr val="000000"/>
          </a:solidFill>
          <a:uFill>
            <a:solidFill>
              <a:srgbClr val="FFFFFF"/>
            </a:solidFill>
          </a:uFill>
          <a:latin typeface="+mn-lt"/>
          <a:ea typeface="+mn-ea"/>
          <a:cs typeface="+mn-cs"/>
          <a:sym typeface="Arial"/>
        </a:defRPr>
      </a:lvl6pPr>
      <a:lvl7pPr marL="3153599" marR="0" indent="-345600" algn="l" defTabSz="914400" rtl="0" latinLnBrk="0">
        <a:lnSpc>
          <a:spcPct val="90000"/>
        </a:lnSpc>
        <a:spcBef>
          <a:spcPts val="1000"/>
        </a:spcBef>
        <a:spcAft>
          <a:spcPts val="0"/>
        </a:spcAft>
        <a:buClr>
          <a:srgbClr val="000000"/>
        </a:buClr>
        <a:buSzPct val="45000"/>
        <a:buFont typeface="Wingdings"/>
        <a:buChar char="●"/>
        <a:tabLst/>
        <a:defRPr sz="3200" b="0" i="0" u="none" strike="noStrike" cap="none" spc="-1" baseline="0">
          <a:ln>
            <a:noFill/>
          </a:ln>
          <a:solidFill>
            <a:srgbClr val="000000"/>
          </a:solidFill>
          <a:uFill>
            <a:solidFill>
              <a:srgbClr val="FFFFFF"/>
            </a:solidFill>
          </a:uFill>
          <a:latin typeface="+mn-lt"/>
          <a:ea typeface="+mn-ea"/>
          <a:cs typeface="+mn-cs"/>
          <a:sym typeface="Arial"/>
        </a:defRPr>
      </a:lvl7pPr>
      <a:lvl8pPr marL="3606800" marR="0" indent="-406400" algn="l" defTabSz="914400" rtl="0" latinLnBrk="0">
        <a:lnSpc>
          <a:spcPct val="90000"/>
        </a:lnSpc>
        <a:spcBef>
          <a:spcPts val="1000"/>
        </a:spcBef>
        <a:spcAft>
          <a:spcPts val="0"/>
        </a:spcAft>
        <a:buClr>
          <a:srgbClr val="000000"/>
        </a:buClr>
        <a:buSzPct val="100000"/>
        <a:buFont typeface="Wingdings"/>
        <a:buChar char="•"/>
        <a:tabLst/>
        <a:defRPr sz="3200" b="0" i="0" u="none" strike="noStrike" cap="none" spc="-1" baseline="0">
          <a:ln>
            <a:noFill/>
          </a:ln>
          <a:solidFill>
            <a:srgbClr val="000000"/>
          </a:solidFill>
          <a:uFill>
            <a:solidFill>
              <a:srgbClr val="FFFFFF"/>
            </a:solidFill>
          </a:uFill>
          <a:latin typeface="+mn-lt"/>
          <a:ea typeface="+mn-ea"/>
          <a:cs typeface="+mn-cs"/>
          <a:sym typeface="Arial"/>
        </a:defRPr>
      </a:lvl8pPr>
      <a:lvl9pPr marL="4064000" marR="0" indent="-406400" algn="l" defTabSz="914400" rtl="0" latinLnBrk="0">
        <a:lnSpc>
          <a:spcPct val="90000"/>
        </a:lnSpc>
        <a:spcBef>
          <a:spcPts val="1000"/>
        </a:spcBef>
        <a:spcAft>
          <a:spcPts val="0"/>
        </a:spcAft>
        <a:buClr>
          <a:srgbClr val="000000"/>
        </a:buClr>
        <a:buSzPct val="100000"/>
        <a:buFont typeface="Wingdings"/>
        <a:buChar char="•"/>
        <a:tabLst/>
        <a:defRPr sz="3200" b="0" i="0" u="none" strike="noStrike" cap="none" spc="-1" baseline="0">
          <a:ln>
            <a:noFill/>
          </a:ln>
          <a:solidFill>
            <a:srgbClr val="000000"/>
          </a:solidFill>
          <a:uFill>
            <a:solidFill>
              <a:srgbClr val="FFFFFF"/>
            </a:solidFill>
          </a:uFill>
          <a:latin typeface="+mn-lt"/>
          <a:ea typeface="+mn-ea"/>
          <a:cs typeface="+mn-cs"/>
          <a:sym typeface="Arial"/>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 name="Shape 562"/>
          <p:cNvSpPr/>
          <p:nvPr/>
        </p:nvSpPr>
        <p:spPr>
          <a:xfrm>
            <a:off x="272159" y="4583059"/>
            <a:ext cx="8300162" cy="829541"/>
          </a:xfrm>
          <a:prstGeom prst="rect">
            <a:avLst/>
          </a:prstGeom>
          <a:ln w="12700">
            <a:miter lim="400000"/>
          </a:ln>
          <a:extLst>
            <a:ext uri="{C572A759-6A51-4108-AA02-DFA0A04FC94B}">
              <ma14:wrappingTextBoxFlag xmlns:ma14="http://schemas.microsoft.com/office/mac/drawingml/2011/main" xmlns="" val="1"/>
            </a:ext>
          </a:extLst>
        </p:spPr>
        <p:txBody>
          <a:bodyPr lIns="44999" tIns="44999" rIns="44999" bIns="44999" anchor="b">
            <a:spAutoFit/>
          </a:bodyPr>
          <a:lstStyle/>
          <a:p>
            <a:pPr>
              <a:defRPr sz="4800" b="1" spc="-1">
                <a:solidFill>
                  <a:srgbClr val="FFFF00"/>
                </a:solidFill>
                <a:uFill>
                  <a:solidFill>
                    <a:srgbClr val="FFFFFF"/>
                  </a:solidFill>
                </a:uFill>
                <a:latin typeface="Open Sans"/>
                <a:ea typeface="Open Sans"/>
                <a:cs typeface="Open Sans"/>
                <a:sym typeface="Open Sans"/>
              </a:defRPr>
            </a:pPr>
            <a:endParaRPr spc="-2" dirty="0"/>
          </a:p>
        </p:txBody>
      </p:sp>
      <p:sp>
        <p:nvSpPr>
          <p:cNvPr id="563" name="Shape 563"/>
          <p:cNvSpPr/>
          <p:nvPr/>
        </p:nvSpPr>
        <p:spPr>
          <a:xfrm>
            <a:off x="457200" y="5182320"/>
            <a:ext cx="8224560" cy="394801"/>
          </a:xfrm>
          <a:prstGeom prst="rect">
            <a:avLst/>
          </a:prstGeom>
          <a:ln w="12700">
            <a:miter lim="400000"/>
          </a:ln>
        </p:spPr>
        <p:txBody>
          <a:bodyPr lIns="44999" tIns="44999" rIns="44999" bIns="44999" anchor="b">
            <a:spAutoFit/>
          </a:bodyPr>
          <a:lstStyle/>
          <a:p>
            <a:pPr>
              <a:defRPr sz="2000" spc="-1">
                <a:solidFill>
                  <a:srgbClr val="FFFFFF"/>
                </a:solidFill>
                <a:uFill>
                  <a:solidFill>
                    <a:srgbClr val="FFFFFF"/>
                  </a:solidFill>
                </a:uFill>
                <a:latin typeface="Open Sans"/>
                <a:ea typeface="Open Sans"/>
                <a:cs typeface="Open Sans"/>
                <a:sym typeface="Open Sans"/>
              </a:defRPr>
            </a:pPr>
            <a:endParaRPr dirty="0"/>
          </a:p>
        </p:txBody>
      </p:sp>
      <p:sp>
        <p:nvSpPr>
          <p:cNvPr id="2" name="ZoneTexte 1">
            <a:extLst>
              <a:ext uri="{FF2B5EF4-FFF2-40B4-BE49-F238E27FC236}">
                <a16:creationId xmlns:a16="http://schemas.microsoft.com/office/drawing/2014/main" id="{16C98EA4-5E28-4806-A47F-6CAA7CFF1667}"/>
              </a:ext>
            </a:extLst>
          </p:cNvPr>
          <p:cNvSpPr txBox="1"/>
          <p:nvPr/>
        </p:nvSpPr>
        <p:spPr>
          <a:xfrm>
            <a:off x="571679" y="1536278"/>
            <a:ext cx="8110081" cy="517064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ctr"/>
            <a:endParaRPr lang="fr-FR" sz="3600" b="1" dirty="0">
              <a:solidFill>
                <a:schemeClr val="bg1"/>
              </a:solidFill>
            </a:endParaRPr>
          </a:p>
          <a:p>
            <a:pPr algn="ctr"/>
            <a:r>
              <a:rPr lang="fr-FR" sz="4800" b="1" dirty="0">
                <a:solidFill>
                  <a:schemeClr val="bg1"/>
                </a:solidFill>
              </a:rPr>
              <a:t>L2 EM</a:t>
            </a:r>
          </a:p>
          <a:p>
            <a:pPr algn="ctr"/>
            <a:r>
              <a:rPr lang="fr-FR" sz="4800" b="1" dirty="0">
                <a:solidFill>
                  <a:schemeClr val="bg1"/>
                </a:solidFill>
              </a:rPr>
              <a:t> </a:t>
            </a:r>
            <a:br>
              <a:rPr lang="fr-FR" sz="4800" b="1" dirty="0">
                <a:solidFill>
                  <a:schemeClr val="bg1"/>
                </a:solidFill>
              </a:rPr>
            </a:br>
            <a:r>
              <a:rPr lang="fr-FR" sz="4800" b="1" dirty="0">
                <a:solidFill>
                  <a:schemeClr val="bg1"/>
                </a:solidFill>
              </a:rPr>
              <a:t>BIOMECANIQUE APPLIQUEE A l’EDUCATION MOTRICE</a:t>
            </a:r>
          </a:p>
          <a:p>
            <a:pPr algn="ctr"/>
            <a:endParaRPr lang="fr-FR" sz="3600" b="1" dirty="0">
              <a:solidFill>
                <a:schemeClr val="bg1"/>
              </a:solidFill>
            </a:endParaRPr>
          </a:p>
          <a:p>
            <a:pPr marL="0" marR="0" indent="0" algn="l" defTabSz="914400" rtl="0" fontAlgn="auto" latinLnBrk="0" hangingPunct="0">
              <a:lnSpc>
                <a:spcPct val="100000"/>
              </a:lnSpc>
              <a:spcBef>
                <a:spcPts val="0"/>
              </a:spcBef>
              <a:spcAft>
                <a:spcPts val="0"/>
              </a:spcAft>
              <a:buClrTx/>
              <a:buSzTx/>
              <a:buFontTx/>
              <a:buNone/>
              <a:tabLst/>
            </a:pPr>
            <a:endParaRPr kumimoji="0" lang="fr-FR" sz="1800" b="0" i="0" u="none" strike="noStrike" cap="none" spc="0" normalizeH="0" baseline="0" dirty="0">
              <a:ln>
                <a:noFill/>
              </a:ln>
              <a:solidFill>
                <a:srgbClr val="000000"/>
              </a:solidFill>
              <a:effectLst/>
              <a:uFillTx/>
              <a:latin typeface="+mn-lt"/>
              <a:ea typeface="+mn-ea"/>
              <a:cs typeface="+mn-cs"/>
              <a:sym typeface="Arial"/>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 name="Shape 567"/>
          <p:cNvSpPr>
            <a:spLocks noGrp="1"/>
          </p:cNvSpPr>
          <p:nvPr>
            <p:ph type="title"/>
          </p:nvPr>
        </p:nvSpPr>
        <p:spPr>
          <a:xfrm>
            <a:off x="457199" y="273599"/>
            <a:ext cx="8229242" cy="1144801"/>
          </a:xfrm>
          <a:prstGeom prst="rect">
            <a:avLst/>
          </a:prstGeom>
          <a:solidFill>
            <a:schemeClr val="accent1">
              <a:lumMod val="20000"/>
              <a:lumOff val="80000"/>
            </a:schemeClr>
          </a:solidFill>
        </p:spPr>
        <p:txBody>
          <a:bodyPr>
            <a:normAutofit/>
          </a:bodyPr>
          <a:lstStyle>
            <a:lvl1pPr>
              <a:defRPr sz="3600"/>
            </a:lvl1pPr>
          </a:lstStyle>
          <a:p>
            <a:pPr algn="ctr"/>
            <a:r>
              <a:rPr lang="fr-FR" altLang="fr-FR" sz="3200" b="1" dirty="0">
                <a:solidFill>
                  <a:schemeClr val="accent2">
                    <a:lumMod val="50000"/>
                  </a:schemeClr>
                </a:solidFill>
                <a:ea typeface="ＭＳ Ｐゴシック" pitchFamily="34" charset="-128"/>
              </a:rPr>
              <a:t>MOUVEMENT ANGULAIRE : APPLICATION PRATIQUE</a:t>
            </a:r>
            <a:endParaRPr sz="3200" b="1" dirty="0">
              <a:solidFill>
                <a:schemeClr val="accent2">
                  <a:lumMod val="50000"/>
                </a:schemeClr>
              </a:solidFill>
            </a:endParaRPr>
          </a:p>
        </p:txBody>
      </p:sp>
      <p:sp>
        <p:nvSpPr>
          <p:cNvPr id="568" name="Shape 568"/>
          <p:cNvSpPr>
            <a:spLocks noGrp="1"/>
          </p:cNvSpPr>
          <p:nvPr>
            <p:ph type="body" idx="1"/>
          </p:nvPr>
        </p:nvSpPr>
        <p:spPr>
          <a:xfrm>
            <a:off x="457199" y="1604519"/>
            <a:ext cx="8229242" cy="3977281"/>
          </a:xfrm>
          <a:prstGeom prst="rect">
            <a:avLst/>
          </a:prstGeom>
        </p:spPr>
        <p:txBody>
          <a:bodyPr/>
          <a:lstStyle/>
          <a:p>
            <a:pPr marL="0" indent="0">
              <a:buNone/>
              <a:defRPr b="1"/>
            </a:pPr>
            <a:endParaRPr b="0" dirty="0"/>
          </a:p>
          <a:p>
            <a:pPr marL="0" indent="0">
              <a:buNone/>
            </a:pPr>
            <a:endParaRPr dirty="0"/>
          </a:p>
        </p:txBody>
      </p:sp>
      <p:sp>
        <p:nvSpPr>
          <p:cNvPr id="2" name="ZoneTexte 1">
            <a:extLst>
              <a:ext uri="{FF2B5EF4-FFF2-40B4-BE49-F238E27FC236}">
                <a16:creationId xmlns:a16="http://schemas.microsoft.com/office/drawing/2014/main" id="{8E7705D4-5108-42D2-AC46-CA5F6B0257BC}"/>
              </a:ext>
            </a:extLst>
          </p:cNvPr>
          <p:cNvSpPr txBox="1"/>
          <p:nvPr/>
        </p:nvSpPr>
        <p:spPr>
          <a:xfrm>
            <a:off x="457199" y="1733943"/>
            <a:ext cx="8229242" cy="47089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r>
              <a:rPr lang="fr-FR" sz="2000" b="1" i="0" dirty="0">
                <a:solidFill>
                  <a:srgbClr val="1A1A1A"/>
                </a:solidFill>
                <a:effectLst/>
                <a:latin typeface="colaboratelightregular"/>
              </a:rPr>
              <a:t>Application dans la pratique sportive</a:t>
            </a:r>
          </a:p>
          <a:p>
            <a:pPr lvl="0"/>
            <a:endParaRPr lang="fr-FR" sz="2000" b="1" dirty="0">
              <a:solidFill>
                <a:srgbClr val="1A1A1A"/>
              </a:solidFill>
              <a:latin typeface="colaboratelightregular"/>
            </a:endParaRPr>
          </a:p>
          <a:p>
            <a:pPr lvl="0"/>
            <a:r>
              <a:rPr lang="fr-FR" sz="2000" i="0" dirty="0">
                <a:solidFill>
                  <a:srgbClr val="1A1A1A"/>
                </a:solidFill>
                <a:effectLst/>
                <a:latin typeface="colaboratelightregular"/>
              </a:rPr>
              <a:t>Un cycliste effectue 1 tour de pédale par seconde.</a:t>
            </a:r>
          </a:p>
          <a:p>
            <a:pPr lvl="0"/>
            <a:r>
              <a:rPr lang="fr-FR" sz="2000" dirty="0">
                <a:solidFill>
                  <a:srgbClr val="1A1A1A"/>
                </a:solidFill>
                <a:latin typeface="colaboratelightregular"/>
              </a:rPr>
              <a:t>Calculer sa vitesse de déplacement linéaire sachant que : </a:t>
            </a:r>
          </a:p>
          <a:p>
            <a:pPr marL="342900" lvl="0" indent="-342900">
              <a:buFont typeface="Arial" panose="020B0604020202020204" pitchFamily="34" charset="0"/>
              <a:buChar char="•"/>
            </a:pPr>
            <a:r>
              <a:rPr lang="fr-FR" sz="2000" i="0" dirty="0">
                <a:solidFill>
                  <a:srgbClr val="1A1A1A"/>
                </a:solidFill>
                <a:effectLst/>
                <a:latin typeface="colaboratelightregular"/>
              </a:rPr>
              <a:t>Diamètre de</a:t>
            </a:r>
            <a:r>
              <a:rPr lang="fr-FR" sz="2000" dirty="0">
                <a:solidFill>
                  <a:srgbClr val="1A1A1A"/>
                </a:solidFill>
                <a:latin typeface="colaboratelightregular"/>
              </a:rPr>
              <a:t>s roues : 70cm</a:t>
            </a:r>
            <a:endParaRPr lang="fr-FR" sz="2000" i="0" dirty="0">
              <a:solidFill>
                <a:srgbClr val="1A1A1A"/>
              </a:solidFill>
              <a:effectLst/>
              <a:latin typeface="colaboratelightregular"/>
            </a:endParaRPr>
          </a:p>
          <a:p>
            <a:pPr marL="342900" lvl="0" indent="-342900">
              <a:buFont typeface="Arial" panose="020B0604020202020204" pitchFamily="34" charset="0"/>
              <a:buChar char="•"/>
            </a:pPr>
            <a:r>
              <a:rPr lang="fr-FR" sz="2000" dirty="0">
                <a:solidFill>
                  <a:srgbClr val="1A1A1A"/>
                </a:solidFill>
                <a:latin typeface="colaboratelightregular"/>
              </a:rPr>
              <a:t>Diamètre du Plateau Avant : 21cm</a:t>
            </a:r>
            <a:endParaRPr lang="fr-FR" sz="2000" i="0" dirty="0">
              <a:solidFill>
                <a:srgbClr val="1A1A1A"/>
              </a:solidFill>
              <a:effectLst/>
              <a:latin typeface="colaboratelightregular"/>
            </a:endParaRPr>
          </a:p>
          <a:p>
            <a:pPr marL="342900" lvl="0" indent="-342900">
              <a:buFont typeface="Arial" panose="020B0604020202020204" pitchFamily="34" charset="0"/>
              <a:buChar char="•"/>
            </a:pPr>
            <a:r>
              <a:rPr lang="fr-FR" sz="2000" dirty="0">
                <a:solidFill>
                  <a:srgbClr val="1A1A1A"/>
                </a:solidFill>
                <a:latin typeface="colaboratelightregular"/>
              </a:rPr>
              <a:t>Diamètre du plateau Arrière : 7cm</a:t>
            </a:r>
          </a:p>
          <a:p>
            <a:pPr marL="342900" lvl="0" indent="-342900">
              <a:buFont typeface="Arial" panose="020B0604020202020204" pitchFamily="34" charset="0"/>
              <a:buChar char="•"/>
            </a:pPr>
            <a:endParaRPr lang="fr-FR" sz="2000" i="0" dirty="0">
              <a:solidFill>
                <a:srgbClr val="1A1A1A"/>
              </a:solidFill>
              <a:effectLst/>
              <a:latin typeface="colaboratelightregular"/>
            </a:endParaRPr>
          </a:p>
          <a:p>
            <a:pPr lvl="0"/>
            <a:r>
              <a:rPr lang="fr-FR" sz="2000" dirty="0">
                <a:solidFill>
                  <a:srgbClr val="1A1A1A"/>
                </a:solidFill>
                <a:latin typeface="colaboratelightregular"/>
              </a:rPr>
              <a:t>Faire un schéma du système pour expliquer le fonctionnement</a:t>
            </a:r>
          </a:p>
          <a:p>
            <a:pPr lvl="0"/>
            <a:endParaRPr lang="fr-FR" sz="2000" i="0" dirty="0">
              <a:solidFill>
                <a:srgbClr val="1A1A1A"/>
              </a:solidFill>
              <a:effectLst/>
              <a:latin typeface="colaboratelightregular"/>
            </a:endParaRPr>
          </a:p>
          <a:p>
            <a:pPr lvl="0"/>
            <a:r>
              <a:rPr lang="fr-FR" sz="2000" i="0" dirty="0">
                <a:solidFill>
                  <a:srgbClr val="1A1A1A"/>
                </a:solidFill>
                <a:effectLst/>
                <a:latin typeface="colaboratelightregular"/>
              </a:rPr>
              <a:t>Quelle serait la vitesse de déplacement linéaire si l’on change de vites</a:t>
            </a:r>
            <a:r>
              <a:rPr lang="fr-FR" sz="2000" dirty="0">
                <a:solidFill>
                  <a:srgbClr val="1A1A1A"/>
                </a:solidFill>
                <a:latin typeface="colaboratelightregular"/>
              </a:rPr>
              <a:t>se : Plateau Avant : 19cm et Plateau Arrière : 8cm ?</a:t>
            </a:r>
          </a:p>
          <a:p>
            <a:pPr lvl="0"/>
            <a:endParaRPr lang="fr-FR" sz="2000" i="0" dirty="0">
              <a:solidFill>
                <a:srgbClr val="1A1A1A"/>
              </a:solidFill>
              <a:effectLst/>
              <a:latin typeface="colaboratelightregular"/>
            </a:endParaRPr>
          </a:p>
          <a:p>
            <a:pPr lvl="0"/>
            <a:r>
              <a:rPr lang="fr-FR" sz="2000" dirty="0">
                <a:solidFill>
                  <a:srgbClr val="1A1A1A"/>
                </a:solidFill>
                <a:latin typeface="colaboratelightregular"/>
              </a:rPr>
              <a:t>Quelle serait la vitesse de pédalage si l’on souhaitait avoir la même vitesse de déplacement qu’au début?</a:t>
            </a:r>
            <a:endParaRPr lang="fr-FR" sz="2000" i="0" dirty="0">
              <a:solidFill>
                <a:srgbClr val="1A1A1A"/>
              </a:solidFill>
              <a:effectLst/>
              <a:latin typeface="colaboratelightregular"/>
            </a:endParaRPr>
          </a:p>
        </p:txBody>
      </p:sp>
    </p:spTree>
    <p:extLst>
      <p:ext uri="{BB962C8B-B14F-4D97-AF65-F5344CB8AC3E}">
        <p14:creationId xmlns:p14="http://schemas.microsoft.com/office/powerpoint/2010/main" val="4030884580"/>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 name="Shape 567"/>
          <p:cNvSpPr>
            <a:spLocks noGrp="1"/>
          </p:cNvSpPr>
          <p:nvPr>
            <p:ph type="title"/>
          </p:nvPr>
        </p:nvSpPr>
        <p:spPr>
          <a:xfrm>
            <a:off x="457199" y="273599"/>
            <a:ext cx="8229242" cy="1144801"/>
          </a:xfrm>
          <a:prstGeom prst="rect">
            <a:avLst/>
          </a:prstGeom>
          <a:solidFill>
            <a:schemeClr val="accent1">
              <a:lumMod val="20000"/>
              <a:lumOff val="80000"/>
            </a:schemeClr>
          </a:solidFill>
        </p:spPr>
        <p:txBody>
          <a:bodyPr>
            <a:normAutofit/>
          </a:bodyPr>
          <a:lstStyle>
            <a:lvl1pPr>
              <a:defRPr sz="3600"/>
            </a:lvl1pPr>
          </a:lstStyle>
          <a:p>
            <a:pPr algn="ctr"/>
            <a:r>
              <a:rPr lang="fr-FR" altLang="fr-FR" sz="3200" b="1" dirty="0">
                <a:solidFill>
                  <a:schemeClr val="accent2">
                    <a:lumMod val="50000"/>
                  </a:schemeClr>
                </a:solidFill>
                <a:ea typeface="ＭＳ Ｐゴシック" pitchFamily="34" charset="-128"/>
              </a:rPr>
              <a:t>MOUVEMENT ANGULAIRE : APPLICATION PRATIQUE</a:t>
            </a:r>
            <a:endParaRPr sz="3200" b="1" dirty="0">
              <a:solidFill>
                <a:schemeClr val="accent2">
                  <a:lumMod val="50000"/>
                </a:schemeClr>
              </a:solidFill>
            </a:endParaRPr>
          </a:p>
        </p:txBody>
      </p:sp>
      <p:sp>
        <p:nvSpPr>
          <p:cNvPr id="568" name="Shape 568"/>
          <p:cNvSpPr>
            <a:spLocks noGrp="1"/>
          </p:cNvSpPr>
          <p:nvPr>
            <p:ph type="body" idx="1"/>
          </p:nvPr>
        </p:nvSpPr>
        <p:spPr>
          <a:xfrm>
            <a:off x="457199" y="1604519"/>
            <a:ext cx="8229242" cy="3977281"/>
          </a:xfrm>
          <a:prstGeom prst="rect">
            <a:avLst/>
          </a:prstGeom>
        </p:spPr>
        <p:txBody>
          <a:bodyPr/>
          <a:lstStyle/>
          <a:p>
            <a:pPr marL="0" indent="0">
              <a:buNone/>
              <a:defRPr b="1"/>
            </a:pPr>
            <a:endParaRPr b="0" dirty="0"/>
          </a:p>
          <a:p>
            <a:pPr marL="0" indent="0">
              <a:buNone/>
            </a:pPr>
            <a:endParaRPr dirty="0"/>
          </a:p>
        </p:txBody>
      </p:sp>
      <p:sp>
        <p:nvSpPr>
          <p:cNvPr id="9" name="ZoneTexte 8">
            <a:extLst>
              <a:ext uri="{FF2B5EF4-FFF2-40B4-BE49-F238E27FC236}">
                <a16:creationId xmlns:a16="http://schemas.microsoft.com/office/drawing/2014/main" id="{6BC22AC8-1838-7E09-2361-3DBD574DC5B4}"/>
              </a:ext>
            </a:extLst>
          </p:cNvPr>
          <p:cNvSpPr txBox="1"/>
          <p:nvPr/>
        </p:nvSpPr>
        <p:spPr>
          <a:xfrm>
            <a:off x="457199" y="1604519"/>
            <a:ext cx="8229242" cy="48013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lvl="0"/>
            <a:r>
              <a:rPr lang="fr-FR" sz="1800" i="1" u="sng" dirty="0">
                <a:solidFill>
                  <a:srgbClr val="1A1A1A"/>
                </a:solidFill>
                <a:effectLst/>
                <a:latin typeface="colaboratelightregular"/>
              </a:rPr>
              <a:t>Calcul de la vitesse angulaire au niveau de la pédale : </a:t>
            </a:r>
          </a:p>
          <a:p>
            <a:pPr lvl="0"/>
            <a:r>
              <a:rPr lang="fr-FR" sz="1800" i="0" dirty="0">
                <a:solidFill>
                  <a:srgbClr val="1A1A1A"/>
                </a:solidFill>
                <a:effectLst/>
                <a:latin typeface="colaboratelightregular"/>
              </a:rPr>
              <a:t>1 tour de pédale / seconde = 360° /seconde </a:t>
            </a:r>
          </a:p>
          <a:p>
            <a:pPr lvl="0"/>
            <a:r>
              <a:rPr lang="fr-FR" dirty="0">
                <a:solidFill>
                  <a:srgbClr val="1A1A1A"/>
                </a:solidFill>
                <a:latin typeface="colaboratelightregular"/>
              </a:rPr>
              <a:t>	                                </a:t>
            </a:r>
            <a:r>
              <a:rPr lang="fr-FR" sz="1800" i="0" dirty="0">
                <a:solidFill>
                  <a:srgbClr val="1A1A1A"/>
                </a:solidFill>
                <a:effectLst/>
                <a:latin typeface="colaboratelightregular"/>
              </a:rPr>
              <a:t>=</a:t>
            </a:r>
            <a:r>
              <a:rPr lang="fr-FR" dirty="0">
                <a:solidFill>
                  <a:srgbClr val="1A1A1A"/>
                </a:solidFill>
                <a:latin typeface="colaboratelightregular"/>
              </a:rPr>
              <a:t>2</a:t>
            </a:r>
            <a:r>
              <a:rPr lang="fr-FR" dirty="0">
                <a:solidFill>
                  <a:srgbClr val="1A1A1A"/>
                </a:solidFill>
                <a:latin typeface="colaboratelightregular"/>
                <a:sym typeface="Symbol" panose="05050102010706020507" pitchFamily="18" charset="2"/>
              </a:rPr>
              <a:t> rad /s</a:t>
            </a:r>
          </a:p>
          <a:p>
            <a:pPr lvl="0"/>
            <a:r>
              <a:rPr lang="fr-FR" sz="1800" i="0" dirty="0">
                <a:solidFill>
                  <a:srgbClr val="1A1A1A"/>
                </a:solidFill>
                <a:effectLst/>
                <a:latin typeface="colaboratelightregular"/>
                <a:sym typeface="Symbol" panose="05050102010706020507" pitchFamily="18" charset="2"/>
              </a:rPr>
              <a:t>                                                 =</a:t>
            </a:r>
            <a:r>
              <a:rPr lang="fr-FR" sz="1800" b="1" i="0" dirty="0">
                <a:solidFill>
                  <a:srgbClr val="1A1A1A"/>
                </a:solidFill>
                <a:effectLst/>
                <a:latin typeface="colaboratelightregular"/>
                <a:sym typeface="Symbol" panose="05050102010706020507" pitchFamily="18" charset="2"/>
              </a:rPr>
              <a:t>6,28rad/s</a:t>
            </a:r>
          </a:p>
          <a:p>
            <a:pPr lvl="0"/>
            <a:endParaRPr lang="fr-FR" dirty="0">
              <a:solidFill>
                <a:srgbClr val="1A1A1A"/>
              </a:solidFill>
              <a:latin typeface="colaboratelightregular"/>
              <a:sym typeface="Symbol" panose="05050102010706020507" pitchFamily="18" charset="2"/>
            </a:endParaRPr>
          </a:p>
          <a:p>
            <a:pPr lvl="0"/>
            <a:r>
              <a:rPr lang="fr-FR" sz="1800" i="1" u="sng" dirty="0">
                <a:solidFill>
                  <a:srgbClr val="1A1A1A"/>
                </a:solidFill>
                <a:effectLst/>
                <a:latin typeface="colaboratelightregular"/>
                <a:sym typeface="Symbol" panose="05050102010706020507" pitchFamily="18" charset="2"/>
              </a:rPr>
              <a:t>Calcul de la vitesse linéaire de la chaine : </a:t>
            </a:r>
          </a:p>
          <a:p>
            <a:pPr lvl="0"/>
            <a:r>
              <a:rPr lang="fr-FR" dirty="0">
                <a:solidFill>
                  <a:srgbClr val="1A1A1A"/>
                </a:solidFill>
                <a:latin typeface="colaboratelightregular"/>
                <a:sym typeface="Symbol" panose="05050102010706020507" pitchFamily="18" charset="2"/>
              </a:rPr>
              <a:t></a:t>
            </a:r>
            <a:r>
              <a:rPr lang="fr-FR" sz="1000" dirty="0">
                <a:solidFill>
                  <a:srgbClr val="1A1A1A"/>
                </a:solidFill>
                <a:latin typeface="colaboratelightregular"/>
                <a:sym typeface="Symbol" panose="05050102010706020507" pitchFamily="18" charset="2"/>
              </a:rPr>
              <a:t>pédale</a:t>
            </a:r>
            <a:r>
              <a:rPr lang="fr-FR" dirty="0">
                <a:solidFill>
                  <a:srgbClr val="1A1A1A"/>
                </a:solidFill>
                <a:latin typeface="colaboratelightregular"/>
                <a:sym typeface="Symbol" panose="05050102010706020507" pitchFamily="18" charset="2"/>
              </a:rPr>
              <a:t> = </a:t>
            </a:r>
            <a:r>
              <a:rPr lang="fr-FR" sz="1000" dirty="0">
                <a:solidFill>
                  <a:srgbClr val="1A1A1A"/>
                </a:solidFill>
                <a:latin typeface="colaboratelightregular"/>
                <a:sym typeface="Symbol" panose="05050102010706020507" pitchFamily="18" charset="2"/>
              </a:rPr>
              <a:t>plateau av </a:t>
            </a:r>
            <a:r>
              <a:rPr lang="fr-FR" dirty="0">
                <a:solidFill>
                  <a:srgbClr val="1A1A1A"/>
                </a:solidFill>
                <a:latin typeface="colaboratelightregular"/>
                <a:sym typeface="Symbol" panose="05050102010706020507" pitchFamily="18" charset="2"/>
              </a:rPr>
              <a:t>= 6,28 rad/s                   </a:t>
            </a:r>
            <a:r>
              <a:rPr lang="fr-FR" sz="1800" i="0" dirty="0" err="1">
                <a:solidFill>
                  <a:srgbClr val="1A1A1A"/>
                </a:solidFill>
                <a:effectLst/>
                <a:latin typeface="colaboratelightregular"/>
                <a:sym typeface="Symbol" panose="05050102010706020507" pitchFamily="18" charset="2"/>
              </a:rPr>
              <a:t>R</a:t>
            </a:r>
            <a:r>
              <a:rPr lang="fr-FR" sz="1000" i="0" dirty="0" err="1">
                <a:solidFill>
                  <a:srgbClr val="1A1A1A"/>
                </a:solidFill>
                <a:effectLst/>
                <a:latin typeface="colaboratelightregular"/>
                <a:sym typeface="Symbol" panose="05050102010706020507" pitchFamily="18" charset="2"/>
              </a:rPr>
              <a:t>plateau</a:t>
            </a:r>
            <a:r>
              <a:rPr lang="fr-FR" sz="1800" i="0" dirty="0">
                <a:solidFill>
                  <a:srgbClr val="1A1A1A"/>
                </a:solidFill>
                <a:effectLst/>
                <a:latin typeface="colaboratelightregular"/>
                <a:sym typeface="Symbol" panose="05050102010706020507" pitchFamily="18" charset="2"/>
              </a:rPr>
              <a:t> </a:t>
            </a:r>
            <a:r>
              <a:rPr lang="fr-FR" sz="1000" i="0" dirty="0">
                <a:solidFill>
                  <a:srgbClr val="1A1A1A"/>
                </a:solidFill>
                <a:effectLst/>
                <a:latin typeface="colaboratelightregular"/>
                <a:sym typeface="Symbol" panose="05050102010706020507" pitchFamily="18" charset="2"/>
              </a:rPr>
              <a:t>av</a:t>
            </a:r>
            <a:r>
              <a:rPr lang="fr-FR" sz="1800" i="0" dirty="0">
                <a:solidFill>
                  <a:srgbClr val="1A1A1A"/>
                </a:solidFill>
                <a:effectLst/>
                <a:latin typeface="colaboratelightregular"/>
                <a:sym typeface="Symbol" panose="05050102010706020507" pitchFamily="18" charset="2"/>
              </a:rPr>
              <a:t> = 10,5cm soit 0,105m</a:t>
            </a:r>
          </a:p>
          <a:p>
            <a:pPr algn="ctr"/>
            <a:r>
              <a:rPr lang="fr-FR" dirty="0">
                <a:solidFill>
                  <a:srgbClr val="1A1A1A"/>
                </a:solidFill>
                <a:latin typeface="colaboratelightregular"/>
                <a:sym typeface="Symbol" panose="05050102010706020507" pitchFamily="18" charset="2"/>
              </a:rPr>
              <a:t>Donc : </a:t>
            </a:r>
            <a:r>
              <a:rPr lang="fr-FR" dirty="0" err="1">
                <a:solidFill>
                  <a:srgbClr val="1A1A1A"/>
                </a:solidFill>
                <a:latin typeface="colaboratelightregular"/>
                <a:sym typeface="Symbol" panose="05050102010706020507" pitchFamily="18" charset="2"/>
              </a:rPr>
              <a:t>V</a:t>
            </a:r>
            <a:r>
              <a:rPr lang="fr-FR" sz="1000" dirty="0" err="1">
                <a:solidFill>
                  <a:srgbClr val="1A1A1A"/>
                </a:solidFill>
                <a:latin typeface="colaboratelightregular"/>
                <a:sym typeface="Symbol" panose="05050102010706020507" pitchFamily="18" charset="2"/>
              </a:rPr>
              <a:t>chaine</a:t>
            </a:r>
            <a:r>
              <a:rPr lang="fr-FR" dirty="0">
                <a:solidFill>
                  <a:srgbClr val="1A1A1A"/>
                </a:solidFill>
                <a:latin typeface="colaboratelightregular"/>
                <a:sym typeface="Symbol" panose="05050102010706020507" pitchFamily="18" charset="2"/>
              </a:rPr>
              <a:t> = R </a:t>
            </a:r>
            <a:r>
              <a:rPr lang="fr-FR" sz="1000" dirty="0">
                <a:solidFill>
                  <a:srgbClr val="1A1A1A"/>
                </a:solidFill>
                <a:latin typeface="colaboratelightregular"/>
                <a:sym typeface="Symbol" panose="05050102010706020507" pitchFamily="18" charset="2"/>
              </a:rPr>
              <a:t>plateau av</a:t>
            </a:r>
            <a:r>
              <a:rPr lang="fr-FR" dirty="0">
                <a:solidFill>
                  <a:srgbClr val="1A1A1A"/>
                </a:solidFill>
                <a:latin typeface="colaboratelightregular"/>
                <a:sym typeface="Symbol" panose="05050102010706020507" pitchFamily="18" charset="2"/>
              </a:rPr>
              <a:t> . </a:t>
            </a:r>
            <a:r>
              <a:rPr lang="fr-FR" sz="1000" dirty="0">
                <a:solidFill>
                  <a:srgbClr val="1A1A1A"/>
                </a:solidFill>
                <a:latin typeface="colaboratelightregular"/>
                <a:sym typeface="Symbol" panose="05050102010706020507" pitchFamily="18" charset="2"/>
              </a:rPr>
              <a:t>plateau av</a:t>
            </a:r>
          </a:p>
          <a:p>
            <a:pPr lvl="0"/>
            <a:r>
              <a:rPr lang="fr-FR" sz="1800" i="0" dirty="0">
                <a:solidFill>
                  <a:srgbClr val="1A1A1A"/>
                </a:solidFill>
                <a:effectLst/>
                <a:latin typeface="colaboratelightregular"/>
              </a:rPr>
              <a:t>                                                                        =0,105.6,28 </a:t>
            </a:r>
          </a:p>
          <a:p>
            <a:pPr lvl="0"/>
            <a:r>
              <a:rPr lang="fr-FR" dirty="0">
                <a:solidFill>
                  <a:srgbClr val="1A1A1A"/>
                </a:solidFill>
                <a:latin typeface="colaboratelightregular"/>
              </a:rPr>
              <a:t>                                                                        </a:t>
            </a:r>
            <a:r>
              <a:rPr lang="fr-FR" sz="1800" i="0" dirty="0">
                <a:solidFill>
                  <a:srgbClr val="1A1A1A"/>
                </a:solidFill>
                <a:effectLst/>
                <a:latin typeface="colaboratelightregular"/>
              </a:rPr>
              <a:t>= </a:t>
            </a:r>
            <a:r>
              <a:rPr lang="fr-FR" sz="1800" b="1" i="0" dirty="0">
                <a:solidFill>
                  <a:srgbClr val="1A1A1A"/>
                </a:solidFill>
                <a:effectLst/>
                <a:latin typeface="colaboratelightregular"/>
              </a:rPr>
              <a:t>0,66m/s</a:t>
            </a:r>
          </a:p>
          <a:p>
            <a:pPr lvl="0"/>
            <a:endParaRPr lang="fr-FR" dirty="0">
              <a:solidFill>
                <a:srgbClr val="1A1A1A"/>
              </a:solidFill>
              <a:latin typeface="colaboratelightregular"/>
            </a:endParaRPr>
          </a:p>
          <a:p>
            <a:pPr lvl="0"/>
            <a:r>
              <a:rPr lang="fr-FR" sz="1800" i="1" u="sng" dirty="0">
                <a:solidFill>
                  <a:srgbClr val="1A1A1A"/>
                </a:solidFill>
                <a:effectLst/>
                <a:latin typeface="colaboratelightregular"/>
              </a:rPr>
              <a:t>Calcul de la vitesse angulaire Plateau Arrière : </a:t>
            </a:r>
          </a:p>
          <a:p>
            <a:pPr lvl="0"/>
            <a:r>
              <a:rPr lang="fr-FR" dirty="0">
                <a:solidFill>
                  <a:srgbClr val="1A1A1A"/>
                </a:solidFill>
                <a:latin typeface="colaboratelightregular"/>
              </a:rPr>
              <a:t>R </a:t>
            </a:r>
            <a:r>
              <a:rPr lang="fr-FR" sz="1000" dirty="0">
                <a:solidFill>
                  <a:srgbClr val="1A1A1A"/>
                </a:solidFill>
                <a:latin typeface="colaboratelightregular"/>
              </a:rPr>
              <a:t>plateau </a:t>
            </a:r>
            <a:r>
              <a:rPr lang="fr-FR" sz="1000" dirty="0" err="1">
                <a:solidFill>
                  <a:srgbClr val="1A1A1A"/>
                </a:solidFill>
                <a:latin typeface="colaboratelightregular"/>
              </a:rPr>
              <a:t>arr</a:t>
            </a:r>
            <a:r>
              <a:rPr lang="fr-FR" sz="1000" dirty="0">
                <a:solidFill>
                  <a:srgbClr val="1A1A1A"/>
                </a:solidFill>
                <a:latin typeface="colaboratelightregular"/>
              </a:rPr>
              <a:t> </a:t>
            </a:r>
            <a:r>
              <a:rPr lang="fr-FR" dirty="0">
                <a:solidFill>
                  <a:srgbClr val="1A1A1A"/>
                </a:solidFill>
                <a:latin typeface="colaboratelightregular"/>
              </a:rPr>
              <a:t>= 3,5cm soit 0,035m</a:t>
            </a:r>
            <a:endParaRPr lang="fr-FR" sz="1800" i="0" dirty="0">
              <a:solidFill>
                <a:srgbClr val="1A1A1A"/>
              </a:solidFill>
              <a:effectLst/>
              <a:latin typeface="colaboratelightregular"/>
            </a:endParaRPr>
          </a:p>
          <a:p>
            <a:pPr lvl="0" algn="ctr"/>
            <a:r>
              <a:rPr lang="fr-FR" dirty="0">
                <a:solidFill>
                  <a:srgbClr val="1A1A1A"/>
                </a:solidFill>
                <a:latin typeface="colaboratelightregular"/>
                <a:sym typeface="Symbol" panose="05050102010706020507" pitchFamily="18" charset="2"/>
              </a:rPr>
              <a:t></a:t>
            </a:r>
            <a:r>
              <a:rPr lang="fr-FR" sz="1000" dirty="0">
                <a:solidFill>
                  <a:srgbClr val="1A1A1A"/>
                </a:solidFill>
                <a:latin typeface="colaboratelightregular"/>
                <a:sym typeface="Symbol" panose="05050102010706020507" pitchFamily="18" charset="2"/>
              </a:rPr>
              <a:t>plateau </a:t>
            </a:r>
            <a:r>
              <a:rPr lang="fr-FR" sz="1000" dirty="0" err="1">
                <a:solidFill>
                  <a:srgbClr val="1A1A1A"/>
                </a:solidFill>
                <a:latin typeface="colaboratelightregular"/>
                <a:sym typeface="Symbol" panose="05050102010706020507" pitchFamily="18" charset="2"/>
              </a:rPr>
              <a:t>arr</a:t>
            </a:r>
            <a:r>
              <a:rPr lang="fr-FR" sz="1000" dirty="0">
                <a:solidFill>
                  <a:srgbClr val="1A1A1A"/>
                </a:solidFill>
                <a:latin typeface="colaboratelightregular"/>
                <a:sym typeface="Symbol" panose="05050102010706020507" pitchFamily="18" charset="2"/>
              </a:rPr>
              <a:t> </a:t>
            </a:r>
            <a:r>
              <a:rPr lang="fr-FR" dirty="0">
                <a:solidFill>
                  <a:srgbClr val="1A1A1A"/>
                </a:solidFill>
                <a:latin typeface="colaboratelightregular"/>
                <a:sym typeface="Symbol" panose="05050102010706020507" pitchFamily="18" charset="2"/>
              </a:rPr>
              <a:t>= </a:t>
            </a:r>
            <a:r>
              <a:rPr lang="fr-FR" dirty="0" err="1">
                <a:solidFill>
                  <a:srgbClr val="1A1A1A"/>
                </a:solidFill>
                <a:latin typeface="colaboratelightregular"/>
                <a:sym typeface="Symbol" panose="05050102010706020507" pitchFamily="18" charset="2"/>
              </a:rPr>
              <a:t>V</a:t>
            </a:r>
            <a:r>
              <a:rPr lang="fr-FR" sz="1000" dirty="0" err="1">
                <a:solidFill>
                  <a:srgbClr val="1A1A1A"/>
                </a:solidFill>
                <a:latin typeface="colaboratelightregular"/>
                <a:sym typeface="Symbol" panose="05050102010706020507" pitchFamily="18" charset="2"/>
              </a:rPr>
              <a:t>chaine</a:t>
            </a:r>
            <a:r>
              <a:rPr lang="fr-FR" dirty="0">
                <a:solidFill>
                  <a:srgbClr val="1A1A1A"/>
                </a:solidFill>
                <a:latin typeface="colaboratelightregular"/>
                <a:sym typeface="Symbol" panose="05050102010706020507" pitchFamily="18" charset="2"/>
              </a:rPr>
              <a:t> / R </a:t>
            </a:r>
            <a:r>
              <a:rPr lang="fr-FR" sz="1000" dirty="0">
                <a:solidFill>
                  <a:srgbClr val="1A1A1A"/>
                </a:solidFill>
                <a:latin typeface="colaboratelightregular"/>
                <a:sym typeface="Symbol" panose="05050102010706020507" pitchFamily="18" charset="2"/>
              </a:rPr>
              <a:t>plateau </a:t>
            </a:r>
            <a:r>
              <a:rPr lang="fr-FR" sz="1000" dirty="0" err="1">
                <a:solidFill>
                  <a:srgbClr val="1A1A1A"/>
                </a:solidFill>
                <a:latin typeface="colaboratelightregular"/>
                <a:sym typeface="Symbol" panose="05050102010706020507" pitchFamily="18" charset="2"/>
              </a:rPr>
              <a:t>arr</a:t>
            </a:r>
            <a:endParaRPr lang="fr-FR" sz="1000" dirty="0">
              <a:solidFill>
                <a:srgbClr val="1A1A1A"/>
              </a:solidFill>
              <a:latin typeface="colaboratelightregular"/>
              <a:sym typeface="Symbol" panose="05050102010706020507" pitchFamily="18" charset="2"/>
            </a:endParaRPr>
          </a:p>
          <a:p>
            <a:pPr lvl="0"/>
            <a:r>
              <a:rPr lang="fr-FR" sz="1800" i="0" dirty="0">
                <a:solidFill>
                  <a:srgbClr val="1A1A1A"/>
                </a:solidFill>
                <a:effectLst/>
                <a:latin typeface="colaboratelightregular"/>
                <a:sym typeface="Symbol" panose="05050102010706020507" pitchFamily="18" charset="2"/>
              </a:rPr>
              <a:t>                                                                     =0,66</a:t>
            </a:r>
            <a:r>
              <a:rPr lang="fr-FR" dirty="0">
                <a:solidFill>
                  <a:srgbClr val="1A1A1A"/>
                </a:solidFill>
                <a:latin typeface="colaboratelightregular"/>
                <a:sym typeface="Symbol" panose="05050102010706020507" pitchFamily="18" charset="2"/>
              </a:rPr>
              <a:t> / 0,035</a:t>
            </a:r>
          </a:p>
          <a:p>
            <a:pPr lvl="0"/>
            <a:r>
              <a:rPr lang="fr-FR" sz="1800" i="0" dirty="0">
                <a:solidFill>
                  <a:srgbClr val="1A1A1A"/>
                </a:solidFill>
                <a:effectLst/>
                <a:latin typeface="colaboratelightregular"/>
                <a:sym typeface="Symbol" panose="05050102010706020507" pitchFamily="18" charset="2"/>
              </a:rPr>
              <a:t>                                                                     =</a:t>
            </a:r>
            <a:r>
              <a:rPr lang="fr-FR" sz="1800" b="1" i="0" dirty="0">
                <a:solidFill>
                  <a:srgbClr val="1A1A1A"/>
                </a:solidFill>
                <a:effectLst/>
                <a:latin typeface="colaboratelightregular"/>
                <a:sym typeface="Symbol" panose="05050102010706020507" pitchFamily="18" charset="2"/>
              </a:rPr>
              <a:t>18,85rad/s </a:t>
            </a:r>
          </a:p>
          <a:p>
            <a:pPr lvl="0"/>
            <a:endParaRPr lang="fr-FR" sz="1800" i="0" dirty="0">
              <a:solidFill>
                <a:srgbClr val="1A1A1A"/>
              </a:solidFill>
              <a:effectLst/>
              <a:latin typeface="colaboratelightregular"/>
            </a:endParaRPr>
          </a:p>
        </p:txBody>
      </p:sp>
    </p:spTree>
    <p:extLst>
      <p:ext uri="{BB962C8B-B14F-4D97-AF65-F5344CB8AC3E}">
        <p14:creationId xmlns:p14="http://schemas.microsoft.com/office/powerpoint/2010/main" val="1087037847"/>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 name="Shape 567"/>
          <p:cNvSpPr>
            <a:spLocks noGrp="1"/>
          </p:cNvSpPr>
          <p:nvPr>
            <p:ph type="title"/>
          </p:nvPr>
        </p:nvSpPr>
        <p:spPr>
          <a:xfrm>
            <a:off x="457199" y="273599"/>
            <a:ext cx="8229242" cy="1144801"/>
          </a:xfrm>
          <a:prstGeom prst="rect">
            <a:avLst/>
          </a:prstGeom>
          <a:solidFill>
            <a:schemeClr val="accent1">
              <a:lumMod val="20000"/>
              <a:lumOff val="80000"/>
            </a:schemeClr>
          </a:solidFill>
        </p:spPr>
        <p:txBody>
          <a:bodyPr>
            <a:normAutofit/>
          </a:bodyPr>
          <a:lstStyle>
            <a:lvl1pPr>
              <a:defRPr sz="3600"/>
            </a:lvl1pPr>
          </a:lstStyle>
          <a:p>
            <a:pPr algn="ctr"/>
            <a:r>
              <a:rPr lang="fr-FR" altLang="fr-FR" sz="3200" b="1" dirty="0">
                <a:solidFill>
                  <a:schemeClr val="accent2">
                    <a:lumMod val="50000"/>
                  </a:schemeClr>
                </a:solidFill>
                <a:ea typeface="ＭＳ Ｐゴシック" pitchFamily="34" charset="-128"/>
              </a:rPr>
              <a:t>MOUVEMENT ANGULAIRE : APPLICATION PRATIQUE</a:t>
            </a:r>
            <a:endParaRPr sz="3200" b="1" dirty="0">
              <a:solidFill>
                <a:schemeClr val="accent2">
                  <a:lumMod val="50000"/>
                </a:schemeClr>
              </a:solidFill>
            </a:endParaRPr>
          </a:p>
        </p:txBody>
      </p:sp>
      <p:sp>
        <p:nvSpPr>
          <p:cNvPr id="568" name="Shape 568"/>
          <p:cNvSpPr>
            <a:spLocks noGrp="1"/>
          </p:cNvSpPr>
          <p:nvPr>
            <p:ph type="body" idx="1"/>
          </p:nvPr>
        </p:nvSpPr>
        <p:spPr>
          <a:xfrm>
            <a:off x="457199" y="1604519"/>
            <a:ext cx="8229242" cy="3977281"/>
          </a:xfrm>
          <a:prstGeom prst="rect">
            <a:avLst/>
          </a:prstGeom>
        </p:spPr>
        <p:txBody>
          <a:bodyPr/>
          <a:lstStyle/>
          <a:p>
            <a:pPr marL="0" indent="0">
              <a:buNone/>
              <a:defRPr b="1"/>
            </a:pPr>
            <a:endParaRPr b="0" dirty="0"/>
          </a:p>
          <a:p>
            <a:pPr marL="0" indent="0">
              <a:buNone/>
            </a:pPr>
            <a:endParaRPr dirty="0"/>
          </a:p>
        </p:txBody>
      </p:sp>
      <p:sp>
        <p:nvSpPr>
          <p:cNvPr id="9" name="ZoneTexte 8">
            <a:extLst>
              <a:ext uri="{FF2B5EF4-FFF2-40B4-BE49-F238E27FC236}">
                <a16:creationId xmlns:a16="http://schemas.microsoft.com/office/drawing/2014/main" id="{6BC22AC8-1838-7E09-2361-3DBD574DC5B4}"/>
              </a:ext>
            </a:extLst>
          </p:cNvPr>
          <p:cNvSpPr txBox="1"/>
          <p:nvPr/>
        </p:nvSpPr>
        <p:spPr>
          <a:xfrm>
            <a:off x="457199" y="1604519"/>
            <a:ext cx="8229242" cy="313932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lvl="0"/>
            <a:endParaRPr lang="fr-FR" dirty="0">
              <a:solidFill>
                <a:srgbClr val="1A1A1A"/>
              </a:solidFill>
              <a:latin typeface="colaboratelightregular"/>
              <a:sym typeface="Symbol" panose="05050102010706020507" pitchFamily="18" charset="2"/>
            </a:endParaRPr>
          </a:p>
          <a:p>
            <a:pPr lvl="0"/>
            <a:r>
              <a:rPr lang="fr-FR" sz="1800" i="1" u="sng" dirty="0">
                <a:solidFill>
                  <a:srgbClr val="1A1A1A"/>
                </a:solidFill>
                <a:effectLst/>
                <a:latin typeface="colaboratelightregular"/>
                <a:sym typeface="Symbol" panose="05050102010706020507" pitchFamily="18" charset="2"/>
              </a:rPr>
              <a:t>Calcul de la vitesse linéaire de la Roue : </a:t>
            </a:r>
          </a:p>
          <a:p>
            <a:pPr lvl="0"/>
            <a:r>
              <a:rPr lang="fr-FR" dirty="0">
                <a:solidFill>
                  <a:srgbClr val="1A1A1A"/>
                </a:solidFill>
                <a:latin typeface="colaboratelightregular"/>
                <a:sym typeface="Symbol" panose="05050102010706020507" pitchFamily="18" charset="2"/>
              </a:rPr>
              <a:t></a:t>
            </a:r>
            <a:r>
              <a:rPr lang="fr-FR" sz="1000" dirty="0">
                <a:solidFill>
                  <a:srgbClr val="1A1A1A"/>
                </a:solidFill>
                <a:latin typeface="colaboratelightregular"/>
                <a:sym typeface="Symbol" panose="05050102010706020507" pitchFamily="18" charset="2"/>
              </a:rPr>
              <a:t>roue</a:t>
            </a:r>
            <a:r>
              <a:rPr lang="fr-FR" dirty="0">
                <a:solidFill>
                  <a:srgbClr val="1A1A1A"/>
                </a:solidFill>
                <a:latin typeface="colaboratelightregular"/>
                <a:sym typeface="Symbol" panose="05050102010706020507" pitchFamily="18" charset="2"/>
              </a:rPr>
              <a:t> = </a:t>
            </a:r>
            <a:r>
              <a:rPr lang="fr-FR" sz="1000" dirty="0">
                <a:solidFill>
                  <a:srgbClr val="1A1A1A"/>
                </a:solidFill>
                <a:latin typeface="colaboratelightregular"/>
                <a:sym typeface="Symbol" panose="05050102010706020507" pitchFamily="18" charset="2"/>
              </a:rPr>
              <a:t>plateau </a:t>
            </a:r>
            <a:r>
              <a:rPr lang="fr-FR" sz="1000" dirty="0" err="1">
                <a:solidFill>
                  <a:srgbClr val="1A1A1A"/>
                </a:solidFill>
                <a:latin typeface="colaboratelightregular"/>
                <a:sym typeface="Symbol" panose="05050102010706020507" pitchFamily="18" charset="2"/>
              </a:rPr>
              <a:t>arr</a:t>
            </a:r>
            <a:r>
              <a:rPr lang="fr-FR" sz="1000" dirty="0">
                <a:solidFill>
                  <a:srgbClr val="1A1A1A"/>
                </a:solidFill>
                <a:latin typeface="colaboratelightregular"/>
                <a:sym typeface="Symbol" panose="05050102010706020507" pitchFamily="18" charset="2"/>
              </a:rPr>
              <a:t> </a:t>
            </a:r>
            <a:r>
              <a:rPr lang="fr-FR" dirty="0">
                <a:solidFill>
                  <a:srgbClr val="1A1A1A"/>
                </a:solidFill>
                <a:latin typeface="colaboratelightregular"/>
                <a:sym typeface="Symbol" panose="05050102010706020507" pitchFamily="18" charset="2"/>
              </a:rPr>
              <a:t>= 18,85 rad/s                   </a:t>
            </a:r>
            <a:r>
              <a:rPr lang="fr-FR" sz="1800" i="0" dirty="0" err="1">
                <a:solidFill>
                  <a:srgbClr val="1A1A1A"/>
                </a:solidFill>
                <a:effectLst/>
                <a:latin typeface="colaboratelightregular"/>
                <a:sym typeface="Symbol" panose="05050102010706020507" pitchFamily="18" charset="2"/>
              </a:rPr>
              <a:t>R</a:t>
            </a:r>
            <a:r>
              <a:rPr lang="fr-FR" sz="1000" i="0" dirty="0" err="1">
                <a:solidFill>
                  <a:srgbClr val="1A1A1A"/>
                </a:solidFill>
                <a:effectLst/>
                <a:latin typeface="colaboratelightregular"/>
                <a:sym typeface="Symbol" panose="05050102010706020507" pitchFamily="18" charset="2"/>
              </a:rPr>
              <a:t>roue</a:t>
            </a:r>
            <a:r>
              <a:rPr lang="fr-FR" sz="1800" i="0" dirty="0">
                <a:solidFill>
                  <a:srgbClr val="1A1A1A"/>
                </a:solidFill>
                <a:effectLst/>
                <a:latin typeface="colaboratelightregular"/>
                <a:sym typeface="Symbol" panose="05050102010706020507" pitchFamily="18" charset="2"/>
              </a:rPr>
              <a:t>= 35cm soit 0,350m</a:t>
            </a:r>
          </a:p>
          <a:p>
            <a:pPr algn="ctr"/>
            <a:r>
              <a:rPr lang="fr-FR" dirty="0">
                <a:solidFill>
                  <a:srgbClr val="1A1A1A"/>
                </a:solidFill>
                <a:latin typeface="colaboratelightregular"/>
                <a:sym typeface="Symbol" panose="05050102010706020507" pitchFamily="18" charset="2"/>
              </a:rPr>
              <a:t>Donc : </a:t>
            </a:r>
            <a:r>
              <a:rPr lang="fr-FR" dirty="0" err="1">
                <a:solidFill>
                  <a:srgbClr val="1A1A1A"/>
                </a:solidFill>
                <a:latin typeface="colaboratelightregular"/>
                <a:sym typeface="Symbol" panose="05050102010706020507" pitchFamily="18" charset="2"/>
              </a:rPr>
              <a:t>V</a:t>
            </a:r>
            <a:r>
              <a:rPr lang="fr-FR" sz="1000" dirty="0" err="1">
                <a:solidFill>
                  <a:srgbClr val="1A1A1A"/>
                </a:solidFill>
                <a:latin typeface="colaboratelightregular"/>
                <a:sym typeface="Symbol" panose="05050102010706020507" pitchFamily="18" charset="2"/>
              </a:rPr>
              <a:t>roue</a:t>
            </a:r>
            <a:r>
              <a:rPr lang="fr-FR" dirty="0">
                <a:solidFill>
                  <a:srgbClr val="1A1A1A"/>
                </a:solidFill>
                <a:latin typeface="colaboratelightregular"/>
                <a:sym typeface="Symbol" panose="05050102010706020507" pitchFamily="18" charset="2"/>
              </a:rPr>
              <a:t> = </a:t>
            </a:r>
            <a:r>
              <a:rPr lang="fr-FR" dirty="0" err="1">
                <a:solidFill>
                  <a:srgbClr val="1A1A1A"/>
                </a:solidFill>
                <a:latin typeface="colaboratelightregular"/>
                <a:sym typeface="Symbol" panose="05050102010706020507" pitchFamily="18" charset="2"/>
              </a:rPr>
              <a:t>R</a:t>
            </a:r>
            <a:r>
              <a:rPr lang="fr-FR" sz="1000" dirty="0" err="1">
                <a:solidFill>
                  <a:srgbClr val="1A1A1A"/>
                </a:solidFill>
                <a:latin typeface="colaboratelightregular"/>
                <a:sym typeface="Symbol" panose="05050102010706020507" pitchFamily="18" charset="2"/>
              </a:rPr>
              <a:t>roue</a:t>
            </a:r>
            <a:r>
              <a:rPr lang="fr-FR" sz="1000" dirty="0">
                <a:solidFill>
                  <a:srgbClr val="1A1A1A"/>
                </a:solidFill>
                <a:latin typeface="colaboratelightregular"/>
                <a:sym typeface="Symbol" panose="05050102010706020507" pitchFamily="18" charset="2"/>
              </a:rPr>
              <a:t>  </a:t>
            </a:r>
            <a:r>
              <a:rPr lang="fr-FR" dirty="0">
                <a:solidFill>
                  <a:srgbClr val="1A1A1A"/>
                </a:solidFill>
                <a:latin typeface="colaboratelightregular"/>
                <a:sym typeface="Symbol" panose="05050102010706020507" pitchFamily="18" charset="2"/>
              </a:rPr>
              <a:t>. </a:t>
            </a:r>
            <a:r>
              <a:rPr lang="fr-FR" sz="1000" dirty="0">
                <a:solidFill>
                  <a:srgbClr val="1A1A1A"/>
                </a:solidFill>
                <a:latin typeface="colaboratelightregular"/>
                <a:sym typeface="Symbol" panose="05050102010706020507" pitchFamily="18" charset="2"/>
              </a:rPr>
              <a:t>roue</a:t>
            </a:r>
          </a:p>
          <a:p>
            <a:pPr lvl="0"/>
            <a:r>
              <a:rPr lang="fr-FR" sz="1800" i="0" dirty="0">
                <a:solidFill>
                  <a:srgbClr val="1A1A1A"/>
                </a:solidFill>
                <a:effectLst/>
                <a:latin typeface="colaboratelightregular"/>
              </a:rPr>
              <a:t>                                                                            =0,350 . </a:t>
            </a:r>
            <a:r>
              <a:rPr lang="fr-FR" dirty="0">
                <a:solidFill>
                  <a:srgbClr val="1A1A1A"/>
                </a:solidFill>
                <a:latin typeface="colaboratelightregular"/>
              </a:rPr>
              <a:t>18,85</a:t>
            </a:r>
            <a:r>
              <a:rPr lang="fr-FR" sz="1800" i="0" dirty="0">
                <a:solidFill>
                  <a:srgbClr val="1A1A1A"/>
                </a:solidFill>
                <a:effectLst/>
                <a:latin typeface="colaboratelightregular"/>
              </a:rPr>
              <a:t> </a:t>
            </a:r>
          </a:p>
          <a:p>
            <a:pPr lvl="0"/>
            <a:r>
              <a:rPr lang="fr-FR" dirty="0">
                <a:solidFill>
                  <a:srgbClr val="1A1A1A"/>
                </a:solidFill>
                <a:latin typeface="colaboratelightregular"/>
              </a:rPr>
              <a:t>                                                                            </a:t>
            </a:r>
            <a:r>
              <a:rPr lang="fr-FR" sz="1800" i="0" dirty="0">
                <a:solidFill>
                  <a:srgbClr val="1A1A1A"/>
                </a:solidFill>
                <a:effectLst/>
                <a:latin typeface="colaboratelightregular"/>
              </a:rPr>
              <a:t>= </a:t>
            </a:r>
            <a:r>
              <a:rPr lang="fr-FR" sz="1800" b="1" i="0" dirty="0">
                <a:solidFill>
                  <a:srgbClr val="1A1A1A"/>
                </a:solidFill>
                <a:effectLst/>
                <a:latin typeface="colaboratelightregular"/>
              </a:rPr>
              <a:t>6,6m/s</a:t>
            </a:r>
            <a:r>
              <a:rPr lang="fr-FR" sz="1800" i="0" dirty="0">
                <a:solidFill>
                  <a:srgbClr val="1A1A1A"/>
                </a:solidFill>
                <a:effectLst/>
                <a:latin typeface="colaboratelightregular"/>
              </a:rPr>
              <a:t>  soit  </a:t>
            </a:r>
            <a:r>
              <a:rPr lang="fr-FR" sz="1800" b="1" i="0" dirty="0">
                <a:solidFill>
                  <a:srgbClr val="1A1A1A"/>
                </a:solidFill>
                <a:effectLst/>
                <a:latin typeface="colaboratelightregular"/>
              </a:rPr>
              <a:t>23,76km/h</a:t>
            </a:r>
          </a:p>
          <a:p>
            <a:pPr lvl="0"/>
            <a:endParaRPr lang="fr-FR" dirty="0">
              <a:solidFill>
                <a:srgbClr val="1A1A1A"/>
              </a:solidFill>
              <a:latin typeface="colaboratelightregular"/>
            </a:endParaRPr>
          </a:p>
          <a:p>
            <a:pPr lvl="0"/>
            <a:endParaRPr lang="fr-FR" sz="1800" i="0" dirty="0">
              <a:solidFill>
                <a:srgbClr val="1A1A1A"/>
              </a:solidFill>
              <a:effectLst/>
              <a:latin typeface="colaboratelightregular"/>
            </a:endParaRPr>
          </a:p>
          <a:p>
            <a:pPr lvl="0"/>
            <a:r>
              <a:rPr lang="fr-FR" dirty="0">
                <a:solidFill>
                  <a:srgbClr val="1A1A1A"/>
                </a:solidFill>
                <a:latin typeface="colaboratelightregular"/>
              </a:rPr>
              <a:t>Schéma : </a:t>
            </a:r>
          </a:p>
          <a:p>
            <a:pPr lvl="0"/>
            <a:endParaRPr lang="fr-FR" sz="1800" i="0" dirty="0">
              <a:solidFill>
                <a:srgbClr val="1A1A1A"/>
              </a:solidFill>
              <a:effectLst/>
              <a:latin typeface="colaboratelightregular"/>
            </a:endParaRPr>
          </a:p>
          <a:p>
            <a:pPr lvl="0"/>
            <a:endParaRPr lang="fr-FR" sz="1800" i="0" dirty="0">
              <a:solidFill>
                <a:srgbClr val="1A1A1A"/>
              </a:solidFill>
              <a:effectLst/>
              <a:latin typeface="colaboratelightregular"/>
            </a:endParaRPr>
          </a:p>
        </p:txBody>
      </p:sp>
    </p:spTree>
    <p:extLst>
      <p:ext uri="{BB962C8B-B14F-4D97-AF65-F5344CB8AC3E}">
        <p14:creationId xmlns:p14="http://schemas.microsoft.com/office/powerpoint/2010/main" val="687713085"/>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 name="Shape 567"/>
          <p:cNvSpPr>
            <a:spLocks noGrp="1"/>
          </p:cNvSpPr>
          <p:nvPr>
            <p:ph type="title"/>
          </p:nvPr>
        </p:nvSpPr>
        <p:spPr>
          <a:xfrm>
            <a:off x="457199" y="273599"/>
            <a:ext cx="8229242" cy="1144801"/>
          </a:xfrm>
          <a:prstGeom prst="rect">
            <a:avLst/>
          </a:prstGeom>
          <a:solidFill>
            <a:schemeClr val="accent1">
              <a:lumMod val="20000"/>
              <a:lumOff val="80000"/>
            </a:schemeClr>
          </a:solidFill>
        </p:spPr>
        <p:txBody>
          <a:bodyPr>
            <a:normAutofit/>
          </a:bodyPr>
          <a:lstStyle>
            <a:lvl1pPr>
              <a:defRPr sz="3600"/>
            </a:lvl1pPr>
          </a:lstStyle>
          <a:p>
            <a:pPr algn="ctr"/>
            <a:r>
              <a:rPr lang="fr-FR" altLang="fr-FR" sz="3200" b="1" dirty="0">
                <a:solidFill>
                  <a:schemeClr val="accent2">
                    <a:lumMod val="50000"/>
                  </a:schemeClr>
                </a:solidFill>
                <a:ea typeface="ＭＳ Ｐゴシック" pitchFamily="34" charset="-128"/>
              </a:rPr>
              <a:t>MOUVEMENT ANGULAIRE : APPLICATION PRATIQUE</a:t>
            </a:r>
            <a:endParaRPr sz="3200" b="1" dirty="0">
              <a:solidFill>
                <a:schemeClr val="accent2">
                  <a:lumMod val="50000"/>
                </a:schemeClr>
              </a:solidFill>
            </a:endParaRPr>
          </a:p>
        </p:txBody>
      </p:sp>
      <p:sp>
        <p:nvSpPr>
          <p:cNvPr id="568" name="Shape 568"/>
          <p:cNvSpPr>
            <a:spLocks noGrp="1"/>
          </p:cNvSpPr>
          <p:nvPr>
            <p:ph type="body" idx="1"/>
          </p:nvPr>
        </p:nvSpPr>
        <p:spPr>
          <a:xfrm>
            <a:off x="457199" y="1604519"/>
            <a:ext cx="8229242" cy="3977281"/>
          </a:xfrm>
          <a:prstGeom prst="rect">
            <a:avLst/>
          </a:prstGeom>
        </p:spPr>
        <p:txBody>
          <a:bodyPr/>
          <a:lstStyle/>
          <a:p>
            <a:pPr marL="0" indent="0">
              <a:buNone/>
              <a:defRPr b="1"/>
            </a:pPr>
            <a:endParaRPr b="0" dirty="0"/>
          </a:p>
          <a:p>
            <a:pPr marL="0" indent="0">
              <a:buNone/>
            </a:pPr>
            <a:endParaRPr dirty="0"/>
          </a:p>
        </p:txBody>
      </p:sp>
      <p:sp>
        <p:nvSpPr>
          <p:cNvPr id="9" name="ZoneTexte 8">
            <a:extLst>
              <a:ext uri="{FF2B5EF4-FFF2-40B4-BE49-F238E27FC236}">
                <a16:creationId xmlns:a16="http://schemas.microsoft.com/office/drawing/2014/main" id="{6BC22AC8-1838-7E09-2361-3DBD574DC5B4}"/>
              </a:ext>
            </a:extLst>
          </p:cNvPr>
          <p:cNvSpPr txBox="1"/>
          <p:nvPr/>
        </p:nvSpPr>
        <p:spPr>
          <a:xfrm>
            <a:off x="457199" y="1604519"/>
            <a:ext cx="8229242" cy="424731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lvl="0"/>
            <a:endParaRPr lang="fr-FR" dirty="0">
              <a:solidFill>
                <a:srgbClr val="1A1A1A"/>
              </a:solidFill>
              <a:latin typeface="colaboratelightregular"/>
              <a:sym typeface="Symbol" panose="05050102010706020507" pitchFamily="18" charset="2"/>
            </a:endParaRPr>
          </a:p>
          <a:p>
            <a:pPr lvl="0"/>
            <a:r>
              <a:rPr lang="fr-FR" sz="1800" i="1" u="sng" dirty="0">
                <a:solidFill>
                  <a:srgbClr val="1A1A1A"/>
                </a:solidFill>
                <a:effectLst/>
                <a:latin typeface="colaboratelightregular"/>
                <a:sym typeface="Symbol" panose="05050102010706020507" pitchFamily="18" charset="2"/>
              </a:rPr>
              <a:t>Si l’on change de vitesse :</a:t>
            </a:r>
          </a:p>
          <a:p>
            <a:pPr lvl="0"/>
            <a:r>
              <a:rPr lang="fr-FR" dirty="0">
                <a:solidFill>
                  <a:srgbClr val="1A1A1A"/>
                </a:solidFill>
                <a:latin typeface="colaboratelightregular"/>
                <a:sym typeface="Symbol" panose="05050102010706020507" pitchFamily="18" charset="2"/>
              </a:rPr>
              <a:t>Vitesse linéaire de la chaine = </a:t>
            </a:r>
            <a:r>
              <a:rPr lang="fr-FR" sz="1000" dirty="0">
                <a:solidFill>
                  <a:srgbClr val="1A1A1A"/>
                </a:solidFill>
                <a:latin typeface="colaboratelightregular"/>
                <a:sym typeface="Symbol" panose="05050102010706020507" pitchFamily="18" charset="2"/>
              </a:rPr>
              <a:t>plateau av </a:t>
            </a:r>
            <a:r>
              <a:rPr lang="fr-FR" dirty="0">
                <a:solidFill>
                  <a:srgbClr val="1A1A1A"/>
                </a:solidFill>
                <a:latin typeface="colaboratelightregular"/>
                <a:sym typeface="Symbol" panose="05050102010706020507" pitchFamily="18" charset="2"/>
              </a:rPr>
              <a:t>. R </a:t>
            </a:r>
            <a:r>
              <a:rPr lang="fr-FR" sz="1000" dirty="0">
                <a:solidFill>
                  <a:srgbClr val="1A1A1A"/>
                </a:solidFill>
                <a:latin typeface="colaboratelightregular"/>
                <a:sym typeface="Symbol" panose="05050102010706020507" pitchFamily="18" charset="2"/>
              </a:rPr>
              <a:t>plateau av </a:t>
            </a:r>
            <a:r>
              <a:rPr lang="fr-FR" dirty="0">
                <a:solidFill>
                  <a:srgbClr val="1A1A1A"/>
                </a:solidFill>
                <a:latin typeface="colaboratelightregular"/>
                <a:sym typeface="Symbol" panose="05050102010706020507" pitchFamily="18" charset="2"/>
              </a:rPr>
              <a:t>= 6,28 . 0,095 = </a:t>
            </a:r>
            <a:r>
              <a:rPr lang="fr-FR" b="1" dirty="0">
                <a:solidFill>
                  <a:srgbClr val="1A1A1A"/>
                </a:solidFill>
                <a:latin typeface="colaboratelightregular"/>
                <a:sym typeface="Symbol" panose="05050102010706020507" pitchFamily="18" charset="2"/>
              </a:rPr>
              <a:t>0,6 m/s </a:t>
            </a:r>
          </a:p>
          <a:p>
            <a:pPr lvl="0"/>
            <a:r>
              <a:rPr lang="fr-FR" sz="1800" i="0" dirty="0">
                <a:solidFill>
                  <a:srgbClr val="1A1A1A"/>
                </a:solidFill>
                <a:effectLst/>
                <a:latin typeface="colaboratelightregular"/>
                <a:sym typeface="Symbol" panose="05050102010706020507" pitchFamily="18" charset="2"/>
              </a:rPr>
              <a:t>Vitesse angulaire du plateau arrière = </a:t>
            </a:r>
            <a:r>
              <a:rPr lang="fr-FR" sz="1800" i="0" dirty="0" err="1">
                <a:solidFill>
                  <a:srgbClr val="1A1A1A"/>
                </a:solidFill>
                <a:effectLst/>
                <a:latin typeface="colaboratelightregular"/>
                <a:sym typeface="Symbol" panose="05050102010706020507" pitchFamily="18" charset="2"/>
              </a:rPr>
              <a:t>V</a:t>
            </a:r>
            <a:r>
              <a:rPr lang="fr-FR" sz="1000" i="0" dirty="0" err="1">
                <a:solidFill>
                  <a:srgbClr val="1A1A1A"/>
                </a:solidFill>
                <a:effectLst/>
                <a:latin typeface="colaboratelightregular"/>
                <a:sym typeface="Symbol" panose="05050102010706020507" pitchFamily="18" charset="2"/>
              </a:rPr>
              <a:t>chaine</a:t>
            </a:r>
            <a:r>
              <a:rPr lang="fr-FR" sz="1800" i="0" dirty="0">
                <a:solidFill>
                  <a:srgbClr val="1A1A1A"/>
                </a:solidFill>
                <a:effectLst/>
                <a:latin typeface="colaboratelightregular"/>
                <a:sym typeface="Symbol" panose="05050102010706020507" pitchFamily="18" charset="2"/>
              </a:rPr>
              <a:t> / R </a:t>
            </a:r>
            <a:r>
              <a:rPr lang="fr-FR" sz="1000" i="0" dirty="0" err="1">
                <a:solidFill>
                  <a:srgbClr val="1A1A1A"/>
                </a:solidFill>
                <a:effectLst/>
                <a:latin typeface="colaboratelightregular"/>
                <a:sym typeface="Symbol" panose="05050102010706020507" pitchFamily="18" charset="2"/>
              </a:rPr>
              <a:t>plareau</a:t>
            </a:r>
            <a:r>
              <a:rPr lang="fr-FR" sz="1000" i="0" dirty="0">
                <a:solidFill>
                  <a:srgbClr val="1A1A1A"/>
                </a:solidFill>
                <a:effectLst/>
                <a:latin typeface="colaboratelightregular"/>
                <a:sym typeface="Symbol" panose="05050102010706020507" pitchFamily="18" charset="2"/>
              </a:rPr>
              <a:t> </a:t>
            </a:r>
            <a:r>
              <a:rPr lang="fr-FR" sz="1000" i="0" dirty="0" err="1">
                <a:solidFill>
                  <a:srgbClr val="1A1A1A"/>
                </a:solidFill>
                <a:effectLst/>
                <a:latin typeface="colaboratelightregular"/>
                <a:sym typeface="Symbol" panose="05050102010706020507" pitchFamily="18" charset="2"/>
              </a:rPr>
              <a:t>arr</a:t>
            </a:r>
            <a:r>
              <a:rPr lang="fr-FR" sz="1000" i="0" dirty="0">
                <a:solidFill>
                  <a:srgbClr val="1A1A1A"/>
                </a:solidFill>
                <a:effectLst/>
                <a:latin typeface="colaboratelightregular"/>
                <a:sym typeface="Symbol" panose="05050102010706020507" pitchFamily="18" charset="2"/>
              </a:rPr>
              <a:t> </a:t>
            </a:r>
            <a:r>
              <a:rPr lang="fr-FR" sz="1800" i="0" dirty="0">
                <a:solidFill>
                  <a:srgbClr val="1A1A1A"/>
                </a:solidFill>
                <a:effectLst/>
                <a:latin typeface="colaboratelightregular"/>
                <a:sym typeface="Symbol" panose="05050102010706020507" pitchFamily="18" charset="2"/>
              </a:rPr>
              <a:t>=  0,6 / 0,040 = </a:t>
            </a:r>
            <a:r>
              <a:rPr lang="fr-FR" sz="1800" b="1" i="0" dirty="0">
                <a:solidFill>
                  <a:srgbClr val="1A1A1A"/>
                </a:solidFill>
                <a:effectLst/>
                <a:latin typeface="colaboratelightregular"/>
                <a:sym typeface="Symbol" panose="05050102010706020507" pitchFamily="18" charset="2"/>
              </a:rPr>
              <a:t>15 rad/s</a:t>
            </a:r>
          </a:p>
          <a:p>
            <a:pPr lvl="0"/>
            <a:r>
              <a:rPr lang="fr-FR" dirty="0">
                <a:solidFill>
                  <a:srgbClr val="1A1A1A"/>
                </a:solidFill>
                <a:latin typeface="colaboratelightregular"/>
                <a:sym typeface="Symbol" panose="05050102010706020507" pitchFamily="18" charset="2"/>
              </a:rPr>
              <a:t>Vitesse linéaire de la roue = </a:t>
            </a:r>
            <a:r>
              <a:rPr lang="fr-FR" sz="1000" dirty="0">
                <a:solidFill>
                  <a:srgbClr val="1A1A1A"/>
                </a:solidFill>
                <a:latin typeface="colaboratelightregular"/>
                <a:sym typeface="Symbol" panose="05050102010706020507" pitchFamily="18" charset="2"/>
              </a:rPr>
              <a:t>plateau </a:t>
            </a:r>
            <a:r>
              <a:rPr lang="fr-FR" sz="1000" dirty="0" err="1">
                <a:solidFill>
                  <a:srgbClr val="1A1A1A"/>
                </a:solidFill>
                <a:latin typeface="colaboratelightregular"/>
                <a:sym typeface="Symbol" panose="05050102010706020507" pitchFamily="18" charset="2"/>
              </a:rPr>
              <a:t>arr</a:t>
            </a:r>
            <a:r>
              <a:rPr lang="fr-FR" dirty="0">
                <a:solidFill>
                  <a:srgbClr val="1A1A1A"/>
                </a:solidFill>
                <a:latin typeface="colaboratelightregular"/>
                <a:sym typeface="Symbol" panose="05050102010706020507" pitchFamily="18" charset="2"/>
              </a:rPr>
              <a:t> . R </a:t>
            </a:r>
            <a:r>
              <a:rPr lang="fr-FR" sz="1000" dirty="0">
                <a:solidFill>
                  <a:srgbClr val="1A1A1A"/>
                </a:solidFill>
                <a:latin typeface="colaboratelightregular"/>
                <a:sym typeface="Symbol" panose="05050102010706020507" pitchFamily="18" charset="2"/>
              </a:rPr>
              <a:t>roue</a:t>
            </a:r>
            <a:r>
              <a:rPr lang="fr-FR" dirty="0">
                <a:solidFill>
                  <a:srgbClr val="1A1A1A"/>
                </a:solidFill>
                <a:latin typeface="colaboratelightregular"/>
                <a:sym typeface="Symbol" panose="05050102010706020507" pitchFamily="18" charset="2"/>
              </a:rPr>
              <a:t>= 15 .  0,350 = </a:t>
            </a:r>
            <a:r>
              <a:rPr lang="fr-FR" b="1" dirty="0">
                <a:solidFill>
                  <a:srgbClr val="1A1A1A"/>
                </a:solidFill>
                <a:latin typeface="colaboratelightregular"/>
                <a:sym typeface="Symbol" panose="05050102010706020507" pitchFamily="18" charset="2"/>
              </a:rPr>
              <a:t>5,25m/s</a:t>
            </a:r>
            <a:r>
              <a:rPr lang="fr-FR" dirty="0">
                <a:solidFill>
                  <a:srgbClr val="1A1A1A"/>
                </a:solidFill>
                <a:latin typeface="colaboratelightregular"/>
                <a:sym typeface="Symbol" panose="05050102010706020507" pitchFamily="18" charset="2"/>
              </a:rPr>
              <a:t> soit </a:t>
            </a:r>
            <a:r>
              <a:rPr lang="fr-FR" b="1" dirty="0">
                <a:solidFill>
                  <a:srgbClr val="1A1A1A"/>
                </a:solidFill>
                <a:latin typeface="colaboratelightregular"/>
                <a:sym typeface="Symbol" panose="05050102010706020507" pitchFamily="18" charset="2"/>
              </a:rPr>
              <a:t>18,9 km/h</a:t>
            </a:r>
          </a:p>
          <a:p>
            <a:pPr lvl="0"/>
            <a:endParaRPr lang="fr-FR" sz="1800" i="0" dirty="0">
              <a:solidFill>
                <a:srgbClr val="1A1A1A"/>
              </a:solidFill>
              <a:effectLst/>
              <a:latin typeface="colaboratelightregular"/>
              <a:sym typeface="Symbol" panose="05050102010706020507" pitchFamily="18" charset="2"/>
            </a:endParaRPr>
          </a:p>
          <a:p>
            <a:pPr lvl="0"/>
            <a:endParaRPr lang="fr-FR" sz="1800" i="0" dirty="0">
              <a:solidFill>
                <a:srgbClr val="1A1A1A"/>
              </a:solidFill>
              <a:effectLst/>
              <a:latin typeface="colaboratelightregular"/>
              <a:sym typeface="Symbol" panose="05050102010706020507" pitchFamily="18" charset="2"/>
            </a:endParaRPr>
          </a:p>
          <a:p>
            <a:pPr lvl="0"/>
            <a:r>
              <a:rPr lang="fr-FR" i="1" u="sng" dirty="0">
                <a:solidFill>
                  <a:srgbClr val="1A1A1A"/>
                </a:solidFill>
                <a:latin typeface="colaboratelightregular"/>
                <a:sym typeface="Symbol" panose="05050102010706020507" pitchFamily="18" charset="2"/>
              </a:rPr>
              <a:t>Si l’on veut garder la même vitesse : </a:t>
            </a:r>
          </a:p>
          <a:p>
            <a:pPr lvl="0"/>
            <a:r>
              <a:rPr lang="fr-FR" sz="1800" i="0" dirty="0">
                <a:solidFill>
                  <a:srgbClr val="1A1A1A"/>
                </a:solidFill>
                <a:effectLst/>
                <a:latin typeface="colaboratelightregular"/>
                <a:sym typeface="Symbol" panose="05050102010706020507" pitchFamily="18" charset="2"/>
              </a:rPr>
              <a:t>Vitesse angulaire de la roue = </a:t>
            </a:r>
            <a:r>
              <a:rPr lang="fr-FR" sz="1800" i="0" dirty="0" err="1">
                <a:solidFill>
                  <a:srgbClr val="1A1A1A"/>
                </a:solidFill>
                <a:effectLst/>
                <a:latin typeface="colaboratelightregular"/>
                <a:sym typeface="Symbol" panose="05050102010706020507" pitchFamily="18" charset="2"/>
              </a:rPr>
              <a:t>V</a:t>
            </a:r>
            <a:r>
              <a:rPr lang="fr-FR" sz="1000" i="0" dirty="0" err="1">
                <a:solidFill>
                  <a:srgbClr val="1A1A1A"/>
                </a:solidFill>
                <a:effectLst/>
                <a:latin typeface="colaboratelightregular"/>
                <a:sym typeface="Symbol" panose="05050102010706020507" pitchFamily="18" charset="2"/>
              </a:rPr>
              <a:t>roue</a:t>
            </a:r>
            <a:r>
              <a:rPr lang="fr-FR" sz="1800" i="0" dirty="0">
                <a:solidFill>
                  <a:srgbClr val="1A1A1A"/>
                </a:solidFill>
                <a:effectLst/>
                <a:latin typeface="colaboratelightregular"/>
                <a:sym typeface="Symbol" panose="05050102010706020507" pitchFamily="18" charset="2"/>
              </a:rPr>
              <a:t> / </a:t>
            </a:r>
            <a:r>
              <a:rPr lang="fr-FR" sz="1800" i="0" dirty="0" err="1">
                <a:solidFill>
                  <a:srgbClr val="1A1A1A"/>
                </a:solidFill>
                <a:effectLst/>
                <a:latin typeface="colaboratelightregular"/>
                <a:sym typeface="Symbol" panose="05050102010706020507" pitchFamily="18" charset="2"/>
              </a:rPr>
              <a:t>R</a:t>
            </a:r>
            <a:r>
              <a:rPr lang="fr-FR" sz="1000" i="0" dirty="0" err="1">
                <a:solidFill>
                  <a:srgbClr val="1A1A1A"/>
                </a:solidFill>
                <a:effectLst/>
                <a:latin typeface="colaboratelightregular"/>
                <a:sym typeface="Symbol" panose="05050102010706020507" pitchFamily="18" charset="2"/>
              </a:rPr>
              <a:t>roue</a:t>
            </a:r>
            <a:r>
              <a:rPr lang="fr-FR" sz="1800" i="0" dirty="0">
                <a:solidFill>
                  <a:srgbClr val="1A1A1A"/>
                </a:solidFill>
                <a:effectLst/>
                <a:latin typeface="colaboratelightregular"/>
                <a:sym typeface="Symbol" panose="05050102010706020507" pitchFamily="18" charset="2"/>
              </a:rPr>
              <a:t> = 6,6 / 0,350 = </a:t>
            </a:r>
            <a:r>
              <a:rPr lang="fr-FR" sz="1800" b="1" i="0" dirty="0">
                <a:solidFill>
                  <a:srgbClr val="1A1A1A"/>
                </a:solidFill>
                <a:effectLst/>
                <a:latin typeface="colaboratelightregular"/>
                <a:sym typeface="Symbol" panose="05050102010706020507" pitchFamily="18" charset="2"/>
              </a:rPr>
              <a:t>18,85rad/s</a:t>
            </a:r>
          </a:p>
          <a:p>
            <a:pPr lvl="0"/>
            <a:r>
              <a:rPr lang="fr-FR" dirty="0">
                <a:solidFill>
                  <a:srgbClr val="1A1A1A"/>
                </a:solidFill>
                <a:latin typeface="colaboratelightregular"/>
                <a:sym typeface="Symbol" panose="05050102010706020507" pitchFamily="18" charset="2"/>
              </a:rPr>
              <a:t>Vitesse linéaire de la chaine = </a:t>
            </a:r>
            <a:r>
              <a:rPr lang="fr-FR" sz="1000" dirty="0">
                <a:solidFill>
                  <a:srgbClr val="1A1A1A"/>
                </a:solidFill>
                <a:latin typeface="colaboratelightregular"/>
                <a:sym typeface="Symbol" panose="05050102010706020507" pitchFamily="18" charset="2"/>
              </a:rPr>
              <a:t>plateau </a:t>
            </a:r>
            <a:r>
              <a:rPr lang="fr-FR" sz="1000" dirty="0" err="1">
                <a:solidFill>
                  <a:srgbClr val="1A1A1A"/>
                </a:solidFill>
                <a:latin typeface="colaboratelightregular"/>
                <a:sym typeface="Symbol" panose="05050102010706020507" pitchFamily="18" charset="2"/>
              </a:rPr>
              <a:t>arr</a:t>
            </a:r>
            <a:r>
              <a:rPr lang="fr-FR" sz="1000" dirty="0">
                <a:solidFill>
                  <a:srgbClr val="1A1A1A"/>
                </a:solidFill>
                <a:latin typeface="colaboratelightregular"/>
                <a:sym typeface="Symbol" panose="05050102010706020507" pitchFamily="18" charset="2"/>
              </a:rPr>
              <a:t> </a:t>
            </a:r>
            <a:r>
              <a:rPr lang="fr-FR" dirty="0">
                <a:solidFill>
                  <a:srgbClr val="1A1A1A"/>
                </a:solidFill>
                <a:latin typeface="colaboratelightregular"/>
                <a:sym typeface="Symbol" panose="05050102010706020507" pitchFamily="18" charset="2"/>
              </a:rPr>
              <a:t>. R </a:t>
            </a:r>
            <a:r>
              <a:rPr lang="fr-FR" sz="1000" dirty="0">
                <a:solidFill>
                  <a:srgbClr val="1A1A1A"/>
                </a:solidFill>
                <a:latin typeface="colaboratelightregular"/>
                <a:sym typeface="Symbol" panose="05050102010706020507" pitchFamily="18" charset="2"/>
              </a:rPr>
              <a:t>plateau </a:t>
            </a:r>
            <a:r>
              <a:rPr lang="fr-FR" sz="1000" dirty="0" err="1">
                <a:solidFill>
                  <a:srgbClr val="1A1A1A"/>
                </a:solidFill>
                <a:latin typeface="colaboratelightregular"/>
                <a:sym typeface="Symbol" panose="05050102010706020507" pitchFamily="18" charset="2"/>
              </a:rPr>
              <a:t>arr</a:t>
            </a:r>
            <a:r>
              <a:rPr lang="fr-FR" sz="1000" dirty="0">
                <a:solidFill>
                  <a:srgbClr val="1A1A1A"/>
                </a:solidFill>
                <a:latin typeface="colaboratelightregular"/>
                <a:sym typeface="Symbol" panose="05050102010706020507" pitchFamily="18" charset="2"/>
              </a:rPr>
              <a:t> </a:t>
            </a:r>
            <a:r>
              <a:rPr lang="fr-FR" dirty="0">
                <a:solidFill>
                  <a:schemeClr val="tx1"/>
                </a:solidFill>
                <a:latin typeface="colaboratelightregular"/>
                <a:sym typeface="Symbol" panose="05050102010706020507" pitchFamily="18" charset="2"/>
              </a:rPr>
              <a:t>= 18,85 . 0,040 = </a:t>
            </a:r>
            <a:r>
              <a:rPr lang="fr-FR" b="1" dirty="0">
                <a:solidFill>
                  <a:schemeClr val="tx1"/>
                </a:solidFill>
                <a:latin typeface="colaboratelightregular"/>
                <a:sym typeface="Symbol" panose="05050102010706020507" pitchFamily="18" charset="2"/>
              </a:rPr>
              <a:t>0,75m/s</a:t>
            </a:r>
          </a:p>
          <a:p>
            <a:pPr lvl="0"/>
            <a:r>
              <a:rPr lang="fr-FR" sz="1800" i="0" dirty="0">
                <a:solidFill>
                  <a:srgbClr val="1A1A1A"/>
                </a:solidFill>
                <a:effectLst/>
                <a:latin typeface="colaboratelightregular"/>
                <a:sym typeface="Symbol" panose="05050102010706020507" pitchFamily="18" charset="2"/>
              </a:rPr>
              <a:t>Vitesse angulaire du plateau =  </a:t>
            </a:r>
            <a:r>
              <a:rPr lang="fr-FR" sz="1800" i="0" dirty="0" err="1">
                <a:solidFill>
                  <a:srgbClr val="1A1A1A"/>
                </a:solidFill>
                <a:effectLst/>
                <a:latin typeface="colaboratelightregular"/>
                <a:sym typeface="Symbol" panose="05050102010706020507" pitchFamily="18" charset="2"/>
              </a:rPr>
              <a:t>V</a:t>
            </a:r>
            <a:r>
              <a:rPr lang="fr-FR" sz="1000" i="0" dirty="0" err="1">
                <a:solidFill>
                  <a:srgbClr val="1A1A1A"/>
                </a:solidFill>
                <a:effectLst/>
                <a:latin typeface="colaboratelightregular"/>
                <a:sym typeface="Symbol" panose="05050102010706020507" pitchFamily="18" charset="2"/>
              </a:rPr>
              <a:t>chaine</a:t>
            </a:r>
            <a:r>
              <a:rPr lang="fr-FR" sz="1800" i="0" dirty="0">
                <a:solidFill>
                  <a:srgbClr val="1A1A1A"/>
                </a:solidFill>
                <a:effectLst/>
                <a:latin typeface="colaboratelightregular"/>
                <a:sym typeface="Symbol" panose="05050102010706020507" pitchFamily="18" charset="2"/>
              </a:rPr>
              <a:t> / </a:t>
            </a:r>
            <a:r>
              <a:rPr lang="fr-FR" sz="1800" i="0" dirty="0" err="1">
                <a:solidFill>
                  <a:srgbClr val="1A1A1A"/>
                </a:solidFill>
                <a:effectLst/>
                <a:latin typeface="colaboratelightregular"/>
                <a:sym typeface="Symbol" panose="05050102010706020507" pitchFamily="18" charset="2"/>
              </a:rPr>
              <a:t>R</a:t>
            </a:r>
            <a:r>
              <a:rPr lang="fr-FR" sz="1000" i="0" dirty="0" err="1">
                <a:solidFill>
                  <a:srgbClr val="1A1A1A"/>
                </a:solidFill>
                <a:effectLst/>
                <a:latin typeface="colaboratelightregular"/>
                <a:sym typeface="Symbol" panose="05050102010706020507" pitchFamily="18" charset="2"/>
              </a:rPr>
              <a:t>plateau</a:t>
            </a:r>
            <a:r>
              <a:rPr lang="fr-FR" sz="1800" i="0" dirty="0">
                <a:solidFill>
                  <a:srgbClr val="1A1A1A"/>
                </a:solidFill>
                <a:effectLst/>
                <a:latin typeface="colaboratelightregular"/>
                <a:sym typeface="Symbol" panose="05050102010706020507" pitchFamily="18" charset="2"/>
              </a:rPr>
              <a:t> = </a:t>
            </a:r>
            <a:r>
              <a:rPr lang="fr-FR" dirty="0">
                <a:solidFill>
                  <a:schemeClr val="tx1"/>
                </a:solidFill>
                <a:latin typeface="colaboratelightregular"/>
                <a:sym typeface="Symbol" panose="05050102010706020507" pitchFamily="18" charset="2"/>
              </a:rPr>
              <a:t>0</a:t>
            </a:r>
            <a:r>
              <a:rPr lang="fr-FR" sz="1800" i="0" dirty="0">
                <a:solidFill>
                  <a:schemeClr val="tx1"/>
                </a:solidFill>
                <a:effectLst/>
                <a:latin typeface="colaboratelightregular"/>
                <a:sym typeface="Symbol" panose="05050102010706020507" pitchFamily="18" charset="2"/>
              </a:rPr>
              <a:t>,75 / 0,095 = </a:t>
            </a:r>
            <a:r>
              <a:rPr lang="fr-FR" b="1" i="0" dirty="0">
                <a:solidFill>
                  <a:schemeClr val="tx1"/>
                </a:solidFill>
                <a:effectLst/>
                <a:latin typeface="colaboratelightregular"/>
                <a:sym typeface="Symbol" panose="05050102010706020507" pitchFamily="18" charset="2"/>
              </a:rPr>
              <a:t>7,94 rad/s</a:t>
            </a:r>
          </a:p>
          <a:p>
            <a:pPr lvl="0"/>
            <a:r>
              <a:rPr lang="fr-FR" dirty="0">
                <a:solidFill>
                  <a:srgbClr val="1A1A1A"/>
                </a:solidFill>
                <a:latin typeface="colaboratelightregular"/>
                <a:sym typeface="Symbol" panose="05050102010706020507" pitchFamily="18" charset="2"/>
              </a:rPr>
              <a:t>Vitesse de la pédale = </a:t>
            </a:r>
            <a:r>
              <a:rPr lang="fr-FR" b="1" dirty="0">
                <a:solidFill>
                  <a:srgbClr val="1A1A1A"/>
                </a:solidFill>
                <a:latin typeface="colaboratelightregular"/>
                <a:sym typeface="Symbol" panose="05050102010706020507" pitchFamily="18" charset="2"/>
              </a:rPr>
              <a:t>7,94 rad/s</a:t>
            </a:r>
            <a:r>
              <a:rPr lang="fr-FR" dirty="0">
                <a:solidFill>
                  <a:srgbClr val="1A1A1A"/>
                </a:solidFill>
                <a:latin typeface="colaboratelightregular"/>
                <a:sym typeface="Symbol" panose="05050102010706020507" pitchFamily="18" charset="2"/>
              </a:rPr>
              <a:t> soit </a:t>
            </a:r>
            <a:r>
              <a:rPr lang="fr-FR" b="1" dirty="0">
                <a:solidFill>
                  <a:srgbClr val="1A1A1A"/>
                </a:solidFill>
                <a:latin typeface="colaboratelightregular"/>
                <a:sym typeface="Symbol" panose="05050102010706020507" pitchFamily="18" charset="2"/>
              </a:rPr>
              <a:t>455°</a:t>
            </a:r>
            <a:r>
              <a:rPr lang="fr-FR" dirty="0">
                <a:solidFill>
                  <a:srgbClr val="1A1A1A"/>
                </a:solidFill>
                <a:latin typeface="colaboratelightregular"/>
                <a:sym typeface="Symbol" panose="05050102010706020507" pitchFamily="18" charset="2"/>
              </a:rPr>
              <a:t> (soit 1 Tour + 95°)</a:t>
            </a:r>
            <a:endParaRPr lang="fr-FR" sz="1800" i="0" dirty="0">
              <a:solidFill>
                <a:srgbClr val="1A1A1A"/>
              </a:solidFill>
              <a:effectLst/>
              <a:latin typeface="colaboratelightregular"/>
              <a:sym typeface="Symbol" panose="05050102010706020507" pitchFamily="18" charset="2"/>
            </a:endParaRPr>
          </a:p>
          <a:p>
            <a:pPr lvl="0"/>
            <a:endParaRPr lang="fr-FR" dirty="0">
              <a:solidFill>
                <a:srgbClr val="1A1A1A"/>
              </a:solidFill>
              <a:latin typeface="colaboratelightregular"/>
            </a:endParaRPr>
          </a:p>
          <a:p>
            <a:pPr lvl="0"/>
            <a:endParaRPr lang="fr-FR" sz="1800" i="0" dirty="0">
              <a:solidFill>
                <a:srgbClr val="1A1A1A"/>
              </a:solidFill>
              <a:effectLst/>
              <a:latin typeface="colaboratelightregular"/>
            </a:endParaRPr>
          </a:p>
          <a:p>
            <a:pPr lvl="0"/>
            <a:r>
              <a:rPr lang="fr-FR" sz="1800" i="0" dirty="0">
                <a:solidFill>
                  <a:srgbClr val="1A1A1A"/>
                </a:solidFill>
                <a:effectLst/>
                <a:latin typeface="colaboratelightregular"/>
              </a:rPr>
              <a:t>Interprétation</a:t>
            </a:r>
          </a:p>
        </p:txBody>
      </p:sp>
    </p:spTree>
    <p:extLst>
      <p:ext uri="{BB962C8B-B14F-4D97-AF65-F5344CB8AC3E}">
        <p14:creationId xmlns:p14="http://schemas.microsoft.com/office/powerpoint/2010/main" val="3497830552"/>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 name="Shape 567"/>
          <p:cNvSpPr>
            <a:spLocks noGrp="1"/>
          </p:cNvSpPr>
          <p:nvPr>
            <p:ph type="title"/>
          </p:nvPr>
        </p:nvSpPr>
        <p:spPr>
          <a:xfrm>
            <a:off x="457199" y="273599"/>
            <a:ext cx="8229242" cy="1144801"/>
          </a:xfrm>
          <a:prstGeom prst="rect">
            <a:avLst/>
          </a:prstGeom>
          <a:solidFill>
            <a:schemeClr val="accent1">
              <a:lumMod val="20000"/>
              <a:lumOff val="80000"/>
            </a:schemeClr>
          </a:solidFill>
        </p:spPr>
        <p:txBody>
          <a:bodyPr>
            <a:normAutofit/>
          </a:bodyPr>
          <a:lstStyle>
            <a:lvl1pPr>
              <a:defRPr sz="3600"/>
            </a:lvl1pPr>
          </a:lstStyle>
          <a:p>
            <a:pPr algn="ctr"/>
            <a:r>
              <a:rPr lang="fr-FR" altLang="fr-FR" sz="3200" b="1" dirty="0">
                <a:solidFill>
                  <a:schemeClr val="accent2">
                    <a:lumMod val="50000"/>
                  </a:schemeClr>
                </a:solidFill>
                <a:ea typeface="ＭＳ Ｐゴシック" pitchFamily="34" charset="-128"/>
              </a:rPr>
              <a:t>MOUVEMENT ANGULAIRE : APPLICATION PRATIQUE</a:t>
            </a:r>
            <a:endParaRPr sz="3200" b="1" dirty="0">
              <a:solidFill>
                <a:schemeClr val="accent2">
                  <a:lumMod val="50000"/>
                </a:schemeClr>
              </a:solidFill>
            </a:endParaRPr>
          </a:p>
        </p:txBody>
      </p:sp>
      <p:sp>
        <p:nvSpPr>
          <p:cNvPr id="568" name="Shape 568"/>
          <p:cNvSpPr>
            <a:spLocks noGrp="1"/>
          </p:cNvSpPr>
          <p:nvPr>
            <p:ph type="body" idx="1"/>
          </p:nvPr>
        </p:nvSpPr>
        <p:spPr>
          <a:xfrm>
            <a:off x="457199" y="1604519"/>
            <a:ext cx="8229242" cy="3977281"/>
          </a:xfrm>
          <a:prstGeom prst="rect">
            <a:avLst/>
          </a:prstGeom>
        </p:spPr>
        <p:txBody>
          <a:bodyPr/>
          <a:lstStyle/>
          <a:p>
            <a:pPr marL="0" indent="0">
              <a:buNone/>
              <a:defRPr b="1"/>
            </a:pPr>
            <a:endParaRPr b="0" dirty="0"/>
          </a:p>
          <a:p>
            <a:pPr marL="0" indent="0">
              <a:buNone/>
            </a:pPr>
            <a:endParaRPr dirty="0"/>
          </a:p>
        </p:txBody>
      </p:sp>
      <p:sp>
        <p:nvSpPr>
          <p:cNvPr id="2" name="ZoneTexte 1">
            <a:extLst>
              <a:ext uri="{FF2B5EF4-FFF2-40B4-BE49-F238E27FC236}">
                <a16:creationId xmlns:a16="http://schemas.microsoft.com/office/drawing/2014/main" id="{8E7705D4-5108-42D2-AC46-CA5F6B0257BC}"/>
              </a:ext>
            </a:extLst>
          </p:cNvPr>
          <p:cNvSpPr txBox="1"/>
          <p:nvPr/>
        </p:nvSpPr>
        <p:spPr>
          <a:xfrm>
            <a:off x="457199" y="1604519"/>
            <a:ext cx="8229242" cy="378565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r>
              <a:rPr lang="fr-FR" sz="2000" b="1" i="0" dirty="0">
                <a:solidFill>
                  <a:srgbClr val="1A1A1A"/>
                </a:solidFill>
                <a:effectLst/>
                <a:latin typeface="colaboratelightregular"/>
              </a:rPr>
              <a:t>Application dans la pratique sportive</a:t>
            </a:r>
          </a:p>
          <a:p>
            <a:pPr lvl="0"/>
            <a:endParaRPr lang="fr-FR" sz="2000" b="1" dirty="0">
              <a:solidFill>
                <a:srgbClr val="1A1A1A"/>
              </a:solidFill>
              <a:latin typeface="colaboratelightregular"/>
            </a:endParaRPr>
          </a:p>
          <a:p>
            <a:pPr lvl="0"/>
            <a:r>
              <a:rPr lang="fr-FR" sz="2000" i="0" dirty="0">
                <a:solidFill>
                  <a:srgbClr val="1A1A1A"/>
                </a:solidFill>
                <a:effectLst/>
                <a:latin typeface="colaboratelightregular"/>
              </a:rPr>
              <a:t>Lors d’un coup franc, un footballeur arrive en position de tir dans la position suivante : </a:t>
            </a:r>
          </a:p>
          <a:p>
            <a:pPr lvl="0"/>
            <a:endParaRPr lang="fr-FR" sz="2000" b="1" dirty="0">
              <a:solidFill>
                <a:srgbClr val="1A1A1A"/>
              </a:solidFill>
              <a:latin typeface="colaboratelightregular"/>
            </a:endParaRPr>
          </a:p>
          <a:p>
            <a:pPr lvl="0"/>
            <a:endParaRPr lang="fr-FR" sz="2000" b="1" i="0" dirty="0">
              <a:solidFill>
                <a:srgbClr val="1A1A1A"/>
              </a:solidFill>
              <a:effectLst/>
              <a:latin typeface="colaboratelightregular"/>
            </a:endParaRPr>
          </a:p>
          <a:p>
            <a:pPr lvl="0"/>
            <a:endParaRPr lang="fr-FR" sz="2000" b="1" dirty="0">
              <a:solidFill>
                <a:srgbClr val="1A1A1A"/>
              </a:solidFill>
              <a:latin typeface="colaboratelightregular"/>
            </a:endParaRPr>
          </a:p>
          <a:p>
            <a:pPr lvl="0"/>
            <a:endParaRPr lang="fr-FR" sz="2000" b="1" i="0" dirty="0">
              <a:solidFill>
                <a:srgbClr val="1A1A1A"/>
              </a:solidFill>
              <a:effectLst/>
              <a:latin typeface="colaboratelightregular"/>
            </a:endParaRPr>
          </a:p>
          <a:p>
            <a:pPr lvl="0"/>
            <a:endParaRPr lang="fr-FR" sz="2000" b="1" dirty="0">
              <a:solidFill>
                <a:srgbClr val="1A1A1A"/>
              </a:solidFill>
              <a:latin typeface="colaboratelightregular"/>
            </a:endParaRPr>
          </a:p>
          <a:p>
            <a:pPr lvl="0"/>
            <a:r>
              <a:rPr lang="fr-FR" sz="2000" i="0" dirty="0">
                <a:solidFill>
                  <a:srgbClr val="1A1A1A"/>
                </a:solidFill>
                <a:effectLst/>
                <a:latin typeface="colaboratelightregular"/>
              </a:rPr>
              <a:t>Au moment du contact avec le ballon (T=0,4s), la position du footballeur est la suivante : </a:t>
            </a:r>
          </a:p>
          <a:p>
            <a:pPr lvl="0"/>
            <a:endParaRPr lang="fr-FR" sz="2000" b="1" i="0" dirty="0">
              <a:solidFill>
                <a:srgbClr val="1A1A1A"/>
              </a:solidFill>
              <a:effectLst/>
              <a:latin typeface="colaboratelightregular"/>
            </a:endParaRPr>
          </a:p>
        </p:txBody>
      </p:sp>
      <p:sp>
        <p:nvSpPr>
          <p:cNvPr id="3" name="ZoneTexte 2">
            <a:extLst>
              <a:ext uri="{FF2B5EF4-FFF2-40B4-BE49-F238E27FC236}">
                <a16:creationId xmlns:a16="http://schemas.microsoft.com/office/drawing/2014/main" id="{E7EF5F73-FFC4-4467-B893-7F4C76CD33BB}"/>
              </a:ext>
            </a:extLst>
          </p:cNvPr>
          <p:cNvSpPr txBox="1"/>
          <p:nvPr/>
        </p:nvSpPr>
        <p:spPr>
          <a:xfrm>
            <a:off x="3506407" y="2992995"/>
            <a:ext cx="5180034" cy="1200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r>
              <a:rPr lang="fr-FR" sz="1800" dirty="0">
                <a:solidFill>
                  <a:srgbClr val="1A1A1A"/>
                </a:solidFill>
                <a:latin typeface="colaboratelightregular"/>
              </a:rPr>
              <a:t>L’angle de la cuisse par rapport à la verticale est de 60° en arrière du plan</a:t>
            </a:r>
          </a:p>
          <a:p>
            <a:pPr lvl="0"/>
            <a:r>
              <a:rPr lang="fr-FR" sz="1800" i="0" dirty="0">
                <a:solidFill>
                  <a:srgbClr val="1A1A1A"/>
                </a:solidFill>
                <a:effectLst/>
                <a:latin typeface="colaboratelightregular"/>
              </a:rPr>
              <a:t>L’angle de la cuisse / Jambe est de 120°</a:t>
            </a:r>
          </a:p>
          <a:p>
            <a:pPr lvl="0"/>
            <a:r>
              <a:rPr lang="fr-FR" sz="1800" i="0" dirty="0">
                <a:solidFill>
                  <a:srgbClr val="1A1A1A"/>
                </a:solidFill>
                <a:effectLst/>
                <a:latin typeface="colaboratelightregular"/>
              </a:rPr>
              <a:t>Longueur de la cuisse : 41cm</a:t>
            </a:r>
          </a:p>
        </p:txBody>
      </p:sp>
      <p:sp>
        <p:nvSpPr>
          <p:cNvPr id="4" name="ZoneTexte 3">
            <a:extLst>
              <a:ext uri="{FF2B5EF4-FFF2-40B4-BE49-F238E27FC236}">
                <a16:creationId xmlns:a16="http://schemas.microsoft.com/office/drawing/2014/main" id="{A2308E08-AD5C-480D-809A-6BE6832B9464}"/>
              </a:ext>
            </a:extLst>
          </p:cNvPr>
          <p:cNvSpPr txBox="1"/>
          <p:nvPr/>
        </p:nvSpPr>
        <p:spPr>
          <a:xfrm>
            <a:off x="3506407" y="5114624"/>
            <a:ext cx="5180034" cy="923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r>
              <a:rPr lang="fr-FR" sz="1800" dirty="0">
                <a:solidFill>
                  <a:srgbClr val="1A1A1A"/>
                </a:solidFill>
                <a:latin typeface="colaboratelightregular"/>
              </a:rPr>
              <a:t>L’angle de la cuisse par rapport à la verticale est de 40° en avant du plan du plan</a:t>
            </a:r>
          </a:p>
          <a:p>
            <a:pPr lvl="0"/>
            <a:r>
              <a:rPr lang="fr-FR" sz="1800" i="0" dirty="0">
                <a:solidFill>
                  <a:srgbClr val="1A1A1A"/>
                </a:solidFill>
                <a:effectLst/>
                <a:latin typeface="colaboratelightregular"/>
              </a:rPr>
              <a:t>L’angle de la cuisse / Jambe est </a:t>
            </a:r>
            <a:r>
              <a:rPr lang="fr-FR" dirty="0">
                <a:solidFill>
                  <a:srgbClr val="1A1A1A"/>
                </a:solidFill>
                <a:latin typeface="colaboratelightregular"/>
              </a:rPr>
              <a:t>conservé</a:t>
            </a:r>
            <a:endParaRPr lang="fr-FR" dirty="0"/>
          </a:p>
        </p:txBody>
      </p:sp>
    </p:spTree>
    <p:extLst>
      <p:ext uri="{BB962C8B-B14F-4D97-AF65-F5344CB8AC3E}">
        <p14:creationId xmlns:p14="http://schemas.microsoft.com/office/powerpoint/2010/main" val="1083416402"/>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 name="Shape 567"/>
          <p:cNvSpPr>
            <a:spLocks noGrp="1"/>
          </p:cNvSpPr>
          <p:nvPr>
            <p:ph type="title"/>
          </p:nvPr>
        </p:nvSpPr>
        <p:spPr>
          <a:xfrm>
            <a:off x="457199" y="273599"/>
            <a:ext cx="8229242" cy="1144801"/>
          </a:xfrm>
          <a:prstGeom prst="rect">
            <a:avLst/>
          </a:prstGeom>
          <a:solidFill>
            <a:schemeClr val="accent1">
              <a:lumMod val="20000"/>
              <a:lumOff val="80000"/>
            </a:schemeClr>
          </a:solidFill>
        </p:spPr>
        <p:txBody>
          <a:bodyPr>
            <a:normAutofit/>
          </a:bodyPr>
          <a:lstStyle>
            <a:lvl1pPr>
              <a:defRPr sz="3600"/>
            </a:lvl1pPr>
          </a:lstStyle>
          <a:p>
            <a:pPr algn="ctr"/>
            <a:r>
              <a:rPr lang="fr-FR" altLang="fr-FR" sz="3200" b="1" dirty="0">
                <a:solidFill>
                  <a:schemeClr val="accent2">
                    <a:lumMod val="50000"/>
                  </a:schemeClr>
                </a:solidFill>
                <a:ea typeface="ＭＳ Ｐゴシック" pitchFamily="34" charset="-128"/>
              </a:rPr>
              <a:t>MOUVEMENT ANGULAIRE : APPLICATION PRATIQUE</a:t>
            </a:r>
            <a:endParaRPr sz="3200" b="1" dirty="0">
              <a:solidFill>
                <a:schemeClr val="accent2">
                  <a:lumMod val="50000"/>
                </a:schemeClr>
              </a:solidFill>
            </a:endParaRPr>
          </a:p>
        </p:txBody>
      </p:sp>
      <p:sp>
        <p:nvSpPr>
          <p:cNvPr id="568" name="Shape 568"/>
          <p:cNvSpPr>
            <a:spLocks noGrp="1"/>
          </p:cNvSpPr>
          <p:nvPr>
            <p:ph type="body" idx="1"/>
          </p:nvPr>
        </p:nvSpPr>
        <p:spPr>
          <a:xfrm>
            <a:off x="457199" y="1604519"/>
            <a:ext cx="8229242" cy="3977281"/>
          </a:xfrm>
          <a:prstGeom prst="rect">
            <a:avLst/>
          </a:prstGeom>
        </p:spPr>
        <p:txBody>
          <a:bodyPr/>
          <a:lstStyle/>
          <a:p>
            <a:pPr marL="0" indent="0">
              <a:buNone/>
              <a:defRPr b="1"/>
            </a:pPr>
            <a:endParaRPr b="0" dirty="0"/>
          </a:p>
          <a:p>
            <a:pPr marL="0" indent="0">
              <a:buNone/>
            </a:pPr>
            <a:endParaRPr dirty="0"/>
          </a:p>
        </p:txBody>
      </p:sp>
      <p:sp>
        <p:nvSpPr>
          <p:cNvPr id="2" name="ZoneTexte 1">
            <a:extLst>
              <a:ext uri="{FF2B5EF4-FFF2-40B4-BE49-F238E27FC236}">
                <a16:creationId xmlns:a16="http://schemas.microsoft.com/office/drawing/2014/main" id="{8E7705D4-5108-42D2-AC46-CA5F6B0257BC}"/>
              </a:ext>
            </a:extLst>
          </p:cNvPr>
          <p:cNvSpPr txBox="1"/>
          <p:nvPr/>
        </p:nvSpPr>
        <p:spPr>
          <a:xfrm>
            <a:off x="457199" y="1982269"/>
            <a:ext cx="8229242" cy="378565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r>
              <a:rPr lang="fr-FR" sz="2000" i="0" dirty="0">
                <a:solidFill>
                  <a:srgbClr val="1A1A1A"/>
                </a:solidFill>
                <a:effectLst/>
                <a:latin typeface="colaboratelightregular"/>
              </a:rPr>
              <a:t>Quell</a:t>
            </a:r>
            <a:r>
              <a:rPr lang="fr-FR" sz="2000" dirty="0">
                <a:solidFill>
                  <a:srgbClr val="1A1A1A"/>
                </a:solidFill>
                <a:latin typeface="colaboratelightregular"/>
              </a:rPr>
              <a:t>e la vitesse angulaire du pied au moment du contact avec le ballon ?</a:t>
            </a:r>
            <a:endParaRPr lang="fr-FR" sz="2000" i="0" dirty="0">
              <a:solidFill>
                <a:srgbClr val="1A1A1A"/>
              </a:solidFill>
              <a:effectLst/>
              <a:latin typeface="colaboratelightregular"/>
            </a:endParaRPr>
          </a:p>
          <a:p>
            <a:pPr lvl="0"/>
            <a:endParaRPr lang="fr-FR" sz="2000" b="1" dirty="0">
              <a:solidFill>
                <a:srgbClr val="1A1A1A"/>
              </a:solidFill>
              <a:latin typeface="colaboratelightregular"/>
            </a:endParaRPr>
          </a:p>
          <a:p>
            <a:r>
              <a:rPr lang="fr-FR" sz="2000" i="0" dirty="0">
                <a:solidFill>
                  <a:srgbClr val="1A1A1A"/>
                </a:solidFill>
                <a:effectLst/>
                <a:latin typeface="colaboratelightregular"/>
              </a:rPr>
              <a:t>Pour finir </a:t>
            </a:r>
            <a:r>
              <a:rPr lang="fr-FR" sz="2000" dirty="0">
                <a:solidFill>
                  <a:srgbClr val="1A1A1A"/>
                </a:solidFill>
                <a:latin typeface="colaboratelightregular"/>
              </a:rPr>
              <a:t>sa frappe (T = 0,2s), le joueur effectue une extension complète de la jambe par rapport à la cuisse (180°). Longueur de la jambe : 45cm</a:t>
            </a:r>
          </a:p>
          <a:p>
            <a:endParaRPr lang="fr-FR" sz="2000" i="0" dirty="0">
              <a:solidFill>
                <a:srgbClr val="1A1A1A"/>
              </a:solidFill>
              <a:effectLst/>
              <a:latin typeface="colaboratelightregular"/>
            </a:endParaRPr>
          </a:p>
          <a:p>
            <a:pPr lvl="0"/>
            <a:r>
              <a:rPr lang="fr-FR" sz="2000" dirty="0">
                <a:solidFill>
                  <a:srgbClr val="1A1A1A"/>
                </a:solidFill>
                <a:latin typeface="colaboratelightregular"/>
              </a:rPr>
              <a:t>Quelle est alors la vitesse angulaire transmise au ballon? Et la vitesse linéaire?</a:t>
            </a:r>
          </a:p>
          <a:p>
            <a:pPr lvl="0"/>
            <a:endParaRPr lang="fr-FR" sz="2000" i="0" dirty="0">
              <a:solidFill>
                <a:srgbClr val="1A1A1A"/>
              </a:solidFill>
              <a:effectLst/>
              <a:latin typeface="colaboratelightregular"/>
            </a:endParaRPr>
          </a:p>
          <a:p>
            <a:pPr lvl="0"/>
            <a:r>
              <a:rPr lang="fr-FR" sz="2000" dirty="0">
                <a:solidFill>
                  <a:srgbClr val="1A1A1A"/>
                </a:solidFill>
                <a:latin typeface="colaboratelightregular"/>
              </a:rPr>
              <a:t>Si le footballeur avait effectué cette frappe jambe tendue dès le début, quelle serait la vitesse angulaire transmise au ballon? Quelle serait la vitesse linéaire?</a:t>
            </a:r>
          </a:p>
          <a:p>
            <a:pPr lvl="0"/>
            <a:endParaRPr lang="fr-FR" sz="2000" i="0" dirty="0">
              <a:solidFill>
                <a:srgbClr val="1A1A1A"/>
              </a:solidFill>
              <a:effectLst/>
              <a:latin typeface="colaboratelightregular"/>
            </a:endParaRPr>
          </a:p>
          <a:p>
            <a:pPr lvl="0"/>
            <a:r>
              <a:rPr lang="fr-FR" sz="2000" dirty="0">
                <a:solidFill>
                  <a:srgbClr val="1A1A1A"/>
                </a:solidFill>
                <a:latin typeface="colaboratelightregular"/>
              </a:rPr>
              <a:t>Interpréter</a:t>
            </a:r>
            <a:endParaRPr lang="fr-FR" sz="2000" i="0" dirty="0">
              <a:solidFill>
                <a:srgbClr val="1A1A1A"/>
              </a:solidFill>
              <a:effectLst/>
              <a:latin typeface="colaboratelightregular"/>
            </a:endParaRPr>
          </a:p>
        </p:txBody>
      </p:sp>
    </p:spTree>
    <p:extLst>
      <p:ext uri="{BB962C8B-B14F-4D97-AF65-F5344CB8AC3E}">
        <p14:creationId xmlns:p14="http://schemas.microsoft.com/office/powerpoint/2010/main" val="1520269960"/>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 name="Shape 567"/>
          <p:cNvSpPr>
            <a:spLocks noGrp="1"/>
          </p:cNvSpPr>
          <p:nvPr>
            <p:ph type="title"/>
          </p:nvPr>
        </p:nvSpPr>
        <p:spPr>
          <a:xfrm>
            <a:off x="457199" y="273599"/>
            <a:ext cx="8229242" cy="1144801"/>
          </a:xfrm>
          <a:prstGeom prst="rect">
            <a:avLst/>
          </a:prstGeom>
          <a:solidFill>
            <a:schemeClr val="accent1">
              <a:lumMod val="20000"/>
              <a:lumOff val="80000"/>
            </a:schemeClr>
          </a:solidFill>
        </p:spPr>
        <p:txBody>
          <a:bodyPr>
            <a:normAutofit/>
          </a:bodyPr>
          <a:lstStyle>
            <a:lvl1pPr>
              <a:defRPr sz="3600"/>
            </a:lvl1pPr>
          </a:lstStyle>
          <a:p>
            <a:pPr algn="ctr"/>
            <a:r>
              <a:rPr lang="fr-FR" altLang="fr-FR" sz="3200" b="1" dirty="0">
                <a:solidFill>
                  <a:schemeClr val="accent2">
                    <a:lumMod val="50000"/>
                  </a:schemeClr>
                </a:solidFill>
                <a:ea typeface="ＭＳ Ｐゴシック" pitchFamily="34" charset="-128"/>
              </a:rPr>
              <a:t>MOUVEMENT ANGULAIRE : APPLICATION PRATIQUE</a:t>
            </a:r>
            <a:endParaRPr sz="3200" b="1" dirty="0">
              <a:solidFill>
                <a:schemeClr val="accent2">
                  <a:lumMod val="50000"/>
                </a:schemeClr>
              </a:solidFill>
            </a:endParaRPr>
          </a:p>
        </p:txBody>
      </p:sp>
      <p:sp>
        <p:nvSpPr>
          <p:cNvPr id="568" name="Shape 568"/>
          <p:cNvSpPr>
            <a:spLocks noGrp="1"/>
          </p:cNvSpPr>
          <p:nvPr>
            <p:ph type="body" idx="1"/>
          </p:nvPr>
        </p:nvSpPr>
        <p:spPr>
          <a:xfrm>
            <a:off x="457199" y="2088613"/>
            <a:ext cx="8229242" cy="3977281"/>
          </a:xfrm>
          <a:prstGeom prst="rect">
            <a:avLst/>
          </a:prstGeom>
        </p:spPr>
        <p:txBody>
          <a:bodyPr>
            <a:normAutofit fontScale="85000" lnSpcReduction="20000"/>
          </a:bodyPr>
          <a:lstStyle/>
          <a:p>
            <a:pPr lvl="0"/>
            <a:r>
              <a:rPr lang="fr-FR" b="1" dirty="0">
                <a:solidFill>
                  <a:srgbClr val="1A1A1A"/>
                </a:solidFill>
                <a:latin typeface="colaboratelightregular"/>
              </a:rPr>
              <a:t>Implication dans l’éducation à la motricité</a:t>
            </a:r>
          </a:p>
          <a:p>
            <a:pPr lvl="0"/>
            <a:endParaRPr lang="fr-FR" b="1" i="0" dirty="0">
              <a:solidFill>
                <a:srgbClr val="1A1A1A"/>
              </a:solidFill>
              <a:effectLst/>
              <a:latin typeface="colaboratelightregular"/>
            </a:endParaRPr>
          </a:p>
          <a:p>
            <a:pPr lvl="0"/>
            <a:r>
              <a:rPr lang="fr-FR" dirty="0">
                <a:solidFill>
                  <a:srgbClr val="1A1A1A"/>
                </a:solidFill>
                <a:latin typeface="colaboratelightregular"/>
              </a:rPr>
              <a:t>En quoi l’analyse du mouvement angulaire peut-elle influencer le développement des habiletés motrices?</a:t>
            </a:r>
          </a:p>
          <a:p>
            <a:pPr lvl="0"/>
            <a:endParaRPr lang="fr-FR" i="0" dirty="0">
              <a:solidFill>
                <a:srgbClr val="1A1A1A"/>
              </a:solidFill>
              <a:effectLst/>
              <a:latin typeface="colaboratelightregular"/>
            </a:endParaRPr>
          </a:p>
          <a:p>
            <a:pPr marL="342900" lvl="0" indent="-342900">
              <a:buFontTx/>
              <a:buChar char="-"/>
            </a:pPr>
            <a:r>
              <a:rPr lang="fr-FR" dirty="0">
                <a:solidFill>
                  <a:srgbClr val="1A1A1A"/>
                </a:solidFill>
                <a:latin typeface="colaboratelightregular"/>
              </a:rPr>
              <a:t>En Athlétisme</a:t>
            </a:r>
          </a:p>
          <a:p>
            <a:pPr marL="342900" lvl="0" indent="-342900">
              <a:buFontTx/>
              <a:buChar char="-"/>
            </a:pPr>
            <a:r>
              <a:rPr lang="fr-FR" dirty="0">
                <a:solidFill>
                  <a:srgbClr val="1A1A1A"/>
                </a:solidFill>
                <a:latin typeface="colaboratelightregular"/>
              </a:rPr>
              <a:t>En Natation</a:t>
            </a:r>
          </a:p>
          <a:p>
            <a:pPr marL="342900" lvl="0" indent="-342900">
              <a:buFontTx/>
              <a:buChar char="-"/>
            </a:pPr>
            <a:r>
              <a:rPr lang="fr-FR" dirty="0">
                <a:solidFill>
                  <a:srgbClr val="1A1A1A"/>
                </a:solidFill>
                <a:latin typeface="colaboratelightregular"/>
              </a:rPr>
              <a:t>En Gymnastique</a:t>
            </a:r>
          </a:p>
          <a:p>
            <a:pPr marL="342900" lvl="0" indent="-342900">
              <a:buFontTx/>
              <a:buChar char="-"/>
            </a:pPr>
            <a:r>
              <a:rPr lang="fr-FR" dirty="0">
                <a:solidFill>
                  <a:srgbClr val="1A1A1A"/>
                </a:solidFill>
                <a:latin typeface="colaboratelightregular"/>
              </a:rPr>
              <a:t>Dans un sport Collectif</a:t>
            </a:r>
          </a:p>
          <a:p>
            <a:pPr marL="342900" lvl="0" indent="-342900">
              <a:buFontTx/>
              <a:buChar char="-"/>
            </a:pPr>
            <a:r>
              <a:rPr lang="fr-FR" dirty="0">
                <a:solidFill>
                  <a:srgbClr val="1A1A1A"/>
                </a:solidFill>
                <a:latin typeface="colaboratelightregular"/>
              </a:rPr>
              <a:t>Dans un sport d’opposition / duel (Raquette ou Combat)</a:t>
            </a:r>
          </a:p>
          <a:p>
            <a:pPr marL="342900" lvl="0" indent="-342900">
              <a:buFontTx/>
              <a:buChar char="-"/>
            </a:pPr>
            <a:r>
              <a:rPr lang="fr-FR" dirty="0">
                <a:solidFill>
                  <a:srgbClr val="1A1A1A"/>
                </a:solidFill>
                <a:latin typeface="colaboratelightregular"/>
              </a:rPr>
              <a:t>Dans un autre sport de votre choix</a:t>
            </a:r>
          </a:p>
          <a:p>
            <a:pPr marL="0" indent="0">
              <a:buNone/>
              <a:defRPr b="1"/>
            </a:pPr>
            <a:endParaRPr b="0" dirty="0"/>
          </a:p>
          <a:p>
            <a:pPr marL="0" indent="0">
              <a:buNone/>
            </a:pPr>
            <a:endParaRPr dirty="0"/>
          </a:p>
        </p:txBody>
      </p:sp>
    </p:spTree>
    <p:extLst>
      <p:ext uri="{BB962C8B-B14F-4D97-AF65-F5344CB8AC3E}">
        <p14:creationId xmlns:p14="http://schemas.microsoft.com/office/powerpoint/2010/main" val="2238632457"/>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 name="Shape 567"/>
          <p:cNvSpPr>
            <a:spLocks noGrp="1"/>
          </p:cNvSpPr>
          <p:nvPr>
            <p:ph type="title"/>
          </p:nvPr>
        </p:nvSpPr>
        <p:spPr>
          <a:xfrm>
            <a:off x="457199" y="273599"/>
            <a:ext cx="8229242" cy="1144801"/>
          </a:xfrm>
          <a:prstGeom prst="rect">
            <a:avLst/>
          </a:prstGeom>
          <a:solidFill>
            <a:schemeClr val="accent1">
              <a:lumMod val="20000"/>
              <a:lumOff val="80000"/>
            </a:schemeClr>
          </a:solidFill>
        </p:spPr>
        <p:txBody>
          <a:bodyPr>
            <a:normAutofit/>
          </a:bodyPr>
          <a:lstStyle>
            <a:lvl1pPr>
              <a:defRPr sz="3600"/>
            </a:lvl1pPr>
          </a:lstStyle>
          <a:p>
            <a:pPr algn="ctr"/>
            <a:r>
              <a:rPr lang="fr-FR" altLang="fr-FR" sz="3200" b="1" dirty="0">
                <a:solidFill>
                  <a:schemeClr val="accent2">
                    <a:lumMod val="50000"/>
                  </a:schemeClr>
                </a:solidFill>
                <a:ea typeface="ＭＳ Ｐゴシック" pitchFamily="34" charset="-128"/>
              </a:rPr>
              <a:t>MOUVEMENT ANGULAIRE : APPLICATION PRATIQUE</a:t>
            </a:r>
            <a:endParaRPr sz="3200" b="1" dirty="0">
              <a:solidFill>
                <a:schemeClr val="accent2">
                  <a:lumMod val="50000"/>
                </a:schemeClr>
              </a:solidFill>
            </a:endParaRPr>
          </a:p>
        </p:txBody>
      </p:sp>
      <p:sp>
        <p:nvSpPr>
          <p:cNvPr id="568" name="Shape 568"/>
          <p:cNvSpPr>
            <a:spLocks noGrp="1"/>
          </p:cNvSpPr>
          <p:nvPr>
            <p:ph type="body" idx="1"/>
          </p:nvPr>
        </p:nvSpPr>
        <p:spPr>
          <a:xfrm>
            <a:off x="457199" y="2088613"/>
            <a:ext cx="8229242" cy="3977281"/>
          </a:xfrm>
          <a:prstGeom prst="rect">
            <a:avLst/>
          </a:prstGeom>
        </p:spPr>
        <p:txBody>
          <a:bodyPr>
            <a:normAutofit fontScale="70000" lnSpcReduction="20000"/>
          </a:bodyPr>
          <a:lstStyle/>
          <a:p>
            <a:pPr lvl="0"/>
            <a:r>
              <a:rPr lang="fr-FR" b="1" dirty="0">
                <a:solidFill>
                  <a:srgbClr val="1A1A1A"/>
                </a:solidFill>
                <a:latin typeface="colaboratelightregular"/>
              </a:rPr>
              <a:t>En Athlétisme : </a:t>
            </a:r>
          </a:p>
          <a:p>
            <a:pPr lvl="0"/>
            <a:endParaRPr lang="fr-FR" b="1" dirty="0">
              <a:solidFill>
                <a:srgbClr val="1A1A1A"/>
              </a:solidFill>
              <a:latin typeface="colaboratelightregular"/>
            </a:endParaRPr>
          </a:p>
          <a:p>
            <a:pPr marL="342900" lvl="0" indent="-342900">
              <a:buFontTx/>
              <a:buChar char="-"/>
            </a:pPr>
            <a:r>
              <a:rPr lang="fr-FR" dirty="0">
                <a:solidFill>
                  <a:srgbClr val="1A1A1A"/>
                </a:solidFill>
                <a:latin typeface="colaboratelightregular"/>
              </a:rPr>
              <a:t>Dans les courses, le déplacement se fait par modifications des angles segmentaires des membres inférieurs : </a:t>
            </a:r>
          </a:p>
          <a:p>
            <a:pPr lvl="0"/>
            <a:r>
              <a:rPr lang="fr-FR" dirty="0">
                <a:solidFill>
                  <a:srgbClr val="1A1A1A"/>
                </a:solidFill>
                <a:latin typeface="colaboratelightregular"/>
              </a:rPr>
              <a:t>La production de vitesse est donc le résultat de l’optimisation de la variation angulaire au niveau de la hanche, du genou et de la cheville. Elle est également en relation avec la taille des segments.</a:t>
            </a:r>
          </a:p>
          <a:p>
            <a:pPr lvl="0"/>
            <a:endParaRPr lang="fr-FR" dirty="0">
              <a:solidFill>
                <a:srgbClr val="1A1A1A"/>
              </a:solidFill>
              <a:latin typeface="colaboratelightregular"/>
            </a:endParaRPr>
          </a:p>
          <a:p>
            <a:pPr marL="342900" lvl="0" indent="-342900">
              <a:buFontTx/>
              <a:buChar char="-"/>
            </a:pPr>
            <a:r>
              <a:rPr lang="fr-FR" dirty="0">
                <a:solidFill>
                  <a:srgbClr val="1A1A1A"/>
                </a:solidFill>
                <a:latin typeface="colaboratelightregular"/>
              </a:rPr>
              <a:t>En saut, au moment de l’appel, on parle de l’angle balayé par le grand axe du corps. La vitesse à laquelle l’athlète balaye cette distance va définir la vitesse pour effectuer le saut</a:t>
            </a:r>
          </a:p>
          <a:p>
            <a:pPr lvl="0"/>
            <a:r>
              <a:rPr lang="fr-FR" dirty="0">
                <a:solidFill>
                  <a:srgbClr val="1A1A1A"/>
                </a:solidFill>
                <a:latin typeface="colaboratelightregular"/>
              </a:rPr>
              <a:t>En lancer en rotation, la vitesse de rotation de l’athlète et l’envergure de lancer (distance entre l’axe du corps et l’éloignement de l’engin) explique les différentes performance. (en plus de la masse de l’engin)</a:t>
            </a:r>
            <a:endParaRPr lang="fr-FR" i="0" dirty="0">
              <a:solidFill>
                <a:srgbClr val="1A1A1A"/>
              </a:solidFill>
              <a:effectLst/>
              <a:latin typeface="colaboratelightregular"/>
            </a:endParaRPr>
          </a:p>
          <a:p>
            <a:pPr marL="0" indent="0">
              <a:buNone/>
              <a:defRPr b="1"/>
            </a:pPr>
            <a:endParaRPr b="0" dirty="0"/>
          </a:p>
          <a:p>
            <a:pPr marL="0" indent="0">
              <a:buNone/>
            </a:pPr>
            <a:endParaRPr dirty="0"/>
          </a:p>
        </p:txBody>
      </p:sp>
    </p:spTree>
    <p:extLst>
      <p:ext uri="{BB962C8B-B14F-4D97-AF65-F5344CB8AC3E}">
        <p14:creationId xmlns:p14="http://schemas.microsoft.com/office/powerpoint/2010/main" val="1446924635"/>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 name="Shape 567"/>
          <p:cNvSpPr>
            <a:spLocks noGrp="1"/>
          </p:cNvSpPr>
          <p:nvPr>
            <p:ph type="title"/>
          </p:nvPr>
        </p:nvSpPr>
        <p:spPr>
          <a:xfrm>
            <a:off x="457199" y="273599"/>
            <a:ext cx="8229242" cy="1144801"/>
          </a:xfrm>
          <a:prstGeom prst="rect">
            <a:avLst/>
          </a:prstGeom>
          <a:solidFill>
            <a:schemeClr val="accent1">
              <a:lumMod val="20000"/>
              <a:lumOff val="80000"/>
            </a:schemeClr>
          </a:solidFill>
        </p:spPr>
        <p:txBody>
          <a:bodyPr>
            <a:normAutofit/>
          </a:bodyPr>
          <a:lstStyle>
            <a:lvl1pPr>
              <a:defRPr sz="3600"/>
            </a:lvl1pPr>
          </a:lstStyle>
          <a:p>
            <a:pPr algn="ctr"/>
            <a:r>
              <a:rPr lang="fr-FR" altLang="fr-FR" sz="3200" b="1" dirty="0">
                <a:solidFill>
                  <a:schemeClr val="accent2">
                    <a:lumMod val="50000"/>
                  </a:schemeClr>
                </a:solidFill>
                <a:ea typeface="ＭＳ Ｐゴシック" pitchFamily="34" charset="-128"/>
              </a:rPr>
              <a:t>MOUVEMENT ANGULAIRE : APPLICATION PRATIQUE</a:t>
            </a:r>
            <a:endParaRPr sz="3200" b="1" dirty="0">
              <a:solidFill>
                <a:schemeClr val="accent2">
                  <a:lumMod val="50000"/>
                </a:schemeClr>
              </a:solidFill>
            </a:endParaRPr>
          </a:p>
        </p:txBody>
      </p:sp>
      <p:sp>
        <p:nvSpPr>
          <p:cNvPr id="568" name="Shape 568"/>
          <p:cNvSpPr>
            <a:spLocks noGrp="1"/>
          </p:cNvSpPr>
          <p:nvPr>
            <p:ph type="body" idx="1"/>
          </p:nvPr>
        </p:nvSpPr>
        <p:spPr>
          <a:xfrm>
            <a:off x="457199" y="1827654"/>
            <a:ext cx="8229242" cy="3977281"/>
          </a:xfrm>
          <a:prstGeom prst="rect">
            <a:avLst/>
          </a:prstGeom>
        </p:spPr>
        <p:txBody>
          <a:bodyPr>
            <a:normAutofit fontScale="77500" lnSpcReduction="20000"/>
          </a:bodyPr>
          <a:lstStyle/>
          <a:p>
            <a:pPr lvl="0"/>
            <a:r>
              <a:rPr lang="fr-FR" b="1" dirty="0">
                <a:solidFill>
                  <a:srgbClr val="1A1A1A"/>
                </a:solidFill>
                <a:latin typeface="colaboratelightregular"/>
              </a:rPr>
              <a:t>En Natation : </a:t>
            </a:r>
          </a:p>
          <a:p>
            <a:pPr lvl="0"/>
            <a:endParaRPr lang="fr-FR" b="1" dirty="0">
              <a:solidFill>
                <a:srgbClr val="1A1A1A"/>
              </a:solidFill>
              <a:latin typeface="colaboratelightregular"/>
            </a:endParaRPr>
          </a:p>
          <a:p>
            <a:pPr marL="342900" lvl="0" indent="-342900">
              <a:buFontTx/>
              <a:buChar char="-"/>
            </a:pPr>
            <a:r>
              <a:rPr lang="fr-FR" dirty="0">
                <a:solidFill>
                  <a:srgbClr val="1A1A1A"/>
                </a:solidFill>
                <a:latin typeface="colaboratelightregular"/>
              </a:rPr>
              <a:t>Dans le même principe que pour l’athlétisme, la natation est une activité de performance  propulsée par les membres supérieurs.</a:t>
            </a:r>
          </a:p>
          <a:p>
            <a:pPr lvl="0"/>
            <a:r>
              <a:rPr lang="fr-FR" dirty="0">
                <a:solidFill>
                  <a:srgbClr val="1A1A1A"/>
                </a:solidFill>
                <a:latin typeface="colaboratelightregular"/>
              </a:rPr>
              <a:t>Le mouvement de rotation du bras par rapport à l’épaule va donc définir la vitesse de propulsion. Cette vitesse linéaire sera donc défini par la vitesse angulaire mais également par le rayon épaule/poignet.</a:t>
            </a:r>
          </a:p>
          <a:p>
            <a:pPr lvl="0"/>
            <a:endParaRPr lang="fr-FR" dirty="0">
              <a:solidFill>
                <a:srgbClr val="1A1A1A"/>
              </a:solidFill>
              <a:latin typeface="colaboratelightregular"/>
            </a:endParaRPr>
          </a:p>
          <a:p>
            <a:pPr marL="342900" lvl="0" indent="-342900">
              <a:buFontTx/>
              <a:buChar char="-"/>
            </a:pPr>
            <a:r>
              <a:rPr lang="fr-FR" dirty="0">
                <a:solidFill>
                  <a:srgbClr val="1A1A1A"/>
                </a:solidFill>
                <a:latin typeface="colaboratelightregular"/>
              </a:rPr>
              <a:t>Lors du virage, la culbute va également dépendre de la vitesse de rotation du corps autour du centre de gravité.</a:t>
            </a:r>
          </a:p>
          <a:p>
            <a:pPr lvl="0"/>
            <a:r>
              <a:rPr lang="fr-FR" dirty="0">
                <a:solidFill>
                  <a:srgbClr val="1A1A1A"/>
                </a:solidFill>
                <a:latin typeface="colaboratelightregular"/>
              </a:rPr>
              <a:t> Il faudra donc prendre en compte la vitesse angulaire et le rayon formé par le corps pour définir l’efficacité de ce geste technique.</a:t>
            </a:r>
            <a:endParaRPr dirty="0"/>
          </a:p>
        </p:txBody>
      </p:sp>
    </p:spTree>
    <p:extLst>
      <p:ext uri="{BB962C8B-B14F-4D97-AF65-F5344CB8AC3E}">
        <p14:creationId xmlns:p14="http://schemas.microsoft.com/office/powerpoint/2010/main" val="4120317558"/>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 name="Shape 567"/>
          <p:cNvSpPr>
            <a:spLocks noGrp="1"/>
          </p:cNvSpPr>
          <p:nvPr>
            <p:ph type="title"/>
          </p:nvPr>
        </p:nvSpPr>
        <p:spPr>
          <a:xfrm>
            <a:off x="457199" y="273599"/>
            <a:ext cx="8229242" cy="1144801"/>
          </a:xfrm>
          <a:prstGeom prst="rect">
            <a:avLst/>
          </a:prstGeom>
          <a:solidFill>
            <a:schemeClr val="accent1">
              <a:lumMod val="20000"/>
              <a:lumOff val="80000"/>
            </a:schemeClr>
          </a:solidFill>
        </p:spPr>
        <p:txBody>
          <a:bodyPr>
            <a:normAutofit/>
          </a:bodyPr>
          <a:lstStyle>
            <a:lvl1pPr>
              <a:defRPr sz="3600"/>
            </a:lvl1pPr>
          </a:lstStyle>
          <a:p>
            <a:pPr algn="ctr"/>
            <a:r>
              <a:rPr lang="fr-FR" altLang="fr-FR" sz="3200" b="1" dirty="0">
                <a:solidFill>
                  <a:schemeClr val="accent2">
                    <a:lumMod val="50000"/>
                  </a:schemeClr>
                </a:solidFill>
                <a:ea typeface="ＭＳ Ｐゴシック" pitchFamily="34" charset="-128"/>
              </a:rPr>
              <a:t>MOUVEMENT ANGULAIRE : APPLICATION PRATIQUE</a:t>
            </a:r>
            <a:endParaRPr sz="3200" b="1" dirty="0">
              <a:solidFill>
                <a:schemeClr val="accent2">
                  <a:lumMod val="50000"/>
                </a:schemeClr>
              </a:solidFill>
            </a:endParaRPr>
          </a:p>
        </p:txBody>
      </p:sp>
      <p:sp>
        <p:nvSpPr>
          <p:cNvPr id="568" name="Shape 568"/>
          <p:cNvSpPr>
            <a:spLocks noGrp="1"/>
          </p:cNvSpPr>
          <p:nvPr>
            <p:ph type="body" idx="1"/>
          </p:nvPr>
        </p:nvSpPr>
        <p:spPr>
          <a:xfrm>
            <a:off x="457379" y="1990164"/>
            <a:ext cx="8229242" cy="4452247"/>
          </a:xfrm>
          <a:prstGeom prst="rect">
            <a:avLst/>
          </a:prstGeom>
        </p:spPr>
        <p:txBody>
          <a:bodyPr>
            <a:normAutofit fontScale="77500" lnSpcReduction="20000"/>
          </a:bodyPr>
          <a:lstStyle/>
          <a:p>
            <a:pPr lvl="0"/>
            <a:r>
              <a:rPr lang="fr-FR" sz="3400" b="1" dirty="0">
                <a:solidFill>
                  <a:srgbClr val="1A1A1A"/>
                </a:solidFill>
                <a:latin typeface="colaboratelightregular"/>
              </a:rPr>
              <a:t>En Gymnastique : </a:t>
            </a:r>
          </a:p>
          <a:p>
            <a:pPr lvl="0"/>
            <a:endParaRPr lang="fr-FR" sz="3400" b="1" dirty="0">
              <a:solidFill>
                <a:srgbClr val="1A1A1A"/>
              </a:solidFill>
              <a:latin typeface="colaboratelightregular"/>
            </a:endParaRPr>
          </a:p>
          <a:p>
            <a:pPr marL="342900" lvl="0" indent="-342900">
              <a:buFontTx/>
              <a:buChar char="-"/>
            </a:pPr>
            <a:r>
              <a:rPr lang="fr-FR" sz="3400" dirty="0">
                <a:solidFill>
                  <a:srgbClr val="1A1A1A"/>
                </a:solidFill>
                <a:latin typeface="colaboratelightregular"/>
              </a:rPr>
              <a:t>La gymnastique reprend les principes athlétiques pour le déplacement linéaire.</a:t>
            </a:r>
          </a:p>
          <a:p>
            <a:pPr lvl="0"/>
            <a:r>
              <a:rPr lang="fr-FR" sz="3400" dirty="0">
                <a:solidFill>
                  <a:srgbClr val="1A1A1A"/>
                </a:solidFill>
                <a:latin typeface="colaboratelightregular"/>
              </a:rPr>
              <a:t>C’est donc la variation des angles des différents segments qui va définir la vitesse de déplacement.</a:t>
            </a:r>
          </a:p>
          <a:p>
            <a:pPr lvl="0"/>
            <a:endParaRPr lang="fr-FR" sz="3400" dirty="0">
              <a:solidFill>
                <a:srgbClr val="1A1A1A"/>
              </a:solidFill>
              <a:latin typeface="colaboratelightregular"/>
            </a:endParaRPr>
          </a:p>
          <a:p>
            <a:pPr marL="342900" lvl="0" indent="-342900">
              <a:buFontTx/>
              <a:buChar char="-"/>
            </a:pPr>
            <a:r>
              <a:rPr lang="fr-FR" sz="3400" dirty="0">
                <a:solidFill>
                  <a:srgbClr val="1A1A1A"/>
                </a:solidFill>
                <a:latin typeface="colaboratelightregular"/>
              </a:rPr>
              <a:t>On retrouve également beaucoup d’éléments mettant en avant la rotation du corps selon différents axes. Quelque soit la rotation, c’est la vitesse angulaire qui va pouvoir définir le type et le nombre de rotation.</a:t>
            </a:r>
          </a:p>
          <a:p>
            <a:pPr lvl="0"/>
            <a:r>
              <a:rPr lang="fr-FR" sz="3400" i="0" dirty="0">
                <a:solidFill>
                  <a:srgbClr val="1A1A1A"/>
                </a:solidFill>
                <a:effectLst/>
                <a:latin typeface="colaboratelightregular"/>
              </a:rPr>
              <a:t>Tout ces mouvement angulaire se font aussi bien par les membres inférieurs que les membres supérieurs</a:t>
            </a:r>
          </a:p>
          <a:p>
            <a:pPr marL="0" indent="0">
              <a:buNone/>
              <a:defRPr b="1"/>
            </a:pPr>
            <a:endParaRPr b="0" dirty="0"/>
          </a:p>
          <a:p>
            <a:pPr marL="0" indent="0">
              <a:buNone/>
            </a:pPr>
            <a:endParaRPr dirty="0"/>
          </a:p>
        </p:txBody>
      </p:sp>
    </p:spTree>
    <p:extLst>
      <p:ext uri="{BB962C8B-B14F-4D97-AF65-F5344CB8AC3E}">
        <p14:creationId xmlns:p14="http://schemas.microsoft.com/office/powerpoint/2010/main" val="1131958264"/>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 name="Shape 567"/>
          <p:cNvSpPr>
            <a:spLocks noGrp="1"/>
          </p:cNvSpPr>
          <p:nvPr>
            <p:ph type="title"/>
          </p:nvPr>
        </p:nvSpPr>
        <p:spPr>
          <a:xfrm>
            <a:off x="457199" y="273599"/>
            <a:ext cx="8229242" cy="1144801"/>
          </a:xfrm>
          <a:prstGeom prst="rect">
            <a:avLst/>
          </a:prstGeom>
          <a:solidFill>
            <a:schemeClr val="accent1">
              <a:lumMod val="20000"/>
              <a:lumOff val="80000"/>
            </a:schemeClr>
          </a:solidFill>
        </p:spPr>
        <p:txBody>
          <a:bodyPr>
            <a:normAutofit/>
          </a:bodyPr>
          <a:lstStyle>
            <a:lvl1pPr>
              <a:defRPr sz="3600"/>
            </a:lvl1pPr>
          </a:lstStyle>
          <a:p>
            <a:pPr algn="ctr"/>
            <a:r>
              <a:rPr lang="fr-FR" altLang="fr-FR" sz="3200" b="1" dirty="0">
                <a:solidFill>
                  <a:schemeClr val="accent2">
                    <a:lumMod val="50000"/>
                  </a:schemeClr>
                </a:solidFill>
                <a:ea typeface="ＭＳ Ｐゴシック" pitchFamily="34" charset="-128"/>
              </a:rPr>
              <a:t>QU’EST-CE QUE LA BIOMECANIQUE ?</a:t>
            </a:r>
            <a:endParaRPr sz="3200" b="1" dirty="0">
              <a:solidFill>
                <a:schemeClr val="accent2">
                  <a:lumMod val="50000"/>
                </a:schemeClr>
              </a:solidFill>
            </a:endParaRPr>
          </a:p>
        </p:txBody>
      </p:sp>
      <p:sp>
        <p:nvSpPr>
          <p:cNvPr id="568" name="Shape 568"/>
          <p:cNvSpPr>
            <a:spLocks noGrp="1"/>
          </p:cNvSpPr>
          <p:nvPr>
            <p:ph type="body" idx="1"/>
          </p:nvPr>
        </p:nvSpPr>
        <p:spPr>
          <a:xfrm>
            <a:off x="457199" y="1604519"/>
            <a:ext cx="8229242" cy="3977281"/>
          </a:xfrm>
          <a:prstGeom prst="rect">
            <a:avLst/>
          </a:prstGeom>
        </p:spPr>
        <p:txBody>
          <a:bodyPr/>
          <a:lstStyle/>
          <a:p>
            <a:pPr marL="0" indent="0">
              <a:buNone/>
              <a:defRPr b="1"/>
            </a:pPr>
            <a:endParaRPr b="0" dirty="0"/>
          </a:p>
          <a:p>
            <a:pPr marL="0" indent="0">
              <a:buNone/>
            </a:pPr>
            <a:endParaRPr dirty="0"/>
          </a:p>
        </p:txBody>
      </p:sp>
      <p:sp>
        <p:nvSpPr>
          <p:cNvPr id="2" name="ZoneTexte 1">
            <a:extLst>
              <a:ext uri="{FF2B5EF4-FFF2-40B4-BE49-F238E27FC236}">
                <a16:creationId xmlns:a16="http://schemas.microsoft.com/office/drawing/2014/main" id="{8E7705D4-5108-42D2-AC46-CA5F6B0257BC}"/>
              </a:ext>
            </a:extLst>
          </p:cNvPr>
          <p:cNvSpPr txBox="1"/>
          <p:nvPr/>
        </p:nvSpPr>
        <p:spPr>
          <a:xfrm>
            <a:off x="457199" y="1765352"/>
            <a:ext cx="8229242" cy="446275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r>
              <a:rPr lang="fr-FR" sz="2400" b="0" i="0" dirty="0">
                <a:effectLst/>
                <a:latin typeface="colaboratelightregular"/>
              </a:rPr>
              <a:t>La </a:t>
            </a:r>
            <a:r>
              <a:rPr lang="fr-FR" sz="2400" b="1" i="0" dirty="0">
                <a:effectLst/>
                <a:latin typeface="colaboratelightregular"/>
              </a:rPr>
              <a:t>biomécanique</a:t>
            </a:r>
            <a:r>
              <a:rPr lang="fr-FR" sz="2400" b="0" i="0" dirty="0">
                <a:effectLst/>
                <a:latin typeface="colaboratelightregular"/>
              </a:rPr>
              <a:t> est l'exploration des propriétés </a:t>
            </a:r>
            <a:r>
              <a:rPr lang="fr-FR" sz="2400" b="0" i="0" strike="noStrike" dirty="0">
                <a:effectLst/>
                <a:latin typeface="colaboratelightregular"/>
              </a:rPr>
              <a:t>mécaniques</a:t>
            </a:r>
            <a:r>
              <a:rPr lang="fr-FR" sz="2400" strike="noStrike" dirty="0">
                <a:latin typeface="colaboratelightregular"/>
              </a:rPr>
              <a:t> </a:t>
            </a:r>
            <a:r>
              <a:rPr lang="fr-FR" sz="2400" b="0" i="0" dirty="0">
                <a:effectLst/>
                <a:latin typeface="colaboratelightregular"/>
              </a:rPr>
              <a:t>des </a:t>
            </a:r>
            <a:r>
              <a:rPr lang="fr-FR" sz="2400" b="0" i="0" u="none" strike="noStrike" dirty="0">
                <a:effectLst/>
                <a:latin typeface="colaboratelightregular"/>
              </a:rPr>
              <a:t>organismes vivants</a:t>
            </a:r>
            <a:r>
              <a:rPr lang="fr-FR" sz="2400" b="0" i="0" dirty="0">
                <a:effectLst/>
                <a:latin typeface="colaboratelightregular"/>
              </a:rPr>
              <a:t> ainsi que l'analyse des principes de l'</a:t>
            </a:r>
            <a:r>
              <a:rPr lang="fr-FR" sz="2400" b="0" i="0" u="none" strike="noStrike" dirty="0">
                <a:effectLst/>
                <a:latin typeface="colaboratelightregular"/>
              </a:rPr>
              <a:t>ingénierie</a:t>
            </a:r>
            <a:r>
              <a:rPr lang="fr-FR" sz="2400" b="0" i="0" dirty="0">
                <a:effectLst/>
                <a:latin typeface="colaboratelightregular"/>
              </a:rPr>
              <a:t> faisant fonctionner les systèmes biologiques.</a:t>
            </a:r>
          </a:p>
          <a:p>
            <a:r>
              <a:rPr lang="fr-FR" sz="2400" dirty="0">
                <a:latin typeface="colaboratelightregular"/>
              </a:rPr>
              <a:t>C’est l’étude des forces, des mouvements et des équilibres liés à l’organisme humain.</a:t>
            </a:r>
          </a:p>
          <a:p>
            <a:endParaRPr lang="fr-FR" sz="2000" dirty="0"/>
          </a:p>
          <a:p>
            <a:pPr>
              <a:buNone/>
            </a:pPr>
            <a:r>
              <a:rPr lang="fr-FR" sz="2400" dirty="0">
                <a:latin typeface="colaboratelightregular"/>
              </a:rPr>
              <a:t>Elle se compose de : </a:t>
            </a:r>
          </a:p>
          <a:p>
            <a:pPr lvl="0"/>
            <a:r>
              <a:rPr lang="fr-FR" sz="2400" dirty="0">
                <a:latin typeface="colaboratelightregular"/>
              </a:rPr>
              <a:t>la balistique </a:t>
            </a:r>
            <a:r>
              <a:rPr lang="fr-FR" sz="1400" dirty="0">
                <a:latin typeface="colaboratelightregular"/>
              </a:rPr>
              <a:t>(études des trajectoires de projectiles)</a:t>
            </a:r>
          </a:p>
          <a:p>
            <a:pPr lvl="0"/>
            <a:r>
              <a:rPr lang="fr-FR" sz="2400" dirty="0">
                <a:latin typeface="colaboratelightregular"/>
              </a:rPr>
              <a:t>la dynamique </a:t>
            </a:r>
            <a:r>
              <a:rPr lang="fr-FR" sz="1400" dirty="0">
                <a:latin typeface="colaboratelightregular"/>
              </a:rPr>
              <a:t>(étude des relations entre les forces et les mouvements)</a:t>
            </a:r>
          </a:p>
          <a:p>
            <a:pPr lvl="0"/>
            <a:r>
              <a:rPr lang="fr-FR" sz="2400" dirty="0">
                <a:latin typeface="colaboratelightregular"/>
              </a:rPr>
              <a:t>la cinétique </a:t>
            </a:r>
            <a:r>
              <a:rPr lang="fr-FR" sz="1400" dirty="0">
                <a:latin typeface="colaboratelightregular"/>
              </a:rPr>
              <a:t>(étude des mouvements)</a:t>
            </a:r>
          </a:p>
          <a:p>
            <a:pPr lvl="0"/>
            <a:r>
              <a:rPr lang="fr-FR" sz="2400" dirty="0">
                <a:latin typeface="colaboratelightregular"/>
              </a:rPr>
              <a:t>la statique </a:t>
            </a:r>
            <a:r>
              <a:rPr lang="fr-FR" sz="1400" dirty="0">
                <a:latin typeface="colaboratelightregular"/>
              </a:rPr>
              <a:t>(étude de l'équilibre des systèmes de force)</a:t>
            </a:r>
          </a:p>
          <a:p>
            <a:pPr lvl="0"/>
            <a:r>
              <a:rPr lang="fr-FR" sz="2400" dirty="0">
                <a:latin typeface="colaboratelightregular"/>
              </a:rPr>
              <a:t>la cinématique </a:t>
            </a:r>
            <a:r>
              <a:rPr lang="fr-FR" sz="1400" dirty="0">
                <a:latin typeface="colaboratelightregular"/>
              </a:rPr>
              <a:t>(études des mouvements, abstraction faite des forces qui les produisent)</a:t>
            </a:r>
            <a:endParaRPr lang="fr-FR" sz="2000" dirty="0">
              <a:latin typeface="colaboratelightregular"/>
            </a:endParaRPr>
          </a:p>
        </p:txBody>
      </p:sp>
    </p:spTree>
    <p:extLst>
      <p:ext uri="{BB962C8B-B14F-4D97-AF65-F5344CB8AC3E}">
        <p14:creationId xmlns:p14="http://schemas.microsoft.com/office/powerpoint/2010/main" val="190402444"/>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 name="Shape 567"/>
          <p:cNvSpPr>
            <a:spLocks noGrp="1"/>
          </p:cNvSpPr>
          <p:nvPr>
            <p:ph type="title"/>
          </p:nvPr>
        </p:nvSpPr>
        <p:spPr>
          <a:xfrm>
            <a:off x="457199" y="273599"/>
            <a:ext cx="8229242" cy="1144801"/>
          </a:xfrm>
          <a:prstGeom prst="rect">
            <a:avLst/>
          </a:prstGeom>
          <a:solidFill>
            <a:schemeClr val="accent1">
              <a:lumMod val="20000"/>
              <a:lumOff val="80000"/>
            </a:schemeClr>
          </a:solidFill>
        </p:spPr>
        <p:txBody>
          <a:bodyPr>
            <a:normAutofit/>
          </a:bodyPr>
          <a:lstStyle>
            <a:lvl1pPr>
              <a:defRPr sz="3600"/>
            </a:lvl1pPr>
          </a:lstStyle>
          <a:p>
            <a:pPr algn="ctr"/>
            <a:r>
              <a:rPr lang="fr-FR" altLang="fr-FR" sz="3200" b="1" dirty="0">
                <a:solidFill>
                  <a:schemeClr val="accent2">
                    <a:lumMod val="50000"/>
                  </a:schemeClr>
                </a:solidFill>
                <a:ea typeface="ＭＳ Ｐゴシック" pitchFamily="34" charset="-128"/>
              </a:rPr>
              <a:t>MOUVEMENT ANGULAIRE : APPLICATION PRATIQUE</a:t>
            </a:r>
            <a:endParaRPr sz="3200" b="1" dirty="0">
              <a:solidFill>
                <a:schemeClr val="accent2">
                  <a:lumMod val="50000"/>
                </a:schemeClr>
              </a:solidFill>
            </a:endParaRPr>
          </a:p>
        </p:txBody>
      </p:sp>
      <p:sp>
        <p:nvSpPr>
          <p:cNvPr id="568" name="Shape 568"/>
          <p:cNvSpPr>
            <a:spLocks noGrp="1"/>
          </p:cNvSpPr>
          <p:nvPr>
            <p:ph type="body" idx="1"/>
          </p:nvPr>
        </p:nvSpPr>
        <p:spPr>
          <a:xfrm>
            <a:off x="457199" y="1999130"/>
            <a:ext cx="8229242" cy="4774976"/>
          </a:xfrm>
          <a:prstGeom prst="rect">
            <a:avLst/>
          </a:prstGeom>
        </p:spPr>
        <p:txBody>
          <a:bodyPr>
            <a:normAutofit fontScale="77500" lnSpcReduction="20000"/>
          </a:bodyPr>
          <a:lstStyle/>
          <a:p>
            <a:pPr lvl="0"/>
            <a:r>
              <a:rPr lang="fr-FR" sz="3200" b="1" dirty="0">
                <a:solidFill>
                  <a:srgbClr val="1A1A1A"/>
                </a:solidFill>
                <a:latin typeface="colaboratelightregular"/>
              </a:rPr>
              <a:t>Dans un sport collectif: </a:t>
            </a:r>
          </a:p>
          <a:p>
            <a:pPr lvl="0"/>
            <a:endParaRPr lang="fr-FR" sz="3200" dirty="0">
              <a:solidFill>
                <a:srgbClr val="1A1A1A"/>
              </a:solidFill>
              <a:latin typeface="colaboratelightregular"/>
            </a:endParaRPr>
          </a:p>
          <a:p>
            <a:pPr lvl="0"/>
            <a:r>
              <a:rPr lang="fr-FR" sz="3200" dirty="0">
                <a:solidFill>
                  <a:srgbClr val="1A1A1A"/>
                </a:solidFill>
                <a:latin typeface="colaboratelightregular"/>
              </a:rPr>
              <a:t>- Dans le cas d’un déplacement, le joueur va chercher a produire de la vitesse linéaire par mobilisation des angulation des segments musculaires</a:t>
            </a:r>
          </a:p>
          <a:p>
            <a:pPr lvl="0"/>
            <a:r>
              <a:rPr lang="fr-FR" sz="3200" dirty="0">
                <a:solidFill>
                  <a:srgbClr val="1A1A1A"/>
                </a:solidFill>
                <a:latin typeface="colaboratelightregular"/>
              </a:rPr>
              <a:t>On va donc rechercher l’optimisation de ces mobilisations pour obtenir la </a:t>
            </a:r>
            <a:r>
              <a:rPr lang="fr-FR" sz="3200">
                <a:solidFill>
                  <a:srgbClr val="1A1A1A"/>
                </a:solidFill>
                <a:latin typeface="colaboratelightregular"/>
              </a:rPr>
              <a:t>vitesse optimale.</a:t>
            </a:r>
            <a:endParaRPr lang="fr-FR" sz="3200" dirty="0">
              <a:solidFill>
                <a:srgbClr val="1A1A1A"/>
              </a:solidFill>
              <a:latin typeface="colaboratelightregular"/>
            </a:endParaRPr>
          </a:p>
          <a:p>
            <a:pPr lvl="0"/>
            <a:endParaRPr lang="fr-FR" sz="3200" dirty="0">
              <a:solidFill>
                <a:srgbClr val="1A1A1A"/>
              </a:solidFill>
              <a:latin typeface="colaboratelightregular"/>
            </a:endParaRPr>
          </a:p>
          <a:p>
            <a:pPr marL="342900" lvl="0" indent="-342900">
              <a:buFontTx/>
              <a:buChar char="-"/>
            </a:pPr>
            <a:r>
              <a:rPr lang="fr-FR" sz="3200" dirty="0">
                <a:solidFill>
                  <a:srgbClr val="1A1A1A"/>
                </a:solidFill>
                <a:latin typeface="colaboratelightregular"/>
              </a:rPr>
              <a:t>Lors d’une frappe, d’une passe d’un tir, d’un shoot, le joueur donnera la vitesse au ballon par la mobilisation des différents segments aussi bien du haut du corps (handball) que du bas du corps (football)</a:t>
            </a:r>
          </a:p>
          <a:p>
            <a:pPr lvl="0"/>
            <a:r>
              <a:rPr lang="fr-FR" sz="3200" dirty="0">
                <a:solidFill>
                  <a:srgbClr val="1A1A1A"/>
                </a:solidFill>
                <a:latin typeface="colaboratelightregular"/>
              </a:rPr>
              <a:t>L’ensemble des degrés de liberté du corps permettent d’augmenter la production de vitesse angulaire de sortie</a:t>
            </a:r>
          </a:p>
          <a:p>
            <a:pPr marL="0" indent="0">
              <a:buNone/>
              <a:defRPr b="1"/>
            </a:pPr>
            <a:endParaRPr b="0" dirty="0"/>
          </a:p>
          <a:p>
            <a:pPr marL="0" indent="0">
              <a:buNone/>
            </a:pPr>
            <a:endParaRPr dirty="0"/>
          </a:p>
        </p:txBody>
      </p:sp>
    </p:spTree>
    <p:extLst>
      <p:ext uri="{BB962C8B-B14F-4D97-AF65-F5344CB8AC3E}">
        <p14:creationId xmlns:p14="http://schemas.microsoft.com/office/powerpoint/2010/main" val="1714030133"/>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 name="Shape 567"/>
          <p:cNvSpPr>
            <a:spLocks noGrp="1"/>
          </p:cNvSpPr>
          <p:nvPr>
            <p:ph type="title"/>
          </p:nvPr>
        </p:nvSpPr>
        <p:spPr>
          <a:xfrm>
            <a:off x="457199" y="273599"/>
            <a:ext cx="8229242" cy="1144801"/>
          </a:xfrm>
          <a:prstGeom prst="rect">
            <a:avLst/>
          </a:prstGeom>
          <a:solidFill>
            <a:schemeClr val="accent1">
              <a:lumMod val="20000"/>
              <a:lumOff val="80000"/>
            </a:schemeClr>
          </a:solidFill>
        </p:spPr>
        <p:txBody>
          <a:bodyPr>
            <a:normAutofit/>
          </a:bodyPr>
          <a:lstStyle>
            <a:lvl1pPr>
              <a:defRPr sz="3600"/>
            </a:lvl1pPr>
          </a:lstStyle>
          <a:p>
            <a:pPr algn="ctr"/>
            <a:r>
              <a:rPr lang="fr-FR" altLang="fr-FR" sz="3200" b="1" dirty="0">
                <a:solidFill>
                  <a:schemeClr val="accent2">
                    <a:lumMod val="50000"/>
                  </a:schemeClr>
                </a:solidFill>
                <a:ea typeface="ＭＳ Ｐゴシック" pitchFamily="34" charset="-128"/>
              </a:rPr>
              <a:t>MOUVEMENT ANGULAIRE : APPLICATION PRATIQUE</a:t>
            </a:r>
            <a:endParaRPr sz="3200" b="1" dirty="0">
              <a:solidFill>
                <a:schemeClr val="accent2">
                  <a:lumMod val="50000"/>
                </a:schemeClr>
              </a:solidFill>
            </a:endParaRPr>
          </a:p>
        </p:txBody>
      </p:sp>
      <p:sp>
        <p:nvSpPr>
          <p:cNvPr id="568" name="Shape 568"/>
          <p:cNvSpPr>
            <a:spLocks noGrp="1"/>
          </p:cNvSpPr>
          <p:nvPr>
            <p:ph type="body" idx="1"/>
          </p:nvPr>
        </p:nvSpPr>
        <p:spPr>
          <a:xfrm>
            <a:off x="457199" y="1999130"/>
            <a:ext cx="8229242" cy="4774976"/>
          </a:xfrm>
          <a:prstGeom prst="rect">
            <a:avLst/>
          </a:prstGeom>
        </p:spPr>
        <p:txBody>
          <a:bodyPr>
            <a:normAutofit fontScale="92500" lnSpcReduction="10000"/>
          </a:bodyPr>
          <a:lstStyle/>
          <a:p>
            <a:pPr lvl="0"/>
            <a:r>
              <a:rPr lang="fr-FR" sz="2800" b="1" dirty="0">
                <a:solidFill>
                  <a:srgbClr val="1A1A1A"/>
                </a:solidFill>
                <a:latin typeface="colaboratelightregular"/>
              </a:rPr>
              <a:t>Dans un sport d’opposition / duel: </a:t>
            </a:r>
          </a:p>
          <a:p>
            <a:pPr lvl="0"/>
            <a:endParaRPr lang="fr-FR" sz="2800" dirty="0">
              <a:solidFill>
                <a:srgbClr val="1A1A1A"/>
              </a:solidFill>
              <a:latin typeface="colaboratelightregular"/>
            </a:endParaRPr>
          </a:p>
          <a:p>
            <a:pPr marL="342900" lvl="0" indent="-342900">
              <a:buFontTx/>
              <a:buChar char="-"/>
            </a:pPr>
            <a:r>
              <a:rPr lang="fr-FR" sz="2800" dirty="0">
                <a:solidFill>
                  <a:srgbClr val="1A1A1A"/>
                </a:solidFill>
                <a:latin typeface="colaboratelightregular"/>
              </a:rPr>
              <a:t>Dans un sport de raquette, la frappe se fait par rotation de la raquette par rapport à l’axe du corps.</a:t>
            </a:r>
          </a:p>
          <a:p>
            <a:pPr lvl="0"/>
            <a:r>
              <a:rPr lang="fr-FR" sz="2800" dirty="0">
                <a:solidFill>
                  <a:srgbClr val="1A1A1A"/>
                </a:solidFill>
                <a:latin typeface="colaboratelightregular"/>
              </a:rPr>
              <a:t>On va donc chercher à optimiser ces différentes vitesse angulaire en fonction de la taille des différents segments</a:t>
            </a:r>
          </a:p>
          <a:p>
            <a:pPr lvl="0"/>
            <a:endParaRPr lang="fr-FR" sz="2800" dirty="0">
              <a:solidFill>
                <a:srgbClr val="1A1A1A"/>
              </a:solidFill>
              <a:latin typeface="colaboratelightregular"/>
            </a:endParaRPr>
          </a:p>
          <a:p>
            <a:pPr marL="342900" lvl="0" indent="-342900">
              <a:buFontTx/>
              <a:buChar char="-"/>
            </a:pPr>
            <a:r>
              <a:rPr lang="fr-FR" sz="2800" dirty="0">
                <a:solidFill>
                  <a:srgbClr val="1A1A1A"/>
                </a:solidFill>
                <a:latin typeface="colaboratelightregular"/>
              </a:rPr>
              <a:t>Dans le cas d’un sport de combat, la frappe s’amorce par la rotation de l’axe du corps (boxe). En judo, les projections se font toujours autour d’un axe.</a:t>
            </a:r>
          </a:p>
          <a:p>
            <a:pPr lvl="0"/>
            <a:r>
              <a:rPr lang="fr-FR" sz="2800" dirty="0">
                <a:solidFill>
                  <a:srgbClr val="1A1A1A"/>
                </a:solidFill>
                <a:latin typeface="colaboratelightregular"/>
              </a:rPr>
              <a:t>Dans tous les cas, la recherche de vitesse angulaire est indispensable à la performance motrice.</a:t>
            </a:r>
          </a:p>
          <a:p>
            <a:pPr marL="0" indent="0">
              <a:buNone/>
              <a:defRPr b="1"/>
            </a:pPr>
            <a:endParaRPr b="0" dirty="0"/>
          </a:p>
          <a:p>
            <a:pPr marL="0" indent="0">
              <a:buNone/>
            </a:pPr>
            <a:endParaRPr dirty="0"/>
          </a:p>
        </p:txBody>
      </p:sp>
    </p:spTree>
    <p:extLst>
      <p:ext uri="{BB962C8B-B14F-4D97-AF65-F5344CB8AC3E}">
        <p14:creationId xmlns:p14="http://schemas.microsoft.com/office/powerpoint/2010/main" val="324359272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 name="Shape 567"/>
          <p:cNvSpPr>
            <a:spLocks noGrp="1"/>
          </p:cNvSpPr>
          <p:nvPr>
            <p:ph type="title"/>
          </p:nvPr>
        </p:nvSpPr>
        <p:spPr>
          <a:xfrm>
            <a:off x="457199" y="273599"/>
            <a:ext cx="8229242" cy="1144801"/>
          </a:xfrm>
          <a:prstGeom prst="rect">
            <a:avLst/>
          </a:prstGeom>
          <a:solidFill>
            <a:schemeClr val="accent1">
              <a:lumMod val="20000"/>
              <a:lumOff val="80000"/>
            </a:schemeClr>
          </a:solidFill>
        </p:spPr>
        <p:txBody>
          <a:bodyPr>
            <a:normAutofit/>
          </a:bodyPr>
          <a:lstStyle>
            <a:lvl1pPr>
              <a:defRPr sz="3600"/>
            </a:lvl1pPr>
          </a:lstStyle>
          <a:p>
            <a:pPr algn="ctr"/>
            <a:r>
              <a:rPr lang="fr-FR" altLang="fr-FR" sz="3200" b="1" dirty="0">
                <a:solidFill>
                  <a:schemeClr val="accent2">
                    <a:lumMod val="50000"/>
                  </a:schemeClr>
                </a:solidFill>
                <a:ea typeface="ＭＳ Ｐゴシック" pitchFamily="34" charset="-128"/>
              </a:rPr>
              <a:t>LA BIOMECANIQUE ET LE SPORT?</a:t>
            </a:r>
            <a:endParaRPr sz="3200" b="1" dirty="0">
              <a:solidFill>
                <a:schemeClr val="accent2">
                  <a:lumMod val="50000"/>
                </a:schemeClr>
              </a:solidFill>
            </a:endParaRPr>
          </a:p>
        </p:txBody>
      </p:sp>
      <p:sp>
        <p:nvSpPr>
          <p:cNvPr id="568" name="Shape 568"/>
          <p:cNvSpPr>
            <a:spLocks noGrp="1"/>
          </p:cNvSpPr>
          <p:nvPr>
            <p:ph type="body" idx="1"/>
          </p:nvPr>
        </p:nvSpPr>
        <p:spPr>
          <a:xfrm>
            <a:off x="457199" y="1604519"/>
            <a:ext cx="8229242" cy="3977281"/>
          </a:xfrm>
          <a:prstGeom prst="rect">
            <a:avLst/>
          </a:prstGeom>
        </p:spPr>
        <p:txBody>
          <a:bodyPr/>
          <a:lstStyle/>
          <a:p>
            <a:pPr marL="0" indent="0">
              <a:buNone/>
              <a:defRPr b="1"/>
            </a:pPr>
            <a:endParaRPr b="0" dirty="0"/>
          </a:p>
          <a:p>
            <a:pPr marL="0" indent="0">
              <a:buNone/>
            </a:pPr>
            <a:endParaRPr dirty="0"/>
          </a:p>
        </p:txBody>
      </p:sp>
      <p:sp>
        <p:nvSpPr>
          <p:cNvPr id="2" name="ZoneTexte 1">
            <a:extLst>
              <a:ext uri="{FF2B5EF4-FFF2-40B4-BE49-F238E27FC236}">
                <a16:creationId xmlns:a16="http://schemas.microsoft.com/office/drawing/2014/main" id="{8E7705D4-5108-42D2-AC46-CA5F6B0257BC}"/>
              </a:ext>
            </a:extLst>
          </p:cNvPr>
          <p:cNvSpPr txBox="1"/>
          <p:nvPr/>
        </p:nvSpPr>
        <p:spPr>
          <a:xfrm>
            <a:off x="457199" y="1604519"/>
            <a:ext cx="8229242" cy="48936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r>
              <a:rPr lang="fr-FR" sz="2400" b="0" i="0" dirty="0">
                <a:solidFill>
                  <a:srgbClr val="1A1A1A"/>
                </a:solidFill>
                <a:effectLst/>
                <a:latin typeface="colaboratelightregular"/>
              </a:rPr>
              <a:t>De nombreuses catégories constituent la biomécanique. </a:t>
            </a:r>
          </a:p>
          <a:p>
            <a:pPr lvl="0"/>
            <a:r>
              <a:rPr lang="fr-FR" sz="2400" b="0" i="0" dirty="0">
                <a:solidFill>
                  <a:srgbClr val="1A1A1A"/>
                </a:solidFill>
                <a:effectLst/>
                <a:latin typeface="colaboratelightregular"/>
              </a:rPr>
              <a:t>L’une d’entre elles est la </a:t>
            </a:r>
            <a:r>
              <a:rPr lang="fr-FR" sz="2400" b="1" i="0" dirty="0">
                <a:solidFill>
                  <a:srgbClr val="1A1A1A"/>
                </a:solidFill>
                <a:effectLst/>
                <a:latin typeface="colaboratelightregular"/>
              </a:rPr>
              <a:t>biomécanique du sport et de l’exercice </a:t>
            </a:r>
            <a:r>
              <a:rPr lang="fr-FR" sz="2400" b="0" i="0" dirty="0">
                <a:solidFill>
                  <a:srgbClr val="1A1A1A"/>
                </a:solidFill>
                <a:effectLst/>
                <a:latin typeface="colaboratelightregular"/>
              </a:rPr>
              <a:t>qui a pour but d’étudier principalement le mouvement du corps humain et son interaction avec le milieu dans lequel il évolue. </a:t>
            </a:r>
          </a:p>
          <a:p>
            <a:pPr lvl="0"/>
            <a:r>
              <a:rPr lang="fr-FR" sz="2400" b="0" i="0" dirty="0">
                <a:solidFill>
                  <a:srgbClr val="1A1A1A"/>
                </a:solidFill>
                <a:effectLst/>
                <a:latin typeface="colaboratelightregular"/>
              </a:rPr>
              <a:t>Le corps humain est un système articulé dont les muscles sont les moteurs internes qui permettent le mouvement.</a:t>
            </a:r>
          </a:p>
          <a:p>
            <a:pPr lvl="0"/>
            <a:endParaRPr lang="fr-FR" sz="2400" dirty="0">
              <a:solidFill>
                <a:srgbClr val="1A1A1A"/>
              </a:solidFill>
              <a:latin typeface="colaboratelightregular"/>
            </a:endParaRPr>
          </a:p>
          <a:p>
            <a:pPr lvl="0"/>
            <a:r>
              <a:rPr lang="fr-FR" sz="2400" dirty="0">
                <a:solidFill>
                  <a:srgbClr val="1A1A1A"/>
                </a:solidFill>
                <a:latin typeface="colaboratelightregular"/>
              </a:rPr>
              <a:t>L’idée est donc de comprendre </a:t>
            </a:r>
            <a:r>
              <a:rPr lang="fr-FR" sz="2400" b="1" dirty="0">
                <a:solidFill>
                  <a:srgbClr val="1A1A1A"/>
                </a:solidFill>
                <a:latin typeface="colaboratelightregular"/>
              </a:rPr>
              <a:t>le fonctionnement </a:t>
            </a:r>
            <a:r>
              <a:rPr lang="fr-FR" sz="2400" dirty="0">
                <a:solidFill>
                  <a:srgbClr val="1A1A1A"/>
                </a:solidFill>
                <a:latin typeface="colaboratelightregular"/>
              </a:rPr>
              <a:t>de ce système et son </a:t>
            </a:r>
            <a:r>
              <a:rPr lang="fr-FR" sz="2400" b="1" dirty="0">
                <a:solidFill>
                  <a:srgbClr val="1A1A1A"/>
                </a:solidFill>
                <a:latin typeface="colaboratelightregular"/>
              </a:rPr>
              <a:t>optimisation dans l’activité physique </a:t>
            </a:r>
            <a:r>
              <a:rPr lang="fr-FR" sz="2400" dirty="0">
                <a:solidFill>
                  <a:srgbClr val="1A1A1A"/>
                </a:solidFill>
                <a:latin typeface="colaboratelightregular"/>
              </a:rPr>
              <a:t>dans un but de perfectionnement de l’action motrice.</a:t>
            </a:r>
          </a:p>
          <a:p>
            <a:pPr lvl="0"/>
            <a:endParaRPr lang="fr-FR" sz="2400" dirty="0">
              <a:solidFill>
                <a:srgbClr val="1A1A1A"/>
              </a:solidFill>
              <a:latin typeface="colaboratelightregular"/>
            </a:endParaRPr>
          </a:p>
          <a:p>
            <a:pPr lvl="0"/>
            <a:r>
              <a:rPr lang="fr-FR" sz="2400" b="1" dirty="0">
                <a:solidFill>
                  <a:srgbClr val="1A1A1A"/>
                </a:solidFill>
                <a:latin typeface="colaboratelightregular"/>
              </a:rPr>
              <a:t>Perfectionnement de l’action motrice</a:t>
            </a:r>
            <a:r>
              <a:rPr lang="fr-FR" sz="2400" dirty="0">
                <a:solidFill>
                  <a:srgbClr val="1A1A1A"/>
                </a:solidFill>
                <a:latin typeface="colaboratelightregular"/>
              </a:rPr>
              <a:t> afin de faciliter celle-ci mais aussi dans un but de </a:t>
            </a:r>
            <a:r>
              <a:rPr lang="fr-FR" sz="2400" b="1" dirty="0">
                <a:solidFill>
                  <a:srgbClr val="1A1A1A"/>
                </a:solidFill>
                <a:latin typeface="colaboratelightregular"/>
              </a:rPr>
              <a:t>Performance.</a:t>
            </a:r>
            <a:endParaRPr lang="fr-FR" sz="2000" dirty="0">
              <a:latin typeface="colaboratelightregular"/>
            </a:endParaRPr>
          </a:p>
        </p:txBody>
      </p:sp>
    </p:spTree>
    <p:extLst>
      <p:ext uri="{BB962C8B-B14F-4D97-AF65-F5344CB8AC3E}">
        <p14:creationId xmlns:p14="http://schemas.microsoft.com/office/powerpoint/2010/main" val="407915312"/>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 name="Shape 567"/>
          <p:cNvSpPr>
            <a:spLocks noGrp="1"/>
          </p:cNvSpPr>
          <p:nvPr>
            <p:ph type="title"/>
          </p:nvPr>
        </p:nvSpPr>
        <p:spPr>
          <a:xfrm>
            <a:off x="457199" y="273599"/>
            <a:ext cx="8229242" cy="1144801"/>
          </a:xfrm>
          <a:prstGeom prst="rect">
            <a:avLst/>
          </a:prstGeom>
          <a:solidFill>
            <a:schemeClr val="accent1">
              <a:lumMod val="20000"/>
              <a:lumOff val="80000"/>
            </a:schemeClr>
          </a:solidFill>
        </p:spPr>
        <p:txBody>
          <a:bodyPr>
            <a:normAutofit/>
          </a:bodyPr>
          <a:lstStyle>
            <a:lvl1pPr>
              <a:defRPr sz="3600"/>
            </a:lvl1pPr>
          </a:lstStyle>
          <a:p>
            <a:pPr algn="ctr"/>
            <a:r>
              <a:rPr lang="fr-FR" altLang="fr-FR" sz="3200" b="1" dirty="0">
                <a:solidFill>
                  <a:schemeClr val="accent2">
                    <a:lumMod val="50000"/>
                  </a:schemeClr>
                </a:solidFill>
                <a:ea typeface="ＭＳ Ｐゴシック" pitchFamily="34" charset="-128"/>
              </a:rPr>
              <a:t>LA BIOMECANIQUE ET </a:t>
            </a:r>
            <a:br>
              <a:rPr lang="fr-FR" altLang="fr-FR" sz="3200" b="1" dirty="0">
                <a:solidFill>
                  <a:schemeClr val="accent2">
                    <a:lumMod val="50000"/>
                  </a:schemeClr>
                </a:solidFill>
                <a:ea typeface="ＭＳ Ｐゴシック" pitchFamily="34" charset="-128"/>
              </a:rPr>
            </a:br>
            <a:r>
              <a:rPr lang="fr-FR" altLang="fr-FR" sz="3200" b="1" dirty="0">
                <a:solidFill>
                  <a:schemeClr val="accent2">
                    <a:lumMod val="50000"/>
                  </a:schemeClr>
                </a:solidFill>
                <a:ea typeface="ＭＳ Ｐゴシック" pitchFamily="34" charset="-128"/>
              </a:rPr>
              <a:t>L’EDUCATION MOTRICE?</a:t>
            </a:r>
            <a:endParaRPr sz="3200" b="1" dirty="0">
              <a:solidFill>
                <a:schemeClr val="accent2">
                  <a:lumMod val="50000"/>
                </a:schemeClr>
              </a:solidFill>
            </a:endParaRPr>
          </a:p>
        </p:txBody>
      </p:sp>
      <p:sp>
        <p:nvSpPr>
          <p:cNvPr id="568" name="Shape 568"/>
          <p:cNvSpPr>
            <a:spLocks noGrp="1"/>
          </p:cNvSpPr>
          <p:nvPr>
            <p:ph type="body" idx="1"/>
          </p:nvPr>
        </p:nvSpPr>
        <p:spPr>
          <a:xfrm>
            <a:off x="457199" y="1604519"/>
            <a:ext cx="8229242" cy="3977281"/>
          </a:xfrm>
          <a:prstGeom prst="rect">
            <a:avLst/>
          </a:prstGeom>
        </p:spPr>
        <p:txBody>
          <a:bodyPr/>
          <a:lstStyle/>
          <a:p>
            <a:pPr marL="0" indent="0">
              <a:buNone/>
              <a:defRPr b="1"/>
            </a:pPr>
            <a:endParaRPr b="0" dirty="0"/>
          </a:p>
          <a:p>
            <a:pPr marL="0" indent="0">
              <a:buNone/>
            </a:pPr>
            <a:endParaRPr dirty="0"/>
          </a:p>
        </p:txBody>
      </p:sp>
      <p:sp>
        <p:nvSpPr>
          <p:cNvPr id="2" name="ZoneTexte 1">
            <a:extLst>
              <a:ext uri="{FF2B5EF4-FFF2-40B4-BE49-F238E27FC236}">
                <a16:creationId xmlns:a16="http://schemas.microsoft.com/office/drawing/2014/main" id="{8E7705D4-5108-42D2-AC46-CA5F6B0257BC}"/>
              </a:ext>
            </a:extLst>
          </p:cNvPr>
          <p:cNvSpPr txBox="1"/>
          <p:nvPr/>
        </p:nvSpPr>
        <p:spPr>
          <a:xfrm>
            <a:off x="457199" y="1604519"/>
            <a:ext cx="8229242" cy="452431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r>
              <a:rPr lang="fr-FR" sz="2400" b="0" i="0" dirty="0">
                <a:solidFill>
                  <a:srgbClr val="1A1A1A"/>
                </a:solidFill>
                <a:effectLst/>
                <a:latin typeface="colaboratelightregular"/>
              </a:rPr>
              <a:t>Très peu porté sur la performance, </a:t>
            </a:r>
            <a:r>
              <a:rPr lang="fr-FR" sz="2400" b="1" i="0" dirty="0">
                <a:solidFill>
                  <a:srgbClr val="1A1A1A"/>
                </a:solidFill>
                <a:effectLst/>
                <a:latin typeface="colaboratelightregular"/>
              </a:rPr>
              <a:t>l’Education Motrice </a:t>
            </a:r>
            <a:r>
              <a:rPr lang="fr-FR" sz="2400" b="0" i="0" dirty="0">
                <a:solidFill>
                  <a:srgbClr val="1A1A1A"/>
                </a:solidFill>
                <a:effectLst/>
                <a:latin typeface="colaboratelightregular"/>
              </a:rPr>
              <a:t>vise à l’amélioration de la motricité de l’individu à des fins d’épanouissement de bien-être.</a:t>
            </a:r>
          </a:p>
          <a:p>
            <a:pPr lvl="0"/>
            <a:endParaRPr lang="fr-FR" sz="2400" dirty="0">
              <a:solidFill>
                <a:srgbClr val="1A1A1A"/>
              </a:solidFill>
              <a:latin typeface="colaboratelightregular"/>
            </a:endParaRPr>
          </a:p>
          <a:p>
            <a:pPr lvl="0"/>
            <a:r>
              <a:rPr lang="fr-FR" sz="2400" dirty="0">
                <a:latin typeface="colaboratelightregular"/>
              </a:rPr>
              <a:t>Pour cela, elle s’appuie sur </a:t>
            </a:r>
            <a:r>
              <a:rPr lang="fr-FR" sz="2400" b="1" dirty="0">
                <a:latin typeface="colaboratelightregular"/>
              </a:rPr>
              <a:t>un ensemble d’Activités (APSA) </a:t>
            </a:r>
            <a:r>
              <a:rPr lang="fr-FR" sz="2400" b="0" i="0" dirty="0">
                <a:effectLst/>
                <a:latin typeface="colaboratelightregular"/>
              </a:rPr>
              <a:t>qui visent à favoriser l’enrichissement du pouvoir moteur.</a:t>
            </a:r>
          </a:p>
          <a:p>
            <a:pPr lvl="0"/>
            <a:r>
              <a:rPr lang="fr-FR" sz="2400" dirty="0">
                <a:latin typeface="colaboratelightregular"/>
              </a:rPr>
              <a:t>Mais chacune de ces Activités présentent </a:t>
            </a:r>
            <a:r>
              <a:rPr lang="fr-FR" sz="2400" b="1" dirty="0">
                <a:latin typeface="colaboratelightregular"/>
              </a:rPr>
              <a:t>des notions Biomécaniques complexes et différentes.</a:t>
            </a:r>
          </a:p>
          <a:p>
            <a:pPr lvl="0"/>
            <a:endParaRPr lang="fr-FR" sz="2400" dirty="0">
              <a:latin typeface="colaboratelightregular"/>
            </a:endParaRPr>
          </a:p>
          <a:p>
            <a:pPr lvl="0"/>
            <a:r>
              <a:rPr lang="fr-FR" sz="2400" dirty="0">
                <a:latin typeface="colaboratelightregular"/>
              </a:rPr>
              <a:t>Il est donc nécessaire de connaitre </a:t>
            </a:r>
            <a:r>
              <a:rPr lang="fr-FR" sz="2400" b="1" dirty="0">
                <a:latin typeface="colaboratelightregular"/>
              </a:rPr>
              <a:t>les grands principes </a:t>
            </a:r>
            <a:r>
              <a:rPr lang="fr-FR" sz="2400" dirty="0">
                <a:latin typeface="colaboratelightregular"/>
              </a:rPr>
              <a:t>Biomécaniques applicables à ces Activités afin de mener à bien cette Education Motrice.</a:t>
            </a:r>
            <a:endParaRPr lang="fr-FR" sz="2000" dirty="0">
              <a:latin typeface="colaboratelightregular"/>
            </a:endParaRPr>
          </a:p>
        </p:txBody>
      </p:sp>
    </p:spTree>
    <p:extLst>
      <p:ext uri="{BB962C8B-B14F-4D97-AF65-F5344CB8AC3E}">
        <p14:creationId xmlns:p14="http://schemas.microsoft.com/office/powerpoint/2010/main" val="3094565707"/>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 name="Shape 562"/>
          <p:cNvSpPr/>
          <p:nvPr/>
        </p:nvSpPr>
        <p:spPr>
          <a:xfrm>
            <a:off x="272159" y="4583059"/>
            <a:ext cx="8300162" cy="829541"/>
          </a:xfrm>
          <a:prstGeom prst="rect">
            <a:avLst/>
          </a:prstGeom>
          <a:ln w="12700">
            <a:miter lim="400000"/>
          </a:ln>
          <a:extLst>
            <a:ext uri="{C572A759-6A51-4108-AA02-DFA0A04FC94B}">
              <ma14:wrappingTextBoxFlag xmlns="" xmlns:ma14="http://schemas.microsoft.com/office/mac/drawingml/2011/main" val="1"/>
            </a:ext>
          </a:extLst>
        </p:spPr>
        <p:txBody>
          <a:bodyPr lIns="44999" tIns="44999" rIns="44999" bIns="44999" anchor="b">
            <a:spAutoFit/>
          </a:bodyPr>
          <a:lstStyle/>
          <a:p>
            <a:pPr>
              <a:defRPr sz="4800" b="1" spc="-1">
                <a:solidFill>
                  <a:srgbClr val="FFFF00"/>
                </a:solidFill>
                <a:uFill>
                  <a:solidFill>
                    <a:srgbClr val="FFFFFF"/>
                  </a:solidFill>
                </a:uFill>
                <a:latin typeface="Open Sans"/>
                <a:ea typeface="Open Sans"/>
                <a:cs typeface="Open Sans"/>
                <a:sym typeface="Open Sans"/>
              </a:defRPr>
            </a:pPr>
            <a:endParaRPr spc="-2" dirty="0"/>
          </a:p>
        </p:txBody>
      </p:sp>
      <p:sp>
        <p:nvSpPr>
          <p:cNvPr id="563" name="Shape 563"/>
          <p:cNvSpPr/>
          <p:nvPr/>
        </p:nvSpPr>
        <p:spPr>
          <a:xfrm>
            <a:off x="457200" y="5182320"/>
            <a:ext cx="8224560" cy="394801"/>
          </a:xfrm>
          <a:prstGeom prst="rect">
            <a:avLst/>
          </a:prstGeom>
          <a:ln w="12700">
            <a:miter lim="400000"/>
          </a:ln>
        </p:spPr>
        <p:txBody>
          <a:bodyPr lIns="44999" tIns="44999" rIns="44999" bIns="44999" anchor="b">
            <a:spAutoFit/>
          </a:bodyPr>
          <a:lstStyle/>
          <a:p>
            <a:pPr>
              <a:defRPr sz="2000" spc="-1">
                <a:solidFill>
                  <a:srgbClr val="FFFFFF"/>
                </a:solidFill>
                <a:uFill>
                  <a:solidFill>
                    <a:srgbClr val="FFFFFF"/>
                  </a:solidFill>
                </a:uFill>
                <a:latin typeface="Open Sans"/>
                <a:ea typeface="Open Sans"/>
                <a:cs typeface="Open Sans"/>
                <a:sym typeface="Open Sans"/>
              </a:defRPr>
            </a:pPr>
            <a:endParaRPr dirty="0"/>
          </a:p>
        </p:txBody>
      </p:sp>
      <p:sp>
        <p:nvSpPr>
          <p:cNvPr id="2" name="ZoneTexte 1">
            <a:extLst>
              <a:ext uri="{FF2B5EF4-FFF2-40B4-BE49-F238E27FC236}">
                <a16:creationId xmlns:a16="http://schemas.microsoft.com/office/drawing/2014/main" id="{16C98EA4-5E28-4806-A47F-6CAA7CFF1667}"/>
              </a:ext>
            </a:extLst>
          </p:cNvPr>
          <p:cNvSpPr txBox="1"/>
          <p:nvPr/>
        </p:nvSpPr>
        <p:spPr>
          <a:xfrm>
            <a:off x="571679" y="2644273"/>
            <a:ext cx="8110081" cy="295465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ctr"/>
            <a:endParaRPr lang="fr-FR" sz="3600" b="1" dirty="0">
              <a:solidFill>
                <a:schemeClr val="bg1"/>
              </a:solidFill>
            </a:endParaRPr>
          </a:p>
          <a:p>
            <a:pPr algn="ctr"/>
            <a:r>
              <a:rPr lang="fr-FR" sz="4800" b="1" dirty="0">
                <a:solidFill>
                  <a:schemeClr val="bg1"/>
                </a:solidFill>
              </a:rPr>
              <a:t>MOUVEMENT ANGULAIRE (ROTATION)</a:t>
            </a:r>
            <a:br>
              <a:rPr lang="fr-FR" sz="4800" b="1" dirty="0">
                <a:solidFill>
                  <a:schemeClr val="bg1"/>
                </a:solidFill>
              </a:rPr>
            </a:br>
            <a:endParaRPr lang="fr-FR" sz="3600" b="1" dirty="0">
              <a:solidFill>
                <a:schemeClr val="bg1"/>
              </a:solidFill>
            </a:endParaRPr>
          </a:p>
          <a:p>
            <a:pPr marL="0" marR="0" indent="0" algn="l" defTabSz="914400" rtl="0" fontAlgn="auto" latinLnBrk="0" hangingPunct="0">
              <a:lnSpc>
                <a:spcPct val="100000"/>
              </a:lnSpc>
              <a:spcBef>
                <a:spcPts val="0"/>
              </a:spcBef>
              <a:spcAft>
                <a:spcPts val="0"/>
              </a:spcAft>
              <a:buClrTx/>
              <a:buSzTx/>
              <a:buFontTx/>
              <a:buNone/>
              <a:tabLst/>
            </a:pPr>
            <a:endParaRPr kumimoji="0" lang="fr-FR" sz="1800" b="0" i="0" u="none" strike="noStrike" cap="none" spc="0" normalizeH="0" baseline="0" dirty="0">
              <a:ln>
                <a:noFill/>
              </a:ln>
              <a:solidFill>
                <a:srgbClr val="000000"/>
              </a:solidFill>
              <a:effectLst/>
              <a:uFillTx/>
              <a:latin typeface="+mn-lt"/>
              <a:ea typeface="+mn-ea"/>
              <a:cs typeface="+mn-cs"/>
              <a:sym typeface="Arial"/>
            </a:endParaRPr>
          </a:p>
        </p:txBody>
      </p:sp>
    </p:spTree>
    <p:extLst>
      <p:ext uri="{BB962C8B-B14F-4D97-AF65-F5344CB8AC3E}">
        <p14:creationId xmlns:p14="http://schemas.microsoft.com/office/powerpoint/2010/main" val="263543146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 name="Shape 567"/>
          <p:cNvSpPr>
            <a:spLocks noGrp="1"/>
          </p:cNvSpPr>
          <p:nvPr>
            <p:ph type="title"/>
          </p:nvPr>
        </p:nvSpPr>
        <p:spPr>
          <a:xfrm>
            <a:off x="457199" y="273599"/>
            <a:ext cx="8229242" cy="1144801"/>
          </a:xfrm>
          <a:prstGeom prst="rect">
            <a:avLst/>
          </a:prstGeom>
          <a:solidFill>
            <a:schemeClr val="accent1">
              <a:lumMod val="20000"/>
              <a:lumOff val="80000"/>
            </a:schemeClr>
          </a:solidFill>
        </p:spPr>
        <p:txBody>
          <a:bodyPr>
            <a:normAutofit/>
          </a:bodyPr>
          <a:lstStyle>
            <a:lvl1pPr>
              <a:defRPr sz="3600"/>
            </a:lvl1pPr>
          </a:lstStyle>
          <a:p>
            <a:pPr algn="ctr"/>
            <a:r>
              <a:rPr lang="fr-FR" altLang="fr-FR" sz="3200" b="1" dirty="0">
                <a:solidFill>
                  <a:schemeClr val="accent2">
                    <a:lumMod val="50000"/>
                  </a:schemeClr>
                </a:solidFill>
                <a:ea typeface="ＭＳ Ｐゴシック" pitchFamily="34" charset="-128"/>
              </a:rPr>
              <a:t>MOUVEMENT ANGULAIRE</a:t>
            </a:r>
            <a:endParaRPr sz="3200" b="1" dirty="0">
              <a:solidFill>
                <a:schemeClr val="accent2">
                  <a:lumMod val="50000"/>
                </a:schemeClr>
              </a:solidFill>
            </a:endParaRPr>
          </a:p>
        </p:txBody>
      </p:sp>
      <p:sp>
        <p:nvSpPr>
          <p:cNvPr id="568" name="Shape 568"/>
          <p:cNvSpPr>
            <a:spLocks noGrp="1"/>
          </p:cNvSpPr>
          <p:nvPr>
            <p:ph type="body" idx="1"/>
          </p:nvPr>
        </p:nvSpPr>
        <p:spPr>
          <a:xfrm>
            <a:off x="457199" y="1604519"/>
            <a:ext cx="8229242" cy="3977281"/>
          </a:xfrm>
          <a:prstGeom prst="rect">
            <a:avLst/>
          </a:prstGeom>
        </p:spPr>
        <p:txBody>
          <a:bodyPr/>
          <a:lstStyle/>
          <a:p>
            <a:pPr marL="0" indent="0">
              <a:buNone/>
              <a:defRPr b="1"/>
            </a:pPr>
            <a:endParaRPr b="0" dirty="0"/>
          </a:p>
          <a:p>
            <a:pPr marL="0" indent="0">
              <a:buNone/>
            </a:pPr>
            <a:endParaRPr dirty="0"/>
          </a:p>
        </p:txBody>
      </p:sp>
      <p:sp>
        <p:nvSpPr>
          <p:cNvPr id="2" name="ZoneTexte 1">
            <a:extLst>
              <a:ext uri="{FF2B5EF4-FFF2-40B4-BE49-F238E27FC236}">
                <a16:creationId xmlns:a16="http://schemas.microsoft.com/office/drawing/2014/main" id="{8E7705D4-5108-42D2-AC46-CA5F6B0257BC}"/>
              </a:ext>
            </a:extLst>
          </p:cNvPr>
          <p:cNvSpPr txBox="1"/>
          <p:nvPr/>
        </p:nvSpPr>
        <p:spPr>
          <a:xfrm>
            <a:off x="457199" y="1733943"/>
            <a:ext cx="8229242" cy="544764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r>
              <a:rPr lang="fr-FR" sz="2000" b="1" i="0" dirty="0">
                <a:solidFill>
                  <a:srgbClr val="1A1A1A"/>
                </a:solidFill>
                <a:effectLst/>
                <a:latin typeface="colaboratelightregular"/>
              </a:rPr>
              <a:t>Tous les mouvements ne sont pas rectilignes : </a:t>
            </a:r>
          </a:p>
          <a:p>
            <a:pPr marL="342900" lvl="0" indent="-342900">
              <a:buFont typeface="Arial" panose="020B0604020202020204" pitchFamily="34" charset="0"/>
              <a:buChar char="•"/>
            </a:pPr>
            <a:r>
              <a:rPr lang="fr-FR" sz="2000" dirty="0">
                <a:solidFill>
                  <a:schemeClr val="tx1"/>
                </a:solidFill>
                <a:latin typeface="colaboratelightregular"/>
              </a:rPr>
              <a:t>Déplacement selon un axe linéaire</a:t>
            </a:r>
          </a:p>
          <a:p>
            <a:pPr lvl="0"/>
            <a:r>
              <a:rPr lang="fr-FR" sz="2000" dirty="0">
                <a:solidFill>
                  <a:schemeClr val="tx1"/>
                </a:solidFill>
                <a:latin typeface="colaboratelightregular"/>
                <a:sym typeface="Wingdings" panose="05000000000000000000" pitchFamily="2" charset="2"/>
              </a:rPr>
              <a:t> </a:t>
            </a:r>
            <a:r>
              <a:rPr lang="fr-FR" sz="2000" dirty="0">
                <a:solidFill>
                  <a:schemeClr val="tx1"/>
                </a:solidFill>
                <a:latin typeface="colaboratelightregular"/>
              </a:rPr>
              <a:t>En fonction d’une vitesse de déplacement</a:t>
            </a:r>
          </a:p>
          <a:p>
            <a:pPr marL="342900" lvl="0" indent="-342900">
              <a:buFont typeface="Wingdings" panose="05000000000000000000" pitchFamily="2" charset="2"/>
              <a:buChar char="è"/>
            </a:pPr>
            <a:r>
              <a:rPr lang="fr-FR" sz="2000" dirty="0">
                <a:solidFill>
                  <a:schemeClr val="tx1"/>
                </a:solidFill>
                <a:latin typeface="colaboratelightregular"/>
              </a:rPr>
              <a:t>Pouvant dépendre d’une accélération linéaire (horizontale ou verticale)</a:t>
            </a:r>
          </a:p>
          <a:p>
            <a:pPr marL="342900" lvl="0" indent="-342900">
              <a:buFont typeface="Wingdings" panose="05000000000000000000" pitchFamily="2" charset="2"/>
              <a:buChar char="è"/>
            </a:pPr>
            <a:endParaRPr lang="fr-FR" sz="2000" dirty="0">
              <a:solidFill>
                <a:schemeClr val="tx1"/>
              </a:solidFill>
              <a:latin typeface="colaboratelightregular"/>
            </a:endParaRPr>
          </a:p>
          <a:p>
            <a:pPr lvl="0"/>
            <a:r>
              <a:rPr lang="fr-FR" sz="2000" dirty="0">
                <a:solidFill>
                  <a:schemeClr val="tx1"/>
                </a:solidFill>
                <a:latin typeface="colaboratelightregular"/>
              </a:rPr>
              <a:t>Certains mouvements renvoient à une modification de positon en fonction d’un axe de rotation et d’une distance par rapport à celui-ci (rayon)</a:t>
            </a:r>
          </a:p>
          <a:p>
            <a:pPr lvl="0"/>
            <a:endParaRPr lang="fr-FR" sz="2000" dirty="0">
              <a:solidFill>
                <a:schemeClr val="tx1"/>
              </a:solidFill>
              <a:latin typeface="colaboratelightregular"/>
            </a:endParaRPr>
          </a:p>
          <a:p>
            <a:pPr lvl="0"/>
            <a:r>
              <a:rPr lang="fr-FR" sz="2000" dirty="0">
                <a:solidFill>
                  <a:schemeClr val="tx1"/>
                </a:solidFill>
                <a:latin typeface="colaboratelightregular"/>
              </a:rPr>
              <a:t>On définit alors le déplacement du corps par le segment en arc de cercle formé lors du déplacement</a:t>
            </a:r>
          </a:p>
          <a:p>
            <a:pPr lvl="0"/>
            <a:endParaRPr lang="fr-FR" sz="2000" dirty="0">
              <a:solidFill>
                <a:schemeClr val="tx1"/>
              </a:solidFill>
              <a:latin typeface="colaboratelightregular"/>
            </a:endParaRPr>
          </a:p>
          <a:p>
            <a:pPr lvl="0" algn="ctr"/>
            <a:r>
              <a:rPr lang="fr-FR" sz="2400" b="1" dirty="0">
                <a:solidFill>
                  <a:srgbClr val="FF0000"/>
                </a:solidFill>
                <a:latin typeface="colaboratelightregular"/>
              </a:rPr>
              <a:t>S = R.</a:t>
            </a:r>
            <a:r>
              <a:rPr lang="fr-FR" sz="2400" b="1" dirty="0">
                <a:solidFill>
                  <a:srgbClr val="FF0000"/>
                </a:solidFill>
                <a:latin typeface="colaboratelightregular"/>
                <a:sym typeface="Symbol" panose="05050102010706020507" pitchFamily="18" charset="2"/>
              </a:rPr>
              <a:t></a:t>
            </a:r>
          </a:p>
          <a:p>
            <a:pPr lvl="0" algn="ctr"/>
            <a:r>
              <a:rPr lang="fr-FR" dirty="0">
                <a:solidFill>
                  <a:schemeClr val="tx1"/>
                </a:solidFill>
                <a:latin typeface="colaboratelightregular"/>
                <a:sym typeface="Symbol" panose="05050102010706020507" pitchFamily="18" charset="2"/>
              </a:rPr>
              <a:t>S : Segment en m</a:t>
            </a:r>
          </a:p>
          <a:p>
            <a:pPr lvl="0" algn="ctr"/>
            <a:r>
              <a:rPr lang="fr-FR" dirty="0">
                <a:solidFill>
                  <a:schemeClr val="tx1"/>
                </a:solidFill>
                <a:latin typeface="colaboratelightregular"/>
                <a:sym typeface="Symbol" panose="05050102010706020507" pitchFamily="18" charset="2"/>
              </a:rPr>
              <a:t>R : Rayon en m</a:t>
            </a:r>
          </a:p>
          <a:p>
            <a:pPr algn="ctr"/>
            <a:r>
              <a:rPr lang="fr-FR" sz="1800" dirty="0">
                <a:solidFill>
                  <a:schemeClr val="tx1"/>
                </a:solidFill>
                <a:latin typeface="colaboratelightregular"/>
                <a:sym typeface="Symbol" panose="05050102010706020507" pitchFamily="18" charset="2"/>
              </a:rPr>
              <a:t> : en radians ( rad = 180°)</a:t>
            </a:r>
            <a:endParaRPr lang="fr-FR" dirty="0">
              <a:solidFill>
                <a:schemeClr val="tx1"/>
              </a:solidFill>
              <a:latin typeface="colaboratelightregular"/>
              <a:sym typeface="Symbol" panose="05050102010706020507" pitchFamily="18" charset="2"/>
            </a:endParaRPr>
          </a:p>
          <a:p>
            <a:pPr lvl="0" algn="ctr"/>
            <a:endParaRPr lang="fr-FR" b="1" dirty="0">
              <a:solidFill>
                <a:srgbClr val="FF0000"/>
              </a:solidFill>
              <a:latin typeface="colaboratelightregular"/>
            </a:endParaRPr>
          </a:p>
          <a:p>
            <a:pPr lvl="0"/>
            <a:endParaRPr lang="fr-FR" sz="1200" dirty="0">
              <a:latin typeface="colaboratelightregular"/>
            </a:endParaRPr>
          </a:p>
          <a:p>
            <a:pPr lvl="0"/>
            <a:endParaRPr lang="fr-FR" sz="2000" dirty="0"/>
          </a:p>
        </p:txBody>
      </p:sp>
      <p:pic>
        <p:nvPicPr>
          <p:cNvPr id="4" name="Image 3" descr="Une image contenant cercle, diagramme, ligne&#10;&#10;Description générée automatiquement">
            <a:extLst>
              <a:ext uri="{FF2B5EF4-FFF2-40B4-BE49-F238E27FC236}">
                <a16:creationId xmlns:a16="http://schemas.microsoft.com/office/drawing/2014/main" id="{39DEC216-7B06-22A9-C9C1-3C87FAB3E5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39435" y="4584712"/>
            <a:ext cx="1988486" cy="1623540"/>
          </a:xfrm>
          <a:prstGeom prst="rect">
            <a:avLst/>
          </a:prstGeom>
        </p:spPr>
      </p:pic>
    </p:spTree>
    <p:extLst>
      <p:ext uri="{BB962C8B-B14F-4D97-AF65-F5344CB8AC3E}">
        <p14:creationId xmlns:p14="http://schemas.microsoft.com/office/powerpoint/2010/main" val="2891003009"/>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 name="Shape 567"/>
          <p:cNvSpPr>
            <a:spLocks noGrp="1"/>
          </p:cNvSpPr>
          <p:nvPr>
            <p:ph type="title"/>
          </p:nvPr>
        </p:nvSpPr>
        <p:spPr>
          <a:xfrm>
            <a:off x="457199" y="273599"/>
            <a:ext cx="8229242" cy="1144801"/>
          </a:xfrm>
          <a:prstGeom prst="rect">
            <a:avLst/>
          </a:prstGeom>
          <a:solidFill>
            <a:schemeClr val="accent1">
              <a:lumMod val="20000"/>
              <a:lumOff val="80000"/>
            </a:schemeClr>
          </a:solidFill>
        </p:spPr>
        <p:txBody>
          <a:bodyPr>
            <a:normAutofit/>
          </a:bodyPr>
          <a:lstStyle>
            <a:lvl1pPr>
              <a:defRPr sz="3600"/>
            </a:lvl1pPr>
          </a:lstStyle>
          <a:p>
            <a:pPr algn="ctr"/>
            <a:r>
              <a:rPr lang="fr-FR" altLang="fr-FR" sz="3200" b="1" dirty="0">
                <a:solidFill>
                  <a:schemeClr val="accent2">
                    <a:lumMod val="50000"/>
                  </a:schemeClr>
                </a:solidFill>
                <a:ea typeface="ＭＳ Ｐゴシック" pitchFamily="34" charset="-128"/>
              </a:rPr>
              <a:t>MOUVEMENT ANGULAIRE</a:t>
            </a:r>
            <a:endParaRPr sz="3200" b="1" dirty="0">
              <a:solidFill>
                <a:schemeClr val="accent2">
                  <a:lumMod val="50000"/>
                </a:schemeClr>
              </a:solidFill>
            </a:endParaRPr>
          </a:p>
        </p:txBody>
      </p:sp>
      <p:sp>
        <p:nvSpPr>
          <p:cNvPr id="568" name="Shape 568"/>
          <p:cNvSpPr>
            <a:spLocks noGrp="1"/>
          </p:cNvSpPr>
          <p:nvPr>
            <p:ph type="body" idx="1"/>
          </p:nvPr>
        </p:nvSpPr>
        <p:spPr>
          <a:xfrm>
            <a:off x="457199" y="1604519"/>
            <a:ext cx="8229242" cy="3977281"/>
          </a:xfrm>
          <a:prstGeom prst="rect">
            <a:avLst/>
          </a:prstGeom>
        </p:spPr>
        <p:txBody>
          <a:bodyPr/>
          <a:lstStyle/>
          <a:p>
            <a:pPr marL="0" indent="0">
              <a:buNone/>
              <a:defRPr b="1"/>
            </a:pPr>
            <a:endParaRPr b="0" dirty="0"/>
          </a:p>
          <a:p>
            <a:pPr marL="0" indent="0">
              <a:buNone/>
            </a:pPr>
            <a:endParaRPr dirty="0"/>
          </a:p>
        </p:txBody>
      </p:sp>
      <p:sp>
        <p:nvSpPr>
          <p:cNvPr id="2" name="ZoneTexte 1">
            <a:extLst>
              <a:ext uri="{FF2B5EF4-FFF2-40B4-BE49-F238E27FC236}">
                <a16:creationId xmlns:a16="http://schemas.microsoft.com/office/drawing/2014/main" id="{8E7705D4-5108-42D2-AC46-CA5F6B0257BC}"/>
              </a:ext>
            </a:extLst>
          </p:cNvPr>
          <p:cNvSpPr txBox="1"/>
          <p:nvPr/>
        </p:nvSpPr>
        <p:spPr>
          <a:xfrm>
            <a:off x="457199" y="1733943"/>
            <a:ext cx="8229242" cy="557075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r>
              <a:rPr lang="fr-FR" sz="2000" i="0" dirty="0">
                <a:solidFill>
                  <a:srgbClr val="1A1A1A"/>
                </a:solidFill>
                <a:effectLst/>
                <a:latin typeface="colaboratelightregular"/>
              </a:rPr>
              <a:t>Pour se déplacer, le corps est soumis à une vitesse lui permettant de « tourner » autour de l’axe de référence.</a:t>
            </a:r>
          </a:p>
          <a:p>
            <a:pPr lvl="0"/>
            <a:r>
              <a:rPr lang="fr-FR" sz="2000" i="0" dirty="0">
                <a:solidFill>
                  <a:srgbClr val="1A1A1A"/>
                </a:solidFill>
                <a:effectLst/>
                <a:latin typeface="colaboratelightregular"/>
              </a:rPr>
              <a:t>On appelle cette vitesse la </a:t>
            </a:r>
            <a:r>
              <a:rPr lang="fr-FR" sz="2000" b="1" i="0" dirty="0">
                <a:solidFill>
                  <a:srgbClr val="1A1A1A"/>
                </a:solidFill>
                <a:effectLst/>
                <a:latin typeface="colaboratelightregular"/>
              </a:rPr>
              <a:t>vitesse angulaire</a:t>
            </a:r>
          </a:p>
          <a:p>
            <a:pPr lvl="0" algn="ctr"/>
            <a:endParaRPr lang="fr-FR" b="1" dirty="0">
              <a:solidFill>
                <a:srgbClr val="FF0000"/>
              </a:solidFill>
              <a:latin typeface="colaboratelightregular"/>
            </a:endParaRPr>
          </a:p>
          <a:p>
            <a:pPr lvl="0" algn="ctr"/>
            <a:r>
              <a:rPr lang="fr-FR" sz="2400" b="1" dirty="0">
                <a:solidFill>
                  <a:srgbClr val="FF0000"/>
                </a:solidFill>
                <a:latin typeface="colaboratelightregular"/>
                <a:sym typeface="Symbol" panose="05050102010706020507" pitchFamily="18" charset="2"/>
              </a:rPr>
              <a:t>                        = /t                  </a:t>
            </a:r>
            <a:r>
              <a:rPr lang="fr-FR" dirty="0">
                <a:solidFill>
                  <a:schemeClr val="tx1"/>
                </a:solidFill>
                <a:latin typeface="colaboratelightregular"/>
                <a:sym typeface="Symbol" panose="05050102010706020507" pitchFamily="18" charset="2"/>
              </a:rPr>
              <a:t>(V = d/t)</a:t>
            </a:r>
          </a:p>
          <a:p>
            <a:pPr marL="285750" lvl="0" indent="-285750" algn="ctr">
              <a:buFont typeface="Symbol" panose="05050102010706020507" pitchFamily="18" charset="2"/>
              <a:buChar char="w"/>
            </a:pPr>
            <a:r>
              <a:rPr lang="fr-FR" sz="1800" dirty="0">
                <a:solidFill>
                  <a:schemeClr val="tx1"/>
                </a:solidFill>
                <a:latin typeface="colaboratelightregular"/>
                <a:sym typeface="Symbol" panose="05050102010706020507" pitchFamily="18" charset="2"/>
              </a:rPr>
              <a:t>: Vitesse angulaire en rad/s ;  : angle e radians ; T : temps </a:t>
            </a:r>
          </a:p>
          <a:p>
            <a:pPr lvl="0"/>
            <a:endParaRPr lang="fr-FR" dirty="0">
              <a:solidFill>
                <a:schemeClr val="tx1"/>
              </a:solidFill>
              <a:latin typeface="colaboratelightregular"/>
              <a:sym typeface="Symbol" panose="05050102010706020507" pitchFamily="18" charset="2"/>
            </a:endParaRPr>
          </a:p>
          <a:p>
            <a:pPr lvl="0"/>
            <a:r>
              <a:rPr lang="fr-FR" dirty="0">
                <a:solidFill>
                  <a:schemeClr val="tx1"/>
                </a:solidFill>
                <a:latin typeface="colaboratelightregular"/>
                <a:sym typeface="Symbol" panose="05050102010706020507" pitchFamily="18" charset="2"/>
              </a:rPr>
              <a:t>Cette vitesse peut être caractérisée par un vecteur linéaire tangentielle à la trajectoire de déplacement.</a:t>
            </a:r>
          </a:p>
          <a:p>
            <a:pPr lvl="0"/>
            <a:r>
              <a:rPr lang="fr-FR" dirty="0">
                <a:solidFill>
                  <a:schemeClr val="tx1"/>
                </a:solidFill>
                <a:latin typeface="colaboratelightregular"/>
                <a:sym typeface="Symbol" panose="05050102010706020507" pitchFamily="18" charset="2"/>
              </a:rPr>
              <a:t>Cette vitesse linéaire est donc relative à : </a:t>
            </a:r>
          </a:p>
          <a:p>
            <a:pPr marL="285750" lvl="0" indent="-285750">
              <a:buFont typeface="Arial" panose="020B0604020202020204" pitchFamily="34" charset="0"/>
              <a:buChar char="•"/>
            </a:pPr>
            <a:r>
              <a:rPr lang="fr-FR" dirty="0">
                <a:solidFill>
                  <a:schemeClr val="tx1"/>
                </a:solidFill>
                <a:latin typeface="colaboratelightregular"/>
                <a:sym typeface="Symbol" panose="05050102010706020507" pitchFamily="18" charset="2"/>
              </a:rPr>
              <a:t>La vitesse angulaire </a:t>
            </a:r>
            <a:r>
              <a:rPr lang="fr-FR" sz="1800" dirty="0">
                <a:solidFill>
                  <a:schemeClr val="tx1"/>
                </a:solidFill>
                <a:latin typeface="colaboratelightregular"/>
                <a:sym typeface="Symbol" panose="05050102010706020507" pitchFamily="18" charset="2"/>
              </a:rPr>
              <a:t></a:t>
            </a:r>
            <a:endParaRPr lang="fr-FR" dirty="0">
              <a:solidFill>
                <a:schemeClr val="tx1"/>
              </a:solidFill>
              <a:latin typeface="colaboratelightregular"/>
              <a:sym typeface="Symbol" panose="05050102010706020507" pitchFamily="18" charset="2"/>
            </a:endParaRPr>
          </a:p>
          <a:p>
            <a:pPr marL="285750" lvl="0" indent="-285750">
              <a:buFont typeface="Arial" panose="020B0604020202020204" pitchFamily="34" charset="0"/>
              <a:buChar char="•"/>
            </a:pPr>
            <a:r>
              <a:rPr lang="fr-FR" dirty="0">
                <a:solidFill>
                  <a:schemeClr val="tx1"/>
                </a:solidFill>
                <a:latin typeface="colaboratelightregular"/>
                <a:sym typeface="Symbol" panose="05050102010706020507" pitchFamily="18" charset="2"/>
              </a:rPr>
              <a:t>Le rayon de la trajectoire R</a:t>
            </a:r>
          </a:p>
          <a:p>
            <a:pPr marL="285750" lvl="0" indent="-285750">
              <a:buFont typeface="Arial" panose="020B0604020202020204" pitchFamily="34" charset="0"/>
              <a:buChar char="•"/>
            </a:pPr>
            <a:endParaRPr lang="fr-FR" dirty="0">
              <a:solidFill>
                <a:schemeClr val="tx1"/>
              </a:solidFill>
              <a:latin typeface="colaboratelightregular"/>
              <a:sym typeface="Symbol" panose="05050102010706020507" pitchFamily="18" charset="2"/>
            </a:endParaRPr>
          </a:p>
          <a:p>
            <a:pPr lvl="0" algn="ctr"/>
            <a:r>
              <a:rPr lang="fr-FR" sz="2400" b="1" dirty="0">
                <a:solidFill>
                  <a:srgbClr val="FF0000"/>
                </a:solidFill>
                <a:latin typeface="colaboratelightregular"/>
                <a:sym typeface="Symbol" panose="05050102010706020507" pitchFamily="18" charset="2"/>
              </a:rPr>
              <a:t>V = R. </a:t>
            </a:r>
          </a:p>
          <a:p>
            <a:r>
              <a:rPr lang="fr-FR" dirty="0">
                <a:solidFill>
                  <a:schemeClr val="tx1"/>
                </a:solidFill>
                <a:latin typeface="colaboratelightregular"/>
                <a:sym typeface="Symbol" panose="05050102010706020507" pitchFamily="18" charset="2"/>
              </a:rPr>
              <a:t>V : vitesse en m/s ; R : rayon en m ; </a:t>
            </a:r>
            <a:r>
              <a:rPr lang="fr-FR" sz="1800" dirty="0">
                <a:solidFill>
                  <a:schemeClr val="tx1"/>
                </a:solidFill>
                <a:latin typeface="colaboratelightregular"/>
                <a:sym typeface="Symbol" panose="05050102010706020507" pitchFamily="18" charset="2"/>
              </a:rPr>
              <a:t> : vitesse angulaire en rad/s</a:t>
            </a:r>
            <a:endParaRPr lang="fr-FR" dirty="0">
              <a:solidFill>
                <a:schemeClr val="tx1"/>
              </a:solidFill>
              <a:latin typeface="colaboratelightregular"/>
              <a:sym typeface="Symbol" panose="05050102010706020507" pitchFamily="18" charset="2"/>
            </a:endParaRPr>
          </a:p>
          <a:p>
            <a:pPr lvl="0"/>
            <a:endParaRPr lang="fr-FR" dirty="0">
              <a:solidFill>
                <a:schemeClr val="tx1"/>
              </a:solidFill>
              <a:latin typeface="colaboratelightregular"/>
              <a:sym typeface="Symbol" panose="05050102010706020507" pitchFamily="18" charset="2"/>
            </a:endParaRPr>
          </a:p>
          <a:p>
            <a:pPr lvl="0"/>
            <a:endParaRPr lang="fr-FR" dirty="0">
              <a:solidFill>
                <a:schemeClr val="tx1"/>
              </a:solidFill>
              <a:latin typeface="colaboratelightregular"/>
            </a:endParaRPr>
          </a:p>
          <a:p>
            <a:pPr lvl="0"/>
            <a:endParaRPr lang="fr-FR" sz="1200" dirty="0">
              <a:latin typeface="colaboratelightregular"/>
            </a:endParaRPr>
          </a:p>
          <a:p>
            <a:pPr lvl="0"/>
            <a:endParaRPr lang="fr-FR" sz="2000" dirty="0"/>
          </a:p>
        </p:txBody>
      </p:sp>
      <p:pic>
        <p:nvPicPr>
          <p:cNvPr id="5" name="Image 4" descr="Une image contenant ligne, diagramme, Tracé, pente&#10;&#10;Description générée automatiquement">
            <a:extLst>
              <a:ext uri="{FF2B5EF4-FFF2-40B4-BE49-F238E27FC236}">
                <a16:creationId xmlns:a16="http://schemas.microsoft.com/office/drawing/2014/main" id="{5F5A72FC-7F12-C446-4519-F1E6A2D206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6374" y="4253997"/>
            <a:ext cx="2009743" cy="1998967"/>
          </a:xfrm>
          <a:prstGeom prst="rect">
            <a:avLst/>
          </a:prstGeom>
        </p:spPr>
      </p:pic>
    </p:spTree>
    <p:extLst>
      <p:ext uri="{BB962C8B-B14F-4D97-AF65-F5344CB8AC3E}">
        <p14:creationId xmlns:p14="http://schemas.microsoft.com/office/powerpoint/2010/main" val="151267651"/>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 name="Shape 567"/>
          <p:cNvSpPr>
            <a:spLocks noGrp="1"/>
          </p:cNvSpPr>
          <p:nvPr>
            <p:ph type="title"/>
          </p:nvPr>
        </p:nvSpPr>
        <p:spPr>
          <a:xfrm>
            <a:off x="457199" y="273599"/>
            <a:ext cx="8229242" cy="1144801"/>
          </a:xfrm>
          <a:prstGeom prst="rect">
            <a:avLst/>
          </a:prstGeom>
          <a:solidFill>
            <a:schemeClr val="accent1">
              <a:lumMod val="20000"/>
              <a:lumOff val="80000"/>
            </a:schemeClr>
          </a:solidFill>
        </p:spPr>
        <p:txBody>
          <a:bodyPr>
            <a:normAutofit/>
          </a:bodyPr>
          <a:lstStyle>
            <a:lvl1pPr>
              <a:defRPr sz="3600"/>
            </a:lvl1pPr>
          </a:lstStyle>
          <a:p>
            <a:pPr algn="ctr"/>
            <a:r>
              <a:rPr lang="fr-FR" altLang="fr-FR" sz="3200" b="1" dirty="0">
                <a:solidFill>
                  <a:schemeClr val="accent2">
                    <a:lumMod val="50000"/>
                  </a:schemeClr>
                </a:solidFill>
                <a:ea typeface="ＭＳ Ｐゴシック" pitchFamily="34" charset="-128"/>
              </a:rPr>
              <a:t>MOUVEMENT ANGULAIRE</a:t>
            </a:r>
            <a:endParaRPr sz="3200" b="1" dirty="0">
              <a:solidFill>
                <a:schemeClr val="accent2">
                  <a:lumMod val="50000"/>
                </a:schemeClr>
              </a:solidFill>
            </a:endParaRPr>
          </a:p>
        </p:txBody>
      </p:sp>
      <p:sp>
        <p:nvSpPr>
          <p:cNvPr id="568" name="Shape 568"/>
          <p:cNvSpPr>
            <a:spLocks noGrp="1"/>
          </p:cNvSpPr>
          <p:nvPr>
            <p:ph type="body" idx="1"/>
          </p:nvPr>
        </p:nvSpPr>
        <p:spPr>
          <a:xfrm>
            <a:off x="457199" y="1604519"/>
            <a:ext cx="8229242" cy="3977281"/>
          </a:xfrm>
          <a:prstGeom prst="rect">
            <a:avLst/>
          </a:prstGeom>
        </p:spPr>
        <p:txBody>
          <a:bodyPr/>
          <a:lstStyle/>
          <a:p>
            <a:pPr marL="0" indent="0">
              <a:buNone/>
              <a:defRPr b="1"/>
            </a:pPr>
            <a:endParaRPr b="0" dirty="0"/>
          </a:p>
          <a:p>
            <a:pPr marL="0" indent="0">
              <a:buNone/>
            </a:pPr>
            <a:endParaRPr dirty="0"/>
          </a:p>
        </p:txBody>
      </p:sp>
      <p:sp>
        <p:nvSpPr>
          <p:cNvPr id="2" name="ZoneTexte 1">
            <a:extLst>
              <a:ext uri="{FF2B5EF4-FFF2-40B4-BE49-F238E27FC236}">
                <a16:creationId xmlns:a16="http://schemas.microsoft.com/office/drawing/2014/main" id="{8E7705D4-5108-42D2-AC46-CA5F6B0257BC}"/>
              </a:ext>
            </a:extLst>
          </p:cNvPr>
          <p:cNvSpPr txBox="1"/>
          <p:nvPr/>
        </p:nvSpPr>
        <p:spPr>
          <a:xfrm>
            <a:off x="457199" y="1733943"/>
            <a:ext cx="8229242" cy="363176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r>
              <a:rPr lang="fr-FR" sz="2000" i="0" dirty="0">
                <a:solidFill>
                  <a:srgbClr val="1A1A1A"/>
                </a:solidFill>
                <a:effectLst/>
                <a:latin typeface="colaboratelightregular"/>
              </a:rPr>
              <a:t>Si le déplacement en continu : la vitesse angulaire est constante</a:t>
            </a:r>
          </a:p>
          <a:p>
            <a:pPr marL="342900" lvl="0" indent="-342900">
              <a:buFont typeface="Wingdings" panose="05000000000000000000" pitchFamily="2" charset="2"/>
              <a:buChar char="è"/>
            </a:pPr>
            <a:r>
              <a:rPr lang="fr-FR" sz="2000" dirty="0">
                <a:solidFill>
                  <a:srgbClr val="1A1A1A"/>
                </a:solidFill>
                <a:latin typeface="colaboratelightregular"/>
                <a:sym typeface="Wingdings" panose="05000000000000000000" pitchFamily="2" charset="2"/>
              </a:rPr>
              <a:t>Mouvement Circulaire Uniforme</a:t>
            </a:r>
          </a:p>
          <a:p>
            <a:pPr lvl="0"/>
            <a:endParaRPr lang="fr-FR" sz="2000" i="0" dirty="0">
              <a:solidFill>
                <a:srgbClr val="1A1A1A"/>
              </a:solidFill>
              <a:effectLst/>
              <a:latin typeface="colaboratelightregular"/>
              <a:sym typeface="Wingdings" panose="05000000000000000000" pitchFamily="2" charset="2"/>
            </a:endParaRPr>
          </a:p>
          <a:p>
            <a:pPr lvl="0"/>
            <a:r>
              <a:rPr lang="fr-FR" sz="2000" dirty="0">
                <a:solidFill>
                  <a:srgbClr val="1A1A1A"/>
                </a:solidFill>
                <a:latin typeface="colaboratelightregular"/>
                <a:sym typeface="Wingdings" panose="05000000000000000000" pitchFamily="2" charset="2"/>
              </a:rPr>
              <a:t>Cependant une sensation de force nous projetant à l’extérieur de la trajectoire apparait : C’est la « force centrifuge » résultante de l’accélération centripète crée par e mouvement circulaire.</a:t>
            </a:r>
          </a:p>
          <a:p>
            <a:pPr algn="ctr"/>
            <a:r>
              <a:rPr lang="fr-FR" sz="2400" b="1" dirty="0">
                <a:solidFill>
                  <a:srgbClr val="FF0000"/>
                </a:solidFill>
                <a:latin typeface="colaboratelightregular"/>
                <a:sym typeface="Symbol" panose="05050102010706020507" pitchFamily="18" charset="2"/>
              </a:rPr>
              <a:t></a:t>
            </a:r>
            <a:r>
              <a:rPr lang="fr-FR" sz="1000" b="1" dirty="0">
                <a:solidFill>
                  <a:srgbClr val="FF0000"/>
                </a:solidFill>
                <a:latin typeface="colaboratelightregular"/>
                <a:sym typeface="Symbol" panose="05050102010706020507" pitchFamily="18" charset="2"/>
              </a:rPr>
              <a:t>N</a:t>
            </a:r>
            <a:r>
              <a:rPr lang="fr-FR" sz="2400" b="1" dirty="0">
                <a:solidFill>
                  <a:srgbClr val="FF0000"/>
                </a:solidFill>
                <a:latin typeface="colaboratelightregular"/>
                <a:sym typeface="Symbol" panose="05050102010706020507" pitchFamily="18" charset="2"/>
              </a:rPr>
              <a:t> = V² / R</a:t>
            </a:r>
          </a:p>
          <a:p>
            <a:pPr algn="ctr"/>
            <a:r>
              <a:rPr lang="fr-FR" dirty="0">
                <a:solidFill>
                  <a:schemeClr val="tx1"/>
                </a:solidFill>
                <a:latin typeface="colaboratelightregular"/>
                <a:sym typeface="Symbol" panose="05050102010706020507" pitchFamily="18" charset="2"/>
              </a:rPr>
              <a:t></a:t>
            </a:r>
            <a:r>
              <a:rPr lang="fr-FR" sz="800" dirty="0">
                <a:solidFill>
                  <a:schemeClr val="tx1"/>
                </a:solidFill>
                <a:latin typeface="colaboratelightregular"/>
                <a:sym typeface="Symbol" panose="05050102010706020507" pitchFamily="18" charset="2"/>
              </a:rPr>
              <a:t>N</a:t>
            </a:r>
            <a:r>
              <a:rPr lang="fr-FR" dirty="0">
                <a:solidFill>
                  <a:schemeClr val="tx1"/>
                </a:solidFill>
                <a:latin typeface="colaboratelightregular"/>
                <a:sym typeface="Symbol" panose="05050102010706020507" pitchFamily="18" charset="2"/>
              </a:rPr>
              <a:t> : Accélération centripète en m/s² ; V : vitesse tangentielle en m/s ; R : rayon en m</a:t>
            </a:r>
          </a:p>
          <a:p>
            <a:pPr algn="ctr"/>
            <a:endParaRPr lang="fr-FR" i="0" dirty="0">
              <a:solidFill>
                <a:schemeClr val="tx1"/>
              </a:solidFill>
              <a:effectLst/>
              <a:latin typeface="colaboratelightregular"/>
              <a:sym typeface="Wingdings" panose="05000000000000000000" pitchFamily="2" charset="2"/>
            </a:endParaRPr>
          </a:p>
          <a:p>
            <a:pPr lvl="0"/>
            <a:endParaRPr lang="fr-FR" dirty="0">
              <a:solidFill>
                <a:schemeClr val="tx1"/>
              </a:solidFill>
              <a:latin typeface="colaboratelightregular"/>
            </a:endParaRPr>
          </a:p>
          <a:p>
            <a:pPr lvl="0"/>
            <a:endParaRPr lang="fr-FR" sz="1200" dirty="0">
              <a:latin typeface="colaboratelightregular"/>
            </a:endParaRPr>
          </a:p>
          <a:p>
            <a:pPr lvl="0"/>
            <a:endParaRPr lang="fr-FR" sz="2000" dirty="0"/>
          </a:p>
        </p:txBody>
      </p:sp>
      <p:pic>
        <p:nvPicPr>
          <p:cNvPr id="4" name="Image 3" descr="Une image contenant cercle, diagramme, dessin, ligne&#10;&#10;Description générée automatiquement">
            <a:extLst>
              <a:ext uri="{FF2B5EF4-FFF2-40B4-BE49-F238E27FC236}">
                <a16:creationId xmlns:a16="http://schemas.microsoft.com/office/drawing/2014/main" id="{EC5C34DB-C82E-9E8D-9709-EE866F4E08D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6157036" y="4952844"/>
            <a:ext cx="1361226" cy="1630151"/>
          </a:xfrm>
          <a:prstGeom prst="rect">
            <a:avLst/>
          </a:prstGeom>
        </p:spPr>
      </p:pic>
      <p:sp>
        <p:nvSpPr>
          <p:cNvPr id="7" name="ZoneTexte 6">
            <a:extLst>
              <a:ext uri="{FF2B5EF4-FFF2-40B4-BE49-F238E27FC236}">
                <a16:creationId xmlns:a16="http://schemas.microsoft.com/office/drawing/2014/main" id="{4AA52BA5-F50B-1663-8B01-1AB01F8CF8C0}"/>
              </a:ext>
            </a:extLst>
          </p:cNvPr>
          <p:cNvSpPr txBox="1"/>
          <p:nvPr/>
        </p:nvSpPr>
        <p:spPr>
          <a:xfrm>
            <a:off x="457199" y="4431106"/>
            <a:ext cx="3836895" cy="1200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fr-FR" sz="1800" dirty="0">
                <a:solidFill>
                  <a:srgbClr val="1A1A1A"/>
                </a:solidFill>
                <a:latin typeface="colaboratelightregular"/>
                <a:sym typeface="Symbol" panose="05050102010706020507" pitchFamily="18" charset="2"/>
              </a:rPr>
              <a:t>Plus la vitesse est grande, plus la sensation d’accélération en grande (lancer marteau, disque)</a:t>
            </a:r>
          </a:p>
          <a:p>
            <a:pPr marL="0" marR="0" indent="0" algn="l" defTabSz="914400" rtl="0" fontAlgn="auto" latinLnBrk="0" hangingPunct="0">
              <a:lnSpc>
                <a:spcPct val="100000"/>
              </a:lnSpc>
              <a:spcBef>
                <a:spcPts val="0"/>
              </a:spcBef>
              <a:spcAft>
                <a:spcPts val="0"/>
              </a:spcAft>
              <a:buClrTx/>
              <a:buSzTx/>
              <a:buFontTx/>
              <a:buNone/>
              <a:tabLst/>
            </a:pPr>
            <a:endParaRPr kumimoji="0" lang="fr-FR" sz="1800" b="0" i="0" u="none" strike="noStrike" cap="none" spc="0" normalizeH="0" baseline="0" dirty="0">
              <a:ln>
                <a:noFill/>
              </a:ln>
              <a:solidFill>
                <a:srgbClr val="000000"/>
              </a:solidFill>
              <a:effectLst/>
              <a:uFillTx/>
              <a:latin typeface="+mn-lt"/>
              <a:ea typeface="+mn-ea"/>
              <a:cs typeface="+mn-cs"/>
              <a:sym typeface="Arial"/>
            </a:endParaRPr>
          </a:p>
        </p:txBody>
      </p:sp>
      <p:sp>
        <p:nvSpPr>
          <p:cNvPr id="8" name="ZoneTexte 7">
            <a:extLst>
              <a:ext uri="{FF2B5EF4-FFF2-40B4-BE49-F238E27FC236}">
                <a16:creationId xmlns:a16="http://schemas.microsoft.com/office/drawing/2014/main" id="{C2F6487B-6C56-32E1-8CE6-58DFA142C402}"/>
              </a:ext>
            </a:extLst>
          </p:cNvPr>
          <p:cNvSpPr txBox="1"/>
          <p:nvPr/>
        </p:nvSpPr>
        <p:spPr>
          <a:xfrm>
            <a:off x="4849906" y="4431106"/>
            <a:ext cx="3975488" cy="1200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fr-FR" sz="1800" dirty="0">
                <a:solidFill>
                  <a:srgbClr val="1A1A1A"/>
                </a:solidFill>
                <a:latin typeface="colaboratelightregular"/>
                <a:sym typeface="Symbol" panose="05050102010706020507" pitchFamily="18" charset="2"/>
              </a:rPr>
              <a:t>Plus le rayon est grand, mois cette sensation se fait ressentir (Course couloir 1 ou 8)</a:t>
            </a:r>
            <a:endParaRPr lang="fr-FR" dirty="0">
              <a:solidFill>
                <a:schemeClr val="tx1"/>
              </a:solidFill>
              <a:latin typeface="colaboratelightregular"/>
              <a:sym typeface="Symbol" panose="05050102010706020507" pitchFamily="18" charset="2"/>
            </a:endParaRPr>
          </a:p>
          <a:p>
            <a:pPr marL="0" marR="0" indent="0" algn="l" defTabSz="914400" rtl="0" fontAlgn="auto" latinLnBrk="0" hangingPunct="0">
              <a:lnSpc>
                <a:spcPct val="100000"/>
              </a:lnSpc>
              <a:spcBef>
                <a:spcPts val="0"/>
              </a:spcBef>
              <a:spcAft>
                <a:spcPts val="0"/>
              </a:spcAft>
              <a:buClrTx/>
              <a:buSzTx/>
              <a:buFontTx/>
              <a:buNone/>
              <a:tabLst/>
            </a:pPr>
            <a:endParaRPr kumimoji="0" lang="fr-FR" sz="1800" b="0" i="0" u="none" strike="noStrike" cap="none" spc="0" normalizeH="0" baseline="0" dirty="0">
              <a:ln>
                <a:noFill/>
              </a:ln>
              <a:solidFill>
                <a:srgbClr val="000000"/>
              </a:solidFill>
              <a:effectLst/>
              <a:uFillTx/>
              <a:latin typeface="+mn-lt"/>
              <a:ea typeface="+mn-ea"/>
              <a:cs typeface="+mn-cs"/>
              <a:sym typeface="Arial"/>
            </a:endParaRPr>
          </a:p>
        </p:txBody>
      </p:sp>
      <p:pic>
        <p:nvPicPr>
          <p:cNvPr id="10" name="Image 9" descr="Une image contenant croquis, dessin, Dessin au trait, clipart&#10;&#10;Description générée automatiquement">
            <a:extLst>
              <a:ext uri="{FF2B5EF4-FFF2-40B4-BE49-F238E27FC236}">
                <a16:creationId xmlns:a16="http://schemas.microsoft.com/office/drawing/2014/main" id="{428FCBD5-3E8F-6461-E81E-2BE319F1BD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87501" y="5022068"/>
            <a:ext cx="1476072" cy="1482147"/>
          </a:xfrm>
          <a:prstGeom prst="rect">
            <a:avLst/>
          </a:prstGeom>
          <a:effectLst>
            <a:reflection endPos="0" dir="5400000" sy="-100000" algn="bl" rotWithShape="0"/>
          </a:effectLst>
          <a:scene3d>
            <a:camera prst="orthographicFront">
              <a:rot lat="0" lon="21299999" rev="0"/>
            </a:camera>
            <a:lightRig rig="threePt" dir="t"/>
          </a:scene3d>
        </p:spPr>
      </p:pic>
    </p:spTree>
    <p:extLst>
      <p:ext uri="{BB962C8B-B14F-4D97-AF65-F5344CB8AC3E}">
        <p14:creationId xmlns:p14="http://schemas.microsoft.com/office/powerpoint/2010/main" val="2304627582"/>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 name="Shape 567"/>
          <p:cNvSpPr>
            <a:spLocks noGrp="1"/>
          </p:cNvSpPr>
          <p:nvPr>
            <p:ph type="title"/>
          </p:nvPr>
        </p:nvSpPr>
        <p:spPr>
          <a:xfrm>
            <a:off x="457199" y="273599"/>
            <a:ext cx="8229242" cy="1144801"/>
          </a:xfrm>
          <a:prstGeom prst="rect">
            <a:avLst/>
          </a:prstGeom>
          <a:solidFill>
            <a:schemeClr val="accent1">
              <a:lumMod val="20000"/>
              <a:lumOff val="80000"/>
            </a:schemeClr>
          </a:solidFill>
        </p:spPr>
        <p:txBody>
          <a:bodyPr>
            <a:normAutofit/>
          </a:bodyPr>
          <a:lstStyle>
            <a:lvl1pPr>
              <a:defRPr sz="3600"/>
            </a:lvl1pPr>
          </a:lstStyle>
          <a:p>
            <a:pPr algn="ctr"/>
            <a:r>
              <a:rPr lang="fr-FR" altLang="fr-FR" sz="3200" b="1" dirty="0">
                <a:solidFill>
                  <a:schemeClr val="accent2">
                    <a:lumMod val="50000"/>
                  </a:schemeClr>
                </a:solidFill>
                <a:ea typeface="ＭＳ Ｐゴシック" pitchFamily="34" charset="-128"/>
              </a:rPr>
              <a:t>MOUVEMENT ANGULAIRE</a:t>
            </a:r>
            <a:endParaRPr sz="3200" b="1" dirty="0">
              <a:solidFill>
                <a:schemeClr val="accent2">
                  <a:lumMod val="50000"/>
                </a:schemeClr>
              </a:solidFill>
            </a:endParaRPr>
          </a:p>
        </p:txBody>
      </p:sp>
      <p:sp>
        <p:nvSpPr>
          <p:cNvPr id="568" name="Shape 568"/>
          <p:cNvSpPr>
            <a:spLocks noGrp="1"/>
          </p:cNvSpPr>
          <p:nvPr>
            <p:ph type="body" idx="1"/>
          </p:nvPr>
        </p:nvSpPr>
        <p:spPr>
          <a:xfrm>
            <a:off x="457199" y="1604519"/>
            <a:ext cx="8229242" cy="3977281"/>
          </a:xfrm>
          <a:prstGeom prst="rect">
            <a:avLst/>
          </a:prstGeom>
        </p:spPr>
        <p:txBody>
          <a:bodyPr/>
          <a:lstStyle/>
          <a:p>
            <a:pPr marL="0" indent="0">
              <a:buNone/>
              <a:defRPr b="1"/>
            </a:pPr>
            <a:endParaRPr b="0" dirty="0"/>
          </a:p>
          <a:p>
            <a:pPr marL="0" indent="0">
              <a:buNone/>
            </a:pPr>
            <a:endParaRPr dirty="0"/>
          </a:p>
        </p:txBody>
      </p:sp>
      <p:sp>
        <p:nvSpPr>
          <p:cNvPr id="2" name="ZoneTexte 1">
            <a:extLst>
              <a:ext uri="{FF2B5EF4-FFF2-40B4-BE49-F238E27FC236}">
                <a16:creationId xmlns:a16="http://schemas.microsoft.com/office/drawing/2014/main" id="{8E7705D4-5108-42D2-AC46-CA5F6B0257BC}"/>
              </a:ext>
            </a:extLst>
          </p:cNvPr>
          <p:cNvSpPr txBox="1"/>
          <p:nvPr/>
        </p:nvSpPr>
        <p:spPr>
          <a:xfrm>
            <a:off x="457199" y="1733943"/>
            <a:ext cx="8229242" cy="51090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r>
              <a:rPr lang="fr-FR" sz="2000" dirty="0">
                <a:solidFill>
                  <a:srgbClr val="1A1A1A"/>
                </a:solidFill>
                <a:latin typeface="colaboratelightregular"/>
                <a:sym typeface="Wingdings" panose="05000000000000000000" pitchFamily="2" charset="2"/>
              </a:rPr>
              <a:t>Si le déplacement en accéléré ou décéléré : la vitesse angulaire évolue au cours du temps… </a:t>
            </a:r>
            <a:endParaRPr lang="fr-FR" sz="2000" i="0" dirty="0">
              <a:solidFill>
                <a:srgbClr val="1A1A1A"/>
              </a:solidFill>
              <a:effectLst/>
              <a:latin typeface="colaboratelightregular"/>
              <a:sym typeface="Wingdings" panose="05000000000000000000" pitchFamily="2" charset="2"/>
            </a:endParaRPr>
          </a:p>
          <a:p>
            <a:pPr marL="342900" lvl="0" indent="-342900">
              <a:buFont typeface="Wingdings" panose="05000000000000000000" pitchFamily="2" charset="2"/>
              <a:buChar char="è"/>
            </a:pPr>
            <a:r>
              <a:rPr lang="fr-FR" sz="2000" i="0" dirty="0">
                <a:solidFill>
                  <a:srgbClr val="1A1A1A"/>
                </a:solidFill>
                <a:effectLst/>
                <a:latin typeface="colaboratelightregular"/>
              </a:rPr>
              <a:t> Mouvement Circulaire Uniformément Varié</a:t>
            </a:r>
          </a:p>
          <a:p>
            <a:pPr marL="342900" lvl="0" indent="-342900">
              <a:buFont typeface="Wingdings" panose="05000000000000000000" pitchFamily="2" charset="2"/>
              <a:buChar char="è"/>
            </a:pPr>
            <a:r>
              <a:rPr lang="fr-FR" sz="2000" dirty="0">
                <a:solidFill>
                  <a:srgbClr val="1A1A1A"/>
                </a:solidFill>
                <a:latin typeface="colaboratelightregular"/>
                <a:sym typeface="Symbol" panose="05050102010706020507" pitchFamily="18" charset="2"/>
              </a:rPr>
              <a:t>Une composante d’accélération circulaire </a:t>
            </a:r>
          </a:p>
          <a:p>
            <a:pPr lvl="0"/>
            <a:endParaRPr lang="fr-FR" sz="2000" dirty="0">
              <a:solidFill>
                <a:srgbClr val="1A1A1A"/>
              </a:solidFill>
              <a:latin typeface="colaboratelightregular"/>
              <a:sym typeface="Symbol" panose="05050102010706020507" pitchFamily="18" charset="2"/>
            </a:endParaRPr>
          </a:p>
          <a:p>
            <a:pPr lvl="0"/>
            <a:r>
              <a:rPr lang="fr-FR" sz="2000" dirty="0">
                <a:solidFill>
                  <a:srgbClr val="1A1A1A"/>
                </a:solidFill>
                <a:latin typeface="colaboratelightregular"/>
                <a:sym typeface="Symbol" panose="05050102010706020507" pitchFamily="18" charset="2"/>
              </a:rPr>
              <a:t>On peut donc définir les équation horaires (fonction du temps)</a:t>
            </a:r>
          </a:p>
          <a:p>
            <a:pPr lvl="0"/>
            <a:endParaRPr lang="fr-FR" sz="2000" dirty="0">
              <a:solidFill>
                <a:srgbClr val="1A1A1A"/>
              </a:solidFill>
              <a:latin typeface="colaboratelightregular"/>
              <a:sym typeface="Symbol" panose="05050102010706020507" pitchFamily="18" charset="2"/>
            </a:endParaRPr>
          </a:p>
          <a:p>
            <a:pPr algn="ctr"/>
            <a:r>
              <a:rPr lang="fr-FR" sz="2400" b="1" dirty="0">
                <a:solidFill>
                  <a:srgbClr val="FF0000"/>
                </a:solidFill>
                <a:latin typeface="colaboratelightregular"/>
                <a:sym typeface="Symbol" panose="05050102010706020507" pitchFamily="18" charset="2"/>
              </a:rPr>
              <a:t>A =  = constante</a:t>
            </a:r>
          </a:p>
          <a:p>
            <a:pPr algn="ctr"/>
            <a:r>
              <a:rPr lang="fr-FR" sz="2400" b="1" dirty="0">
                <a:solidFill>
                  <a:srgbClr val="FF0000"/>
                </a:solidFill>
                <a:latin typeface="colaboratelightregular"/>
                <a:sym typeface="Symbol" panose="05050102010706020507" pitchFamily="18" charset="2"/>
              </a:rPr>
              <a:t>                                   V = .t + Vi                          ou Vi = </a:t>
            </a:r>
            <a:r>
              <a:rPr lang="fr-FR" sz="2400" b="1" dirty="0" err="1">
                <a:solidFill>
                  <a:srgbClr val="FF0000"/>
                </a:solidFill>
                <a:latin typeface="colaboratelightregular"/>
                <a:sym typeface="Symbol" panose="05050102010706020507" pitchFamily="18" charset="2"/>
              </a:rPr>
              <a:t>R.i</a:t>
            </a:r>
            <a:endParaRPr lang="fr-FR" sz="2400" b="1" dirty="0">
              <a:solidFill>
                <a:srgbClr val="FF0000"/>
              </a:solidFill>
              <a:latin typeface="colaboratelightregular"/>
              <a:sym typeface="Symbol" panose="05050102010706020507" pitchFamily="18" charset="2"/>
            </a:endParaRPr>
          </a:p>
          <a:p>
            <a:pPr lvl="0" algn="ctr"/>
            <a:r>
              <a:rPr lang="fr-FR" sz="2400" b="1" dirty="0">
                <a:solidFill>
                  <a:srgbClr val="FF0000"/>
                </a:solidFill>
                <a:latin typeface="colaboratelightregular"/>
                <a:sym typeface="Symbol" panose="05050102010706020507" pitchFamily="18" charset="2"/>
              </a:rPr>
              <a:t>    X = ½. .t² + Vi.t + Xi</a:t>
            </a:r>
          </a:p>
          <a:p>
            <a:pPr lvl="0"/>
            <a:endParaRPr lang="fr-FR" dirty="0">
              <a:solidFill>
                <a:schemeClr val="tx1"/>
              </a:solidFill>
              <a:latin typeface="colaboratelightregular"/>
            </a:endParaRPr>
          </a:p>
          <a:p>
            <a:pPr lvl="0"/>
            <a:r>
              <a:rPr lang="fr-FR" sz="2000" dirty="0">
                <a:latin typeface="colaboratelightregular"/>
              </a:rPr>
              <a:t>Attention : il faudra prendre également en compte l’accélération centripète qui évolue au cours du temps </a:t>
            </a:r>
          </a:p>
          <a:p>
            <a:pPr algn="ctr"/>
            <a:r>
              <a:rPr lang="fr-FR" sz="2000" dirty="0">
                <a:solidFill>
                  <a:schemeClr val="tx1"/>
                </a:solidFill>
                <a:latin typeface="colaboratelightregular"/>
                <a:sym typeface="Symbol" panose="05050102010706020507" pitchFamily="18" charset="2"/>
              </a:rPr>
              <a:t></a:t>
            </a:r>
            <a:r>
              <a:rPr lang="fr-FR" sz="1000" dirty="0">
                <a:solidFill>
                  <a:schemeClr val="tx1"/>
                </a:solidFill>
                <a:latin typeface="colaboratelightregular"/>
                <a:sym typeface="Symbol" panose="05050102010706020507" pitchFamily="18" charset="2"/>
              </a:rPr>
              <a:t>N</a:t>
            </a:r>
            <a:r>
              <a:rPr lang="fr-FR" sz="2000" dirty="0">
                <a:solidFill>
                  <a:schemeClr val="tx1"/>
                </a:solidFill>
                <a:latin typeface="colaboratelightregular"/>
                <a:sym typeface="Symbol" panose="05050102010706020507" pitchFamily="18" charset="2"/>
              </a:rPr>
              <a:t> = V² / R     ou V = R.</a:t>
            </a:r>
          </a:p>
          <a:p>
            <a:pPr lvl="0" algn="ctr"/>
            <a:endParaRPr lang="fr-FR" sz="1600" dirty="0">
              <a:solidFill>
                <a:schemeClr val="tx1"/>
              </a:solidFill>
              <a:latin typeface="colaboratelightregular"/>
            </a:endParaRPr>
          </a:p>
          <a:p>
            <a:pPr lvl="0"/>
            <a:endParaRPr lang="fr-FR" sz="2000" dirty="0"/>
          </a:p>
        </p:txBody>
      </p:sp>
    </p:spTree>
    <p:extLst>
      <p:ext uri="{BB962C8B-B14F-4D97-AF65-F5344CB8AC3E}">
        <p14:creationId xmlns:p14="http://schemas.microsoft.com/office/powerpoint/2010/main" val="2861650060"/>
      </p:ext>
    </p:extLst>
  </p:cSld>
  <p:clrMapOvr>
    <a:masterClrMapping/>
  </p:clrMapOvr>
  <p:transition spd="slow"/>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Arial"/>
        <a:ea typeface="Arial"/>
        <a:cs typeface="Arial"/>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Arial"/>
        <a:ea typeface="Arial"/>
        <a:cs typeface="Arial"/>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1135</TotalTime>
  <Words>1804</Words>
  <Application>Microsoft Office PowerPoint</Application>
  <PresentationFormat>Affichage à l'écran (4:3)</PresentationFormat>
  <Paragraphs>195</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Office Theme</vt:lpstr>
      <vt:lpstr>Présentation PowerPoint</vt:lpstr>
      <vt:lpstr>QU’EST-CE QUE LA BIOMECANIQUE ?</vt:lpstr>
      <vt:lpstr>LA BIOMECANIQUE ET LE SPORT?</vt:lpstr>
      <vt:lpstr>LA BIOMECANIQUE ET  L’EDUCATION MOTRICE?</vt:lpstr>
      <vt:lpstr>Présentation PowerPoint</vt:lpstr>
      <vt:lpstr>MOUVEMENT ANGULAIRE</vt:lpstr>
      <vt:lpstr>MOUVEMENT ANGULAIRE</vt:lpstr>
      <vt:lpstr>MOUVEMENT ANGULAIRE</vt:lpstr>
      <vt:lpstr>MOUVEMENT ANGULAIRE</vt:lpstr>
      <vt:lpstr>MOUVEMENT ANGULAIRE : APPLICATION PRATIQUE</vt:lpstr>
      <vt:lpstr>MOUVEMENT ANGULAIRE : APPLICATION PRATIQUE</vt:lpstr>
      <vt:lpstr>MOUVEMENT ANGULAIRE : APPLICATION PRATIQUE</vt:lpstr>
      <vt:lpstr>MOUVEMENT ANGULAIRE : APPLICATION PRATIQUE</vt:lpstr>
      <vt:lpstr>MOUVEMENT ANGULAIRE : APPLICATION PRATIQUE</vt:lpstr>
      <vt:lpstr>MOUVEMENT ANGULAIRE : APPLICATION PRATIQUE</vt:lpstr>
      <vt:lpstr>MOUVEMENT ANGULAIRE : APPLICATION PRATIQUE</vt:lpstr>
      <vt:lpstr>MOUVEMENT ANGULAIRE : APPLICATION PRATIQUE</vt:lpstr>
      <vt:lpstr>MOUVEMENT ANGULAIRE : APPLICATION PRATIQUE</vt:lpstr>
      <vt:lpstr>MOUVEMENT ANGULAIRE : APPLICATION PRATIQUE</vt:lpstr>
      <vt:lpstr>MOUVEMENT ANGULAIRE : APPLICATION PRATIQUE</vt:lpstr>
      <vt:lpstr>MOUVEMENT ANGULAIRE : APPLICATION PRATIQUE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Olivier Bony</dc:creator>
  <cp:lastModifiedBy>Julien Bich</cp:lastModifiedBy>
  <cp:revision>61</cp:revision>
  <dcterms:modified xsi:type="dcterms:W3CDTF">2024-09-18T12:47:53Z</dcterms:modified>
</cp:coreProperties>
</file>