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257" r:id="rId2"/>
    <p:sldId id="259" r:id="rId3"/>
    <p:sldId id="298" r:id="rId4"/>
    <p:sldId id="300" r:id="rId5"/>
    <p:sldId id="301" r:id="rId6"/>
    <p:sldId id="299" r:id="rId7"/>
    <p:sldId id="260" r:id="rId8"/>
    <p:sldId id="290" r:id="rId9"/>
    <p:sldId id="292" r:id="rId10"/>
    <p:sldId id="294" r:id="rId11"/>
    <p:sldId id="295" r:id="rId12"/>
    <p:sldId id="273" r:id="rId13"/>
    <p:sldId id="275" r:id="rId14"/>
    <p:sldId id="269" r:id="rId15"/>
    <p:sldId id="268" r:id="rId16"/>
    <p:sldId id="277" r:id="rId17"/>
    <p:sldId id="276" r:id="rId18"/>
    <p:sldId id="302" r:id="rId19"/>
    <p:sldId id="303" r:id="rId20"/>
    <p:sldId id="304" r:id="rId21"/>
    <p:sldId id="305"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CA141-5626-4792-B392-D35284352727}" v="240" dt="2024-10-07T11:51:05.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65" d="100"/>
          <a:sy n="65" d="100"/>
        </p:scale>
        <p:origin x="78" y="4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Jacob" userId="97dabbf521e30788" providerId="LiveId" clId="{ED2E4EAF-6AD0-433B-BE60-D08FF2ED7152}"/>
    <pc:docChg chg="undo custSel modSld">
      <pc:chgData name="Patrick Jacob" userId="97dabbf521e30788" providerId="LiveId" clId="{ED2E4EAF-6AD0-433B-BE60-D08FF2ED7152}" dt="2019-10-15T06:48:07.826" v="153" actId="20577"/>
      <pc:docMkLst>
        <pc:docMk/>
      </pc:docMkLst>
      <pc:sldChg chg="modSp">
        <pc:chgData name="Patrick Jacob" userId="97dabbf521e30788" providerId="LiveId" clId="{ED2E4EAF-6AD0-433B-BE60-D08FF2ED7152}" dt="2019-10-15T06:47:19.578" v="60" actId="6549"/>
        <pc:sldMkLst>
          <pc:docMk/>
          <pc:sldMk cId="794998224" sldId="258"/>
        </pc:sldMkLst>
        <pc:spChg chg="mod">
          <ac:chgData name="Patrick Jacob" userId="97dabbf521e30788" providerId="LiveId" clId="{ED2E4EAF-6AD0-433B-BE60-D08FF2ED7152}" dt="2019-10-15T06:47:19.578" v="60" actId="6549"/>
          <ac:spMkLst>
            <pc:docMk/>
            <pc:sldMk cId="794998224" sldId="258"/>
            <ac:spMk id="2" creationId="{00000000-0000-0000-0000-000000000000}"/>
          </ac:spMkLst>
        </pc:spChg>
      </pc:sldChg>
      <pc:sldChg chg="modSp">
        <pc:chgData name="Patrick Jacob" userId="97dabbf521e30788" providerId="LiveId" clId="{ED2E4EAF-6AD0-433B-BE60-D08FF2ED7152}" dt="2019-10-15T06:48:07.826" v="153" actId="20577"/>
        <pc:sldMkLst>
          <pc:docMk/>
          <pc:sldMk cId="4129745889" sldId="259"/>
        </pc:sldMkLst>
        <pc:spChg chg="mod">
          <ac:chgData name="Patrick Jacob" userId="97dabbf521e30788" providerId="LiveId" clId="{ED2E4EAF-6AD0-433B-BE60-D08FF2ED7152}" dt="2019-10-15T06:48:07.826" v="153" actId="20577"/>
          <ac:spMkLst>
            <pc:docMk/>
            <pc:sldMk cId="4129745889" sldId="259"/>
            <ac:spMk id="2" creationId="{00000000-0000-0000-0000-000000000000}"/>
          </ac:spMkLst>
        </pc:spChg>
        <pc:spChg chg="mod">
          <ac:chgData name="Patrick Jacob" userId="97dabbf521e30788" providerId="LiveId" clId="{ED2E4EAF-6AD0-433B-BE60-D08FF2ED7152}" dt="2019-10-15T06:48:04.958" v="147" actId="20577"/>
          <ac:spMkLst>
            <pc:docMk/>
            <pc:sldMk cId="4129745889" sldId="259"/>
            <ac:spMk id="3" creationId="{00000000-0000-0000-0000-000000000000}"/>
          </ac:spMkLst>
        </pc:spChg>
      </pc:sldChg>
    </pc:docChg>
  </pc:docChgLst>
  <pc:docChgLst>
    <pc:chgData name="Patrick Jacob" userId="97dabbf521e30788" providerId="LiveId" clId="{DB469B41-A13D-48DD-94C7-7D50DA41D100}"/>
    <pc:docChg chg="undo custSel mod modSld">
      <pc:chgData name="Patrick Jacob" userId="97dabbf521e30788" providerId="LiveId" clId="{DB469B41-A13D-48DD-94C7-7D50DA41D100}" dt="2019-11-05T07:28:24.861" v="53" actId="26606"/>
      <pc:docMkLst>
        <pc:docMk/>
      </pc:docMkLst>
      <pc:sldChg chg="addSp delSp modSp mod setBg setClrOvrMap">
        <pc:chgData name="Patrick Jacob" userId="97dabbf521e30788" providerId="LiveId" clId="{DB469B41-A13D-48DD-94C7-7D50DA41D100}" dt="2019-11-05T07:06:29.224" v="2" actId="26606"/>
        <pc:sldMkLst>
          <pc:docMk/>
          <pc:sldMk cId="2612451427" sldId="257"/>
        </pc:sldMkLst>
        <pc:spChg chg="mod">
          <ac:chgData name="Patrick Jacob" userId="97dabbf521e30788" providerId="LiveId" clId="{DB469B41-A13D-48DD-94C7-7D50DA41D100}" dt="2019-11-05T07:06:29.224" v="2" actId="26606"/>
          <ac:spMkLst>
            <pc:docMk/>
            <pc:sldMk cId="2612451427" sldId="257"/>
            <ac:spMk id="2" creationId="{00000000-0000-0000-0000-000000000000}"/>
          </ac:spMkLst>
        </pc:spChg>
        <pc:spChg chg="mod">
          <ac:chgData name="Patrick Jacob" userId="97dabbf521e30788" providerId="LiveId" clId="{DB469B41-A13D-48DD-94C7-7D50DA41D100}" dt="2019-11-05T07:06:29.206" v="1" actId="26606"/>
          <ac:spMkLst>
            <pc:docMk/>
            <pc:sldMk cId="2612451427" sldId="257"/>
            <ac:spMk id="3" creationId="{00000000-0000-0000-0000-000000000000}"/>
          </ac:spMkLst>
        </pc:spChg>
        <pc:spChg chg="add del">
          <ac:chgData name="Patrick Jacob" userId="97dabbf521e30788" providerId="LiveId" clId="{DB469B41-A13D-48DD-94C7-7D50DA41D100}" dt="2019-11-05T07:06:29.206" v="1" actId="26606"/>
          <ac:spMkLst>
            <pc:docMk/>
            <pc:sldMk cId="2612451427" sldId="257"/>
            <ac:spMk id="23" creationId="{D22D1B95-2B54-43E9-85D9-B489F6C5DD0F}"/>
          </ac:spMkLst>
        </pc:spChg>
        <pc:spChg chg="add del">
          <ac:chgData name="Patrick Jacob" userId="97dabbf521e30788" providerId="LiveId" clId="{DB469B41-A13D-48DD-94C7-7D50DA41D100}" dt="2019-11-05T07:06:29.206" v="1" actId="26606"/>
          <ac:spMkLst>
            <pc:docMk/>
            <pc:sldMk cId="2612451427" sldId="257"/>
            <ac:spMk id="25" creationId="{7D0F3F6D-A49D-4406-8D61-1C4F8D792F04}"/>
          </ac:spMkLst>
        </pc:spChg>
        <pc:spChg chg="add del">
          <ac:chgData name="Patrick Jacob" userId="97dabbf521e30788" providerId="LiveId" clId="{DB469B41-A13D-48DD-94C7-7D50DA41D100}" dt="2019-11-05T07:06:29.206" v="1" actId="26606"/>
          <ac:spMkLst>
            <pc:docMk/>
            <pc:sldMk cId="2612451427" sldId="257"/>
            <ac:spMk id="27" creationId="{D953A318-DA8D-4405-9536-D889E45C5E3E}"/>
          </ac:spMkLst>
        </pc:spChg>
        <pc:spChg chg="add del">
          <ac:chgData name="Patrick Jacob" userId="97dabbf521e30788" providerId="LiveId" clId="{DB469B41-A13D-48DD-94C7-7D50DA41D100}" dt="2019-11-05T07:06:29.206" v="1" actId="26606"/>
          <ac:spMkLst>
            <pc:docMk/>
            <pc:sldMk cId="2612451427" sldId="257"/>
            <ac:spMk id="29" creationId="{9E382A3D-2F90-475C-8DF2-F666FEA3425B}"/>
          </ac:spMkLst>
        </pc:spChg>
        <pc:grpChg chg="add del">
          <ac:chgData name="Patrick Jacob" userId="97dabbf521e30788" providerId="LiveId" clId="{DB469B41-A13D-48DD-94C7-7D50DA41D100}" dt="2019-11-05T07:06:29.224" v="2" actId="26606"/>
          <ac:grpSpMkLst>
            <pc:docMk/>
            <pc:sldMk cId="2612451427" sldId="257"/>
            <ac:grpSpMk id="16" creationId="{F1ECA4FE-7D2F-4576-B767-3A5F5ABFE90F}"/>
          </ac:grpSpMkLst>
        </pc:grpChg>
        <pc:grpChg chg="add">
          <ac:chgData name="Patrick Jacob" userId="97dabbf521e30788" providerId="LiveId" clId="{DB469B41-A13D-48DD-94C7-7D50DA41D100}" dt="2019-11-05T07:06:29.224" v="2" actId="26606"/>
          <ac:grpSpMkLst>
            <pc:docMk/>
            <pc:sldMk cId="2612451427" sldId="257"/>
            <ac:grpSpMk id="31" creationId="{F1ECA4FE-7D2F-4576-B767-3A5F5ABFE90F}"/>
          </ac:grpSpMkLst>
        </pc:grpChg>
        <pc:cxnChg chg="add del">
          <ac:chgData name="Patrick Jacob" userId="97dabbf521e30788" providerId="LiveId" clId="{DB469B41-A13D-48DD-94C7-7D50DA41D100}" dt="2019-11-05T07:06:29.224" v="2" actId="26606"/>
          <ac:cxnSpMkLst>
            <pc:docMk/>
            <pc:sldMk cId="2612451427" sldId="257"/>
            <ac:cxnSpMk id="18" creationId="{E81F53E2-F556-42FA-8D24-113839EE19F8}"/>
          </ac:cxnSpMkLst>
        </pc:cxnChg>
        <pc:cxnChg chg="add">
          <ac:chgData name="Patrick Jacob" userId="97dabbf521e30788" providerId="LiveId" clId="{DB469B41-A13D-48DD-94C7-7D50DA41D100}" dt="2019-11-05T07:06:29.224" v="2" actId="26606"/>
          <ac:cxnSpMkLst>
            <pc:docMk/>
            <pc:sldMk cId="2612451427" sldId="257"/>
            <ac:cxnSpMk id="33" creationId="{E81F53E2-F556-42FA-8D24-113839EE19F8}"/>
          </ac:cxnSpMkLst>
        </pc:cxnChg>
      </pc:sldChg>
      <pc:sldChg chg="addSp delSp modSp mod setBg">
        <pc:chgData name="Patrick Jacob" userId="97dabbf521e30788" providerId="LiveId" clId="{DB469B41-A13D-48DD-94C7-7D50DA41D100}" dt="2019-11-05T07:11:12.360" v="43" actId="14100"/>
        <pc:sldMkLst>
          <pc:docMk/>
          <pc:sldMk cId="3581013319" sldId="261"/>
        </pc:sldMkLst>
        <pc:spChg chg="mod">
          <ac:chgData name="Patrick Jacob" userId="97dabbf521e30788" providerId="LiveId" clId="{DB469B41-A13D-48DD-94C7-7D50DA41D100}" dt="2019-11-05T07:10:41.853" v="21" actId="26606"/>
          <ac:spMkLst>
            <pc:docMk/>
            <pc:sldMk cId="3581013319" sldId="261"/>
            <ac:spMk id="2" creationId="{25ECE443-B3CC-4C42-84D2-F0BF3B5971E0}"/>
          </ac:spMkLst>
        </pc:spChg>
        <pc:spChg chg="mod">
          <ac:chgData name="Patrick Jacob" userId="97dabbf521e30788" providerId="LiveId" clId="{DB469B41-A13D-48DD-94C7-7D50DA41D100}" dt="2019-11-05T07:11:12.360" v="43" actId="14100"/>
          <ac:spMkLst>
            <pc:docMk/>
            <pc:sldMk cId="3581013319" sldId="261"/>
            <ac:spMk id="3" creationId="{7B305198-54D7-4636-83C1-73E8872751EC}"/>
          </ac:spMkLst>
        </pc:spChg>
        <pc:spChg chg="add del">
          <ac:chgData name="Patrick Jacob" userId="97dabbf521e30788" providerId="LiveId" clId="{DB469B41-A13D-48DD-94C7-7D50DA41D100}" dt="2019-11-05T07:11:05.145" v="40" actId="26606"/>
          <ac:spMkLst>
            <pc:docMk/>
            <pc:sldMk cId="3581013319" sldId="261"/>
            <ac:spMk id="8" creationId="{324E43EB-867C-4B35-9A5C-E435157C7297}"/>
          </ac:spMkLst>
        </pc:spChg>
        <pc:spChg chg="add del">
          <ac:chgData name="Patrick Jacob" userId="97dabbf521e30788" providerId="LiveId" clId="{DB469B41-A13D-48DD-94C7-7D50DA41D100}" dt="2019-11-05T07:11:05.145" v="40" actId="26606"/>
          <ac:spMkLst>
            <pc:docMk/>
            <pc:sldMk cId="3581013319" sldId="261"/>
            <ac:spMk id="10" creationId="{A7C0F5DA-B59F-4F13-8BB8-FFD8F2C572BC}"/>
          </ac:spMkLst>
        </pc:spChg>
        <pc:spChg chg="add del">
          <ac:chgData name="Patrick Jacob" userId="97dabbf521e30788" providerId="LiveId" clId="{DB469B41-A13D-48DD-94C7-7D50DA41D100}" dt="2019-11-05T07:11:05.145" v="40" actId="26606"/>
          <ac:spMkLst>
            <pc:docMk/>
            <pc:sldMk cId="3581013319" sldId="261"/>
            <ac:spMk id="12" creationId="{9CEA1DEC-CC9E-4776-9E08-048A15BFA6CA}"/>
          </ac:spMkLst>
        </pc:spChg>
        <pc:spChg chg="add del">
          <ac:chgData name="Patrick Jacob" userId="97dabbf521e30788" providerId="LiveId" clId="{DB469B41-A13D-48DD-94C7-7D50DA41D100}" dt="2019-11-05T07:11:05.145" v="40" actId="26606"/>
          <ac:spMkLst>
            <pc:docMk/>
            <pc:sldMk cId="3581013319" sldId="261"/>
            <ac:spMk id="14" creationId="{9CE399CF-F4B8-4832-A8CB-B93F6B1EF44B}"/>
          </ac:spMkLst>
        </pc:spChg>
        <pc:spChg chg="add del">
          <ac:chgData name="Patrick Jacob" userId="97dabbf521e30788" providerId="LiveId" clId="{DB469B41-A13D-48DD-94C7-7D50DA41D100}" dt="2019-11-05T07:11:05.145" v="40" actId="26606"/>
          <ac:spMkLst>
            <pc:docMk/>
            <pc:sldMk cId="3581013319" sldId="261"/>
            <ac:spMk id="16" creationId="{1F23E73A-FDC8-462C-83C1-3AA8961449CF}"/>
          </ac:spMkLst>
        </pc:spChg>
        <pc:spChg chg="add">
          <ac:chgData name="Patrick Jacob" userId="97dabbf521e30788" providerId="LiveId" clId="{DB469B41-A13D-48DD-94C7-7D50DA41D100}" dt="2019-11-05T07:11:05.145" v="40" actId="26606"/>
          <ac:spMkLst>
            <pc:docMk/>
            <pc:sldMk cId="3581013319" sldId="261"/>
            <ac:spMk id="21" creationId="{324E43EB-867C-4B35-9A5C-E435157C7297}"/>
          </ac:spMkLst>
        </pc:spChg>
        <pc:spChg chg="add">
          <ac:chgData name="Patrick Jacob" userId="97dabbf521e30788" providerId="LiveId" clId="{DB469B41-A13D-48DD-94C7-7D50DA41D100}" dt="2019-11-05T07:11:05.145" v="40" actId="26606"/>
          <ac:spMkLst>
            <pc:docMk/>
            <pc:sldMk cId="3581013319" sldId="261"/>
            <ac:spMk id="23" creationId="{A7C0F5DA-B59F-4F13-8BB8-FFD8F2C572BC}"/>
          </ac:spMkLst>
        </pc:spChg>
        <pc:spChg chg="add">
          <ac:chgData name="Patrick Jacob" userId="97dabbf521e30788" providerId="LiveId" clId="{DB469B41-A13D-48DD-94C7-7D50DA41D100}" dt="2019-11-05T07:11:05.145" v="40" actId="26606"/>
          <ac:spMkLst>
            <pc:docMk/>
            <pc:sldMk cId="3581013319" sldId="261"/>
            <ac:spMk id="25" creationId="{9CEA1DEC-CC9E-4776-9E08-048A15BFA6CA}"/>
          </ac:spMkLst>
        </pc:spChg>
        <pc:spChg chg="add">
          <ac:chgData name="Patrick Jacob" userId="97dabbf521e30788" providerId="LiveId" clId="{DB469B41-A13D-48DD-94C7-7D50DA41D100}" dt="2019-11-05T07:11:05.145" v="40" actId="26606"/>
          <ac:spMkLst>
            <pc:docMk/>
            <pc:sldMk cId="3581013319" sldId="261"/>
            <ac:spMk id="27" creationId="{9CE399CF-F4B8-4832-A8CB-B93F6B1EF44B}"/>
          </ac:spMkLst>
        </pc:spChg>
        <pc:spChg chg="add">
          <ac:chgData name="Patrick Jacob" userId="97dabbf521e30788" providerId="LiveId" clId="{DB469B41-A13D-48DD-94C7-7D50DA41D100}" dt="2019-11-05T07:11:05.145" v="40" actId="26606"/>
          <ac:spMkLst>
            <pc:docMk/>
            <pc:sldMk cId="3581013319" sldId="261"/>
            <ac:spMk id="29" creationId="{1F23E73A-FDC8-462C-83C1-3AA8961449CF}"/>
          </ac:spMkLst>
        </pc:spChg>
      </pc:sldChg>
      <pc:sldChg chg="addSp delSp modSp mod setBg">
        <pc:chgData name="Patrick Jacob" userId="97dabbf521e30788" providerId="LiveId" clId="{DB469B41-A13D-48DD-94C7-7D50DA41D100}" dt="2019-11-05T07:10:04.104" v="20" actId="26606"/>
        <pc:sldMkLst>
          <pc:docMk/>
          <pc:sldMk cId="1072079133" sldId="262"/>
        </pc:sldMkLst>
        <pc:spChg chg="mod">
          <ac:chgData name="Patrick Jacob" userId="97dabbf521e30788" providerId="LiveId" clId="{DB469B41-A13D-48DD-94C7-7D50DA41D100}" dt="2019-11-05T07:10:04.104" v="20" actId="26606"/>
          <ac:spMkLst>
            <pc:docMk/>
            <pc:sldMk cId="1072079133" sldId="262"/>
            <ac:spMk id="2" creationId="{EEDEBD4B-AEEB-4219-9239-02223CE6F0ED}"/>
          </ac:spMkLst>
        </pc:spChg>
        <pc:spChg chg="del">
          <ac:chgData name="Patrick Jacob" userId="97dabbf521e30788" providerId="LiveId" clId="{DB469B41-A13D-48DD-94C7-7D50DA41D100}" dt="2019-11-05T07:10:04.104" v="20" actId="26606"/>
          <ac:spMkLst>
            <pc:docMk/>
            <pc:sldMk cId="1072079133" sldId="262"/>
            <ac:spMk id="7" creationId="{95C4038E-1EEC-41A5-87B0-3C319A6041EA}"/>
          </ac:spMkLst>
        </pc:spChg>
        <pc:spChg chg="add">
          <ac:chgData name="Patrick Jacob" userId="97dabbf521e30788" providerId="LiveId" clId="{DB469B41-A13D-48DD-94C7-7D50DA41D100}" dt="2019-11-05T07:10:04.104" v="20" actId="26606"/>
          <ac:spMkLst>
            <pc:docMk/>
            <pc:sldMk cId="1072079133" sldId="262"/>
            <ac:spMk id="16" creationId="{B8144315-1C5A-4185-A952-25D98D303D46}"/>
          </ac:spMkLst>
        </pc:spChg>
        <pc:grpChg chg="add">
          <ac:chgData name="Patrick Jacob" userId="97dabbf521e30788" providerId="LiveId" clId="{DB469B41-A13D-48DD-94C7-7D50DA41D100}" dt="2019-11-05T07:10:04.104" v="20" actId="26606"/>
          <ac:grpSpMkLst>
            <pc:docMk/>
            <pc:sldMk cId="1072079133" sldId="262"/>
            <ac:grpSpMk id="12" creationId="{4091D54B-59AB-4A5E-8E9E-0421BD66D4FB}"/>
          </ac:grpSpMkLst>
        </pc:grpChg>
        <pc:grpChg chg="add">
          <ac:chgData name="Patrick Jacob" userId="97dabbf521e30788" providerId="LiveId" clId="{DB469B41-A13D-48DD-94C7-7D50DA41D100}" dt="2019-11-05T07:10:04.104" v="20" actId="26606"/>
          <ac:grpSpMkLst>
            <pc:docMk/>
            <pc:sldMk cId="1072079133" sldId="262"/>
            <ac:grpSpMk id="18" creationId="{25A657F0-42F3-40D3-BC75-7DA1F5C6A225}"/>
          </ac:grpSpMkLst>
        </pc:grpChg>
        <pc:picChg chg="mod">
          <ac:chgData name="Patrick Jacob" userId="97dabbf521e30788" providerId="LiveId" clId="{DB469B41-A13D-48DD-94C7-7D50DA41D100}" dt="2019-11-05T07:10:04.104" v="20" actId="26606"/>
          <ac:picMkLst>
            <pc:docMk/>
            <pc:sldMk cId="1072079133" sldId="262"/>
            <ac:picMk id="5" creationId="{52EAEDC5-F244-4092-AF37-DC9650E858AB}"/>
          </ac:picMkLst>
        </pc:picChg>
      </pc:sldChg>
      <pc:sldChg chg="addSp modSp mod setBg setClrOvrMap">
        <pc:chgData name="Patrick Jacob" userId="97dabbf521e30788" providerId="LiveId" clId="{DB469B41-A13D-48DD-94C7-7D50DA41D100}" dt="2019-11-05T07:11:23.274" v="44" actId="26606"/>
        <pc:sldMkLst>
          <pc:docMk/>
          <pc:sldMk cId="234326510" sldId="263"/>
        </pc:sldMkLst>
        <pc:spChg chg="mod">
          <ac:chgData name="Patrick Jacob" userId="97dabbf521e30788" providerId="LiveId" clId="{DB469B41-A13D-48DD-94C7-7D50DA41D100}" dt="2019-11-05T07:11:23.274" v="44" actId="26606"/>
          <ac:spMkLst>
            <pc:docMk/>
            <pc:sldMk cId="234326510" sldId="263"/>
            <ac:spMk id="2" creationId="{92B94A6F-3592-42CB-872E-97DA388E9951}"/>
          </ac:spMkLst>
        </pc:spChg>
        <pc:spChg chg="mod">
          <ac:chgData name="Patrick Jacob" userId="97dabbf521e30788" providerId="LiveId" clId="{DB469B41-A13D-48DD-94C7-7D50DA41D100}" dt="2019-11-05T07:11:23.274" v="44" actId="26606"/>
          <ac:spMkLst>
            <pc:docMk/>
            <pc:sldMk cId="234326510" sldId="263"/>
            <ac:spMk id="3" creationId="{C72B392B-2AE0-47FC-885E-2CDCEEAC3066}"/>
          </ac:spMkLst>
        </pc:spChg>
        <pc:spChg chg="add">
          <ac:chgData name="Patrick Jacob" userId="97dabbf521e30788" providerId="LiveId" clId="{DB469B41-A13D-48DD-94C7-7D50DA41D100}" dt="2019-11-05T07:11:23.274" v="44" actId="26606"/>
          <ac:spMkLst>
            <pc:docMk/>
            <pc:sldMk cId="234326510" sldId="263"/>
            <ac:spMk id="10" creationId="{643780CE-2BE5-46F6-97B2-60DF30217ED3}"/>
          </ac:spMkLst>
        </pc:spChg>
        <pc:spChg chg="add">
          <ac:chgData name="Patrick Jacob" userId="97dabbf521e30788" providerId="LiveId" clId="{DB469B41-A13D-48DD-94C7-7D50DA41D100}" dt="2019-11-05T07:11:23.274" v="44" actId="26606"/>
          <ac:spMkLst>
            <pc:docMk/>
            <pc:sldMk cId="234326510" sldId="263"/>
            <ac:spMk id="12" creationId="{61A87A49-68E6-459E-A5A6-46229FF42125}"/>
          </ac:spMkLst>
        </pc:spChg>
        <pc:spChg chg="add">
          <ac:chgData name="Patrick Jacob" userId="97dabbf521e30788" providerId="LiveId" clId="{DB469B41-A13D-48DD-94C7-7D50DA41D100}" dt="2019-11-05T07:11:23.274" v="44" actId="26606"/>
          <ac:spMkLst>
            <pc:docMk/>
            <pc:sldMk cId="234326510" sldId="263"/>
            <ac:spMk id="14" creationId="{F6ACD5FC-CAFE-48EB-B765-60EED2E052F0}"/>
          </ac:spMkLst>
        </pc:spChg>
        <pc:spChg chg="add">
          <ac:chgData name="Patrick Jacob" userId="97dabbf521e30788" providerId="LiveId" clId="{DB469B41-A13D-48DD-94C7-7D50DA41D100}" dt="2019-11-05T07:11:23.274" v="44" actId="26606"/>
          <ac:spMkLst>
            <pc:docMk/>
            <pc:sldMk cId="234326510" sldId="263"/>
            <ac:spMk id="16" creationId="{9F33B405-D785-4738-B1C0-6A0AA5E98286}"/>
          </ac:spMkLst>
        </pc:spChg>
        <pc:spChg chg="add">
          <ac:chgData name="Patrick Jacob" userId="97dabbf521e30788" providerId="LiveId" clId="{DB469B41-A13D-48DD-94C7-7D50DA41D100}" dt="2019-11-05T07:11:23.274" v="44" actId="26606"/>
          <ac:spMkLst>
            <pc:docMk/>
            <pc:sldMk cId="234326510" sldId="263"/>
            <ac:spMk id="18" creationId="{4233DC0E-DE6C-4FB6-A529-51B162641AB8}"/>
          </ac:spMkLst>
        </pc:spChg>
        <pc:spChg chg="add">
          <ac:chgData name="Patrick Jacob" userId="97dabbf521e30788" providerId="LiveId" clId="{DB469B41-A13D-48DD-94C7-7D50DA41D100}" dt="2019-11-05T07:11:23.274" v="44" actId="26606"/>
          <ac:spMkLst>
            <pc:docMk/>
            <pc:sldMk cId="234326510" sldId="263"/>
            <ac:spMk id="20" creationId="{3870477F-E451-4BC3-863F-0E2FC572884B}"/>
          </ac:spMkLst>
        </pc:spChg>
        <pc:spChg chg="add">
          <ac:chgData name="Patrick Jacob" userId="97dabbf521e30788" providerId="LiveId" clId="{DB469B41-A13D-48DD-94C7-7D50DA41D100}" dt="2019-11-05T07:11:23.274" v="44" actId="26606"/>
          <ac:spMkLst>
            <pc:docMk/>
            <pc:sldMk cId="234326510" sldId="263"/>
            <ac:spMk id="22" creationId="{B4A81DE1-E2BC-4A31-99EE-71350421B0EA}"/>
          </ac:spMkLst>
        </pc:spChg>
        <pc:picChg chg="mod">
          <ac:chgData name="Patrick Jacob" userId="97dabbf521e30788" providerId="LiveId" clId="{DB469B41-A13D-48DD-94C7-7D50DA41D100}" dt="2019-11-05T07:11:23.274" v="44" actId="26606"/>
          <ac:picMkLst>
            <pc:docMk/>
            <pc:sldMk cId="234326510" sldId="263"/>
            <ac:picMk id="5" creationId="{610B9F93-8553-4CB2-988D-FC7FAFE80057}"/>
          </ac:picMkLst>
        </pc:picChg>
      </pc:sldChg>
      <pc:sldChg chg="addSp delSp modSp mod setBg setClrOvrMap">
        <pc:chgData name="Patrick Jacob" userId="97dabbf521e30788" providerId="LiveId" clId="{DB469B41-A13D-48DD-94C7-7D50DA41D100}" dt="2019-11-05T07:27:31.553" v="51" actId="26606"/>
        <pc:sldMkLst>
          <pc:docMk/>
          <pc:sldMk cId="419664854" sldId="264"/>
        </pc:sldMkLst>
        <pc:spChg chg="mod">
          <ac:chgData name="Patrick Jacob" userId="97dabbf521e30788" providerId="LiveId" clId="{DB469B41-A13D-48DD-94C7-7D50DA41D100}" dt="2019-11-05T07:27:31.553" v="51" actId="26606"/>
          <ac:spMkLst>
            <pc:docMk/>
            <pc:sldMk cId="419664854" sldId="264"/>
            <ac:spMk id="2" creationId="{A3909451-7438-47BE-BC95-0CE6939D0027}"/>
          </ac:spMkLst>
        </pc:spChg>
        <pc:spChg chg="mod ord">
          <ac:chgData name="Patrick Jacob" userId="97dabbf521e30788" providerId="LiveId" clId="{DB469B41-A13D-48DD-94C7-7D50DA41D100}" dt="2019-11-05T07:27:31.553" v="51" actId="26606"/>
          <ac:spMkLst>
            <pc:docMk/>
            <pc:sldMk cId="419664854" sldId="264"/>
            <ac:spMk id="3" creationId="{FA84AAE8-83AA-4360-94E9-BF71FC1FAA52}"/>
          </ac:spMkLst>
        </pc:spChg>
        <pc:spChg chg="add">
          <ac:chgData name="Patrick Jacob" userId="97dabbf521e30788" providerId="LiveId" clId="{DB469B41-A13D-48DD-94C7-7D50DA41D100}" dt="2019-11-05T07:27:31.553" v="51" actId="26606"/>
          <ac:spMkLst>
            <pc:docMk/>
            <pc:sldMk cId="419664854" sldId="264"/>
            <ac:spMk id="7" creationId="{643780CE-2BE5-46F6-97B2-60DF30217ED3}"/>
          </ac:spMkLst>
        </pc:spChg>
        <pc:spChg chg="add">
          <ac:chgData name="Patrick Jacob" userId="97dabbf521e30788" providerId="LiveId" clId="{DB469B41-A13D-48DD-94C7-7D50DA41D100}" dt="2019-11-05T07:27:31.553" v="51" actId="26606"/>
          <ac:spMkLst>
            <pc:docMk/>
            <pc:sldMk cId="419664854" sldId="264"/>
            <ac:spMk id="8" creationId="{61A87A49-68E6-459E-A5A6-46229FF42125}"/>
          </ac:spMkLst>
        </pc:spChg>
        <pc:spChg chg="add">
          <ac:chgData name="Patrick Jacob" userId="97dabbf521e30788" providerId="LiveId" clId="{DB469B41-A13D-48DD-94C7-7D50DA41D100}" dt="2019-11-05T07:27:31.553" v="51" actId="26606"/>
          <ac:spMkLst>
            <pc:docMk/>
            <pc:sldMk cId="419664854" sldId="264"/>
            <ac:spMk id="9" creationId="{F6ACD5FC-CAFE-48EB-B765-60EED2E052F0}"/>
          </ac:spMkLst>
        </pc:spChg>
        <pc:spChg chg="add del">
          <ac:chgData name="Patrick Jacob" userId="97dabbf521e30788" providerId="LiveId" clId="{DB469B41-A13D-48DD-94C7-7D50DA41D100}" dt="2019-11-05T07:24:18.026" v="46" actId="26606"/>
          <ac:spMkLst>
            <pc:docMk/>
            <pc:sldMk cId="419664854" sldId="264"/>
            <ac:spMk id="10" creationId="{510C9632-BB6F-48EE-AB65-501878BA5DB6}"/>
          </ac:spMkLst>
        </pc:spChg>
        <pc:spChg chg="add">
          <ac:chgData name="Patrick Jacob" userId="97dabbf521e30788" providerId="LiveId" clId="{DB469B41-A13D-48DD-94C7-7D50DA41D100}" dt="2019-11-05T07:27:31.553" v="51" actId="26606"/>
          <ac:spMkLst>
            <pc:docMk/>
            <pc:sldMk cId="419664854" sldId="264"/>
            <ac:spMk id="11" creationId="{9F33B405-D785-4738-B1C0-6A0AA5E98286}"/>
          </ac:spMkLst>
        </pc:spChg>
        <pc:spChg chg="add del">
          <ac:chgData name="Patrick Jacob" userId="97dabbf521e30788" providerId="LiveId" clId="{DB469B41-A13D-48DD-94C7-7D50DA41D100}" dt="2019-11-05T07:24:18.026" v="46" actId="26606"/>
          <ac:spMkLst>
            <pc:docMk/>
            <pc:sldMk cId="419664854" sldId="264"/>
            <ac:spMk id="12" creationId="{4EC8AAB6-953B-4D29-9967-3C44D06BB4E8}"/>
          </ac:spMkLst>
        </pc:spChg>
        <pc:spChg chg="add">
          <ac:chgData name="Patrick Jacob" userId="97dabbf521e30788" providerId="LiveId" clId="{DB469B41-A13D-48DD-94C7-7D50DA41D100}" dt="2019-11-05T07:27:31.553" v="51" actId="26606"/>
          <ac:spMkLst>
            <pc:docMk/>
            <pc:sldMk cId="419664854" sldId="264"/>
            <ac:spMk id="13" creationId="{4233DC0E-DE6C-4FB6-A529-51B162641AB8}"/>
          </ac:spMkLst>
        </pc:spChg>
        <pc:spChg chg="add del">
          <ac:chgData name="Patrick Jacob" userId="97dabbf521e30788" providerId="LiveId" clId="{DB469B41-A13D-48DD-94C7-7D50DA41D100}" dt="2019-11-05T07:24:18.026" v="46" actId="26606"/>
          <ac:spMkLst>
            <pc:docMk/>
            <pc:sldMk cId="419664854" sldId="264"/>
            <ac:spMk id="14" creationId="{C89ED458-2326-40DC-9C7B-1A717B6551AD}"/>
          </ac:spMkLst>
        </pc:spChg>
        <pc:spChg chg="add">
          <ac:chgData name="Patrick Jacob" userId="97dabbf521e30788" providerId="LiveId" clId="{DB469B41-A13D-48DD-94C7-7D50DA41D100}" dt="2019-11-05T07:27:31.553" v="51" actId="26606"/>
          <ac:spMkLst>
            <pc:docMk/>
            <pc:sldMk cId="419664854" sldId="264"/>
            <ac:spMk id="15" creationId="{3870477F-E451-4BC3-863F-0E2FC572884B}"/>
          </ac:spMkLst>
        </pc:spChg>
        <pc:spChg chg="add del">
          <ac:chgData name="Patrick Jacob" userId="97dabbf521e30788" providerId="LiveId" clId="{DB469B41-A13D-48DD-94C7-7D50DA41D100}" dt="2019-11-05T07:24:18.026" v="46" actId="26606"/>
          <ac:spMkLst>
            <pc:docMk/>
            <pc:sldMk cId="419664854" sldId="264"/>
            <ac:spMk id="16" creationId="{6F9D1DE6-E368-4F07-85F9-D5B767477DDF}"/>
          </ac:spMkLst>
        </pc:spChg>
        <pc:spChg chg="add">
          <ac:chgData name="Patrick Jacob" userId="97dabbf521e30788" providerId="LiveId" clId="{DB469B41-A13D-48DD-94C7-7D50DA41D100}" dt="2019-11-05T07:27:31.553" v="51" actId="26606"/>
          <ac:spMkLst>
            <pc:docMk/>
            <pc:sldMk cId="419664854" sldId="264"/>
            <ac:spMk id="17" creationId="{B4A81DE1-E2BC-4A31-99EE-71350421B0EA}"/>
          </ac:spMkLst>
        </pc:spChg>
        <pc:spChg chg="add del">
          <ac:chgData name="Patrick Jacob" userId="97dabbf521e30788" providerId="LiveId" clId="{DB469B41-A13D-48DD-94C7-7D50DA41D100}" dt="2019-11-05T07:24:18.026" v="46" actId="26606"/>
          <ac:spMkLst>
            <pc:docMk/>
            <pc:sldMk cId="419664854" sldId="264"/>
            <ac:spMk id="18" creationId="{F63B1F66-4ACE-4A01-8ADF-F175A9C358B2}"/>
          </ac:spMkLst>
        </pc:spChg>
        <pc:spChg chg="add del">
          <ac:chgData name="Patrick Jacob" userId="97dabbf521e30788" providerId="LiveId" clId="{DB469B41-A13D-48DD-94C7-7D50DA41D100}" dt="2019-11-05T07:24:18.026" v="46" actId="26606"/>
          <ac:spMkLst>
            <pc:docMk/>
            <pc:sldMk cId="419664854" sldId="264"/>
            <ac:spMk id="20" creationId="{CF8448ED-9332-4A9B-8CAB-B1985E596E20}"/>
          </ac:spMkLst>
        </pc:spChg>
        <pc:spChg chg="add del">
          <ac:chgData name="Patrick Jacob" userId="97dabbf521e30788" providerId="LiveId" clId="{DB469B41-A13D-48DD-94C7-7D50DA41D100}" dt="2019-11-05T07:24:18.026" v="46" actId="26606"/>
          <ac:spMkLst>
            <pc:docMk/>
            <pc:sldMk cId="419664854" sldId="264"/>
            <ac:spMk id="22" creationId="{ED3A2261-1C75-40FF-8CD6-18C5900C1C8D}"/>
          </ac:spMkLst>
        </pc:spChg>
        <pc:spChg chg="add del">
          <ac:chgData name="Patrick Jacob" userId="97dabbf521e30788" providerId="LiveId" clId="{DB469B41-A13D-48DD-94C7-7D50DA41D100}" dt="2019-11-05T07:25:28.297" v="49" actId="26606"/>
          <ac:spMkLst>
            <pc:docMk/>
            <pc:sldMk cId="419664854" sldId="264"/>
            <ac:spMk id="24" creationId="{643780CE-2BE5-46F6-97B2-60DF30217ED3}"/>
          </ac:spMkLst>
        </pc:spChg>
        <pc:spChg chg="add del">
          <ac:chgData name="Patrick Jacob" userId="97dabbf521e30788" providerId="LiveId" clId="{DB469B41-A13D-48DD-94C7-7D50DA41D100}" dt="2019-11-05T07:25:28.297" v="49" actId="26606"/>
          <ac:spMkLst>
            <pc:docMk/>
            <pc:sldMk cId="419664854" sldId="264"/>
            <ac:spMk id="25" creationId="{61A87A49-68E6-459E-A5A6-46229FF42125}"/>
          </ac:spMkLst>
        </pc:spChg>
        <pc:spChg chg="add del">
          <ac:chgData name="Patrick Jacob" userId="97dabbf521e30788" providerId="LiveId" clId="{DB469B41-A13D-48DD-94C7-7D50DA41D100}" dt="2019-11-05T07:25:28.297" v="49" actId="26606"/>
          <ac:spMkLst>
            <pc:docMk/>
            <pc:sldMk cId="419664854" sldId="264"/>
            <ac:spMk id="26" creationId="{F6ACD5FC-CAFE-48EB-B765-60EED2E052F0}"/>
          </ac:spMkLst>
        </pc:spChg>
        <pc:spChg chg="add del">
          <ac:chgData name="Patrick Jacob" userId="97dabbf521e30788" providerId="LiveId" clId="{DB469B41-A13D-48DD-94C7-7D50DA41D100}" dt="2019-11-05T07:25:28.297" v="49" actId="26606"/>
          <ac:spMkLst>
            <pc:docMk/>
            <pc:sldMk cId="419664854" sldId="264"/>
            <ac:spMk id="27" creationId="{9F33B405-D785-4738-B1C0-6A0AA5E98286}"/>
          </ac:spMkLst>
        </pc:spChg>
        <pc:spChg chg="add del">
          <ac:chgData name="Patrick Jacob" userId="97dabbf521e30788" providerId="LiveId" clId="{DB469B41-A13D-48DD-94C7-7D50DA41D100}" dt="2019-11-05T07:25:28.297" v="49" actId="26606"/>
          <ac:spMkLst>
            <pc:docMk/>
            <pc:sldMk cId="419664854" sldId="264"/>
            <ac:spMk id="28" creationId="{4233DC0E-DE6C-4FB6-A529-51B162641AB8}"/>
          </ac:spMkLst>
        </pc:spChg>
        <pc:spChg chg="add del">
          <ac:chgData name="Patrick Jacob" userId="97dabbf521e30788" providerId="LiveId" clId="{DB469B41-A13D-48DD-94C7-7D50DA41D100}" dt="2019-11-05T07:25:28.297" v="49" actId="26606"/>
          <ac:spMkLst>
            <pc:docMk/>
            <pc:sldMk cId="419664854" sldId="264"/>
            <ac:spMk id="29" creationId="{3870477F-E451-4BC3-863F-0E2FC572884B}"/>
          </ac:spMkLst>
        </pc:spChg>
        <pc:spChg chg="add del">
          <ac:chgData name="Patrick Jacob" userId="97dabbf521e30788" providerId="LiveId" clId="{DB469B41-A13D-48DD-94C7-7D50DA41D100}" dt="2019-11-05T07:25:28.297" v="49" actId="26606"/>
          <ac:spMkLst>
            <pc:docMk/>
            <pc:sldMk cId="419664854" sldId="264"/>
            <ac:spMk id="30" creationId="{B4A81DE1-E2BC-4A31-99EE-71350421B0EA}"/>
          </ac:spMkLst>
        </pc:spChg>
        <pc:picChg chg="mod ord">
          <ac:chgData name="Patrick Jacob" userId="97dabbf521e30788" providerId="LiveId" clId="{DB469B41-A13D-48DD-94C7-7D50DA41D100}" dt="2019-11-05T07:27:31.553" v="51" actId="26606"/>
          <ac:picMkLst>
            <pc:docMk/>
            <pc:sldMk cId="419664854" sldId="264"/>
            <ac:picMk id="5" creationId="{E6FE78C7-77C1-4234-911F-99217F41CA35}"/>
          </ac:picMkLst>
        </pc:picChg>
      </pc:sldChg>
      <pc:sldChg chg="addSp modSp mod setBg">
        <pc:chgData name="Patrick Jacob" userId="97dabbf521e30788" providerId="LiveId" clId="{DB469B41-A13D-48DD-94C7-7D50DA41D100}" dt="2019-11-05T07:28:19.303" v="52" actId="26606"/>
        <pc:sldMkLst>
          <pc:docMk/>
          <pc:sldMk cId="3185795588" sldId="265"/>
        </pc:sldMkLst>
        <pc:spChg chg="mod">
          <ac:chgData name="Patrick Jacob" userId="97dabbf521e30788" providerId="LiveId" clId="{DB469B41-A13D-48DD-94C7-7D50DA41D100}" dt="2019-11-05T07:28:19.303" v="52" actId="26606"/>
          <ac:spMkLst>
            <pc:docMk/>
            <pc:sldMk cId="3185795588" sldId="265"/>
            <ac:spMk id="2" creationId="{164DDE80-9448-4B71-8E8D-D04BBCD7C376}"/>
          </ac:spMkLst>
        </pc:spChg>
        <pc:spChg chg="mod">
          <ac:chgData name="Patrick Jacob" userId="97dabbf521e30788" providerId="LiveId" clId="{DB469B41-A13D-48DD-94C7-7D50DA41D100}" dt="2019-11-05T07:28:19.303" v="52" actId="26606"/>
          <ac:spMkLst>
            <pc:docMk/>
            <pc:sldMk cId="3185795588" sldId="265"/>
            <ac:spMk id="3" creationId="{57A6E58A-C281-4E40-983E-4F1C49255A16}"/>
          </ac:spMkLst>
        </pc:spChg>
        <pc:spChg chg="add">
          <ac:chgData name="Patrick Jacob" userId="97dabbf521e30788" providerId="LiveId" clId="{DB469B41-A13D-48DD-94C7-7D50DA41D100}" dt="2019-11-05T07:28:19.303" v="52" actId="26606"/>
          <ac:spMkLst>
            <pc:docMk/>
            <pc:sldMk cId="3185795588" sldId="265"/>
            <ac:spMk id="8" creationId="{324E43EB-867C-4B35-9A5C-E435157C7297}"/>
          </ac:spMkLst>
        </pc:spChg>
        <pc:spChg chg="add">
          <ac:chgData name="Patrick Jacob" userId="97dabbf521e30788" providerId="LiveId" clId="{DB469B41-A13D-48DD-94C7-7D50DA41D100}" dt="2019-11-05T07:28:19.303" v="52" actId="26606"/>
          <ac:spMkLst>
            <pc:docMk/>
            <pc:sldMk cId="3185795588" sldId="265"/>
            <ac:spMk id="10" creationId="{A7C0F5DA-B59F-4F13-8BB8-FFD8F2C572BC}"/>
          </ac:spMkLst>
        </pc:spChg>
        <pc:spChg chg="add">
          <ac:chgData name="Patrick Jacob" userId="97dabbf521e30788" providerId="LiveId" clId="{DB469B41-A13D-48DD-94C7-7D50DA41D100}" dt="2019-11-05T07:28:19.303" v="52" actId="26606"/>
          <ac:spMkLst>
            <pc:docMk/>
            <pc:sldMk cId="3185795588" sldId="265"/>
            <ac:spMk id="12" creationId="{9CEA1DEC-CC9E-4776-9E08-048A15BFA6CA}"/>
          </ac:spMkLst>
        </pc:spChg>
        <pc:spChg chg="add">
          <ac:chgData name="Patrick Jacob" userId="97dabbf521e30788" providerId="LiveId" clId="{DB469B41-A13D-48DD-94C7-7D50DA41D100}" dt="2019-11-05T07:28:19.303" v="52" actId="26606"/>
          <ac:spMkLst>
            <pc:docMk/>
            <pc:sldMk cId="3185795588" sldId="265"/>
            <ac:spMk id="14" creationId="{9CE399CF-F4B8-4832-A8CB-B93F6B1EF44B}"/>
          </ac:spMkLst>
        </pc:spChg>
        <pc:spChg chg="add">
          <ac:chgData name="Patrick Jacob" userId="97dabbf521e30788" providerId="LiveId" clId="{DB469B41-A13D-48DD-94C7-7D50DA41D100}" dt="2019-11-05T07:28:19.303" v="52" actId="26606"/>
          <ac:spMkLst>
            <pc:docMk/>
            <pc:sldMk cId="3185795588" sldId="265"/>
            <ac:spMk id="16" creationId="{1F23E73A-FDC8-462C-83C1-3AA8961449CF}"/>
          </ac:spMkLst>
        </pc:spChg>
      </pc:sldChg>
      <pc:sldChg chg="addSp modSp mod setBg">
        <pc:chgData name="Patrick Jacob" userId="97dabbf521e30788" providerId="LiveId" clId="{DB469B41-A13D-48DD-94C7-7D50DA41D100}" dt="2019-11-05T07:28:24.861" v="53" actId="26606"/>
        <pc:sldMkLst>
          <pc:docMk/>
          <pc:sldMk cId="4075634611" sldId="266"/>
        </pc:sldMkLst>
        <pc:spChg chg="mod">
          <ac:chgData name="Patrick Jacob" userId="97dabbf521e30788" providerId="LiveId" clId="{DB469B41-A13D-48DD-94C7-7D50DA41D100}" dt="2019-11-05T07:28:24.861" v="53" actId="26606"/>
          <ac:spMkLst>
            <pc:docMk/>
            <pc:sldMk cId="4075634611" sldId="266"/>
            <ac:spMk id="2" creationId="{7EE8515C-AE34-4D2F-AD1B-1A6D86BA2F22}"/>
          </ac:spMkLst>
        </pc:spChg>
        <pc:spChg chg="mod">
          <ac:chgData name="Patrick Jacob" userId="97dabbf521e30788" providerId="LiveId" clId="{DB469B41-A13D-48DD-94C7-7D50DA41D100}" dt="2019-11-05T07:28:24.861" v="53" actId="26606"/>
          <ac:spMkLst>
            <pc:docMk/>
            <pc:sldMk cId="4075634611" sldId="266"/>
            <ac:spMk id="3" creationId="{D668A2A5-6DE1-40F2-A3E2-970C7437E990}"/>
          </ac:spMkLst>
        </pc:spChg>
        <pc:spChg chg="add">
          <ac:chgData name="Patrick Jacob" userId="97dabbf521e30788" providerId="LiveId" clId="{DB469B41-A13D-48DD-94C7-7D50DA41D100}" dt="2019-11-05T07:28:24.861" v="53" actId="26606"/>
          <ac:spMkLst>
            <pc:docMk/>
            <pc:sldMk cId="4075634611" sldId="266"/>
            <ac:spMk id="8" creationId="{324E43EB-867C-4B35-9A5C-E435157C7297}"/>
          </ac:spMkLst>
        </pc:spChg>
        <pc:spChg chg="add">
          <ac:chgData name="Patrick Jacob" userId="97dabbf521e30788" providerId="LiveId" clId="{DB469B41-A13D-48DD-94C7-7D50DA41D100}" dt="2019-11-05T07:28:24.861" v="53" actId="26606"/>
          <ac:spMkLst>
            <pc:docMk/>
            <pc:sldMk cId="4075634611" sldId="266"/>
            <ac:spMk id="10" creationId="{A7C0F5DA-B59F-4F13-8BB8-FFD8F2C572BC}"/>
          </ac:spMkLst>
        </pc:spChg>
        <pc:spChg chg="add">
          <ac:chgData name="Patrick Jacob" userId="97dabbf521e30788" providerId="LiveId" clId="{DB469B41-A13D-48DD-94C7-7D50DA41D100}" dt="2019-11-05T07:28:24.861" v="53" actId="26606"/>
          <ac:spMkLst>
            <pc:docMk/>
            <pc:sldMk cId="4075634611" sldId="266"/>
            <ac:spMk id="12" creationId="{9CEA1DEC-CC9E-4776-9E08-048A15BFA6CA}"/>
          </ac:spMkLst>
        </pc:spChg>
        <pc:spChg chg="add">
          <ac:chgData name="Patrick Jacob" userId="97dabbf521e30788" providerId="LiveId" clId="{DB469B41-A13D-48DD-94C7-7D50DA41D100}" dt="2019-11-05T07:28:24.861" v="53" actId="26606"/>
          <ac:spMkLst>
            <pc:docMk/>
            <pc:sldMk cId="4075634611" sldId="266"/>
            <ac:spMk id="14" creationId="{9CE399CF-F4B8-4832-A8CB-B93F6B1EF44B}"/>
          </ac:spMkLst>
        </pc:spChg>
        <pc:spChg chg="add">
          <ac:chgData name="Patrick Jacob" userId="97dabbf521e30788" providerId="LiveId" clId="{DB469B41-A13D-48DD-94C7-7D50DA41D100}" dt="2019-11-05T07:28:24.861" v="53" actId="26606"/>
          <ac:spMkLst>
            <pc:docMk/>
            <pc:sldMk cId="4075634611" sldId="266"/>
            <ac:spMk id="16" creationId="{1F23E73A-FDC8-462C-83C1-3AA8961449CF}"/>
          </ac:spMkLst>
        </pc:spChg>
      </pc:sldChg>
      <pc:sldChg chg="addSp delSp modSp mod setClrOvrMap">
        <pc:chgData name="Patrick Jacob" userId="97dabbf521e30788" providerId="LiveId" clId="{DB469B41-A13D-48DD-94C7-7D50DA41D100}" dt="2019-11-05T07:07:55.411" v="7" actId="26606"/>
        <pc:sldMkLst>
          <pc:docMk/>
          <pc:sldMk cId="680853319" sldId="268"/>
        </pc:sldMkLst>
        <pc:spChg chg="mod">
          <ac:chgData name="Patrick Jacob" userId="97dabbf521e30788" providerId="LiveId" clId="{DB469B41-A13D-48DD-94C7-7D50DA41D100}" dt="2019-11-05T07:07:55.411" v="7" actId="26606"/>
          <ac:spMkLst>
            <pc:docMk/>
            <pc:sldMk cId="680853319" sldId="268"/>
            <ac:spMk id="2" creationId="{00000000-0000-0000-0000-000000000000}"/>
          </ac:spMkLst>
        </pc:spChg>
        <pc:spChg chg="mod">
          <ac:chgData name="Patrick Jacob" userId="97dabbf521e30788" providerId="LiveId" clId="{DB469B41-A13D-48DD-94C7-7D50DA41D100}" dt="2019-11-05T07:07:55.411" v="7" actId="26606"/>
          <ac:spMkLst>
            <pc:docMk/>
            <pc:sldMk cId="680853319" sldId="268"/>
            <ac:spMk id="3" creationId="{00000000-0000-0000-0000-000000000000}"/>
          </ac:spMkLst>
        </pc:spChg>
        <pc:spChg chg="del">
          <ac:chgData name="Patrick Jacob" userId="97dabbf521e30788" providerId="LiveId" clId="{DB469B41-A13D-48DD-94C7-7D50DA41D100}" dt="2019-11-05T07:07:55.411" v="7" actId="26606"/>
          <ac:spMkLst>
            <pc:docMk/>
            <pc:sldMk cId="680853319" sldId="268"/>
            <ac:spMk id="32" creationId="{59647F54-801D-44AB-8284-EDDFF7763139}"/>
          </ac:spMkLst>
        </pc:spChg>
        <pc:spChg chg="del">
          <ac:chgData name="Patrick Jacob" userId="97dabbf521e30788" providerId="LiveId" clId="{DB469B41-A13D-48DD-94C7-7D50DA41D100}" dt="2019-11-05T07:07:55.411" v="7" actId="26606"/>
          <ac:spMkLst>
            <pc:docMk/>
            <pc:sldMk cId="680853319" sldId="268"/>
            <ac:spMk id="33" creationId="{CC79B2C4-EF9C-492F-BC64-5300A7A2F2DB}"/>
          </ac:spMkLst>
        </pc:spChg>
        <pc:spChg chg="del">
          <ac:chgData name="Patrick Jacob" userId="97dabbf521e30788" providerId="LiveId" clId="{DB469B41-A13D-48DD-94C7-7D50DA41D100}" dt="2019-11-05T07:07:55.411" v="7" actId="26606"/>
          <ac:spMkLst>
            <pc:docMk/>
            <pc:sldMk cId="680853319" sldId="268"/>
            <ac:spMk id="34" creationId="{0599BEDA-CEC9-4E6C-B05D-1353D0F165D9}"/>
          </ac:spMkLst>
        </pc:spChg>
        <pc:spChg chg="add">
          <ac:chgData name="Patrick Jacob" userId="97dabbf521e30788" providerId="LiveId" clId="{DB469B41-A13D-48DD-94C7-7D50DA41D100}" dt="2019-11-05T07:07:55.411" v="7" actId="26606"/>
          <ac:spMkLst>
            <pc:docMk/>
            <pc:sldMk cId="680853319" sldId="268"/>
            <ac:spMk id="50" creationId="{59647F54-801D-44AB-8284-EDDFF7763139}"/>
          </ac:spMkLst>
        </pc:spChg>
        <pc:spChg chg="add">
          <ac:chgData name="Patrick Jacob" userId="97dabbf521e30788" providerId="LiveId" clId="{DB469B41-A13D-48DD-94C7-7D50DA41D100}" dt="2019-11-05T07:07:55.411" v="7" actId="26606"/>
          <ac:spMkLst>
            <pc:docMk/>
            <pc:sldMk cId="680853319" sldId="268"/>
            <ac:spMk id="52" creationId="{E4F17063-EDA4-417B-946F-BA357F3B390D}"/>
          </ac:spMkLst>
        </pc:spChg>
        <pc:spChg chg="add">
          <ac:chgData name="Patrick Jacob" userId="97dabbf521e30788" providerId="LiveId" clId="{DB469B41-A13D-48DD-94C7-7D50DA41D100}" dt="2019-11-05T07:07:55.411" v="7" actId="26606"/>
          <ac:spMkLst>
            <pc:docMk/>
            <pc:sldMk cId="680853319" sldId="268"/>
            <ac:spMk id="54" creationId="{D36F3EEA-55D4-4677-80E7-92D00B8F343B}"/>
          </ac:spMkLst>
        </pc:spChg>
        <pc:spChg chg="add">
          <ac:chgData name="Patrick Jacob" userId="97dabbf521e30788" providerId="LiveId" clId="{DB469B41-A13D-48DD-94C7-7D50DA41D100}" dt="2019-11-05T07:07:55.411" v="7" actId="26606"/>
          <ac:spMkLst>
            <pc:docMk/>
            <pc:sldMk cId="680853319" sldId="268"/>
            <ac:spMk id="56" creationId="{C91E93A7-6C7F-4F77-9CB0-280D958EF4D2}"/>
          </ac:spMkLst>
        </pc:spChg>
        <pc:grpChg chg="del">
          <ac:chgData name="Patrick Jacob" userId="97dabbf521e30788" providerId="LiveId" clId="{DB469B41-A13D-48DD-94C7-7D50DA41D100}" dt="2019-11-05T07:07:55.411" v="7" actId="26606"/>
          <ac:grpSpMkLst>
            <pc:docMk/>
            <pc:sldMk cId="680853319" sldId="268"/>
            <ac:grpSpMk id="31" creationId="{FAEF28A3-012D-4640-B8B8-1EF6EAF7233B}"/>
          </ac:grpSpMkLst>
        </pc:grpChg>
        <pc:grpChg chg="add">
          <ac:chgData name="Patrick Jacob" userId="97dabbf521e30788" providerId="LiveId" clId="{DB469B41-A13D-48DD-94C7-7D50DA41D100}" dt="2019-11-05T07:07:55.411" v="7" actId="26606"/>
          <ac:grpSpMkLst>
            <pc:docMk/>
            <pc:sldMk cId="680853319" sldId="268"/>
            <ac:grpSpMk id="39" creationId="{FAEF28A3-012D-4640-B8B8-1EF6EAF7233B}"/>
          </ac:grpSpMkLst>
        </pc:grpChg>
        <pc:picChg chg="mod">
          <ac:chgData name="Patrick Jacob" userId="97dabbf521e30788" providerId="LiveId" clId="{DB469B41-A13D-48DD-94C7-7D50DA41D100}" dt="2019-11-05T07:07:55.411" v="7" actId="26606"/>
          <ac:picMkLst>
            <pc:docMk/>
            <pc:sldMk cId="680853319" sldId="268"/>
            <ac:picMk id="6" creationId="{0701720A-F1E3-4698-A46D-36CB1FF68A2B}"/>
          </ac:picMkLst>
        </pc:picChg>
      </pc:sldChg>
      <pc:sldChg chg="addSp delSp modSp mod setClrOvrMap">
        <pc:chgData name="Patrick Jacob" userId="97dabbf521e30788" providerId="LiveId" clId="{DB469B41-A13D-48DD-94C7-7D50DA41D100}" dt="2019-11-05T07:07:02.812" v="4" actId="26606"/>
        <pc:sldMkLst>
          <pc:docMk/>
          <pc:sldMk cId="677815074" sldId="274"/>
        </pc:sldMkLst>
        <pc:spChg chg="mod">
          <ac:chgData name="Patrick Jacob" userId="97dabbf521e30788" providerId="LiveId" clId="{DB469B41-A13D-48DD-94C7-7D50DA41D100}" dt="2019-11-05T07:07:02.812" v="4" actId="26606"/>
          <ac:spMkLst>
            <pc:docMk/>
            <pc:sldMk cId="677815074" sldId="274"/>
            <ac:spMk id="2" creationId="{A4B31B2B-C4E3-4CB1-A410-0972ABC669C8}"/>
          </ac:spMkLst>
        </pc:spChg>
        <pc:spChg chg="mod ord">
          <ac:chgData name="Patrick Jacob" userId="97dabbf521e30788" providerId="LiveId" clId="{DB469B41-A13D-48DD-94C7-7D50DA41D100}" dt="2019-11-05T07:07:02.812" v="4" actId="26606"/>
          <ac:spMkLst>
            <pc:docMk/>
            <pc:sldMk cId="677815074" sldId="274"/>
            <ac:spMk id="3" creationId="{EF07DA6E-52C8-46B1-B280-58BB80370531}"/>
          </ac:spMkLst>
        </pc:spChg>
        <pc:spChg chg="add del">
          <ac:chgData name="Patrick Jacob" userId="97dabbf521e30788" providerId="LiveId" clId="{DB469B41-A13D-48DD-94C7-7D50DA41D100}" dt="2019-11-05T07:07:02.812" v="4" actId="26606"/>
          <ac:spMkLst>
            <pc:docMk/>
            <pc:sldMk cId="677815074" sldId="274"/>
            <ac:spMk id="26" creationId="{4EB623E5-BC7C-4763-B7CD-C7D5F91F1285}"/>
          </ac:spMkLst>
        </pc:spChg>
        <pc:spChg chg="add del">
          <ac:chgData name="Patrick Jacob" userId="97dabbf521e30788" providerId="LiveId" clId="{DB469B41-A13D-48DD-94C7-7D50DA41D100}" dt="2019-11-05T07:07:02.812" v="4" actId="26606"/>
          <ac:spMkLst>
            <pc:docMk/>
            <pc:sldMk cId="677815074" sldId="274"/>
            <ac:spMk id="37" creationId="{CBC3C8C6-98E2-45EF-AEFC-30C0DBA0E958}"/>
          </ac:spMkLst>
        </pc:spChg>
        <pc:spChg chg="add del">
          <ac:chgData name="Patrick Jacob" userId="97dabbf521e30788" providerId="LiveId" clId="{DB469B41-A13D-48DD-94C7-7D50DA41D100}" dt="2019-11-05T07:07:02.812" v="4" actId="26606"/>
          <ac:spMkLst>
            <pc:docMk/>
            <pc:sldMk cId="677815074" sldId="274"/>
            <ac:spMk id="53" creationId="{4EB623E5-BC7C-4763-B7CD-C7D5F91F1285}"/>
          </ac:spMkLst>
        </pc:spChg>
        <pc:spChg chg="add del">
          <ac:chgData name="Patrick Jacob" userId="97dabbf521e30788" providerId="LiveId" clId="{DB469B41-A13D-48DD-94C7-7D50DA41D100}" dt="2019-11-05T07:07:02.812" v="4" actId="26606"/>
          <ac:spMkLst>
            <pc:docMk/>
            <pc:sldMk cId="677815074" sldId="274"/>
            <ac:spMk id="55" creationId="{FC485557-E744-401B-A251-3650FAEEAD8E}"/>
          </ac:spMkLst>
        </pc:spChg>
        <pc:spChg chg="add del">
          <ac:chgData name="Patrick Jacob" userId="97dabbf521e30788" providerId="LiveId" clId="{DB469B41-A13D-48DD-94C7-7D50DA41D100}" dt="2019-11-05T07:07:02.812" v="4" actId="26606"/>
          <ac:spMkLst>
            <pc:docMk/>
            <pc:sldMk cId="677815074" sldId="274"/>
            <ac:spMk id="57" creationId="{986D68AF-6B45-4B98-8634-61D8C9C05662}"/>
          </ac:spMkLst>
        </pc:spChg>
        <pc:spChg chg="add del">
          <ac:chgData name="Patrick Jacob" userId="97dabbf521e30788" providerId="LiveId" clId="{DB469B41-A13D-48DD-94C7-7D50DA41D100}" dt="2019-11-05T07:07:02.812" v="4" actId="26606"/>
          <ac:spMkLst>
            <pc:docMk/>
            <pc:sldMk cId="677815074" sldId="274"/>
            <ac:spMk id="59" creationId="{0143DE54-7BFF-4B29-8566-DF80EE4CCB07}"/>
          </ac:spMkLst>
        </pc:spChg>
        <pc:spChg chg="add del">
          <ac:chgData name="Patrick Jacob" userId="97dabbf521e30788" providerId="LiveId" clId="{DB469B41-A13D-48DD-94C7-7D50DA41D100}" dt="2019-11-05T07:07:02.812" v="4" actId="26606"/>
          <ac:spMkLst>
            <pc:docMk/>
            <pc:sldMk cId="677815074" sldId="274"/>
            <ac:spMk id="61" creationId="{7C661810-D461-4214-A635-30A7D1714054}"/>
          </ac:spMkLst>
        </pc:spChg>
        <pc:spChg chg="add del">
          <ac:chgData name="Patrick Jacob" userId="97dabbf521e30788" providerId="LiveId" clId="{DB469B41-A13D-48DD-94C7-7D50DA41D100}" dt="2019-11-05T07:07:02.812" v="4" actId="26606"/>
          <ac:spMkLst>
            <pc:docMk/>
            <pc:sldMk cId="677815074" sldId="274"/>
            <ac:spMk id="63" creationId="{ED6475A3-FF98-4FA0-B527-600EBA9BD68F}"/>
          </ac:spMkLst>
        </pc:spChg>
        <pc:grpChg chg="add del">
          <ac:chgData name="Patrick Jacob" userId="97dabbf521e30788" providerId="LiveId" clId="{DB469B41-A13D-48DD-94C7-7D50DA41D100}" dt="2019-11-05T07:07:02.812" v="4" actId="26606"/>
          <ac:grpSpMkLst>
            <pc:docMk/>
            <pc:sldMk cId="677815074" sldId="274"/>
            <ac:grpSpMk id="15" creationId="{ADF228AF-822F-4819-9EB8-406258D6BB0E}"/>
          </ac:grpSpMkLst>
        </pc:grpChg>
        <pc:grpChg chg="add del">
          <ac:chgData name="Patrick Jacob" userId="97dabbf521e30788" providerId="LiveId" clId="{DB469B41-A13D-48DD-94C7-7D50DA41D100}" dt="2019-11-05T07:07:02.812" v="4" actId="26606"/>
          <ac:grpSpMkLst>
            <pc:docMk/>
            <pc:sldMk cId="677815074" sldId="274"/>
            <ac:grpSpMk id="28" creationId="{B4AAB4D5-8AD0-4193-95B8-AD95981A94F4}"/>
          </ac:grpSpMkLst>
        </pc:grpChg>
        <pc:grpChg chg="add del">
          <ac:chgData name="Patrick Jacob" userId="97dabbf521e30788" providerId="LiveId" clId="{DB469B41-A13D-48DD-94C7-7D50DA41D100}" dt="2019-11-05T07:07:02.812" v="4" actId="26606"/>
          <ac:grpSpMkLst>
            <pc:docMk/>
            <pc:sldMk cId="677815074" sldId="274"/>
            <ac:grpSpMk id="42" creationId="{ADF228AF-822F-4819-9EB8-406258D6BB0E}"/>
          </ac:grpSpMkLst>
        </pc:grpChg>
        <pc:picChg chg="mod ord">
          <ac:chgData name="Patrick Jacob" userId="97dabbf521e30788" providerId="LiveId" clId="{DB469B41-A13D-48DD-94C7-7D50DA41D100}" dt="2019-11-05T07:07:02.812" v="4" actId="26606"/>
          <ac:picMkLst>
            <pc:docMk/>
            <pc:sldMk cId="677815074" sldId="274"/>
            <ac:picMk id="8" creationId="{74BC4D3E-B822-4586-A737-EB6BEA86C783}"/>
          </ac:picMkLst>
        </pc:picChg>
        <pc:picChg chg="mod">
          <ac:chgData name="Patrick Jacob" userId="97dabbf521e30788" providerId="LiveId" clId="{DB469B41-A13D-48DD-94C7-7D50DA41D100}" dt="2019-11-05T07:07:02.812" v="4" actId="26606"/>
          <ac:picMkLst>
            <pc:docMk/>
            <pc:sldMk cId="677815074" sldId="274"/>
            <ac:picMk id="10" creationId="{1D15FB91-94AF-4E39-9758-14C15EBAB55C}"/>
          </ac:picMkLst>
        </pc:picChg>
      </pc:sldChg>
      <pc:sldChg chg="addSp modSp mod setBg">
        <pc:chgData name="Patrick Jacob" userId="97dabbf521e30788" providerId="LiveId" clId="{DB469B41-A13D-48DD-94C7-7D50DA41D100}" dt="2019-11-05T07:07:16.620" v="6" actId="26606"/>
        <pc:sldMkLst>
          <pc:docMk/>
          <pc:sldMk cId="2334525385" sldId="275"/>
        </pc:sldMkLst>
        <pc:spChg chg="mod">
          <ac:chgData name="Patrick Jacob" userId="97dabbf521e30788" providerId="LiveId" clId="{DB469B41-A13D-48DD-94C7-7D50DA41D100}" dt="2019-11-05T07:07:16.620" v="6" actId="26606"/>
          <ac:spMkLst>
            <pc:docMk/>
            <pc:sldMk cId="2334525385" sldId="275"/>
            <ac:spMk id="2" creationId="{00000000-0000-0000-0000-000000000000}"/>
          </ac:spMkLst>
        </pc:spChg>
        <pc:spChg chg="mod">
          <ac:chgData name="Patrick Jacob" userId="97dabbf521e30788" providerId="LiveId" clId="{DB469B41-A13D-48DD-94C7-7D50DA41D100}" dt="2019-11-05T07:07:16.620" v="6" actId="26606"/>
          <ac:spMkLst>
            <pc:docMk/>
            <pc:sldMk cId="2334525385" sldId="275"/>
            <ac:spMk id="3" creationId="{00000000-0000-0000-0000-000000000000}"/>
          </ac:spMkLst>
        </pc:spChg>
        <pc:spChg chg="add">
          <ac:chgData name="Patrick Jacob" userId="97dabbf521e30788" providerId="LiveId" clId="{DB469B41-A13D-48DD-94C7-7D50DA41D100}" dt="2019-11-05T07:07:16.620" v="6" actId="26606"/>
          <ac:spMkLst>
            <pc:docMk/>
            <pc:sldMk cId="2334525385" sldId="275"/>
            <ac:spMk id="19" creationId="{20E145FF-1D18-4246-A2BA-9F6B4D53364C}"/>
          </ac:spMkLst>
        </pc:spChg>
        <pc:spChg chg="add">
          <ac:chgData name="Patrick Jacob" userId="97dabbf521e30788" providerId="LiveId" clId="{DB469B41-A13D-48DD-94C7-7D50DA41D100}" dt="2019-11-05T07:07:16.620" v="6" actId="26606"/>
          <ac:spMkLst>
            <pc:docMk/>
            <pc:sldMk cId="2334525385" sldId="275"/>
            <ac:spMk id="21" creationId="{324E43EB-867C-4B35-9A5C-E435157C7297}"/>
          </ac:spMkLst>
        </pc:spChg>
        <pc:spChg chg="add">
          <ac:chgData name="Patrick Jacob" userId="97dabbf521e30788" providerId="LiveId" clId="{DB469B41-A13D-48DD-94C7-7D50DA41D100}" dt="2019-11-05T07:07:16.620" v="6" actId="26606"/>
          <ac:spMkLst>
            <pc:docMk/>
            <pc:sldMk cId="2334525385" sldId="275"/>
            <ac:spMk id="23" creationId="{A7C0F5DA-B59F-4F13-8BB8-FFD8F2C572BC}"/>
          </ac:spMkLst>
        </pc:spChg>
        <pc:spChg chg="add">
          <ac:chgData name="Patrick Jacob" userId="97dabbf521e30788" providerId="LiveId" clId="{DB469B41-A13D-48DD-94C7-7D50DA41D100}" dt="2019-11-05T07:07:16.620" v="6" actId="26606"/>
          <ac:spMkLst>
            <pc:docMk/>
            <pc:sldMk cId="2334525385" sldId="275"/>
            <ac:spMk id="25" creationId="{9CEA1DEC-CC9E-4776-9E08-048A15BFA6CA}"/>
          </ac:spMkLst>
        </pc:spChg>
        <pc:spChg chg="add">
          <ac:chgData name="Patrick Jacob" userId="97dabbf521e30788" providerId="LiveId" clId="{DB469B41-A13D-48DD-94C7-7D50DA41D100}" dt="2019-11-05T07:07:16.620" v="6" actId="26606"/>
          <ac:spMkLst>
            <pc:docMk/>
            <pc:sldMk cId="2334525385" sldId="275"/>
            <ac:spMk id="27" creationId="{9CE399CF-F4B8-4832-A8CB-B93F6B1EF44B}"/>
          </ac:spMkLst>
        </pc:spChg>
        <pc:spChg chg="add">
          <ac:chgData name="Patrick Jacob" userId="97dabbf521e30788" providerId="LiveId" clId="{DB469B41-A13D-48DD-94C7-7D50DA41D100}" dt="2019-11-05T07:07:16.620" v="6" actId="26606"/>
          <ac:spMkLst>
            <pc:docMk/>
            <pc:sldMk cId="2334525385" sldId="275"/>
            <ac:spMk id="29" creationId="{1F23E73A-FDC8-462C-83C1-3AA8961449CF}"/>
          </ac:spMkLst>
        </pc:spChg>
        <pc:grpChg chg="add">
          <ac:chgData name="Patrick Jacob" userId="97dabbf521e30788" providerId="LiveId" clId="{DB469B41-A13D-48DD-94C7-7D50DA41D100}" dt="2019-11-05T07:07:16.620" v="6" actId="26606"/>
          <ac:grpSpMkLst>
            <pc:docMk/>
            <pc:sldMk cId="2334525385" sldId="275"/>
            <ac:grpSpMk id="8" creationId="{7084313B-C03D-4981-9786-879159A60395}"/>
          </ac:grpSpMkLst>
        </pc:grpChg>
      </pc:sldChg>
      <pc:sldChg chg="addSp delSp modSp">
        <pc:chgData name="Patrick Jacob" userId="97dabbf521e30788" providerId="LiveId" clId="{DB469B41-A13D-48DD-94C7-7D50DA41D100}" dt="2019-11-05T07:09:09.747" v="18" actId="1076"/>
        <pc:sldMkLst>
          <pc:docMk/>
          <pc:sldMk cId="3588818071" sldId="278"/>
        </pc:sldMkLst>
        <pc:spChg chg="mod ord">
          <ac:chgData name="Patrick Jacob" userId="97dabbf521e30788" providerId="LiveId" clId="{DB469B41-A13D-48DD-94C7-7D50DA41D100}" dt="2019-11-05T07:08:37.836" v="10" actId="26606"/>
          <ac:spMkLst>
            <pc:docMk/>
            <pc:sldMk cId="3588818071" sldId="278"/>
            <ac:spMk id="2" creationId="{2386D9D6-2B50-4D15-B2B1-91A0939FA593}"/>
          </ac:spMkLst>
        </pc:spChg>
        <pc:spChg chg="del">
          <ac:chgData name="Patrick Jacob" userId="97dabbf521e30788" providerId="LiveId" clId="{DB469B41-A13D-48DD-94C7-7D50DA41D100}" dt="2019-11-05T07:08:29.943" v="8" actId="26606"/>
          <ac:spMkLst>
            <pc:docMk/>
            <pc:sldMk cId="3588818071" sldId="278"/>
            <ac:spMk id="17" creationId="{F7689D68-C339-4D5B-9DAA-E13F6BD4D575}"/>
          </ac:spMkLst>
        </pc:spChg>
        <pc:spChg chg="add del">
          <ac:chgData name="Patrick Jacob" userId="97dabbf521e30788" providerId="LiveId" clId="{DB469B41-A13D-48DD-94C7-7D50DA41D100}" dt="2019-11-05T07:08:34.887" v="9" actId="478"/>
          <ac:spMkLst>
            <pc:docMk/>
            <pc:sldMk cId="3588818071" sldId="278"/>
            <ac:spMk id="21" creationId="{B09CC26E-5BA1-402D-93EE-62E3A3918262}"/>
          </ac:spMkLst>
        </pc:spChg>
        <pc:spChg chg="add del">
          <ac:chgData name="Patrick Jacob" userId="97dabbf521e30788" providerId="LiveId" clId="{DB469B41-A13D-48DD-94C7-7D50DA41D100}" dt="2019-11-05T07:08:37.836" v="10" actId="26606"/>
          <ac:spMkLst>
            <pc:docMk/>
            <pc:sldMk cId="3588818071" sldId="278"/>
            <ac:spMk id="35" creationId="{4EB623E5-BC7C-4763-B7CD-C7D5F91F1285}"/>
          </ac:spMkLst>
        </pc:spChg>
        <pc:spChg chg="add">
          <ac:chgData name="Patrick Jacob" userId="97dabbf521e30788" providerId="LiveId" clId="{DB469B41-A13D-48DD-94C7-7D50DA41D100}" dt="2019-11-05T07:08:37.836" v="10" actId="26606"/>
          <ac:spMkLst>
            <pc:docMk/>
            <pc:sldMk cId="3588818071" sldId="278"/>
            <ac:spMk id="44" creationId="{F7689D68-C339-4D5B-9DAA-E13F6BD4D575}"/>
          </ac:spMkLst>
        </pc:spChg>
        <pc:spChg chg="add">
          <ac:chgData name="Patrick Jacob" userId="97dabbf521e30788" providerId="LiveId" clId="{DB469B41-A13D-48DD-94C7-7D50DA41D100}" dt="2019-11-05T07:08:37.836" v="10" actId="26606"/>
          <ac:spMkLst>
            <pc:docMk/>
            <pc:sldMk cId="3588818071" sldId="278"/>
            <ac:spMk id="46" creationId="{1B9CC3E5-EA42-4393-A2C0-5192B91BD745}"/>
          </ac:spMkLst>
        </pc:spChg>
        <pc:spChg chg="add">
          <ac:chgData name="Patrick Jacob" userId="97dabbf521e30788" providerId="LiveId" clId="{DB469B41-A13D-48DD-94C7-7D50DA41D100}" dt="2019-11-05T07:08:37.836" v="10" actId="26606"/>
          <ac:spMkLst>
            <pc:docMk/>
            <pc:sldMk cId="3588818071" sldId="278"/>
            <ac:spMk id="48" creationId="{FB8DBC8E-FBA7-466C-8D97-75B15FBE9048}"/>
          </ac:spMkLst>
        </pc:spChg>
        <pc:spChg chg="add">
          <ac:chgData name="Patrick Jacob" userId="97dabbf521e30788" providerId="LiveId" clId="{DB469B41-A13D-48DD-94C7-7D50DA41D100}" dt="2019-11-05T07:08:37.836" v="10" actId="26606"/>
          <ac:spMkLst>
            <pc:docMk/>
            <pc:sldMk cId="3588818071" sldId="278"/>
            <ac:spMk id="50" creationId="{E6FFF64E-1FE4-4AE0-9D62-567AA183C128}"/>
          </ac:spMkLst>
        </pc:spChg>
        <pc:spChg chg="add">
          <ac:chgData name="Patrick Jacob" userId="97dabbf521e30788" providerId="LiveId" clId="{DB469B41-A13D-48DD-94C7-7D50DA41D100}" dt="2019-11-05T07:08:37.836" v="10" actId="26606"/>
          <ac:spMkLst>
            <pc:docMk/>
            <pc:sldMk cId="3588818071" sldId="278"/>
            <ac:spMk id="52" creationId="{9C80E52D-DE5C-4267-9C99-8741F2E42E36}"/>
          </ac:spMkLst>
        </pc:spChg>
        <pc:grpChg chg="del">
          <ac:chgData name="Patrick Jacob" userId="97dabbf521e30788" providerId="LiveId" clId="{DB469B41-A13D-48DD-94C7-7D50DA41D100}" dt="2019-11-05T07:08:29.943" v="8" actId="26606"/>
          <ac:grpSpMkLst>
            <pc:docMk/>
            <pc:sldMk cId="3588818071" sldId="278"/>
            <ac:grpSpMk id="13" creationId="{EED2E2BB-3846-41EB-9F1E-92C33C4A8F46}"/>
          </ac:grpSpMkLst>
        </pc:grpChg>
        <pc:grpChg chg="add del">
          <ac:chgData name="Patrick Jacob" userId="97dabbf521e30788" providerId="LiveId" clId="{DB469B41-A13D-48DD-94C7-7D50DA41D100}" dt="2019-11-05T07:08:37.836" v="10" actId="26606"/>
          <ac:grpSpMkLst>
            <pc:docMk/>
            <pc:sldMk cId="3588818071" sldId="278"/>
            <ac:grpSpMk id="24" creationId="{ADF228AF-822F-4819-9EB8-406258D6BB0E}"/>
          </ac:grpSpMkLst>
        </pc:grpChg>
        <pc:grpChg chg="add">
          <ac:chgData name="Patrick Jacob" userId="97dabbf521e30788" providerId="LiveId" clId="{DB469B41-A13D-48DD-94C7-7D50DA41D100}" dt="2019-11-05T07:08:37.836" v="10" actId="26606"/>
          <ac:grpSpMkLst>
            <pc:docMk/>
            <pc:sldMk cId="3588818071" sldId="278"/>
            <ac:grpSpMk id="40" creationId="{EED2E2BB-3846-41EB-9F1E-92C33C4A8F46}"/>
          </ac:grpSpMkLst>
        </pc:grpChg>
        <pc:picChg chg="mod ord">
          <ac:chgData name="Patrick Jacob" userId="97dabbf521e30788" providerId="LiveId" clId="{DB469B41-A13D-48DD-94C7-7D50DA41D100}" dt="2019-11-05T07:09:09.747" v="18" actId="1076"/>
          <ac:picMkLst>
            <pc:docMk/>
            <pc:sldMk cId="3588818071" sldId="278"/>
            <ac:picMk id="6" creationId="{85B0238F-9431-4E40-8458-8DA327FBBF5B}"/>
          </ac:picMkLst>
        </pc:picChg>
        <pc:picChg chg="mod">
          <ac:chgData name="Patrick Jacob" userId="97dabbf521e30788" providerId="LiveId" clId="{DB469B41-A13D-48DD-94C7-7D50DA41D100}" dt="2019-11-05T07:08:53.453" v="12" actId="1076"/>
          <ac:picMkLst>
            <pc:docMk/>
            <pc:sldMk cId="3588818071" sldId="278"/>
            <ac:picMk id="8" creationId="{3A6854F2-A43D-40BA-B705-E475384FE740}"/>
          </ac:picMkLst>
        </pc:picChg>
      </pc:sldChg>
      <pc:sldChg chg="addSp modSp mod setBg">
        <pc:chgData name="Patrick Jacob" userId="97dabbf521e30788" providerId="LiveId" clId="{DB469B41-A13D-48DD-94C7-7D50DA41D100}" dt="2019-11-05T07:07:13.205" v="5" actId="26606"/>
        <pc:sldMkLst>
          <pc:docMk/>
          <pc:sldMk cId="960451783" sldId="290"/>
        </pc:sldMkLst>
        <pc:spChg chg="mod">
          <ac:chgData name="Patrick Jacob" userId="97dabbf521e30788" providerId="LiveId" clId="{DB469B41-A13D-48DD-94C7-7D50DA41D100}" dt="2019-11-05T07:07:13.205" v="5" actId="26606"/>
          <ac:spMkLst>
            <pc:docMk/>
            <pc:sldMk cId="960451783" sldId="290"/>
            <ac:spMk id="2" creationId="{00000000-0000-0000-0000-000000000000}"/>
          </ac:spMkLst>
        </pc:spChg>
        <pc:spChg chg="mod">
          <ac:chgData name="Patrick Jacob" userId="97dabbf521e30788" providerId="LiveId" clId="{DB469B41-A13D-48DD-94C7-7D50DA41D100}" dt="2019-11-05T07:07:13.205" v="5" actId="26606"/>
          <ac:spMkLst>
            <pc:docMk/>
            <pc:sldMk cId="960451783" sldId="290"/>
            <ac:spMk id="3" creationId="{00000000-0000-0000-0000-000000000000}"/>
          </ac:spMkLst>
        </pc:spChg>
        <pc:spChg chg="add">
          <ac:chgData name="Patrick Jacob" userId="97dabbf521e30788" providerId="LiveId" clId="{DB469B41-A13D-48DD-94C7-7D50DA41D100}" dt="2019-11-05T07:07:13.205" v="5" actId="26606"/>
          <ac:spMkLst>
            <pc:docMk/>
            <pc:sldMk cId="960451783" sldId="290"/>
            <ac:spMk id="19" creationId="{20E145FF-1D18-4246-A2BA-9F6B4D53364C}"/>
          </ac:spMkLst>
        </pc:spChg>
        <pc:spChg chg="add">
          <ac:chgData name="Patrick Jacob" userId="97dabbf521e30788" providerId="LiveId" clId="{DB469B41-A13D-48DD-94C7-7D50DA41D100}" dt="2019-11-05T07:07:13.205" v="5" actId="26606"/>
          <ac:spMkLst>
            <pc:docMk/>
            <pc:sldMk cId="960451783" sldId="290"/>
            <ac:spMk id="21" creationId="{324E43EB-867C-4B35-9A5C-E435157C7297}"/>
          </ac:spMkLst>
        </pc:spChg>
        <pc:spChg chg="add">
          <ac:chgData name="Patrick Jacob" userId="97dabbf521e30788" providerId="LiveId" clId="{DB469B41-A13D-48DD-94C7-7D50DA41D100}" dt="2019-11-05T07:07:13.205" v="5" actId="26606"/>
          <ac:spMkLst>
            <pc:docMk/>
            <pc:sldMk cId="960451783" sldId="290"/>
            <ac:spMk id="23" creationId="{A7C0F5DA-B59F-4F13-8BB8-FFD8F2C572BC}"/>
          </ac:spMkLst>
        </pc:spChg>
        <pc:spChg chg="add">
          <ac:chgData name="Patrick Jacob" userId="97dabbf521e30788" providerId="LiveId" clId="{DB469B41-A13D-48DD-94C7-7D50DA41D100}" dt="2019-11-05T07:07:13.205" v="5" actId="26606"/>
          <ac:spMkLst>
            <pc:docMk/>
            <pc:sldMk cId="960451783" sldId="290"/>
            <ac:spMk id="25" creationId="{9CEA1DEC-CC9E-4776-9E08-048A15BFA6CA}"/>
          </ac:spMkLst>
        </pc:spChg>
        <pc:spChg chg="add">
          <ac:chgData name="Patrick Jacob" userId="97dabbf521e30788" providerId="LiveId" clId="{DB469B41-A13D-48DD-94C7-7D50DA41D100}" dt="2019-11-05T07:07:13.205" v="5" actId="26606"/>
          <ac:spMkLst>
            <pc:docMk/>
            <pc:sldMk cId="960451783" sldId="290"/>
            <ac:spMk id="27" creationId="{9CE399CF-F4B8-4832-A8CB-B93F6B1EF44B}"/>
          </ac:spMkLst>
        </pc:spChg>
        <pc:spChg chg="add">
          <ac:chgData name="Patrick Jacob" userId="97dabbf521e30788" providerId="LiveId" clId="{DB469B41-A13D-48DD-94C7-7D50DA41D100}" dt="2019-11-05T07:07:13.205" v="5" actId="26606"/>
          <ac:spMkLst>
            <pc:docMk/>
            <pc:sldMk cId="960451783" sldId="290"/>
            <ac:spMk id="29" creationId="{1F23E73A-FDC8-462C-83C1-3AA8961449CF}"/>
          </ac:spMkLst>
        </pc:spChg>
        <pc:grpChg chg="add">
          <ac:chgData name="Patrick Jacob" userId="97dabbf521e30788" providerId="LiveId" clId="{DB469B41-A13D-48DD-94C7-7D50DA41D100}" dt="2019-11-05T07:07:13.205" v="5" actId="26606"/>
          <ac:grpSpMkLst>
            <pc:docMk/>
            <pc:sldMk cId="960451783" sldId="290"/>
            <ac:grpSpMk id="8" creationId="{7084313B-C03D-4981-9786-879159A60395}"/>
          </ac:grpSpMkLst>
        </pc:grpChg>
      </pc:sldChg>
      <pc:sldChg chg="addSp modSp mod setBg">
        <pc:chgData name="Patrick Jacob" userId="97dabbf521e30788" providerId="LiveId" clId="{DB469B41-A13D-48DD-94C7-7D50DA41D100}" dt="2019-11-05T07:09:56.692" v="19" actId="26606"/>
        <pc:sldMkLst>
          <pc:docMk/>
          <pc:sldMk cId="153414317" sldId="291"/>
        </pc:sldMkLst>
        <pc:spChg chg="mod">
          <ac:chgData name="Patrick Jacob" userId="97dabbf521e30788" providerId="LiveId" clId="{DB469B41-A13D-48DD-94C7-7D50DA41D100}" dt="2019-11-05T07:09:56.692" v="19" actId="26606"/>
          <ac:spMkLst>
            <pc:docMk/>
            <pc:sldMk cId="153414317" sldId="291"/>
            <ac:spMk id="2" creationId="{23063FC2-7460-4504-B4D0-0343DB6E4EB9}"/>
          </ac:spMkLst>
        </pc:spChg>
        <pc:spChg chg="mod">
          <ac:chgData name="Patrick Jacob" userId="97dabbf521e30788" providerId="LiveId" clId="{DB469B41-A13D-48DD-94C7-7D50DA41D100}" dt="2019-11-05T07:09:56.692" v="19" actId="26606"/>
          <ac:spMkLst>
            <pc:docMk/>
            <pc:sldMk cId="153414317" sldId="291"/>
            <ac:spMk id="3" creationId="{DD34F7E1-01F3-4516-9DD3-A17F0EF96653}"/>
          </ac:spMkLst>
        </pc:spChg>
        <pc:spChg chg="add">
          <ac:chgData name="Patrick Jacob" userId="97dabbf521e30788" providerId="LiveId" clId="{DB469B41-A13D-48DD-94C7-7D50DA41D100}" dt="2019-11-05T07:09:56.692" v="19" actId="26606"/>
          <ac:spMkLst>
            <pc:docMk/>
            <pc:sldMk cId="153414317" sldId="291"/>
            <ac:spMk id="8" creationId="{324E43EB-867C-4B35-9A5C-E435157C7297}"/>
          </ac:spMkLst>
        </pc:spChg>
        <pc:spChg chg="add">
          <ac:chgData name="Patrick Jacob" userId="97dabbf521e30788" providerId="LiveId" clId="{DB469B41-A13D-48DD-94C7-7D50DA41D100}" dt="2019-11-05T07:09:56.692" v="19" actId="26606"/>
          <ac:spMkLst>
            <pc:docMk/>
            <pc:sldMk cId="153414317" sldId="291"/>
            <ac:spMk id="10" creationId="{A7C0F5DA-B59F-4F13-8BB8-FFD8F2C572BC}"/>
          </ac:spMkLst>
        </pc:spChg>
        <pc:spChg chg="add">
          <ac:chgData name="Patrick Jacob" userId="97dabbf521e30788" providerId="LiveId" clId="{DB469B41-A13D-48DD-94C7-7D50DA41D100}" dt="2019-11-05T07:09:56.692" v="19" actId="26606"/>
          <ac:spMkLst>
            <pc:docMk/>
            <pc:sldMk cId="153414317" sldId="291"/>
            <ac:spMk id="12" creationId="{9CEA1DEC-CC9E-4776-9E08-048A15BFA6CA}"/>
          </ac:spMkLst>
        </pc:spChg>
        <pc:spChg chg="add">
          <ac:chgData name="Patrick Jacob" userId="97dabbf521e30788" providerId="LiveId" clId="{DB469B41-A13D-48DD-94C7-7D50DA41D100}" dt="2019-11-05T07:09:56.692" v="19" actId="26606"/>
          <ac:spMkLst>
            <pc:docMk/>
            <pc:sldMk cId="153414317" sldId="291"/>
            <ac:spMk id="14" creationId="{9CE399CF-F4B8-4832-A8CB-B93F6B1EF44B}"/>
          </ac:spMkLst>
        </pc:spChg>
        <pc:spChg chg="add">
          <ac:chgData name="Patrick Jacob" userId="97dabbf521e30788" providerId="LiveId" clId="{DB469B41-A13D-48DD-94C7-7D50DA41D100}" dt="2019-11-05T07:09:56.692" v="19" actId="26606"/>
          <ac:spMkLst>
            <pc:docMk/>
            <pc:sldMk cId="153414317" sldId="291"/>
            <ac:spMk id="16" creationId="{1F23E73A-FDC8-462C-83C1-3AA8961449CF}"/>
          </ac:spMkLst>
        </pc:spChg>
      </pc:sldChg>
    </pc:docChg>
  </pc:docChgLst>
  <pc:docChgLst>
    <pc:chgData name="Patrick Jacob" userId="97dabbf521e30788" providerId="LiveId" clId="{AC14A788-AF64-49F4-99E5-6BF21C0F4495}"/>
    <pc:docChg chg="undo custSel delSld modSld">
      <pc:chgData name="Patrick Jacob" userId="97dabbf521e30788" providerId="LiveId" clId="{AC14A788-AF64-49F4-99E5-6BF21C0F4495}" dt="2022-09-13T14:28:44.992" v="502" actId="1076"/>
      <pc:docMkLst>
        <pc:docMk/>
      </pc:docMkLst>
      <pc:sldChg chg="addSp delSp modSp mod setBg setClrOvrMap">
        <pc:chgData name="Patrick Jacob" userId="97dabbf521e30788" providerId="LiveId" clId="{AC14A788-AF64-49F4-99E5-6BF21C0F4495}" dt="2022-09-13T14:24:25.556" v="486" actId="26606"/>
        <pc:sldMkLst>
          <pc:docMk/>
          <pc:sldMk cId="2612451427" sldId="257"/>
        </pc:sldMkLst>
        <pc:spChg chg="mod">
          <ac:chgData name="Patrick Jacob" userId="97dabbf521e30788" providerId="LiveId" clId="{AC14A788-AF64-49F4-99E5-6BF21C0F4495}" dt="2022-09-13T14:24:25.556" v="486" actId="26606"/>
          <ac:spMkLst>
            <pc:docMk/>
            <pc:sldMk cId="2612451427" sldId="257"/>
            <ac:spMk id="2" creationId="{00000000-0000-0000-0000-000000000000}"/>
          </ac:spMkLst>
        </pc:spChg>
        <pc:spChg chg="mod">
          <ac:chgData name="Patrick Jacob" userId="97dabbf521e30788" providerId="LiveId" clId="{AC14A788-AF64-49F4-99E5-6BF21C0F4495}" dt="2022-09-13T14:24:25.556" v="486" actId="26606"/>
          <ac:spMkLst>
            <pc:docMk/>
            <pc:sldMk cId="2612451427" sldId="257"/>
            <ac:spMk id="3" creationId="{00000000-0000-0000-0000-000000000000}"/>
          </ac:spMkLst>
        </pc:spChg>
        <pc:spChg chg="del">
          <ac:chgData name="Patrick Jacob" userId="97dabbf521e30788" providerId="LiveId" clId="{AC14A788-AF64-49F4-99E5-6BF21C0F4495}" dt="2022-09-13T14:24:25.556" v="486" actId="26606"/>
          <ac:spMkLst>
            <pc:docMk/>
            <pc:sldMk cId="2612451427" sldId="257"/>
            <ac:spMk id="58" creationId="{B219AE65-9B94-44EA-BEF3-EF4BFA169C81}"/>
          </ac:spMkLst>
        </pc:spChg>
        <pc:spChg chg="del">
          <ac:chgData name="Patrick Jacob" userId="97dabbf521e30788" providerId="LiveId" clId="{AC14A788-AF64-49F4-99E5-6BF21C0F4495}" dt="2022-09-13T14:24:25.556" v="486" actId="26606"/>
          <ac:spMkLst>
            <pc:docMk/>
            <pc:sldMk cId="2612451427" sldId="257"/>
            <ac:spMk id="60" creationId="{F0C81A57-9CD5-461B-8FFE-4A8CB6CFBE01}"/>
          </ac:spMkLst>
        </pc:spChg>
        <pc:grpChg chg="del">
          <ac:chgData name="Patrick Jacob" userId="97dabbf521e30788" providerId="LiveId" clId="{AC14A788-AF64-49F4-99E5-6BF21C0F4495}" dt="2022-09-13T14:24:25.556" v="486" actId="26606"/>
          <ac:grpSpMkLst>
            <pc:docMk/>
            <pc:sldMk cId="2612451427" sldId="257"/>
            <ac:grpSpMk id="61" creationId="{3086C462-37F4-494D-8292-CCB95221CC1A}"/>
          </ac:grpSpMkLst>
        </pc:grpChg>
        <pc:grpChg chg="add">
          <ac:chgData name="Patrick Jacob" userId="97dabbf521e30788" providerId="LiveId" clId="{AC14A788-AF64-49F4-99E5-6BF21C0F4495}" dt="2022-09-13T14:24:25.556" v="486" actId="26606"/>
          <ac:grpSpMkLst>
            <pc:docMk/>
            <pc:sldMk cId="2612451427" sldId="257"/>
            <ac:grpSpMk id="66" creationId="{25A657F0-42F3-40D3-BC75-7DA1F5C6A225}"/>
          </ac:grpSpMkLst>
        </pc:grpChg>
        <pc:picChg chg="add mod">
          <ac:chgData name="Patrick Jacob" userId="97dabbf521e30788" providerId="LiveId" clId="{AC14A788-AF64-49F4-99E5-6BF21C0F4495}" dt="2022-09-13T14:24:25.556" v="486" actId="26606"/>
          <ac:picMkLst>
            <pc:docMk/>
            <pc:sldMk cId="2612451427" sldId="257"/>
            <ac:picMk id="5" creationId="{6329F56B-D5B9-ED3B-1483-57986817CBC1}"/>
          </ac:picMkLst>
        </pc:picChg>
        <pc:cxnChg chg="del">
          <ac:chgData name="Patrick Jacob" userId="97dabbf521e30788" providerId="LiveId" clId="{AC14A788-AF64-49F4-99E5-6BF21C0F4495}" dt="2022-09-13T14:24:25.556" v="486" actId="26606"/>
          <ac:cxnSpMkLst>
            <pc:docMk/>
            <pc:sldMk cId="2612451427" sldId="257"/>
            <ac:cxnSpMk id="59" creationId="{AD23B2CD-009B-425A-9616-1E1AD1D5AB46}"/>
          </ac:cxnSpMkLst>
        </pc:cxnChg>
      </pc:sldChg>
      <pc:sldChg chg="addSp delSp modSp mod">
        <pc:chgData name="Patrick Jacob" userId="97dabbf521e30788" providerId="LiveId" clId="{AC14A788-AF64-49F4-99E5-6BF21C0F4495}" dt="2022-09-13T14:23:54.855" v="484" actId="6549"/>
        <pc:sldMkLst>
          <pc:docMk/>
          <pc:sldMk cId="794998224" sldId="258"/>
        </pc:sldMkLst>
        <pc:spChg chg="mod">
          <ac:chgData name="Patrick Jacob" userId="97dabbf521e30788" providerId="LiveId" clId="{AC14A788-AF64-49F4-99E5-6BF21C0F4495}" dt="2022-09-13T14:23:54.855" v="484" actId="6549"/>
          <ac:spMkLst>
            <pc:docMk/>
            <pc:sldMk cId="794998224" sldId="258"/>
            <ac:spMk id="2" creationId="{00000000-0000-0000-0000-000000000000}"/>
          </ac:spMkLst>
        </pc:spChg>
        <pc:spChg chg="del">
          <ac:chgData name="Patrick Jacob" userId="97dabbf521e30788" providerId="LiveId" clId="{AC14A788-AF64-49F4-99E5-6BF21C0F4495}" dt="2022-09-13T14:23:44.862" v="481" actId="26606"/>
          <ac:spMkLst>
            <pc:docMk/>
            <pc:sldMk cId="794998224" sldId="258"/>
            <ac:spMk id="62" creationId="{73C0A186-7444-4460-9C37-532E7671E99E}"/>
          </ac:spMkLst>
        </pc:spChg>
        <pc:spChg chg="del">
          <ac:chgData name="Patrick Jacob" userId="97dabbf521e30788" providerId="LiveId" clId="{AC14A788-AF64-49F4-99E5-6BF21C0F4495}" dt="2022-09-13T14:23:44.862" v="481" actId="26606"/>
          <ac:spMkLst>
            <pc:docMk/>
            <pc:sldMk cId="794998224" sldId="258"/>
            <ac:spMk id="64" creationId="{712E451E-151A-4910-BF41-6A040B65982B}"/>
          </ac:spMkLst>
        </pc:spChg>
        <pc:spChg chg="del">
          <ac:chgData name="Patrick Jacob" userId="97dabbf521e30788" providerId="LiveId" clId="{AC14A788-AF64-49F4-99E5-6BF21C0F4495}" dt="2022-09-13T14:23:44.862" v="481" actId="26606"/>
          <ac:spMkLst>
            <pc:docMk/>
            <pc:sldMk cId="794998224" sldId="258"/>
            <ac:spMk id="66" creationId="{C296EFE4-A70C-4388-9A15-3F657B6615FD}"/>
          </ac:spMkLst>
        </pc:spChg>
        <pc:spChg chg="del">
          <ac:chgData name="Patrick Jacob" userId="97dabbf521e30788" providerId="LiveId" clId="{AC14A788-AF64-49F4-99E5-6BF21C0F4495}" dt="2022-09-13T14:23:44.862" v="481" actId="26606"/>
          <ac:spMkLst>
            <pc:docMk/>
            <pc:sldMk cId="794998224" sldId="258"/>
            <ac:spMk id="68" creationId="{425EBAFC-9388-432A-BCFD-EEA2F410D8EC}"/>
          </ac:spMkLst>
        </pc:spChg>
        <pc:spChg chg="add">
          <ac:chgData name="Patrick Jacob" userId="97dabbf521e30788" providerId="LiveId" clId="{AC14A788-AF64-49F4-99E5-6BF21C0F4495}" dt="2022-09-13T14:23:44.862" v="481" actId="26606"/>
          <ac:spMkLst>
            <pc:docMk/>
            <pc:sldMk cId="794998224" sldId="258"/>
            <ac:spMk id="77" creationId="{73C0A186-7444-4460-9C37-532E7671E99E}"/>
          </ac:spMkLst>
        </pc:spChg>
        <pc:spChg chg="add">
          <ac:chgData name="Patrick Jacob" userId="97dabbf521e30788" providerId="LiveId" clId="{AC14A788-AF64-49F4-99E5-6BF21C0F4495}" dt="2022-09-13T14:23:44.862" v="481" actId="26606"/>
          <ac:spMkLst>
            <pc:docMk/>
            <pc:sldMk cId="794998224" sldId="258"/>
            <ac:spMk id="79" creationId="{712E451E-151A-4910-BF41-6A040B65982B}"/>
          </ac:spMkLst>
        </pc:spChg>
        <pc:spChg chg="add">
          <ac:chgData name="Patrick Jacob" userId="97dabbf521e30788" providerId="LiveId" clId="{AC14A788-AF64-49F4-99E5-6BF21C0F4495}" dt="2022-09-13T14:23:44.862" v="481" actId="26606"/>
          <ac:spMkLst>
            <pc:docMk/>
            <pc:sldMk cId="794998224" sldId="258"/>
            <ac:spMk id="81" creationId="{C296EFE4-A70C-4388-9A15-3F657B6615FD}"/>
          </ac:spMkLst>
        </pc:spChg>
        <pc:spChg chg="add">
          <ac:chgData name="Patrick Jacob" userId="97dabbf521e30788" providerId="LiveId" clId="{AC14A788-AF64-49F4-99E5-6BF21C0F4495}" dt="2022-09-13T14:23:44.862" v="481" actId="26606"/>
          <ac:spMkLst>
            <pc:docMk/>
            <pc:sldMk cId="794998224" sldId="258"/>
            <ac:spMk id="83" creationId="{425EBAFC-9388-432A-BCFD-EEA2F410D8EC}"/>
          </ac:spMkLst>
        </pc:spChg>
        <pc:grpChg chg="del">
          <ac:chgData name="Patrick Jacob" userId="97dabbf521e30788" providerId="LiveId" clId="{AC14A788-AF64-49F4-99E5-6BF21C0F4495}" dt="2022-09-13T14:23:44.862" v="481" actId="26606"/>
          <ac:grpSpMkLst>
            <pc:docMk/>
            <pc:sldMk cId="794998224" sldId="258"/>
            <ac:grpSpMk id="58" creationId="{93E10248-AF0E-477D-B4D2-47C02CE4E353}"/>
          </ac:grpSpMkLst>
        </pc:grpChg>
        <pc:grpChg chg="add">
          <ac:chgData name="Patrick Jacob" userId="97dabbf521e30788" providerId="LiveId" clId="{AC14A788-AF64-49F4-99E5-6BF21C0F4495}" dt="2022-09-13T14:23:44.862" v="481" actId="26606"/>
          <ac:grpSpMkLst>
            <pc:docMk/>
            <pc:sldMk cId="794998224" sldId="258"/>
            <ac:grpSpMk id="73" creationId="{93E10248-AF0E-477D-B4D2-47C02CE4E353}"/>
          </ac:grpSpMkLst>
        </pc:grpChg>
      </pc:sldChg>
      <pc:sldChg chg="addSp delSp modSp mod">
        <pc:chgData name="Patrick Jacob" userId="97dabbf521e30788" providerId="LiveId" clId="{AC14A788-AF64-49F4-99E5-6BF21C0F4495}" dt="2022-09-13T14:13:37.664" v="268" actId="20577"/>
        <pc:sldMkLst>
          <pc:docMk/>
          <pc:sldMk cId="3847538663" sldId="260"/>
        </pc:sldMkLst>
        <pc:spChg chg="mod">
          <ac:chgData name="Patrick Jacob" userId="97dabbf521e30788" providerId="LiveId" clId="{AC14A788-AF64-49F4-99E5-6BF21C0F4495}" dt="2022-09-13T14:12:51.602" v="202" actId="26606"/>
          <ac:spMkLst>
            <pc:docMk/>
            <pc:sldMk cId="3847538663" sldId="260"/>
            <ac:spMk id="2" creationId="{00000000-0000-0000-0000-000000000000}"/>
          </ac:spMkLst>
        </pc:spChg>
        <pc:spChg chg="mod ord">
          <ac:chgData name="Patrick Jacob" userId="97dabbf521e30788" providerId="LiveId" clId="{AC14A788-AF64-49F4-99E5-6BF21C0F4495}" dt="2022-09-13T14:13:37.664" v="268" actId="20577"/>
          <ac:spMkLst>
            <pc:docMk/>
            <pc:sldMk cId="3847538663" sldId="260"/>
            <ac:spMk id="3" creationId="{00000000-0000-0000-0000-000000000000}"/>
          </ac:spMkLst>
        </pc:spChg>
        <pc:spChg chg="add del">
          <ac:chgData name="Patrick Jacob" userId="97dabbf521e30788" providerId="LiveId" clId="{AC14A788-AF64-49F4-99E5-6BF21C0F4495}" dt="2022-09-13T14:12:51.602" v="202" actId="26606"/>
          <ac:spMkLst>
            <pc:docMk/>
            <pc:sldMk cId="3847538663" sldId="260"/>
            <ac:spMk id="19" creationId="{20E145FF-1D18-4246-A2BA-9F6B4D53364C}"/>
          </ac:spMkLst>
        </pc:spChg>
        <pc:spChg chg="add del">
          <ac:chgData name="Patrick Jacob" userId="97dabbf521e30788" providerId="LiveId" clId="{AC14A788-AF64-49F4-99E5-6BF21C0F4495}" dt="2022-09-13T14:12:51.602" v="202" actId="26606"/>
          <ac:spMkLst>
            <pc:docMk/>
            <pc:sldMk cId="3847538663" sldId="260"/>
            <ac:spMk id="21" creationId="{B219AE65-9B94-44EA-BEF3-EF4BFA169C81}"/>
          </ac:spMkLst>
        </pc:spChg>
        <pc:spChg chg="add del">
          <ac:chgData name="Patrick Jacob" userId="97dabbf521e30788" providerId="LiveId" clId="{AC14A788-AF64-49F4-99E5-6BF21C0F4495}" dt="2022-09-13T14:12:51.602" v="202" actId="26606"/>
          <ac:spMkLst>
            <pc:docMk/>
            <pc:sldMk cId="3847538663" sldId="260"/>
            <ac:spMk id="23" creationId="{F0C81A57-9CD5-461B-8FFE-4A8CB6CFBE01}"/>
          </ac:spMkLst>
        </pc:spChg>
        <pc:spChg chg="add del">
          <ac:chgData name="Patrick Jacob" userId="97dabbf521e30788" providerId="LiveId" clId="{AC14A788-AF64-49F4-99E5-6BF21C0F4495}" dt="2022-09-13T14:12:51.540" v="201" actId="26606"/>
          <ac:spMkLst>
            <pc:docMk/>
            <pc:sldMk cId="3847538663" sldId="260"/>
            <ac:spMk id="45" creationId="{59647F54-801D-44AB-8284-EDDFF7763139}"/>
          </ac:spMkLst>
        </pc:spChg>
        <pc:spChg chg="add">
          <ac:chgData name="Patrick Jacob" userId="97dabbf521e30788" providerId="LiveId" clId="{AC14A788-AF64-49F4-99E5-6BF21C0F4495}" dt="2022-09-13T14:12:51.602" v="202" actId="26606"/>
          <ac:spMkLst>
            <pc:docMk/>
            <pc:sldMk cId="3847538663" sldId="260"/>
            <ac:spMk id="48" creationId="{079CE317-680B-449C-A423-71C1FE069B4C}"/>
          </ac:spMkLst>
        </pc:spChg>
        <pc:grpChg chg="add del">
          <ac:chgData name="Patrick Jacob" userId="97dabbf521e30788" providerId="LiveId" clId="{AC14A788-AF64-49F4-99E5-6BF21C0F4495}" dt="2022-09-13T14:12:51.602" v="202" actId="26606"/>
          <ac:grpSpMkLst>
            <pc:docMk/>
            <pc:sldMk cId="3847538663" sldId="260"/>
            <ac:grpSpMk id="8" creationId="{7084313B-C03D-4981-9786-879159A60395}"/>
          </ac:grpSpMkLst>
        </pc:grpChg>
        <pc:grpChg chg="add del">
          <ac:chgData name="Patrick Jacob" userId="97dabbf521e30788" providerId="LiveId" clId="{AC14A788-AF64-49F4-99E5-6BF21C0F4495}" dt="2022-09-13T14:12:51.602" v="202" actId="26606"/>
          <ac:grpSpMkLst>
            <pc:docMk/>
            <pc:sldMk cId="3847538663" sldId="260"/>
            <ac:grpSpMk id="25" creationId="{3086C462-37F4-494D-8292-CCB95221CC1A}"/>
          </ac:grpSpMkLst>
        </pc:grpChg>
        <pc:grpChg chg="add del">
          <ac:chgData name="Patrick Jacob" userId="97dabbf521e30788" providerId="LiveId" clId="{AC14A788-AF64-49F4-99E5-6BF21C0F4495}" dt="2022-09-13T14:12:51.540" v="201" actId="26606"/>
          <ac:grpSpMkLst>
            <pc:docMk/>
            <pc:sldMk cId="3847538663" sldId="260"/>
            <ac:grpSpMk id="34" creationId="{FAEF28A3-012D-4640-B8B8-1EF6EAF7233B}"/>
          </ac:grpSpMkLst>
        </pc:grpChg>
        <pc:grpChg chg="add">
          <ac:chgData name="Patrick Jacob" userId="97dabbf521e30788" providerId="LiveId" clId="{AC14A788-AF64-49F4-99E5-6BF21C0F4495}" dt="2022-09-13T14:12:51.602" v="202" actId="26606"/>
          <ac:grpSpMkLst>
            <pc:docMk/>
            <pc:sldMk cId="3847538663" sldId="260"/>
            <ac:grpSpMk id="47" creationId="{DDA34B8A-FA8D-4E16-AD72-7B60B1C2582A}"/>
          </ac:grpSpMkLst>
        </pc:grpChg>
        <pc:picChg chg="add mod">
          <ac:chgData name="Patrick Jacob" userId="97dabbf521e30788" providerId="LiveId" clId="{AC14A788-AF64-49F4-99E5-6BF21C0F4495}" dt="2022-09-13T14:12:51.602" v="202" actId="26606"/>
          <ac:picMkLst>
            <pc:docMk/>
            <pc:sldMk cId="3847538663" sldId="260"/>
            <ac:picMk id="5" creationId="{D989BA0C-766C-FB72-9DB6-EB1611E84A56}"/>
          </ac:picMkLst>
        </pc:picChg>
        <pc:cxnChg chg="add del">
          <ac:chgData name="Patrick Jacob" userId="97dabbf521e30788" providerId="LiveId" clId="{AC14A788-AF64-49F4-99E5-6BF21C0F4495}" dt="2022-09-13T14:12:51.602" v="202" actId="26606"/>
          <ac:cxnSpMkLst>
            <pc:docMk/>
            <pc:sldMk cId="3847538663" sldId="260"/>
            <ac:cxnSpMk id="29" creationId="{AD23B2CD-009B-425A-9616-1E1AD1D5AB46}"/>
          </ac:cxnSpMkLst>
        </pc:cxnChg>
      </pc:sldChg>
      <pc:sldChg chg="addSp delSp modSp mod">
        <pc:chgData name="Patrick Jacob" userId="97dabbf521e30788" providerId="LiveId" clId="{AC14A788-AF64-49F4-99E5-6BF21C0F4495}" dt="2022-09-13T14:17:49.034" v="282" actId="26606"/>
        <pc:sldMkLst>
          <pc:docMk/>
          <pc:sldMk cId="3581013319" sldId="261"/>
        </pc:sldMkLst>
        <pc:spChg chg="mod">
          <ac:chgData name="Patrick Jacob" userId="97dabbf521e30788" providerId="LiveId" clId="{AC14A788-AF64-49F4-99E5-6BF21C0F4495}" dt="2022-09-13T14:17:49.034" v="282" actId="26606"/>
          <ac:spMkLst>
            <pc:docMk/>
            <pc:sldMk cId="3581013319" sldId="261"/>
            <ac:spMk id="2" creationId="{25ECE443-B3CC-4C42-84D2-F0BF3B5971E0}"/>
          </ac:spMkLst>
        </pc:spChg>
        <pc:spChg chg="mod ord">
          <ac:chgData name="Patrick Jacob" userId="97dabbf521e30788" providerId="LiveId" clId="{AC14A788-AF64-49F4-99E5-6BF21C0F4495}" dt="2022-09-13T14:17:49.034" v="282" actId="26606"/>
          <ac:spMkLst>
            <pc:docMk/>
            <pc:sldMk cId="3581013319" sldId="261"/>
            <ac:spMk id="3" creationId="{7B305198-54D7-4636-83C1-73E8872751EC}"/>
          </ac:spMkLst>
        </pc:spChg>
        <pc:spChg chg="del">
          <ac:chgData name="Patrick Jacob" userId="97dabbf521e30788" providerId="LiveId" clId="{AC14A788-AF64-49F4-99E5-6BF21C0F4495}" dt="2022-09-13T14:17:49.034" v="282" actId="26606"/>
          <ac:spMkLst>
            <pc:docMk/>
            <pc:sldMk cId="3581013319" sldId="261"/>
            <ac:spMk id="21" creationId="{324E43EB-867C-4B35-9A5C-E435157C7297}"/>
          </ac:spMkLst>
        </pc:spChg>
        <pc:spChg chg="del">
          <ac:chgData name="Patrick Jacob" userId="97dabbf521e30788" providerId="LiveId" clId="{AC14A788-AF64-49F4-99E5-6BF21C0F4495}" dt="2022-09-13T14:17:49.034" v="282" actId="26606"/>
          <ac:spMkLst>
            <pc:docMk/>
            <pc:sldMk cId="3581013319" sldId="261"/>
            <ac:spMk id="23" creationId="{A7C0F5DA-B59F-4F13-8BB8-FFD8F2C572BC}"/>
          </ac:spMkLst>
        </pc:spChg>
        <pc:spChg chg="del">
          <ac:chgData name="Patrick Jacob" userId="97dabbf521e30788" providerId="LiveId" clId="{AC14A788-AF64-49F4-99E5-6BF21C0F4495}" dt="2022-09-13T14:17:49.034" v="282" actId="26606"/>
          <ac:spMkLst>
            <pc:docMk/>
            <pc:sldMk cId="3581013319" sldId="261"/>
            <ac:spMk id="25" creationId="{9CEA1DEC-CC9E-4776-9E08-048A15BFA6CA}"/>
          </ac:spMkLst>
        </pc:spChg>
        <pc:spChg chg="del">
          <ac:chgData name="Patrick Jacob" userId="97dabbf521e30788" providerId="LiveId" clId="{AC14A788-AF64-49F4-99E5-6BF21C0F4495}" dt="2022-09-13T14:17:49.034" v="282" actId="26606"/>
          <ac:spMkLst>
            <pc:docMk/>
            <pc:sldMk cId="3581013319" sldId="261"/>
            <ac:spMk id="27" creationId="{9CE399CF-F4B8-4832-A8CB-B93F6B1EF44B}"/>
          </ac:spMkLst>
        </pc:spChg>
        <pc:spChg chg="del">
          <ac:chgData name="Patrick Jacob" userId="97dabbf521e30788" providerId="LiveId" clId="{AC14A788-AF64-49F4-99E5-6BF21C0F4495}" dt="2022-09-13T14:17:49.034" v="282" actId="26606"/>
          <ac:spMkLst>
            <pc:docMk/>
            <pc:sldMk cId="3581013319" sldId="261"/>
            <ac:spMk id="29" creationId="{1F23E73A-FDC8-462C-83C1-3AA8961449CF}"/>
          </ac:spMkLst>
        </pc:spChg>
        <pc:picChg chg="add mod">
          <ac:chgData name="Patrick Jacob" userId="97dabbf521e30788" providerId="LiveId" clId="{AC14A788-AF64-49F4-99E5-6BF21C0F4495}" dt="2022-09-13T14:17:49.034" v="282" actId="26606"/>
          <ac:picMkLst>
            <pc:docMk/>
            <pc:sldMk cId="3581013319" sldId="261"/>
            <ac:picMk id="4" creationId="{B6DA974A-BE41-BD99-74B0-9A2CAAAFD849}"/>
          </ac:picMkLst>
        </pc:picChg>
      </pc:sldChg>
      <pc:sldChg chg="addSp delSp modSp del mod">
        <pc:chgData name="Patrick Jacob" userId="97dabbf521e30788" providerId="LiveId" clId="{AC14A788-AF64-49F4-99E5-6BF21C0F4495}" dt="2022-09-13T14:17:51.292" v="283" actId="47"/>
        <pc:sldMkLst>
          <pc:docMk/>
          <pc:sldMk cId="1072079133" sldId="262"/>
        </pc:sldMkLst>
        <pc:spChg chg="add mod">
          <ac:chgData name="Patrick Jacob" userId="97dabbf521e30788" providerId="LiveId" clId="{AC14A788-AF64-49F4-99E5-6BF21C0F4495}" dt="2022-09-13T14:17:39.986" v="280" actId="478"/>
          <ac:spMkLst>
            <pc:docMk/>
            <pc:sldMk cId="1072079133" sldId="262"/>
            <ac:spMk id="4" creationId="{536EA277-CA53-369F-CDF2-E6AB3B74E46D}"/>
          </ac:spMkLst>
        </pc:spChg>
        <pc:picChg chg="del">
          <ac:chgData name="Patrick Jacob" userId="97dabbf521e30788" providerId="LiveId" clId="{AC14A788-AF64-49F4-99E5-6BF21C0F4495}" dt="2022-09-13T14:17:39.986" v="280" actId="478"/>
          <ac:picMkLst>
            <pc:docMk/>
            <pc:sldMk cId="1072079133" sldId="262"/>
            <ac:picMk id="5" creationId="{52EAEDC5-F244-4092-AF37-DC9650E858AB}"/>
          </ac:picMkLst>
        </pc:picChg>
      </pc:sldChg>
      <pc:sldChg chg="addSp delSp modSp mod setClrOvrMap">
        <pc:chgData name="Patrick Jacob" userId="97dabbf521e30788" providerId="LiveId" clId="{AC14A788-AF64-49F4-99E5-6BF21C0F4495}" dt="2022-09-13T14:20:28.242" v="351" actId="26606"/>
        <pc:sldMkLst>
          <pc:docMk/>
          <pc:sldMk cId="234326510" sldId="263"/>
        </pc:sldMkLst>
        <pc:spChg chg="mod">
          <ac:chgData name="Patrick Jacob" userId="97dabbf521e30788" providerId="LiveId" clId="{AC14A788-AF64-49F4-99E5-6BF21C0F4495}" dt="2022-09-13T14:20:28.242" v="351" actId="26606"/>
          <ac:spMkLst>
            <pc:docMk/>
            <pc:sldMk cId="234326510" sldId="263"/>
            <ac:spMk id="2" creationId="{92B94A6F-3592-42CB-872E-97DA388E9951}"/>
          </ac:spMkLst>
        </pc:spChg>
        <pc:spChg chg="mod">
          <ac:chgData name="Patrick Jacob" userId="97dabbf521e30788" providerId="LiveId" clId="{AC14A788-AF64-49F4-99E5-6BF21C0F4495}" dt="2022-09-13T14:20:28.242" v="351" actId="26606"/>
          <ac:spMkLst>
            <pc:docMk/>
            <pc:sldMk cId="234326510" sldId="263"/>
            <ac:spMk id="3" creationId="{C72B392B-2AE0-47FC-885E-2CDCEEAC3066}"/>
          </ac:spMkLst>
        </pc:spChg>
        <pc:spChg chg="add del">
          <ac:chgData name="Patrick Jacob" userId="97dabbf521e30788" providerId="LiveId" clId="{AC14A788-AF64-49F4-99E5-6BF21C0F4495}" dt="2022-09-13T14:20:28.228" v="350" actId="26606"/>
          <ac:spMkLst>
            <pc:docMk/>
            <pc:sldMk cId="234326510" sldId="263"/>
            <ac:spMk id="7" creationId="{56981798-4550-46DA-9172-4846E2FB66EC}"/>
          </ac:spMkLst>
        </pc:spChg>
        <pc:spChg chg="add del">
          <ac:chgData name="Patrick Jacob" userId="97dabbf521e30788" providerId="LiveId" clId="{AC14A788-AF64-49F4-99E5-6BF21C0F4495}" dt="2022-09-13T14:20:28.228" v="350" actId="26606"/>
          <ac:spMkLst>
            <pc:docMk/>
            <pc:sldMk cId="234326510" sldId="263"/>
            <ac:spMk id="8" creationId="{D82EB7D3-3AD8-4ED1-9E1A-2906E14635E3}"/>
          </ac:spMkLst>
        </pc:spChg>
        <pc:spChg chg="add del">
          <ac:chgData name="Patrick Jacob" userId="97dabbf521e30788" providerId="LiveId" clId="{AC14A788-AF64-49F4-99E5-6BF21C0F4495}" dt="2022-09-13T14:20:28.228" v="350" actId="26606"/>
          <ac:spMkLst>
            <pc:docMk/>
            <pc:sldMk cId="234326510" sldId="263"/>
            <ac:spMk id="9" creationId="{2D529E20-662F-4915-ACD7-970C026FDB7F}"/>
          </ac:spMkLst>
        </pc:spChg>
        <pc:spChg chg="del">
          <ac:chgData name="Patrick Jacob" userId="97dabbf521e30788" providerId="LiveId" clId="{AC14A788-AF64-49F4-99E5-6BF21C0F4495}" dt="2022-09-13T14:18:03.074" v="284" actId="26606"/>
          <ac:spMkLst>
            <pc:docMk/>
            <pc:sldMk cId="234326510" sldId="263"/>
            <ac:spMk id="10" creationId="{643780CE-2BE5-46F6-97B2-60DF30217ED3}"/>
          </ac:spMkLst>
        </pc:spChg>
        <pc:spChg chg="del">
          <ac:chgData name="Patrick Jacob" userId="97dabbf521e30788" providerId="LiveId" clId="{AC14A788-AF64-49F4-99E5-6BF21C0F4495}" dt="2022-09-13T14:18:03.074" v="284" actId="26606"/>
          <ac:spMkLst>
            <pc:docMk/>
            <pc:sldMk cId="234326510" sldId="263"/>
            <ac:spMk id="12" creationId="{61A87A49-68E6-459E-A5A6-46229FF42125}"/>
          </ac:spMkLst>
        </pc:spChg>
        <pc:spChg chg="del">
          <ac:chgData name="Patrick Jacob" userId="97dabbf521e30788" providerId="LiveId" clId="{AC14A788-AF64-49F4-99E5-6BF21C0F4495}" dt="2022-09-13T14:18:03.074" v="284" actId="26606"/>
          <ac:spMkLst>
            <pc:docMk/>
            <pc:sldMk cId="234326510" sldId="263"/>
            <ac:spMk id="14" creationId="{F6ACD5FC-CAFE-48EB-B765-60EED2E052F0}"/>
          </ac:spMkLst>
        </pc:spChg>
        <pc:spChg chg="del">
          <ac:chgData name="Patrick Jacob" userId="97dabbf521e30788" providerId="LiveId" clId="{AC14A788-AF64-49F4-99E5-6BF21C0F4495}" dt="2022-09-13T14:18:03.074" v="284" actId="26606"/>
          <ac:spMkLst>
            <pc:docMk/>
            <pc:sldMk cId="234326510" sldId="263"/>
            <ac:spMk id="16" creationId="{9F33B405-D785-4738-B1C0-6A0AA5E98286}"/>
          </ac:spMkLst>
        </pc:spChg>
        <pc:spChg chg="del">
          <ac:chgData name="Patrick Jacob" userId="97dabbf521e30788" providerId="LiveId" clId="{AC14A788-AF64-49F4-99E5-6BF21C0F4495}" dt="2022-09-13T14:18:03.074" v="284" actId="26606"/>
          <ac:spMkLst>
            <pc:docMk/>
            <pc:sldMk cId="234326510" sldId="263"/>
            <ac:spMk id="18" creationId="{4233DC0E-DE6C-4FB6-A529-51B162641AB8}"/>
          </ac:spMkLst>
        </pc:spChg>
        <pc:spChg chg="del">
          <ac:chgData name="Patrick Jacob" userId="97dabbf521e30788" providerId="LiveId" clId="{AC14A788-AF64-49F4-99E5-6BF21C0F4495}" dt="2022-09-13T14:18:03.074" v="284" actId="26606"/>
          <ac:spMkLst>
            <pc:docMk/>
            <pc:sldMk cId="234326510" sldId="263"/>
            <ac:spMk id="20" creationId="{3870477F-E451-4BC3-863F-0E2FC572884B}"/>
          </ac:spMkLst>
        </pc:spChg>
        <pc:spChg chg="del">
          <ac:chgData name="Patrick Jacob" userId="97dabbf521e30788" providerId="LiveId" clId="{AC14A788-AF64-49F4-99E5-6BF21C0F4495}" dt="2022-09-13T14:18:03.074" v="284" actId="26606"/>
          <ac:spMkLst>
            <pc:docMk/>
            <pc:sldMk cId="234326510" sldId="263"/>
            <ac:spMk id="22" creationId="{B4A81DE1-E2BC-4A31-99EE-71350421B0EA}"/>
          </ac:spMkLst>
        </pc:spChg>
        <pc:picChg chg="mod ord">
          <ac:chgData name="Patrick Jacob" userId="97dabbf521e30788" providerId="LiveId" clId="{AC14A788-AF64-49F4-99E5-6BF21C0F4495}" dt="2022-09-13T14:20:28.242" v="351" actId="26606"/>
          <ac:picMkLst>
            <pc:docMk/>
            <pc:sldMk cId="234326510" sldId="263"/>
            <ac:picMk id="5" creationId="{610B9F93-8553-4CB2-988D-FC7FAFE80057}"/>
          </ac:picMkLst>
        </pc:picChg>
      </pc:sldChg>
      <pc:sldChg chg="addSp delSp modSp mod setClrOvrMap">
        <pc:chgData name="Patrick Jacob" userId="97dabbf521e30788" providerId="LiveId" clId="{AC14A788-AF64-49F4-99E5-6BF21C0F4495}" dt="2022-09-13T14:20:54.108" v="354" actId="26606"/>
        <pc:sldMkLst>
          <pc:docMk/>
          <pc:sldMk cId="419664854" sldId="264"/>
        </pc:sldMkLst>
        <pc:spChg chg="mod">
          <ac:chgData name="Patrick Jacob" userId="97dabbf521e30788" providerId="LiveId" clId="{AC14A788-AF64-49F4-99E5-6BF21C0F4495}" dt="2022-09-13T14:20:54.108" v="354" actId="26606"/>
          <ac:spMkLst>
            <pc:docMk/>
            <pc:sldMk cId="419664854" sldId="264"/>
            <ac:spMk id="2" creationId="{A3909451-7438-47BE-BC95-0CE6939D0027}"/>
          </ac:spMkLst>
        </pc:spChg>
        <pc:spChg chg="mod ord">
          <ac:chgData name="Patrick Jacob" userId="97dabbf521e30788" providerId="LiveId" clId="{AC14A788-AF64-49F4-99E5-6BF21C0F4495}" dt="2022-09-13T14:20:54.103" v="353" actId="26606"/>
          <ac:spMkLst>
            <pc:docMk/>
            <pc:sldMk cId="419664854" sldId="264"/>
            <ac:spMk id="3" creationId="{FA84AAE8-83AA-4360-94E9-BF71FC1FAA52}"/>
          </ac:spMkLst>
        </pc:spChg>
        <pc:spChg chg="del">
          <ac:chgData name="Patrick Jacob" userId="97dabbf521e30788" providerId="LiveId" clId="{AC14A788-AF64-49F4-99E5-6BF21C0F4495}" dt="2022-09-13T14:18:52.087" v="287" actId="26606"/>
          <ac:spMkLst>
            <pc:docMk/>
            <pc:sldMk cId="419664854" sldId="264"/>
            <ac:spMk id="7" creationId="{643780CE-2BE5-46F6-97B2-60DF30217ED3}"/>
          </ac:spMkLst>
        </pc:spChg>
        <pc:spChg chg="del">
          <ac:chgData name="Patrick Jacob" userId="97dabbf521e30788" providerId="LiveId" clId="{AC14A788-AF64-49F4-99E5-6BF21C0F4495}" dt="2022-09-13T14:18:52.087" v="287" actId="26606"/>
          <ac:spMkLst>
            <pc:docMk/>
            <pc:sldMk cId="419664854" sldId="264"/>
            <ac:spMk id="8" creationId="{61A87A49-68E6-459E-A5A6-46229FF42125}"/>
          </ac:spMkLst>
        </pc:spChg>
        <pc:spChg chg="del">
          <ac:chgData name="Patrick Jacob" userId="97dabbf521e30788" providerId="LiveId" clId="{AC14A788-AF64-49F4-99E5-6BF21C0F4495}" dt="2022-09-13T14:18:52.087" v="287" actId="26606"/>
          <ac:spMkLst>
            <pc:docMk/>
            <pc:sldMk cId="419664854" sldId="264"/>
            <ac:spMk id="9" creationId="{F6ACD5FC-CAFE-48EB-B765-60EED2E052F0}"/>
          </ac:spMkLst>
        </pc:spChg>
        <pc:spChg chg="del">
          <ac:chgData name="Patrick Jacob" userId="97dabbf521e30788" providerId="LiveId" clId="{AC14A788-AF64-49F4-99E5-6BF21C0F4495}" dt="2022-09-13T14:18:52.087" v="287" actId="26606"/>
          <ac:spMkLst>
            <pc:docMk/>
            <pc:sldMk cId="419664854" sldId="264"/>
            <ac:spMk id="11" creationId="{9F33B405-D785-4738-B1C0-6A0AA5E98286}"/>
          </ac:spMkLst>
        </pc:spChg>
        <pc:spChg chg="del">
          <ac:chgData name="Patrick Jacob" userId="97dabbf521e30788" providerId="LiveId" clId="{AC14A788-AF64-49F4-99E5-6BF21C0F4495}" dt="2022-09-13T14:18:52.087" v="287" actId="26606"/>
          <ac:spMkLst>
            <pc:docMk/>
            <pc:sldMk cId="419664854" sldId="264"/>
            <ac:spMk id="13" creationId="{4233DC0E-DE6C-4FB6-A529-51B162641AB8}"/>
          </ac:spMkLst>
        </pc:spChg>
        <pc:spChg chg="del">
          <ac:chgData name="Patrick Jacob" userId="97dabbf521e30788" providerId="LiveId" clId="{AC14A788-AF64-49F4-99E5-6BF21C0F4495}" dt="2022-09-13T14:18:52.087" v="287" actId="26606"/>
          <ac:spMkLst>
            <pc:docMk/>
            <pc:sldMk cId="419664854" sldId="264"/>
            <ac:spMk id="15" creationId="{3870477F-E451-4BC3-863F-0E2FC572884B}"/>
          </ac:spMkLst>
        </pc:spChg>
        <pc:spChg chg="del">
          <ac:chgData name="Patrick Jacob" userId="97dabbf521e30788" providerId="LiveId" clId="{AC14A788-AF64-49F4-99E5-6BF21C0F4495}" dt="2022-09-13T14:18:52.087" v="287" actId="26606"/>
          <ac:spMkLst>
            <pc:docMk/>
            <pc:sldMk cId="419664854" sldId="264"/>
            <ac:spMk id="17" creationId="{B4A81DE1-E2BC-4A31-99EE-71350421B0EA}"/>
          </ac:spMkLst>
        </pc:spChg>
        <pc:picChg chg="del">
          <ac:chgData name="Patrick Jacob" userId="97dabbf521e30788" providerId="LiveId" clId="{AC14A788-AF64-49F4-99E5-6BF21C0F4495}" dt="2022-09-13T14:18:45.276" v="285" actId="478"/>
          <ac:picMkLst>
            <pc:docMk/>
            <pc:sldMk cId="419664854" sldId="264"/>
            <ac:picMk id="5" creationId="{E6FE78C7-77C1-4234-911F-99217F41CA35}"/>
          </ac:picMkLst>
        </pc:picChg>
        <pc:picChg chg="add mod ord">
          <ac:chgData name="Patrick Jacob" userId="97dabbf521e30788" providerId="LiveId" clId="{AC14A788-AF64-49F4-99E5-6BF21C0F4495}" dt="2022-09-13T14:20:54.103" v="353" actId="26606"/>
          <ac:picMkLst>
            <pc:docMk/>
            <pc:sldMk cId="419664854" sldId="264"/>
            <ac:picMk id="2050" creationId="{B80CECB2-B7E2-51EE-3244-E43BA3A07301}"/>
          </ac:picMkLst>
        </pc:picChg>
      </pc:sldChg>
      <pc:sldChg chg="del">
        <pc:chgData name="Patrick Jacob" userId="97dabbf521e30788" providerId="LiveId" clId="{AC14A788-AF64-49F4-99E5-6BF21C0F4495}" dt="2022-09-13T14:19:23.352" v="347" actId="47"/>
        <pc:sldMkLst>
          <pc:docMk/>
          <pc:sldMk cId="3185795588" sldId="265"/>
        </pc:sldMkLst>
      </pc:sldChg>
      <pc:sldChg chg="addSp delSp modSp mod setBg setClrOvrMap">
        <pc:chgData name="Patrick Jacob" userId="97dabbf521e30788" providerId="LiveId" clId="{AC14A788-AF64-49F4-99E5-6BF21C0F4495}" dt="2022-09-13T14:27:59.161" v="492"/>
        <pc:sldMkLst>
          <pc:docMk/>
          <pc:sldMk cId="4075634611" sldId="266"/>
        </pc:sldMkLst>
        <pc:spChg chg="mod">
          <ac:chgData name="Patrick Jacob" userId="97dabbf521e30788" providerId="LiveId" clId="{AC14A788-AF64-49F4-99E5-6BF21C0F4495}" dt="2022-09-13T14:22:36.720" v="431" actId="26606"/>
          <ac:spMkLst>
            <pc:docMk/>
            <pc:sldMk cId="4075634611" sldId="266"/>
            <ac:spMk id="2" creationId="{7EE8515C-AE34-4D2F-AD1B-1A6D86BA2F22}"/>
          </ac:spMkLst>
        </pc:spChg>
        <pc:spChg chg="add del mod">
          <ac:chgData name="Patrick Jacob" userId="97dabbf521e30788" providerId="LiveId" clId="{AC14A788-AF64-49F4-99E5-6BF21C0F4495}" dt="2022-09-13T14:21:40.503" v="429" actId="26606"/>
          <ac:spMkLst>
            <pc:docMk/>
            <pc:sldMk cId="4075634611" sldId="266"/>
            <ac:spMk id="3" creationId="{D668A2A5-6DE1-40F2-A3E2-970C7437E990}"/>
          </ac:spMkLst>
        </pc:spChg>
        <pc:spChg chg="add del mod">
          <ac:chgData name="Patrick Jacob" userId="97dabbf521e30788" providerId="LiveId" clId="{AC14A788-AF64-49F4-99E5-6BF21C0F4495}" dt="2022-09-13T14:27:59.161" v="492"/>
          <ac:spMkLst>
            <pc:docMk/>
            <pc:sldMk cId="4075634611" sldId="266"/>
            <ac:spMk id="4" creationId="{24973BDC-6114-D0C0-5C55-B2D7C165BE86}"/>
          </ac:spMkLst>
        </pc:spChg>
        <pc:spChg chg="add del">
          <ac:chgData name="Patrick Jacob" userId="97dabbf521e30788" providerId="LiveId" clId="{AC14A788-AF64-49F4-99E5-6BF21C0F4495}" dt="2022-09-13T14:21:40.503" v="429" actId="26606"/>
          <ac:spMkLst>
            <pc:docMk/>
            <pc:sldMk cId="4075634611" sldId="266"/>
            <ac:spMk id="8" creationId="{324E43EB-867C-4B35-9A5C-E435157C7297}"/>
          </ac:spMkLst>
        </pc:spChg>
        <pc:spChg chg="add del">
          <ac:chgData name="Patrick Jacob" userId="97dabbf521e30788" providerId="LiveId" clId="{AC14A788-AF64-49F4-99E5-6BF21C0F4495}" dt="2022-09-13T14:21:40.503" v="429" actId="26606"/>
          <ac:spMkLst>
            <pc:docMk/>
            <pc:sldMk cId="4075634611" sldId="266"/>
            <ac:spMk id="10" creationId="{A7C0F5DA-B59F-4F13-8BB8-FFD8F2C572BC}"/>
          </ac:spMkLst>
        </pc:spChg>
        <pc:spChg chg="add del">
          <ac:chgData name="Patrick Jacob" userId="97dabbf521e30788" providerId="LiveId" clId="{AC14A788-AF64-49F4-99E5-6BF21C0F4495}" dt="2022-09-13T14:21:40.503" v="429" actId="26606"/>
          <ac:spMkLst>
            <pc:docMk/>
            <pc:sldMk cId="4075634611" sldId="266"/>
            <ac:spMk id="12" creationId="{9CEA1DEC-CC9E-4776-9E08-048A15BFA6CA}"/>
          </ac:spMkLst>
        </pc:spChg>
        <pc:spChg chg="add del">
          <ac:chgData name="Patrick Jacob" userId="97dabbf521e30788" providerId="LiveId" clId="{AC14A788-AF64-49F4-99E5-6BF21C0F4495}" dt="2022-09-13T14:21:40.503" v="429" actId="26606"/>
          <ac:spMkLst>
            <pc:docMk/>
            <pc:sldMk cId="4075634611" sldId="266"/>
            <ac:spMk id="14" creationId="{9CE399CF-F4B8-4832-A8CB-B93F6B1EF44B}"/>
          </ac:spMkLst>
        </pc:spChg>
        <pc:spChg chg="add del">
          <ac:chgData name="Patrick Jacob" userId="97dabbf521e30788" providerId="LiveId" clId="{AC14A788-AF64-49F4-99E5-6BF21C0F4495}" dt="2022-09-13T14:21:40.503" v="429" actId="26606"/>
          <ac:spMkLst>
            <pc:docMk/>
            <pc:sldMk cId="4075634611" sldId="266"/>
            <ac:spMk id="16" creationId="{1F23E73A-FDC8-462C-83C1-3AA8961449CF}"/>
          </ac:spMkLst>
        </pc:spChg>
        <pc:spChg chg="add del">
          <ac:chgData name="Patrick Jacob" userId="97dabbf521e30788" providerId="LiveId" clId="{AC14A788-AF64-49F4-99E5-6BF21C0F4495}" dt="2022-09-13T14:21:40.434" v="428" actId="26606"/>
          <ac:spMkLst>
            <pc:docMk/>
            <pc:sldMk cId="4075634611" sldId="266"/>
            <ac:spMk id="26" creationId="{F9ED434F-8767-46CC-B26B-5AF62FF01E66}"/>
          </ac:spMkLst>
        </pc:spChg>
        <pc:spChg chg="add del">
          <ac:chgData name="Patrick Jacob" userId="97dabbf521e30788" providerId="LiveId" clId="{AC14A788-AF64-49F4-99E5-6BF21C0F4495}" dt="2022-09-13T14:22:36.720" v="431" actId="26606"/>
          <ac:spMkLst>
            <pc:docMk/>
            <pc:sldMk cId="4075634611" sldId="266"/>
            <ac:spMk id="31" creationId="{CC28BCC9-4093-4FD5-83EB-7EC297F51396}"/>
          </ac:spMkLst>
        </pc:spChg>
        <pc:grpChg chg="add del">
          <ac:chgData name="Patrick Jacob" userId="97dabbf521e30788" providerId="LiveId" clId="{AC14A788-AF64-49F4-99E5-6BF21C0F4495}" dt="2022-09-13T14:21:40.434" v="428" actId="26606"/>
          <ac:grpSpMkLst>
            <pc:docMk/>
            <pc:sldMk cId="4075634611" sldId="266"/>
            <ac:grpSpMk id="22" creationId="{2F448CB3-7B4F-45D7-B7C0-DF553DF61453}"/>
          </ac:grpSpMkLst>
        </pc:grpChg>
        <pc:grpChg chg="add del">
          <ac:chgData name="Patrick Jacob" userId="97dabbf521e30788" providerId="LiveId" clId="{AC14A788-AF64-49F4-99E5-6BF21C0F4495}" dt="2022-09-13T14:22:36.720" v="431" actId="26606"/>
          <ac:grpSpMkLst>
            <pc:docMk/>
            <pc:sldMk cId="4075634611" sldId="266"/>
            <ac:grpSpMk id="30" creationId="{08BCF048-8940-4354-B9EC-5AD74E283CE3}"/>
          </ac:grpSpMkLst>
        </pc:grpChg>
        <pc:graphicFrameChg chg="add del">
          <ac:chgData name="Patrick Jacob" userId="97dabbf521e30788" providerId="LiveId" clId="{AC14A788-AF64-49F4-99E5-6BF21C0F4495}" dt="2022-09-13T14:21:40.434" v="428" actId="26606"/>
          <ac:graphicFrameMkLst>
            <pc:docMk/>
            <pc:sldMk cId="4075634611" sldId="266"/>
            <ac:graphicFrameMk id="18" creationId="{D132E450-F4C9-0E13-004B-F455D2757211}"/>
          </ac:graphicFrameMkLst>
        </pc:graphicFrameChg>
        <pc:graphicFrameChg chg="add mod ord modGraphic">
          <ac:chgData name="Patrick Jacob" userId="97dabbf521e30788" providerId="LiveId" clId="{AC14A788-AF64-49F4-99E5-6BF21C0F4495}" dt="2022-09-13T14:23:05.307" v="468" actId="20577"/>
          <ac:graphicFrameMkLst>
            <pc:docMk/>
            <pc:sldMk cId="4075634611" sldId="266"/>
            <ac:graphicFrameMk id="33" creationId="{6E802D11-D8FC-C2F0-C9D6-8ED913F93D8B}"/>
          </ac:graphicFrameMkLst>
        </pc:graphicFrameChg>
        <pc:picChg chg="add mod">
          <ac:chgData name="Patrick Jacob" userId="97dabbf521e30788" providerId="LiveId" clId="{AC14A788-AF64-49F4-99E5-6BF21C0F4495}" dt="2022-09-13T14:22:36.720" v="431" actId="26606"/>
          <ac:picMkLst>
            <pc:docMk/>
            <pc:sldMk cId="4075634611" sldId="266"/>
            <ac:picMk id="3074" creationId="{60C303E0-28E6-95C7-2DD3-63FB931573EA}"/>
          </ac:picMkLst>
        </pc:picChg>
      </pc:sldChg>
      <pc:sldChg chg="addSp delSp modSp mod">
        <pc:chgData name="Patrick Jacob" userId="97dabbf521e30788" providerId="LiveId" clId="{AC14A788-AF64-49F4-99E5-6BF21C0F4495}" dt="2022-09-13T14:27:11.451" v="489" actId="26606"/>
        <pc:sldMkLst>
          <pc:docMk/>
          <pc:sldMk cId="2557902800" sldId="269"/>
        </pc:sldMkLst>
        <pc:spChg chg="mod">
          <ac:chgData name="Patrick Jacob" userId="97dabbf521e30788" providerId="LiveId" clId="{AC14A788-AF64-49F4-99E5-6BF21C0F4495}" dt="2022-09-13T14:27:11.451" v="489" actId="26606"/>
          <ac:spMkLst>
            <pc:docMk/>
            <pc:sldMk cId="2557902800" sldId="269"/>
            <ac:spMk id="2" creationId="{00000000-0000-0000-0000-000000000000}"/>
          </ac:spMkLst>
        </pc:spChg>
        <pc:spChg chg="mod">
          <ac:chgData name="Patrick Jacob" userId="97dabbf521e30788" providerId="LiveId" clId="{AC14A788-AF64-49F4-99E5-6BF21C0F4495}" dt="2022-09-13T14:27:11.451" v="489" actId="26606"/>
          <ac:spMkLst>
            <pc:docMk/>
            <pc:sldMk cId="2557902800" sldId="269"/>
            <ac:spMk id="6" creationId="{7E6E8D7F-1D06-4EB3-8C53-B049B9825472}"/>
          </ac:spMkLst>
        </pc:spChg>
        <pc:spChg chg="del">
          <ac:chgData name="Patrick Jacob" userId="97dabbf521e30788" providerId="LiveId" clId="{AC14A788-AF64-49F4-99E5-6BF21C0F4495}" dt="2022-09-13T14:27:11.451" v="489" actId="26606"/>
          <ac:spMkLst>
            <pc:docMk/>
            <pc:sldMk cId="2557902800" sldId="269"/>
            <ac:spMk id="23" creationId="{59647F54-801D-44AB-8284-EDDFF7763139}"/>
          </ac:spMkLst>
        </pc:spChg>
        <pc:spChg chg="add">
          <ac:chgData name="Patrick Jacob" userId="97dabbf521e30788" providerId="LiveId" clId="{AC14A788-AF64-49F4-99E5-6BF21C0F4495}" dt="2022-09-13T14:27:11.451" v="489" actId="26606"/>
          <ac:spMkLst>
            <pc:docMk/>
            <pc:sldMk cId="2557902800" sldId="269"/>
            <ac:spMk id="39" creationId="{59647F54-801D-44AB-8284-EDDFF7763139}"/>
          </ac:spMkLst>
        </pc:spChg>
        <pc:grpChg chg="del">
          <ac:chgData name="Patrick Jacob" userId="97dabbf521e30788" providerId="LiveId" clId="{AC14A788-AF64-49F4-99E5-6BF21C0F4495}" dt="2022-09-13T14:27:11.451" v="489" actId="26606"/>
          <ac:grpSpMkLst>
            <pc:docMk/>
            <pc:sldMk cId="2557902800" sldId="269"/>
            <ac:grpSpMk id="12" creationId="{FAEF28A3-012D-4640-B8B8-1EF6EAF7233B}"/>
          </ac:grpSpMkLst>
        </pc:grpChg>
        <pc:grpChg chg="add">
          <ac:chgData name="Patrick Jacob" userId="97dabbf521e30788" providerId="LiveId" clId="{AC14A788-AF64-49F4-99E5-6BF21C0F4495}" dt="2022-09-13T14:27:11.451" v="489" actId="26606"/>
          <ac:grpSpMkLst>
            <pc:docMk/>
            <pc:sldMk cId="2557902800" sldId="269"/>
            <ac:grpSpMk id="28" creationId="{FAEF28A3-012D-4640-B8B8-1EF6EAF7233B}"/>
          </ac:grpSpMkLst>
        </pc:grpChg>
        <pc:picChg chg="del mod">
          <ac:chgData name="Patrick Jacob" userId="97dabbf521e30788" providerId="LiveId" clId="{AC14A788-AF64-49F4-99E5-6BF21C0F4495}" dt="2022-09-13T14:11:01.450" v="137" actId="478"/>
          <ac:picMkLst>
            <pc:docMk/>
            <pc:sldMk cId="2557902800" sldId="269"/>
            <ac:picMk id="4" creationId="{57683416-0A6E-445A-9208-66238CAF8AD7}"/>
          </ac:picMkLst>
        </pc:picChg>
        <pc:picChg chg="add mod ord">
          <ac:chgData name="Patrick Jacob" userId="97dabbf521e30788" providerId="LiveId" clId="{AC14A788-AF64-49F4-99E5-6BF21C0F4495}" dt="2022-09-13T14:27:11.451" v="489" actId="26606"/>
          <ac:picMkLst>
            <pc:docMk/>
            <pc:sldMk cId="2557902800" sldId="269"/>
            <ac:picMk id="5" creationId="{09AEBDE2-024E-E58C-8F51-7490CA865759}"/>
          </ac:picMkLst>
        </pc:picChg>
      </pc:sldChg>
      <pc:sldChg chg="addSp modSp mod">
        <pc:chgData name="Patrick Jacob" userId="97dabbf521e30788" providerId="LiveId" clId="{AC14A788-AF64-49F4-99E5-6BF21C0F4495}" dt="2022-09-13T14:15:50.292" v="276" actId="1076"/>
        <pc:sldMkLst>
          <pc:docMk/>
          <pc:sldMk cId="856255466" sldId="276"/>
        </pc:sldMkLst>
        <pc:picChg chg="add mod">
          <ac:chgData name="Patrick Jacob" userId="97dabbf521e30788" providerId="LiveId" clId="{AC14A788-AF64-49F4-99E5-6BF21C0F4495}" dt="2022-09-13T14:15:50.292" v="276" actId="1076"/>
          <ac:picMkLst>
            <pc:docMk/>
            <pc:sldMk cId="856255466" sldId="276"/>
            <ac:picMk id="6" creationId="{499ED67F-F8A2-D888-75D1-665FC9A42929}"/>
          </ac:picMkLst>
        </pc:picChg>
      </pc:sldChg>
      <pc:sldChg chg="addSp delSp modSp mod setBg">
        <pc:chgData name="Patrick Jacob" userId="97dabbf521e30788" providerId="LiveId" clId="{AC14A788-AF64-49F4-99E5-6BF21C0F4495}" dt="2022-09-13T14:15:36.283" v="275" actId="26606"/>
        <pc:sldMkLst>
          <pc:docMk/>
          <pc:sldMk cId="2284261651" sldId="277"/>
        </pc:sldMkLst>
        <pc:spChg chg="mod">
          <ac:chgData name="Patrick Jacob" userId="97dabbf521e30788" providerId="LiveId" clId="{AC14A788-AF64-49F4-99E5-6BF21C0F4495}" dt="2022-09-13T14:15:36.283" v="275" actId="26606"/>
          <ac:spMkLst>
            <pc:docMk/>
            <pc:sldMk cId="2284261651" sldId="277"/>
            <ac:spMk id="2" creationId="{102EB70D-3D03-44E3-BBD5-3ECB8553149D}"/>
          </ac:spMkLst>
        </pc:spChg>
        <pc:spChg chg="mod ord">
          <ac:chgData name="Patrick Jacob" userId="97dabbf521e30788" providerId="LiveId" clId="{AC14A788-AF64-49F4-99E5-6BF21C0F4495}" dt="2022-09-13T14:15:36.283" v="275" actId="26606"/>
          <ac:spMkLst>
            <pc:docMk/>
            <pc:sldMk cId="2284261651" sldId="277"/>
            <ac:spMk id="3" creationId="{3540D83C-CC1C-4B98-BF15-39E84A299E3A}"/>
          </ac:spMkLst>
        </pc:spChg>
        <pc:spChg chg="add del">
          <ac:chgData name="Patrick Jacob" userId="97dabbf521e30788" providerId="LiveId" clId="{AC14A788-AF64-49F4-99E5-6BF21C0F4495}" dt="2022-09-13T14:15:36.283" v="275" actId="26606"/>
          <ac:spMkLst>
            <pc:docMk/>
            <pc:sldMk cId="2284261651" sldId="277"/>
            <ac:spMk id="1042" creationId="{59647F54-801D-44AB-8284-EDDFF7763139}"/>
          </ac:spMkLst>
        </pc:spChg>
        <pc:spChg chg="add">
          <ac:chgData name="Patrick Jacob" userId="97dabbf521e30788" providerId="LiveId" clId="{AC14A788-AF64-49F4-99E5-6BF21C0F4495}" dt="2022-09-13T14:15:36.283" v="275" actId="26606"/>
          <ac:spMkLst>
            <pc:docMk/>
            <pc:sldMk cId="2284261651" sldId="277"/>
            <ac:spMk id="1058" creationId="{079CE317-680B-449C-A423-71C1FE069B4C}"/>
          </ac:spMkLst>
        </pc:spChg>
        <pc:grpChg chg="add del">
          <ac:chgData name="Patrick Jacob" userId="97dabbf521e30788" providerId="LiveId" clId="{AC14A788-AF64-49F4-99E5-6BF21C0F4495}" dt="2022-09-13T14:15:36.283" v="275" actId="26606"/>
          <ac:grpSpMkLst>
            <pc:docMk/>
            <pc:sldMk cId="2284261651" sldId="277"/>
            <ac:grpSpMk id="1031" creationId="{FAEF28A3-012D-4640-B8B8-1EF6EAF7233B}"/>
          </ac:grpSpMkLst>
        </pc:grpChg>
        <pc:grpChg chg="add">
          <ac:chgData name="Patrick Jacob" userId="97dabbf521e30788" providerId="LiveId" clId="{AC14A788-AF64-49F4-99E5-6BF21C0F4495}" dt="2022-09-13T14:15:36.283" v="275" actId="26606"/>
          <ac:grpSpMkLst>
            <pc:docMk/>
            <pc:sldMk cId="2284261651" sldId="277"/>
            <ac:grpSpMk id="1047" creationId="{DDA34B8A-FA8D-4E16-AD72-7B60B1C2582A}"/>
          </ac:grpSpMkLst>
        </pc:grpChg>
        <pc:picChg chg="add del mod">
          <ac:chgData name="Patrick Jacob" userId="97dabbf521e30788" providerId="LiveId" clId="{AC14A788-AF64-49F4-99E5-6BF21C0F4495}" dt="2022-09-13T14:15:09.622" v="273" actId="478"/>
          <ac:picMkLst>
            <pc:docMk/>
            <pc:sldMk cId="2284261651" sldId="277"/>
            <ac:picMk id="1026" creationId="{72C05026-6B54-5484-063C-94B119075002}"/>
          </ac:picMkLst>
        </pc:picChg>
        <pc:picChg chg="add mod">
          <ac:chgData name="Patrick Jacob" userId="97dabbf521e30788" providerId="LiveId" clId="{AC14A788-AF64-49F4-99E5-6BF21C0F4495}" dt="2022-09-13T14:15:36.283" v="275" actId="26606"/>
          <ac:picMkLst>
            <pc:docMk/>
            <pc:sldMk cId="2284261651" sldId="277"/>
            <ac:picMk id="1028" creationId="{321E1683-44FF-119F-D5C0-6750CCD94753}"/>
          </ac:picMkLst>
        </pc:picChg>
      </pc:sldChg>
      <pc:sldChg chg="addSp delSp modSp mod">
        <pc:chgData name="Patrick Jacob" userId="97dabbf521e30788" providerId="LiveId" clId="{AC14A788-AF64-49F4-99E5-6BF21C0F4495}" dt="2022-09-13T14:24:51.692" v="487" actId="26606"/>
        <pc:sldMkLst>
          <pc:docMk/>
          <pc:sldMk cId="960451783" sldId="290"/>
        </pc:sldMkLst>
        <pc:spChg chg="mod">
          <ac:chgData name="Patrick Jacob" userId="97dabbf521e30788" providerId="LiveId" clId="{AC14A788-AF64-49F4-99E5-6BF21C0F4495}" dt="2022-09-13T14:24:51.692" v="487" actId="26606"/>
          <ac:spMkLst>
            <pc:docMk/>
            <pc:sldMk cId="960451783" sldId="290"/>
            <ac:spMk id="2" creationId="{00000000-0000-0000-0000-000000000000}"/>
          </ac:spMkLst>
        </pc:spChg>
        <pc:spChg chg="del">
          <ac:chgData name="Patrick Jacob" userId="97dabbf521e30788" providerId="LiveId" clId="{AC14A788-AF64-49F4-99E5-6BF21C0F4495}" dt="2022-09-13T14:24:51.692" v="487" actId="26606"/>
          <ac:spMkLst>
            <pc:docMk/>
            <pc:sldMk cId="960451783" sldId="290"/>
            <ac:spMk id="46" creationId="{6288FC2F-B192-42B2-90BE-517E1039BE0B}"/>
          </ac:spMkLst>
        </pc:spChg>
        <pc:spChg chg="add">
          <ac:chgData name="Patrick Jacob" userId="97dabbf521e30788" providerId="LiveId" clId="{AC14A788-AF64-49F4-99E5-6BF21C0F4495}" dt="2022-09-13T14:24:51.692" v="487" actId="26606"/>
          <ac:spMkLst>
            <pc:docMk/>
            <pc:sldMk cId="960451783" sldId="290"/>
            <ac:spMk id="62" creationId="{6288FC2F-B192-42B2-90BE-517E1039BE0B}"/>
          </ac:spMkLst>
        </pc:spChg>
        <pc:spChg chg="add">
          <ac:chgData name="Patrick Jacob" userId="97dabbf521e30788" providerId="LiveId" clId="{AC14A788-AF64-49F4-99E5-6BF21C0F4495}" dt="2022-09-13T14:24:51.692" v="487" actId="26606"/>
          <ac:spMkLst>
            <pc:docMk/>
            <pc:sldMk cId="960451783" sldId="290"/>
            <ac:spMk id="73" creationId="{CC28BCC9-4093-4FD5-83EB-7EC297F51396}"/>
          </ac:spMkLst>
        </pc:spChg>
        <pc:grpChg chg="del">
          <ac:chgData name="Patrick Jacob" userId="97dabbf521e30788" providerId="LiveId" clId="{AC14A788-AF64-49F4-99E5-6BF21C0F4495}" dt="2022-09-13T14:24:51.692" v="487" actId="26606"/>
          <ac:grpSpMkLst>
            <pc:docMk/>
            <pc:sldMk cId="960451783" sldId="290"/>
            <ac:grpSpMk id="35" creationId="{E5D4A15D-C852-47D7-A7E3-7F8FEE9FCA9D}"/>
          </ac:grpSpMkLst>
        </pc:grpChg>
        <pc:grpChg chg="add">
          <ac:chgData name="Patrick Jacob" userId="97dabbf521e30788" providerId="LiveId" clId="{AC14A788-AF64-49F4-99E5-6BF21C0F4495}" dt="2022-09-13T14:24:51.692" v="487" actId="26606"/>
          <ac:grpSpMkLst>
            <pc:docMk/>
            <pc:sldMk cId="960451783" sldId="290"/>
            <ac:grpSpMk id="51" creationId="{E5D4A15D-C852-47D7-A7E3-7F8FEE9FCA9D}"/>
          </ac:grpSpMkLst>
        </pc:grpChg>
        <pc:grpChg chg="add">
          <ac:chgData name="Patrick Jacob" userId="97dabbf521e30788" providerId="LiveId" clId="{AC14A788-AF64-49F4-99E5-6BF21C0F4495}" dt="2022-09-13T14:24:51.692" v="487" actId="26606"/>
          <ac:grpSpMkLst>
            <pc:docMk/>
            <pc:sldMk cId="960451783" sldId="290"/>
            <ac:grpSpMk id="64" creationId="{08BCF048-8940-4354-B9EC-5AD74E283CE3}"/>
          </ac:grpSpMkLst>
        </pc:grpChg>
        <pc:graphicFrameChg chg="mod modGraphic">
          <ac:chgData name="Patrick Jacob" userId="97dabbf521e30788" providerId="LiveId" clId="{AC14A788-AF64-49F4-99E5-6BF21C0F4495}" dt="2022-09-13T14:24:51.692" v="487" actId="26606"/>
          <ac:graphicFrameMkLst>
            <pc:docMk/>
            <pc:sldMk cId="960451783" sldId="290"/>
            <ac:graphicFrameMk id="31" creationId="{3F3DDB4E-3791-4A68-BDF8-91997910F656}"/>
          </ac:graphicFrameMkLst>
        </pc:graphicFrameChg>
      </pc:sldChg>
      <pc:sldChg chg="addSp delSp modSp mod setClrOvrMap">
        <pc:chgData name="Patrick Jacob" userId="97dabbf521e30788" providerId="LiveId" clId="{AC14A788-AF64-49F4-99E5-6BF21C0F4495}" dt="2022-09-13T14:28:44.992" v="502" actId="1076"/>
        <pc:sldMkLst>
          <pc:docMk/>
          <pc:sldMk cId="168943017" sldId="293"/>
        </pc:sldMkLst>
        <pc:spChg chg="mod">
          <ac:chgData name="Patrick Jacob" userId="97dabbf521e30788" providerId="LiveId" clId="{AC14A788-AF64-49F4-99E5-6BF21C0F4495}" dt="2022-09-13T14:28:16.583" v="496" actId="26606"/>
          <ac:spMkLst>
            <pc:docMk/>
            <pc:sldMk cId="168943017" sldId="293"/>
            <ac:spMk id="2" creationId="{2D6D3BA6-43CB-400D-A0E1-4A03C906516F}"/>
          </ac:spMkLst>
        </pc:spChg>
        <pc:spChg chg="del">
          <ac:chgData name="Patrick Jacob" userId="97dabbf521e30788" providerId="LiveId" clId="{AC14A788-AF64-49F4-99E5-6BF21C0F4495}" dt="2022-09-13T14:17:20.145" v="279" actId="26606"/>
          <ac:spMkLst>
            <pc:docMk/>
            <pc:sldMk cId="168943017" sldId="293"/>
            <ac:spMk id="3" creationId="{ECEAB2C7-0D71-4313-A6C2-3EA11F04C61F}"/>
          </ac:spMkLst>
        </pc:spChg>
        <pc:spChg chg="add del mod ord">
          <ac:chgData name="Patrick Jacob" userId="97dabbf521e30788" providerId="LiveId" clId="{AC14A788-AF64-49F4-99E5-6BF21C0F4495}" dt="2022-09-13T14:27:44.594" v="490" actId="21"/>
          <ac:spMkLst>
            <pc:docMk/>
            <pc:sldMk cId="168943017" sldId="293"/>
            <ac:spMk id="4" creationId="{8BD9ECD6-E344-99AB-6B79-C9C86C5A8DB0}"/>
          </ac:spMkLst>
        </pc:spChg>
        <pc:spChg chg="add del mod">
          <ac:chgData name="Patrick Jacob" userId="97dabbf521e30788" providerId="LiveId" clId="{AC14A788-AF64-49F4-99E5-6BF21C0F4495}" dt="2022-09-13T14:28:02.828" v="493"/>
          <ac:spMkLst>
            <pc:docMk/>
            <pc:sldMk cId="168943017" sldId="293"/>
            <ac:spMk id="8" creationId="{3438D950-EC50-9034-5DAE-71284B1AA873}"/>
          </ac:spMkLst>
        </pc:spChg>
        <pc:spChg chg="add mod">
          <ac:chgData name="Patrick Jacob" userId="97dabbf521e30788" providerId="LiveId" clId="{AC14A788-AF64-49F4-99E5-6BF21C0F4495}" dt="2022-09-13T14:28:30.250" v="499" actId="14100"/>
          <ac:spMkLst>
            <pc:docMk/>
            <pc:sldMk cId="168943017" sldId="293"/>
            <ac:spMk id="9" creationId="{54C4154F-9BD0-6C63-13B8-85744E2AB5BF}"/>
          </ac:spMkLst>
        </pc:spChg>
        <pc:spChg chg="del">
          <ac:chgData name="Patrick Jacob" userId="97dabbf521e30788" providerId="LiveId" clId="{AC14A788-AF64-49F4-99E5-6BF21C0F4495}" dt="2022-09-13T14:17:20.145" v="279" actId="26606"/>
          <ac:spMkLst>
            <pc:docMk/>
            <pc:sldMk cId="168943017" sldId="293"/>
            <ac:spMk id="88" creationId="{B4A81DE1-E2BC-4A31-99EE-71350421B0EA}"/>
          </ac:spMkLst>
        </pc:spChg>
        <pc:spChg chg="del">
          <ac:chgData name="Patrick Jacob" userId="97dabbf521e30788" providerId="LiveId" clId="{AC14A788-AF64-49F4-99E5-6BF21C0F4495}" dt="2022-09-13T14:17:20.145" v="279" actId="26606"/>
          <ac:spMkLst>
            <pc:docMk/>
            <pc:sldMk cId="168943017" sldId="293"/>
            <ac:spMk id="1043" creationId="{643780CE-2BE5-46F6-97B2-60DF30217ED3}"/>
          </ac:spMkLst>
        </pc:spChg>
        <pc:spChg chg="del">
          <ac:chgData name="Patrick Jacob" userId="97dabbf521e30788" providerId="LiveId" clId="{AC14A788-AF64-49F4-99E5-6BF21C0F4495}" dt="2022-09-13T14:17:20.145" v="279" actId="26606"/>
          <ac:spMkLst>
            <pc:docMk/>
            <pc:sldMk cId="168943017" sldId="293"/>
            <ac:spMk id="1044" creationId="{61A87A49-68E6-459E-A5A6-46229FF42125}"/>
          </ac:spMkLst>
        </pc:spChg>
        <pc:spChg chg="del">
          <ac:chgData name="Patrick Jacob" userId="97dabbf521e30788" providerId="LiveId" clId="{AC14A788-AF64-49F4-99E5-6BF21C0F4495}" dt="2022-09-13T14:17:20.145" v="279" actId="26606"/>
          <ac:spMkLst>
            <pc:docMk/>
            <pc:sldMk cId="168943017" sldId="293"/>
            <ac:spMk id="1045" creationId="{F6ACD5FC-CAFE-48EB-B765-60EED2E052F0}"/>
          </ac:spMkLst>
        </pc:spChg>
        <pc:spChg chg="del">
          <ac:chgData name="Patrick Jacob" userId="97dabbf521e30788" providerId="LiveId" clId="{AC14A788-AF64-49F4-99E5-6BF21C0F4495}" dt="2022-09-13T14:17:20.145" v="279" actId="26606"/>
          <ac:spMkLst>
            <pc:docMk/>
            <pc:sldMk cId="168943017" sldId="293"/>
            <ac:spMk id="1046" creationId="{9F33B405-D785-4738-B1C0-6A0AA5E98286}"/>
          </ac:spMkLst>
        </pc:spChg>
        <pc:spChg chg="del">
          <ac:chgData name="Patrick Jacob" userId="97dabbf521e30788" providerId="LiveId" clId="{AC14A788-AF64-49F4-99E5-6BF21C0F4495}" dt="2022-09-13T14:17:20.145" v="279" actId="26606"/>
          <ac:spMkLst>
            <pc:docMk/>
            <pc:sldMk cId="168943017" sldId="293"/>
            <ac:spMk id="1047" creationId="{4233DC0E-DE6C-4FB6-A529-51B162641AB8}"/>
          </ac:spMkLst>
        </pc:spChg>
        <pc:spChg chg="del">
          <ac:chgData name="Patrick Jacob" userId="97dabbf521e30788" providerId="LiveId" clId="{AC14A788-AF64-49F4-99E5-6BF21C0F4495}" dt="2022-09-13T14:17:20.145" v="279" actId="26606"/>
          <ac:spMkLst>
            <pc:docMk/>
            <pc:sldMk cId="168943017" sldId="293"/>
            <ac:spMk id="1048" creationId="{3870477F-E451-4BC3-863F-0E2FC572884B}"/>
          </ac:spMkLst>
        </pc:spChg>
        <pc:picChg chg="add mod">
          <ac:chgData name="Patrick Jacob" userId="97dabbf521e30788" providerId="LiveId" clId="{AC14A788-AF64-49F4-99E5-6BF21C0F4495}" dt="2022-09-13T14:28:44.992" v="502" actId="1076"/>
          <ac:picMkLst>
            <pc:docMk/>
            <pc:sldMk cId="168943017" sldId="293"/>
            <ac:picMk id="6" creationId="{5BF2C128-A95B-0BE9-56DA-C4738313F4DA}"/>
          </ac:picMkLst>
        </pc:picChg>
        <pc:picChg chg="del">
          <ac:chgData name="Patrick Jacob" userId="97dabbf521e30788" providerId="LiveId" clId="{AC14A788-AF64-49F4-99E5-6BF21C0F4495}" dt="2022-09-13T14:17:12.093" v="277" actId="478"/>
          <ac:picMkLst>
            <pc:docMk/>
            <pc:sldMk cId="168943017" sldId="293"/>
            <ac:picMk id="1026" creationId="{07ABA3F1-F059-4A51-9149-776557539646}"/>
          </ac:picMkLst>
        </pc:picChg>
      </pc:sldChg>
    </pc:docChg>
  </pc:docChgLst>
  <pc:docChgLst>
    <pc:chgData name="Patrick Jacob" userId="97dabbf521e30788" providerId="LiveId" clId="{B1277C67-9FA4-4E47-999C-710E0484CCF4}"/>
    <pc:docChg chg="modSld">
      <pc:chgData name="Patrick Jacob" userId="97dabbf521e30788" providerId="LiveId" clId="{B1277C67-9FA4-4E47-999C-710E0484CCF4}" dt="2019-04-15T12:16:55.596" v="3" actId="1036"/>
      <pc:docMkLst>
        <pc:docMk/>
      </pc:docMkLst>
      <pc:sldChg chg="modSp">
        <pc:chgData name="Patrick Jacob" userId="97dabbf521e30788" providerId="LiveId" clId="{B1277C67-9FA4-4E47-999C-710E0484CCF4}" dt="2019-04-15T12:11:18.579" v="1" actId="1036"/>
        <pc:sldMkLst>
          <pc:docMk/>
          <pc:sldMk cId="680853319" sldId="268"/>
        </pc:sldMkLst>
        <pc:picChg chg="mod">
          <ac:chgData name="Patrick Jacob" userId="97dabbf521e30788" providerId="LiveId" clId="{B1277C67-9FA4-4E47-999C-710E0484CCF4}" dt="2019-04-15T12:11:18.579" v="1" actId="1036"/>
          <ac:picMkLst>
            <pc:docMk/>
            <pc:sldMk cId="680853319" sldId="268"/>
            <ac:picMk id="6" creationId="{0701720A-F1E3-4698-A46D-36CB1FF68A2B}"/>
          </ac:picMkLst>
        </pc:picChg>
      </pc:sldChg>
      <pc:sldChg chg="modSp">
        <pc:chgData name="Patrick Jacob" userId="97dabbf521e30788" providerId="LiveId" clId="{B1277C67-9FA4-4E47-999C-710E0484CCF4}" dt="2019-04-15T12:16:55.596" v="3" actId="1036"/>
        <pc:sldMkLst>
          <pc:docMk/>
          <pc:sldMk cId="2557902800" sldId="269"/>
        </pc:sldMkLst>
        <pc:picChg chg="mod">
          <ac:chgData name="Patrick Jacob" userId="97dabbf521e30788" providerId="LiveId" clId="{B1277C67-9FA4-4E47-999C-710E0484CCF4}" dt="2019-04-15T12:16:55.596" v="3" actId="1036"/>
          <ac:picMkLst>
            <pc:docMk/>
            <pc:sldMk cId="2557902800" sldId="269"/>
            <ac:picMk id="4" creationId="{57683416-0A6E-445A-9208-66238CAF8AD7}"/>
          </ac:picMkLst>
        </pc:picChg>
      </pc:sldChg>
    </pc:docChg>
  </pc:docChgLst>
  <pc:docChgLst>
    <pc:chgData name="Patrick Jacob" userId="97dabbf521e30788" providerId="LiveId" clId="{6C0CA141-5626-4792-B392-D35284352727}"/>
    <pc:docChg chg="undo custSel addSld delSld modSld sldOrd">
      <pc:chgData name="Patrick Jacob" userId="97dabbf521e30788" providerId="LiveId" clId="{6C0CA141-5626-4792-B392-D35284352727}" dt="2024-10-07T11:51:05.355" v="5083" actId="14826"/>
      <pc:docMkLst>
        <pc:docMk/>
      </pc:docMkLst>
      <pc:sldChg chg="modSp mod">
        <pc:chgData name="Patrick Jacob" userId="97dabbf521e30788" providerId="LiveId" clId="{6C0CA141-5626-4792-B392-D35284352727}" dt="2024-09-23T10:16:39.578" v="935" actId="20577"/>
        <pc:sldMkLst>
          <pc:docMk/>
          <pc:sldMk cId="4129745889" sldId="259"/>
        </pc:sldMkLst>
        <pc:spChg chg="mod">
          <ac:chgData name="Patrick Jacob" userId="97dabbf521e30788" providerId="LiveId" clId="{6C0CA141-5626-4792-B392-D35284352727}" dt="2024-09-23T07:34:18.023" v="534" actId="6549"/>
          <ac:spMkLst>
            <pc:docMk/>
            <pc:sldMk cId="4129745889" sldId="259"/>
            <ac:spMk id="2" creationId="{00000000-0000-0000-0000-000000000000}"/>
          </ac:spMkLst>
        </pc:spChg>
        <pc:graphicFrameChg chg="mod">
          <ac:chgData name="Patrick Jacob" userId="97dabbf521e30788" providerId="LiveId" clId="{6C0CA141-5626-4792-B392-D35284352727}" dt="2024-09-23T10:16:39.578" v="935" actId="20577"/>
          <ac:graphicFrameMkLst>
            <pc:docMk/>
            <pc:sldMk cId="4129745889" sldId="259"/>
            <ac:graphicFrameMk id="6" creationId="{D945B66A-8418-4BE2-87FA-6F1575208A9D}"/>
          </ac:graphicFrameMkLst>
        </pc:graphicFrameChg>
      </pc:sldChg>
      <pc:sldChg chg="addSp delSp modSp mod">
        <pc:chgData name="Patrick Jacob" userId="97dabbf521e30788" providerId="LiveId" clId="{6C0CA141-5626-4792-B392-D35284352727}" dt="2024-09-23T11:45:56.040" v="3299" actId="790"/>
        <pc:sldMkLst>
          <pc:docMk/>
          <pc:sldMk cId="3847538663" sldId="260"/>
        </pc:sldMkLst>
        <pc:spChg chg="mod">
          <ac:chgData name="Patrick Jacob" userId="97dabbf521e30788" providerId="LiveId" clId="{6C0CA141-5626-4792-B392-D35284352727}" dt="2024-09-23T10:52:38.720" v="2752" actId="26606"/>
          <ac:spMkLst>
            <pc:docMk/>
            <pc:sldMk cId="3847538663" sldId="260"/>
            <ac:spMk id="2" creationId="{00000000-0000-0000-0000-000000000000}"/>
          </ac:spMkLst>
        </pc:spChg>
        <pc:spChg chg="mod">
          <ac:chgData name="Patrick Jacob" userId="97dabbf521e30788" providerId="LiveId" clId="{6C0CA141-5626-4792-B392-D35284352727}" dt="2024-09-23T11:45:56.040" v="3299" actId="790"/>
          <ac:spMkLst>
            <pc:docMk/>
            <pc:sldMk cId="3847538663" sldId="260"/>
            <ac:spMk id="3" creationId="{00000000-0000-0000-0000-000000000000}"/>
          </ac:spMkLst>
        </pc:spChg>
        <pc:spChg chg="add del mod">
          <ac:chgData name="Patrick Jacob" userId="97dabbf521e30788" providerId="LiveId" clId="{6C0CA141-5626-4792-B392-D35284352727}" dt="2024-09-23T10:52:32.800" v="2751" actId="21"/>
          <ac:spMkLst>
            <pc:docMk/>
            <pc:sldMk cId="3847538663" sldId="260"/>
            <ac:spMk id="4" creationId="{AD213E28-9DF1-79A6-594C-38CD4FF1B678}"/>
          </ac:spMkLst>
        </pc:spChg>
        <pc:spChg chg="add mod">
          <ac:chgData name="Patrick Jacob" userId="97dabbf521e30788" providerId="LiveId" clId="{6C0CA141-5626-4792-B392-D35284352727}" dt="2024-09-23T10:52:40.400" v="2753"/>
          <ac:spMkLst>
            <pc:docMk/>
            <pc:sldMk cId="3847538663" sldId="260"/>
            <ac:spMk id="6" creationId="{AD213E28-9DF1-79A6-594C-38CD4FF1B678}"/>
          </ac:spMkLst>
        </pc:spChg>
        <pc:spChg chg="del">
          <ac:chgData name="Patrick Jacob" userId="97dabbf521e30788" providerId="LiveId" clId="{6C0CA141-5626-4792-B392-D35284352727}" dt="2024-09-23T06:32:52.423" v="96" actId="21"/>
          <ac:spMkLst>
            <pc:docMk/>
            <pc:sldMk cId="3847538663" sldId="260"/>
            <ac:spMk id="7" creationId="{AD213E28-9DF1-79A6-594C-38CD4FF1B678}"/>
          </ac:spMkLst>
        </pc:spChg>
        <pc:spChg chg="del">
          <ac:chgData name="Patrick Jacob" userId="97dabbf521e30788" providerId="LiveId" clId="{6C0CA141-5626-4792-B392-D35284352727}" dt="2024-09-23T10:52:38.720" v="2752" actId="26606"/>
          <ac:spMkLst>
            <pc:docMk/>
            <pc:sldMk cId="3847538663" sldId="260"/>
            <ac:spMk id="5127" creationId="{B712E947-0734-45F9-9C4F-41114EC3A33E}"/>
          </ac:spMkLst>
        </pc:spChg>
        <pc:spChg chg="del">
          <ac:chgData name="Patrick Jacob" userId="97dabbf521e30788" providerId="LiveId" clId="{6C0CA141-5626-4792-B392-D35284352727}" dt="2024-09-23T10:52:38.720" v="2752" actId="26606"/>
          <ac:spMkLst>
            <pc:docMk/>
            <pc:sldMk cId="3847538663" sldId="260"/>
            <ac:spMk id="5129" creationId="{5A65989E-BBD5-44D7-AA86-7AFD5D46BBC0}"/>
          </ac:spMkLst>
        </pc:spChg>
        <pc:spChg chg="del">
          <ac:chgData name="Patrick Jacob" userId="97dabbf521e30788" providerId="LiveId" clId="{6C0CA141-5626-4792-B392-D35284352727}" dt="2024-09-23T10:52:38.720" v="2752" actId="26606"/>
          <ac:spMkLst>
            <pc:docMk/>
            <pc:sldMk cId="3847538663" sldId="260"/>
            <ac:spMk id="5131" creationId="{231A2881-D8D7-4A7D-ACA3-E9F849F853D8}"/>
          </ac:spMkLst>
        </pc:spChg>
        <pc:grpChg chg="add">
          <ac:chgData name="Patrick Jacob" userId="97dabbf521e30788" providerId="LiveId" clId="{6C0CA141-5626-4792-B392-D35284352727}" dt="2024-09-23T10:52:38.720" v="2752" actId="26606"/>
          <ac:grpSpMkLst>
            <pc:docMk/>
            <pc:sldMk cId="3847538663" sldId="260"/>
            <ac:grpSpMk id="5136" creationId="{1FD67D68-9B83-C338-8342-3348D8F22347}"/>
          </ac:grpSpMkLst>
        </pc:grpChg>
        <pc:picChg chg="mod ord">
          <ac:chgData name="Patrick Jacob" userId="97dabbf521e30788" providerId="LiveId" clId="{6C0CA141-5626-4792-B392-D35284352727}" dt="2024-09-23T10:52:38.720" v="2752" actId="26606"/>
          <ac:picMkLst>
            <pc:docMk/>
            <pc:sldMk cId="3847538663" sldId="260"/>
            <ac:picMk id="5" creationId="{D989BA0C-766C-FB72-9DB6-EB1611E84A56}"/>
          </ac:picMkLst>
        </pc:picChg>
        <pc:picChg chg="del">
          <ac:chgData name="Patrick Jacob" userId="97dabbf521e30788" providerId="LiveId" clId="{6C0CA141-5626-4792-B392-D35284352727}" dt="2024-09-23T06:32:22.865" v="95" actId="478"/>
          <ac:picMkLst>
            <pc:docMk/>
            <pc:sldMk cId="3847538663" sldId="260"/>
            <ac:picMk id="5122" creationId="{89E6986D-87CD-8603-6BB3-61694753B636}"/>
          </ac:picMkLst>
        </pc:picChg>
      </pc:sldChg>
      <pc:sldChg chg="del">
        <pc:chgData name="Patrick Jacob" userId="97dabbf521e30788" providerId="LiveId" clId="{6C0CA141-5626-4792-B392-D35284352727}" dt="2024-09-30T07:03:43.483" v="5057" actId="47"/>
        <pc:sldMkLst>
          <pc:docMk/>
          <pc:sldMk cId="3581013319" sldId="261"/>
        </pc:sldMkLst>
      </pc:sldChg>
      <pc:sldChg chg="modSp del mod">
        <pc:chgData name="Patrick Jacob" userId="97dabbf521e30788" providerId="LiveId" clId="{6C0CA141-5626-4792-B392-D35284352727}" dt="2024-09-30T06:49:32.262" v="4024" actId="47"/>
        <pc:sldMkLst>
          <pc:docMk/>
          <pc:sldMk cId="234326510" sldId="263"/>
        </pc:sldMkLst>
        <pc:spChg chg="mod">
          <ac:chgData name="Patrick Jacob" userId="97dabbf521e30788" providerId="LiveId" clId="{6C0CA141-5626-4792-B392-D35284352727}" dt="2023-10-05T15:38:13.069" v="81" actId="20577"/>
          <ac:spMkLst>
            <pc:docMk/>
            <pc:sldMk cId="234326510" sldId="263"/>
            <ac:spMk id="3" creationId="{C72B392B-2AE0-47FC-885E-2CDCEEAC3066}"/>
          </ac:spMkLst>
        </pc:spChg>
      </pc:sldChg>
      <pc:sldChg chg="del">
        <pc:chgData name="Patrick Jacob" userId="97dabbf521e30788" providerId="LiveId" clId="{6C0CA141-5626-4792-B392-D35284352727}" dt="2024-09-30T06:49:24.297" v="4023" actId="47"/>
        <pc:sldMkLst>
          <pc:docMk/>
          <pc:sldMk cId="419664854" sldId="264"/>
        </pc:sldMkLst>
      </pc:sldChg>
      <pc:sldChg chg="modSp del">
        <pc:chgData name="Patrick Jacob" userId="97dabbf521e30788" providerId="LiveId" clId="{6C0CA141-5626-4792-B392-D35284352727}" dt="2024-09-30T07:03:45.829" v="5058" actId="47"/>
        <pc:sldMkLst>
          <pc:docMk/>
          <pc:sldMk cId="4075634611" sldId="266"/>
        </pc:sldMkLst>
        <pc:graphicFrameChg chg="mod">
          <ac:chgData name="Patrick Jacob" userId="97dabbf521e30788" providerId="LiveId" clId="{6C0CA141-5626-4792-B392-D35284352727}" dt="2023-10-05T15:39:01.579" v="90" actId="20577"/>
          <ac:graphicFrameMkLst>
            <pc:docMk/>
            <pc:sldMk cId="4075634611" sldId="266"/>
            <ac:graphicFrameMk id="33" creationId="{6E802D11-D8FC-C2F0-C9D6-8ED913F93D8B}"/>
          </ac:graphicFrameMkLst>
        </pc:graphicFrameChg>
      </pc:sldChg>
      <pc:sldChg chg="addSp delSp modSp mod">
        <pc:chgData name="Patrick Jacob" userId="97dabbf521e30788" providerId="LiveId" clId="{6C0CA141-5626-4792-B392-D35284352727}" dt="2024-09-30T06:30:34.025" v="3385" actId="26606"/>
        <pc:sldMkLst>
          <pc:docMk/>
          <pc:sldMk cId="680853319" sldId="268"/>
        </pc:sldMkLst>
        <pc:spChg chg="mod">
          <ac:chgData name="Patrick Jacob" userId="97dabbf521e30788" providerId="LiveId" clId="{6C0CA141-5626-4792-B392-D35284352727}" dt="2024-09-30T06:30:34.025" v="3385" actId="26606"/>
          <ac:spMkLst>
            <pc:docMk/>
            <pc:sldMk cId="680853319" sldId="268"/>
            <ac:spMk id="2" creationId="{00000000-0000-0000-0000-000000000000}"/>
          </ac:spMkLst>
        </pc:spChg>
        <pc:spChg chg="mod">
          <ac:chgData name="Patrick Jacob" userId="97dabbf521e30788" providerId="LiveId" clId="{6C0CA141-5626-4792-B392-D35284352727}" dt="2024-09-30T06:30:34.025" v="3385" actId="26606"/>
          <ac:spMkLst>
            <pc:docMk/>
            <pc:sldMk cId="680853319" sldId="268"/>
            <ac:spMk id="3" creationId="{00000000-0000-0000-0000-000000000000}"/>
          </ac:spMkLst>
        </pc:spChg>
        <pc:spChg chg="del">
          <ac:chgData name="Patrick Jacob" userId="97dabbf521e30788" providerId="LiveId" clId="{6C0CA141-5626-4792-B392-D35284352727}" dt="2024-09-30T06:30:34.025" v="3385" actId="26606"/>
          <ac:spMkLst>
            <pc:docMk/>
            <pc:sldMk cId="680853319" sldId="268"/>
            <ac:spMk id="11" creationId="{2596F992-698C-48C0-9D89-70DA4CE927EF}"/>
          </ac:spMkLst>
        </pc:spChg>
        <pc:spChg chg="del">
          <ac:chgData name="Patrick Jacob" userId="97dabbf521e30788" providerId="LiveId" clId="{6C0CA141-5626-4792-B392-D35284352727}" dt="2024-09-30T06:30:34.025" v="3385" actId="26606"/>
          <ac:spMkLst>
            <pc:docMk/>
            <pc:sldMk cId="680853319" sldId="268"/>
            <ac:spMk id="13" creationId="{A344AAA5-41F4-4862-97EF-688D31DC7567}"/>
          </ac:spMkLst>
        </pc:spChg>
        <pc:spChg chg="del">
          <ac:chgData name="Patrick Jacob" userId="97dabbf521e30788" providerId="LiveId" clId="{6C0CA141-5626-4792-B392-D35284352727}" dt="2024-09-30T06:30:34.025" v="3385" actId="26606"/>
          <ac:spMkLst>
            <pc:docMk/>
            <pc:sldMk cId="680853319" sldId="268"/>
            <ac:spMk id="15" creationId="{69E1A62C-2AAF-4B3E-8CDB-65E237080997}"/>
          </ac:spMkLst>
        </pc:spChg>
        <pc:spChg chg="add">
          <ac:chgData name="Patrick Jacob" userId="97dabbf521e30788" providerId="LiveId" clId="{6C0CA141-5626-4792-B392-D35284352727}" dt="2024-09-30T06:30:34.025" v="3385" actId="26606"/>
          <ac:spMkLst>
            <pc:docMk/>
            <pc:sldMk cId="680853319" sldId="268"/>
            <ac:spMk id="20" creationId="{04812C46-200A-4DEB-A05E-3ED6C68C2387}"/>
          </ac:spMkLst>
        </pc:spChg>
        <pc:spChg chg="add">
          <ac:chgData name="Patrick Jacob" userId="97dabbf521e30788" providerId="LiveId" clId="{6C0CA141-5626-4792-B392-D35284352727}" dt="2024-09-30T06:30:34.025" v="3385" actId="26606"/>
          <ac:spMkLst>
            <pc:docMk/>
            <pc:sldMk cId="680853319" sldId="268"/>
            <ac:spMk id="22" creationId="{D1EA859B-E555-4109-94F3-6700E046E008}"/>
          </ac:spMkLst>
        </pc:spChg>
        <pc:picChg chg="mod ord">
          <ac:chgData name="Patrick Jacob" userId="97dabbf521e30788" providerId="LiveId" clId="{6C0CA141-5626-4792-B392-D35284352727}" dt="2024-09-30T06:30:34.025" v="3385" actId="26606"/>
          <ac:picMkLst>
            <pc:docMk/>
            <pc:sldMk cId="680853319" sldId="268"/>
            <ac:picMk id="6" creationId="{0701720A-F1E3-4698-A46D-36CB1FF68A2B}"/>
          </ac:picMkLst>
        </pc:picChg>
      </pc:sldChg>
      <pc:sldChg chg="addSp delSp modSp mod">
        <pc:chgData name="Patrick Jacob" userId="97dabbf521e30788" providerId="LiveId" clId="{6C0CA141-5626-4792-B392-D35284352727}" dt="2024-09-30T11:46:45.567" v="5065" actId="26606"/>
        <pc:sldMkLst>
          <pc:docMk/>
          <pc:sldMk cId="2557902800" sldId="269"/>
        </pc:sldMkLst>
        <pc:spChg chg="mod">
          <ac:chgData name="Patrick Jacob" userId="97dabbf521e30788" providerId="LiveId" clId="{6C0CA141-5626-4792-B392-D35284352727}" dt="2024-09-30T11:46:45.567" v="5065" actId="26606"/>
          <ac:spMkLst>
            <pc:docMk/>
            <pc:sldMk cId="2557902800" sldId="269"/>
            <ac:spMk id="2" creationId="{00000000-0000-0000-0000-000000000000}"/>
          </ac:spMkLst>
        </pc:spChg>
        <pc:spChg chg="mod">
          <ac:chgData name="Patrick Jacob" userId="97dabbf521e30788" providerId="LiveId" clId="{6C0CA141-5626-4792-B392-D35284352727}" dt="2024-09-30T11:46:45.567" v="5065" actId="26606"/>
          <ac:spMkLst>
            <pc:docMk/>
            <pc:sldMk cId="2557902800" sldId="269"/>
            <ac:spMk id="6" creationId="{7E6E8D7F-1D06-4EB3-8C53-B049B9825472}"/>
          </ac:spMkLst>
        </pc:spChg>
        <pc:spChg chg="ord">
          <ac:chgData name="Patrick Jacob" userId="97dabbf521e30788" providerId="LiveId" clId="{6C0CA141-5626-4792-B392-D35284352727}" dt="2024-09-30T11:46:45.567" v="5065" actId="26606"/>
          <ac:spMkLst>
            <pc:docMk/>
            <pc:sldMk cId="2557902800" sldId="269"/>
            <ac:spMk id="7" creationId="{B117C4CD-D2A6-401F-83C1-EA27CA0CF547}"/>
          </ac:spMkLst>
        </pc:spChg>
        <pc:spChg chg="del">
          <ac:chgData name="Patrick Jacob" userId="97dabbf521e30788" providerId="LiveId" clId="{6C0CA141-5626-4792-B392-D35284352727}" dt="2024-09-30T11:46:45.567" v="5065" actId="26606"/>
          <ac:spMkLst>
            <pc:docMk/>
            <pc:sldMk cId="2557902800" sldId="269"/>
            <ac:spMk id="9" creationId="{2596F992-698C-48C0-9D89-70DA4CE927EF}"/>
          </ac:spMkLst>
        </pc:spChg>
        <pc:spChg chg="del">
          <ac:chgData name="Patrick Jacob" userId="97dabbf521e30788" providerId="LiveId" clId="{6C0CA141-5626-4792-B392-D35284352727}" dt="2024-09-30T11:46:45.567" v="5065" actId="26606"/>
          <ac:spMkLst>
            <pc:docMk/>
            <pc:sldMk cId="2557902800" sldId="269"/>
            <ac:spMk id="14" creationId="{A344AAA5-41F4-4862-97EF-688D31DC7567}"/>
          </ac:spMkLst>
        </pc:spChg>
        <pc:spChg chg="del">
          <ac:chgData name="Patrick Jacob" userId="97dabbf521e30788" providerId="LiveId" clId="{6C0CA141-5626-4792-B392-D35284352727}" dt="2024-09-30T11:46:45.567" v="5065" actId="26606"/>
          <ac:spMkLst>
            <pc:docMk/>
            <pc:sldMk cId="2557902800" sldId="269"/>
            <ac:spMk id="16" creationId="{69E1A62C-2AAF-4B3E-8CDB-65E237080997}"/>
          </ac:spMkLst>
        </pc:spChg>
        <pc:spChg chg="add">
          <ac:chgData name="Patrick Jacob" userId="97dabbf521e30788" providerId="LiveId" clId="{6C0CA141-5626-4792-B392-D35284352727}" dt="2024-09-30T11:46:45.567" v="5065" actId="26606"/>
          <ac:spMkLst>
            <pc:docMk/>
            <pc:sldMk cId="2557902800" sldId="269"/>
            <ac:spMk id="1031" creationId="{117AB3D3-3C9C-4DED-809A-78734805B895}"/>
          </ac:spMkLst>
        </pc:spChg>
        <pc:spChg chg="add">
          <ac:chgData name="Patrick Jacob" userId="97dabbf521e30788" providerId="LiveId" clId="{6C0CA141-5626-4792-B392-D35284352727}" dt="2024-09-30T11:46:45.567" v="5065" actId="26606"/>
          <ac:spMkLst>
            <pc:docMk/>
            <pc:sldMk cId="2557902800" sldId="269"/>
            <ac:spMk id="1033" creationId="{3A9A4357-BD1D-4622-A4FE-766E6AB8DE84}"/>
          </ac:spMkLst>
        </pc:spChg>
        <pc:spChg chg="add">
          <ac:chgData name="Patrick Jacob" userId="97dabbf521e30788" providerId="LiveId" clId="{6C0CA141-5626-4792-B392-D35284352727}" dt="2024-09-30T11:46:45.567" v="5065" actId="26606"/>
          <ac:spMkLst>
            <pc:docMk/>
            <pc:sldMk cId="2557902800" sldId="269"/>
            <ac:spMk id="1035" creationId="{E659831F-0D9A-4C63-9EBB-8435B85A440F}"/>
          </ac:spMkLst>
        </pc:spChg>
        <pc:spChg chg="add">
          <ac:chgData name="Patrick Jacob" userId="97dabbf521e30788" providerId="LiveId" clId="{6C0CA141-5626-4792-B392-D35284352727}" dt="2024-09-30T11:46:45.567" v="5065" actId="26606"/>
          <ac:spMkLst>
            <pc:docMk/>
            <pc:sldMk cId="2557902800" sldId="269"/>
            <ac:spMk id="1037" creationId="{E6995CE5-F890-4ABA-82A2-26507CE8D2A3}"/>
          </ac:spMkLst>
        </pc:spChg>
        <pc:picChg chg="del">
          <ac:chgData name="Patrick Jacob" userId="97dabbf521e30788" providerId="LiveId" clId="{6C0CA141-5626-4792-B392-D35284352727}" dt="2024-09-23T10:56:23.130" v="2927" actId="478"/>
          <ac:picMkLst>
            <pc:docMk/>
            <pc:sldMk cId="2557902800" sldId="269"/>
            <ac:picMk id="5" creationId="{09AEBDE2-024E-E58C-8F51-7490CA865759}"/>
          </ac:picMkLst>
        </pc:picChg>
        <pc:picChg chg="add mod">
          <ac:chgData name="Patrick Jacob" userId="97dabbf521e30788" providerId="LiveId" clId="{6C0CA141-5626-4792-B392-D35284352727}" dt="2024-09-30T11:46:45.567" v="5065" actId="26606"/>
          <ac:picMkLst>
            <pc:docMk/>
            <pc:sldMk cId="2557902800" sldId="269"/>
            <ac:picMk id="1026" creationId="{0575589C-B125-1D3B-ABC0-C9E311EC0A9F}"/>
          </ac:picMkLst>
        </pc:picChg>
      </pc:sldChg>
      <pc:sldChg chg="addSp delSp modSp mod">
        <pc:chgData name="Patrick Jacob" userId="97dabbf521e30788" providerId="LiveId" clId="{6C0CA141-5626-4792-B392-D35284352727}" dt="2024-09-30T11:46:34.225" v="5064" actId="26606"/>
        <pc:sldMkLst>
          <pc:docMk/>
          <pc:sldMk cId="297365965" sldId="273"/>
        </pc:sldMkLst>
        <pc:spChg chg="mod">
          <ac:chgData name="Patrick Jacob" userId="97dabbf521e30788" providerId="LiveId" clId="{6C0CA141-5626-4792-B392-D35284352727}" dt="2024-09-30T11:46:34.225" v="5064" actId="26606"/>
          <ac:spMkLst>
            <pc:docMk/>
            <pc:sldMk cId="297365965" sldId="273"/>
            <ac:spMk id="2" creationId="{CAEF4526-83A0-45D6-BB0E-218BD98A8776}"/>
          </ac:spMkLst>
        </pc:spChg>
        <pc:spChg chg="add del mod">
          <ac:chgData name="Patrick Jacob" userId="97dabbf521e30788" providerId="LiveId" clId="{6C0CA141-5626-4792-B392-D35284352727}" dt="2024-09-23T10:54:32.773" v="2764" actId="478"/>
          <ac:spMkLst>
            <pc:docMk/>
            <pc:sldMk cId="297365965" sldId="273"/>
            <ac:spMk id="5" creationId="{3884E9EC-C68C-85D3-9402-E4460DA4302C}"/>
          </ac:spMkLst>
        </pc:spChg>
        <pc:spChg chg="del">
          <ac:chgData name="Patrick Jacob" userId="97dabbf521e30788" providerId="LiveId" clId="{6C0CA141-5626-4792-B392-D35284352727}" dt="2024-09-23T10:54:27.962" v="2763" actId="478"/>
          <ac:spMkLst>
            <pc:docMk/>
            <pc:sldMk cId="297365965" sldId="273"/>
            <ac:spMk id="6" creationId="{C5E2908F-EE08-074E-30FA-FD41DBA03343}"/>
          </ac:spMkLst>
        </pc:spChg>
        <pc:spChg chg="mod">
          <ac:chgData name="Patrick Jacob" userId="97dabbf521e30788" providerId="LiveId" clId="{6C0CA141-5626-4792-B392-D35284352727}" dt="2024-09-30T11:46:34.225" v="5064" actId="26606"/>
          <ac:spMkLst>
            <pc:docMk/>
            <pc:sldMk cId="297365965" sldId="273"/>
            <ac:spMk id="11" creationId="{3FB610F2-4E63-48A4-AE1A-AA368D90C967}"/>
          </ac:spMkLst>
        </pc:spChg>
        <pc:spChg chg="del">
          <ac:chgData name="Patrick Jacob" userId="97dabbf521e30788" providerId="LiveId" clId="{6C0CA141-5626-4792-B392-D35284352727}" dt="2024-09-23T10:54:40.123" v="2765" actId="26606"/>
          <ac:spMkLst>
            <pc:docMk/>
            <pc:sldMk cId="297365965" sldId="273"/>
            <ac:spMk id="27" creationId="{2596F992-698C-48C0-9D89-70DA4CE927EF}"/>
          </ac:spMkLst>
        </pc:spChg>
        <pc:spChg chg="del">
          <ac:chgData name="Patrick Jacob" userId="97dabbf521e30788" providerId="LiveId" clId="{6C0CA141-5626-4792-B392-D35284352727}" dt="2024-09-23T10:54:40.123" v="2765" actId="26606"/>
          <ac:spMkLst>
            <pc:docMk/>
            <pc:sldMk cId="297365965" sldId="273"/>
            <ac:spMk id="29" creationId="{E7BFF8DC-0AE7-4AD2-9B28-2E5F26D62C30}"/>
          </ac:spMkLst>
        </pc:spChg>
        <pc:spChg chg="del">
          <ac:chgData name="Patrick Jacob" userId="97dabbf521e30788" providerId="LiveId" clId="{6C0CA141-5626-4792-B392-D35284352727}" dt="2024-09-23T10:54:40.123" v="2765" actId="26606"/>
          <ac:spMkLst>
            <pc:docMk/>
            <pc:sldMk cId="297365965" sldId="273"/>
            <ac:spMk id="31" creationId="{7E0162AD-C6E5-4BF8-A453-76ADB36877D3}"/>
          </ac:spMkLst>
        </pc:spChg>
        <pc:spChg chg="add del">
          <ac:chgData name="Patrick Jacob" userId="97dabbf521e30788" providerId="LiveId" clId="{6C0CA141-5626-4792-B392-D35284352727}" dt="2024-09-30T11:46:34.225" v="5064" actId="26606"/>
          <ac:spMkLst>
            <pc:docMk/>
            <pc:sldMk cId="297365965" sldId="273"/>
            <ac:spMk id="36" creationId="{8F7AFB9A-7364-478C-B48B-8523CDD9AE8D}"/>
          </ac:spMkLst>
        </pc:spChg>
        <pc:spChg chg="add del">
          <ac:chgData name="Patrick Jacob" userId="97dabbf521e30788" providerId="LiveId" clId="{6C0CA141-5626-4792-B392-D35284352727}" dt="2024-09-30T11:46:34.225" v="5064" actId="26606"/>
          <ac:spMkLst>
            <pc:docMk/>
            <pc:sldMk cId="297365965" sldId="273"/>
            <ac:spMk id="38" creationId="{36678033-86B6-40E6-BE90-78D8ED4E3A31}"/>
          </ac:spMkLst>
        </pc:spChg>
        <pc:spChg chg="add del">
          <ac:chgData name="Patrick Jacob" userId="97dabbf521e30788" providerId="LiveId" clId="{6C0CA141-5626-4792-B392-D35284352727}" dt="2024-09-30T11:46:34.225" v="5064" actId="26606"/>
          <ac:spMkLst>
            <pc:docMk/>
            <pc:sldMk cId="297365965" sldId="273"/>
            <ac:spMk id="40" creationId="{D2542E1A-076E-4A34-BB67-2BF961754E0C}"/>
          </ac:spMkLst>
        </pc:spChg>
        <pc:spChg chg="add del">
          <ac:chgData name="Patrick Jacob" userId="97dabbf521e30788" providerId="LiveId" clId="{6C0CA141-5626-4792-B392-D35284352727}" dt="2024-09-30T11:46:34.225" v="5064" actId="26606"/>
          <ac:spMkLst>
            <pc:docMk/>
            <pc:sldMk cId="297365965" sldId="273"/>
            <ac:spMk id="42" creationId="{75C56826-D4E5-42ED-8529-079651CB3005}"/>
          </ac:spMkLst>
        </pc:spChg>
        <pc:spChg chg="add del">
          <ac:chgData name="Patrick Jacob" userId="97dabbf521e30788" providerId="LiveId" clId="{6C0CA141-5626-4792-B392-D35284352727}" dt="2024-09-30T11:46:34.225" v="5064" actId="26606"/>
          <ac:spMkLst>
            <pc:docMk/>
            <pc:sldMk cId="297365965" sldId="273"/>
            <ac:spMk id="44" creationId="{82095FCE-EF05-4443-B97A-85DEE3A5CA17}"/>
          </ac:spMkLst>
        </pc:spChg>
        <pc:spChg chg="add">
          <ac:chgData name="Patrick Jacob" userId="97dabbf521e30788" providerId="LiveId" clId="{6C0CA141-5626-4792-B392-D35284352727}" dt="2024-09-30T11:46:34.225" v="5064" actId="26606"/>
          <ac:spMkLst>
            <pc:docMk/>
            <pc:sldMk cId="297365965" sldId="273"/>
            <ac:spMk id="49" creationId="{AAAE94E3-A7DB-4868-B1E3-E49703488BBC}"/>
          </ac:spMkLst>
        </pc:spChg>
        <pc:spChg chg="add">
          <ac:chgData name="Patrick Jacob" userId="97dabbf521e30788" providerId="LiveId" clId="{6C0CA141-5626-4792-B392-D35284352727}" dt="2024-09-30T11:46:34.225" v="5064" actId="26606"/>
          <ac:spMkLst>
            <pc:docMk/>
            <pc:sldMk cId="297365965" sldId="273"/>
            <ac:spMk id="55" creationId="{3873B707-463F-40B0-8227-E8CC6C67EB25}"/>
          </ac:spMkLst>
        </pc:spChg>
        <pc:spChg chg="add">
          <ac:chgData name="Patrick Jacob" userId="97dabbf521e30788" providerId="LiveId" clId="{6C0CA141-5626-4792-B392-D35284352727}" dt="2024-09-30T11:46:34.225" v="5064" actId="26606"/>
          <ac:spMkLst>
            <pc:docMk/>
            <pc:sldMk cId="297365965" sldId="273"/>
            <ac:spMk id="57" creationId="{C13237C8-E62C-4F0D-A318-BD6FB6C2D138}"/>
          </ac:spMkLst>
        </pc:spChg>
        <pc:spChg chg="add">
          <ac:chgData name="Patrick Jacob" userId="97dabbf521e30788" providerId="LiveId" clId="{6C0CA141-5626-4792-B392-D35284352727}" dt="2024-09-30T11:46:34.225" v="5064" actId="26606"/>
          <ac:spMkLst>
            <pc:docMk/>
            <pc:sldMk cId="297365965" sldId="273"/>
            <ac:spMk id="59" creationId="{19C9EAEA-39D0-4B0E-A0EB-51E7B26740B1}"/>
          </ac:spMkLst>
        </pc:spChg>
        <pc:spChg chg="add">
          <ac:chgData name="Patrick Jacob" userId="97dabbf521e30788" providerId="LiveId" clId="{6C0CA141-5626-4792-B392-D35284352727}" dt="2024-09-30T11:46:34.225" v="5064" actId="26606"/>
          <ac:spMkLst>
            <pc:docMk/>
            <pc:sldMk cId="297365965" sldId="273"/>
            <ac:spMk id="61" creationId="{8CB5D2D7-DF65-4E86-BFBA-FFB9B5ACEB64}"/>
          </ac:spMkLst>
        </pc:spChg>
        <pc:grpChg chg="add">
          <ac:chgData name="Patrick Jacob" userId="97dabbf521e30788" providerId="LiveId" clId="{6C0CA141-5626-4792-B392-D35284352727}" dt="2024-09-30T11:46:34.225" v="5064" actId="26606"/>
          <ac:grpSpMkLst>
            <pc:docMk/>
            <pc:sldMk cId="297365965" sldId="273"/>
            <ac:grpSpMk id="51" creationId="{1DE889C7-FAD6-4397-98E2-05D503484459}"/>
          </ac:grpSpMkLst>
        </pc:grpChg>
        <pc:picChg chg="add mod ord">
          <ac:chgData name="Patrick Jacob" userId="97dabbf521e30788" providerId="LiveId" clId="{6C0CA141-5626-4792-B392-D35284352727}" dt="2024-09-30T11:46:34.225" v="5064" actId="26606"/>
          <ac:picMkLst>
            <pc:docMk/>
            <pc:sldMk cId="297365965" sldId="273"/>
            <ac:picMk id="3" creationId="{2B7A55E4-17F2-1C26-3422-AC33AF00DD08}"/>
          </ac:picMkLst>
        </pc:picChg>
        <pc:picChg chg="mod ord">
          <ac:chgData name="Patrick Jacob" userId="97dabbf521e30788" providerId="LiveId" clId="{6C0CA141-5626-4792-B392-D35284352727}" dt="2024-09-30T11:46:34.225" v="5064" actId="26606"/>
          <ac:picMkLst>
            <pc:docMk/>
            <pc:sldMk cId="297365965" sldId="273"/>
            <ac:picMk id="10" creationId="{0B30701B-1840-4690-99AB-33F4FAA67B28}"/>
          </ac:picMkLst>
        </pc:picChg>
      </pc:sldChg>
      <pc:sldChg chg="addSp delSp modSp mod">
        <pc:chgData name="Patrick Jacob" userId="97dabbf521e30788" providerId="LiveId" clId="{6C0CA141-5626-4792-B392-D35284352727}" dt="2024-09-30T06:23:37.502" v="3380" actId="20577"/>
        <pc:sldMkLst>
          <pc:docMk/>
          <pc:sldMk cId="2334525385" sldId="275"/>
        </pc:sldMkLst>
        <pc:spChg chg="mod">
          <ac:chgData name="Patrick Jacob" userId="97dabbf521e30788" providerId="LiveId" clId="{6C0CA141-5626-4792-B392-D35284352727}" dt="2024-09-30T06:23:37.502" v="3380" actId="20577"/>
          <ac:spMkLst>
            <pc:docMk/>
            <pc:sldMk cId="2334525385" sldId="275"/>
            <ac:spMk id="2" creationId="{00000000-0000-0000-0000-000000000000}"/>
          </ac:spMkLst>
        </pc:spChg>
        <pc:spChg chg="mod">
          <ac:chgData name="Patrick Jacob" userId="97dabbf521e30788" providerId="LiveId" clId="{6C0CA141-5626-4792-B392-D35284352727}" dt="2024-09-23T10:56:19.941" v="2926" actId="26606"/>
          <ac:spMkLst>
            <pc:docMk/>
            <pc:sldMk cId="2334525385" sldId="275"/>
            <ac:spMk id="3" creationId="{00000000-0000-0000-0000-000000000000}"/>
          </ac:spMkLst>
        </pc:spChg>
        <pc:spChg chg="del">
          <ac:chgData name="Patrick Jacob" userId="97dabbf521e30788" providerId="LiveId" clId="{6C0CA141-5626-4792-B392-D35284352727}" dt="2024-09-23T10:56:19.941" v="2926" actId="26606"/>
          <ac:spMkLst>
            <pc:docMk/>
            <pc:sldMk cId="2334525385" sldId="275"/>
            <ac:spMk id="2055" creationId="{12609869-9E80-471B-A487-A53288E0E791}"/>
          </ac:spMkLst>
        </pc:spChg>
        <pc:spChg chg="del">
          <ac:chgData name="Patrick Jacob" userId="97dabbf521e30788" providerId="LiveId" clId="{6C0CA141-5626-4792-B392-D35284352727}" dt="2024-09-23T10:56:19.941" v="2926" actId="26606"/>
          <ac:spMkLst>
            <pc:docMk/>
            <pc:sldMk cId="2334525385" sldId="275"/>
            <ac:spMk id="2057" creationId="{7004738A-9D34-43E8-97D2-CA0EED4F8BE0}"/>
          </ac:spMkLst>
        </pc:spChg>
        <pc:spChg chg="del">
          <ac:chgData name="Patrick Jacob" userId="97dabbf521e30788" providerId="LiveId" clId="{6C0CA141-5626-4792-B392-D35284352727}" dt="2024-09-23T10:56:19.941" v="2926" actId="26606"/>
          <ac:spMkLst>
            <pc:docMk/>
            <pc:sldMk cId="2334525385" sldId="275"/>
            <ac:spMk id="2059" creationId="{B8B8D07F-F13E-443E-BA68-2D26672D76B9}"/>
          </ac:spMkLst>
        </pc:spChg>
        <pc:spChg chg="del">
          <ac:chgData name="Patrick Jacob" userId="97dabbf521e30788" providerId="LiveId" clId="{6C0CA141-5626-4792-B392-D35284352727}" dt="2024-09-23T10:56:19.941" v="2926" actId="26606"/>
          <ac:spMkLst>
            <pc:docMk/>
            <pc:sldMk cId="2334525385" sldId="275"/>
            <ac:spMk id="2061" creationId="{2813A4FA-24A5-41ED-A534-3807D1B2F344}"/>
          </ac:spMkLst>
        </pc:spChg>
        <pc:spChg chg="del">
          <ac:chgData name="Patrick Jacob" userId="97dabbf521e30788" providerId="LiveId" clId="{6C0CA141-5626-4792-B392-D35284352727}" dt="2024-09-23T10:56:19.941" v="2926" actId="26606"/>
          <ac:spMkLst>
            <pc:docMk/>
            <pc:sldMk cId="2334525385" sldId="275"/>
            <ac:spMk id="2063" creationId="{C3944F27-CA70-4E84-A51A-E6BF89558979}"/>
          </ac:spMkLst>
        </pc:spChg>
        <pc:grpChg chg="add">
          <ac:chgData name="Patrick Jacob" userId="97dabbf521e30788" providerId="LiveId" clId="{6C0CA141-5626-4792-B392-D35284352727}" dt="2024-09-23T10:56:19.941" v="2926" actId="26606"/>
          <ac:grpSpMkLst>
            <pc:docMk/>
            <pc:sldMk cId="2334525385" sldId="275"/>
            <ac:grpSpMk id="2068" creationId="{1FD67D68-9B83-C338-8342-3348D8F22347}"/>
          </ac:grpSpMkLst>
        </pc:grpChg>
        <pc:picChg chg="add mod">
          <ac:chgData name="Patrick Jacob" userId="97dabbf521e30788" providerId="LiveId" clId="{6C0CA141-5626-4792-B392-D35284352727}" dt="2024-09-23T10:56:19.941" v="2926" actId="26606"/>
          <ac:picMkLst>
            <pc:docMk/>
            <pc:sldMk cId="2334525385" sldId="275"/>
            <ac:picMk id="4" creationId="{FC6B4C43-5D4A-E098-4E4F-1191F546A5F0}"/>
          </ac:picMkLst>
        </pc:picChg>
        <pc:picChg chg="del">
          <ac:chgData name="Patrick Jacob" userId="97dabbf521e30788" providerId="LiveId" clId="{6C0CA141-5626-4792-B392-D35284352727}" dt="2024-09-23T09:08:10.322" v="643" actId="478"/>
          <ac:picMkLst>
            <pc:docMk/>
            <pc:sldMk cId="2334525385" sldId="275"/>
            <ac:picMk id="2050" creationId="{BC0728B7-2690-0020-9F2F-DD0E3E17B558}"/>
          </ac:picMkLst>
        </pc:picChg>
      </pc:sldChg>
      <pc:sldChg chg="addSp delSp modSp mod">
        <pc:chgData name="Patrick Jacob" userId="97dabbf521e30788" providerId="LiveId" clId="{6C0CA141-5626-4792-B392-D35284352727}" dt="2024-09-23T11:11:56.818" v="3297" actId="1076"/>
        <pc:sldMkLst>
          <pc:docMk/>
          <pc:sldMk cId="856255466" sldId="276"/>
        </pc:sldMkLst>
        <pc:spChg chg="mod">
          <ac:chgData name="Patrick Jacob" userId="97dabbf521e30788" providerId="LiveId" clId="{6C0CA141-5626-4792-B392-D35284352727}" dt="2024-09-23T11:11:50.523" v="3295" actId="26606"/>
          <ac:spMkLst>
            <pc:docMk/>
            <pc:sldMk cId="856255466" sldId="276"/>
            <ac:spMk id="2" creationId="{F07AA023-0F50-458D-94C8-ED5311ACA378}"/>
          </ac:spMkLst>
        </pc:spChg>
        <pc:spChg chg="add del mod ord">
          <ac:chgData name="Patrick Jacob" userId="97dabbf521e30788" providerId="LiveId" clId="{6C0CA141-5626-4792-B392-D35284352727}" dt="2024-09-23T11:11:50.523" v="3295" actId="26606"/>
          <ac:spMkLst>
            <pc:docMk/>
            <pc:sldMk cId="856255466" sldId="276"/>
            <ac:spMk id="3" creationId="{B1AF996B-1368-47FF-9509-F6C7F072BDF0}"/>
          </ac:spMkLst>
        </pc:spChg>
        <pc:spChg chg="add del mod">
          <ac:chgData name="Patrick Jacob" userId="97dabbf521e30788" providerId="LiveId" clId="{6C0CA141-5626-4792-B392-D35284352727}" dt="2024-09-23T11:11:46.364" v="3294" actId="478"/>
          <ac:spMkLst>
            <pc:docMk/>
            <pc:sldMk cId="856255466" sldId="276"/>
            <ac:spMk id="5" creationId="{7EBDD844-CC1A-CA8E-BFE0-776996B7D722}"/>
          </ac:spMkLst>
        </pc:spChg>
        <pc:spChg chg="add mod">
          <ac:chgData name="Patrick Jacob" userId="97dabbf521e30788" providerId="LiveId" clId="{6C0CA141-5626-4792-B392-D35284352727}" dt="2024-09-23T11:11:56.818" v="3297" actId="1076"/>
          <ac:spMkLst>
            <pc:docMk/>
            <pc:sldMk cId="856255466" sldId="276"/>
            <ac:spMk id="7" creationId="{E58B946C-A347-07D7-2338-CA2BE1D50C79}"/>
          </ac:spMkLst>
        </pc:spChg>
        <pc:spChg chg="del mod">
          <ac:chgData name="Patrick Jacob" userId="97dabbf521e30788" providerId="LiveId" clId="{6C0CA141-5626-4792-B392-D35284352727}" dt="2024-09-23T11:11:33.291" v="3290" actId="21"/>
          <ac:spMkLst>
            <pc:docMk/>
            <pc:sldMk cId="856255466" sldId="276"/>
            <ac:spMk id="8" creationId="{E58B946C-A347-07D7-2338-CA2BE1D50C79}"/>
          </ac:spMkLst>
        </pc:spChg>
        <pc:spChg chg="del">
          <ac:chgData name="Patrick Jacob" userId="97dabbf521e30788" providerId="LiveId" clId="{6C0CA141-5626-4792-B392-D35284352727}" dt="2024-09-23T11:11:50.523" v="3295" actId="26606"/>
          <ac:spMkLst>
            <pc:docMk/>
            <pc:sldMk cId="856255466" sldId="276"/>
            <ac:spMk id="11" creationId="{2596F992-698C-48C0-9D89-70DA4CE927EF}"/>
          </ac:spMkLst>
        </pc:spChg>
        <pc:spChg chg="del">
          <ac:chgData name="Patrick Jacob" userId="97dabbf521e30788" providerId="LiveId" clId="{6C0CA141-5626-4792-B392-D35284352727}" dt="2024-09-23T11:11:50.523" v="3295" actId="26606"/>
          <ac:spMkLst>
            <pc:docMk/>
            <pc:sldMk cId="856255466" sldId="276"/>
            <ac:spMk id="13" creationId="{A344AAA5-41F4-4862-97EF-688D31DC7567}"/>
          </ac:spMkLst>
        </pc:spChg>
        <pc:spChg chg="del">
          <ac:chgData name="Patrick Jacob" userId="97dabbf521e30788" providerId="LiveId" clId="{6C0CA141-5626-4792-B392-D35284352727}" dt="2024-09-23T11:11:50.523" v="3295" actId="26606"/>
          <ac:spMkLst>
            <pc:docMk/>
            <pc:sldMk cId="856255466" sldId="276"/>
            <ac:spMk id="15" creationId="{69E1A62C-2AAF-4B3E-8CDB-65E237080997}"/>
          </ac:spMkLst>
        </pc:spChg>
        <pc:spChg chg="add">
          <ac:chgData name="Patrick Jacob" userId="97dabbf521e30788" providerId="LiveId" clId="{6C0CA141-5626-4792-B392-D35284352727}" dt="2024-09-23T11:11:50.523" v="3295" actId="26606"/>
          <ac:spMkLst>
            <pc:docMk/>
            <pc:sldMk cId="856255466" sldId="276"/>
            <ac:spMk id="20" creationId="{327D73B4-9F5C-4A64-A179-51B9500CB8B5}"/>
          </ac:spMkLst>
        </pc:spChg>
        <pc:spChg chg="add">
          <ac:chgData name="Patrick Jacob" userId="97dabbf521e30788" providerId="LiveId" clId="{6C0CA141-5626-4792-B392-D35284352727}" dt="2024-09-23T11:11:50.523" v="3295" actId="26606"/>
          <ac:spMkLst>
            <pc:docMk/>
            <pc:sldMk cId="856255466" sldId="276"/>
            <ac:spMk id="22" creationId="{C1F06963-6374-4B48-844F-071A9BAAAE02}"/>
          </ac:spMkLst>
        </pc:spChg>
        <pc:spChg chg="add">
          <ac:chgData name="Patrick Jacob" userId="97dabbf521e30788" providerId="LiveId" clId="{6C0CA141-5626-4792-B392-D35284352727}" dt="2024-09-23T11:11:50.523" v="3295" actId="26606"/>
          <ac:spMkLst>
            <pc:docMk/>
            <pc:sldMk cId="856255466" sldId="276"/>
            <ac:spMk id="24" creationId="{6CB927A4-E432-4310-9CD5-E89FF5063179}"/>
          </ac:spMkLst>
        </pc:spChg>
        <pc:spChg chg="add">
          <ac:chgData name="Patrick Jacob" userId="97dabbf521e30788" providerId="LiveId" clId="{6C0CA141-5626-4792-B392-D35284352727}" dt="2024-09-23T11:11:50.523" v="3295" actId="26606"/>
          <ac:spMkLst>
            <pc:docMk/>
            <pc:sldMk cId="856255466" sldId="276"/>
            <ac:spMk id="26" creationId="{1453BF6C-B012-48B7-B4E8-6D7AC7C27D02}"/>
          </ac:spMkLst>
        </pc:spChg>
        <pc:spChg chg="add">
          <ac:chgData name="Patrick Jacob" userId="97dabbf521e30788" providerId="LiveId" clId="{6C0CA141-5626-4792-B392-D35284352727}" dt="2024-09-23T11:11:50.523" v="3295" actId="26606"/>
          <ac:spMkLst>
            <pc:docMk/>
            <pc:sldMk cId="856255466" sldId="276"/>
            <ac:spMk id="28" creationId="{E3020543-B24B-4EC4-8FFC-8DD88EEA91A8}"/>
          </ac:spMkLst>
        </pc:spChg>
        <pc:graphicFrameChg chg="add del">
          <ac:chgData name="Patrick Jacob" userId="97dabbf521e30788" providerId="LiveId" clId="{6C0CA141-5626-4792-B392-D35284352727}" dt="2024-09-23T11:11:44.288" v="3292" actId="26606"/>
          <ac:graphicFrameMkLst>
            <pc:docMk/>
            <pc:sldMk cId="856255466" sldId="276"/>
            <ac:graphicFrameMk id="17" creationId="{4BFD2C1E-5F80-028C-C329-A44FA76CBAFB}"/>
          </ac:graphicFrameMkLst>
        </pc:graphicFrameChg>
        <pc:picChg chg="mod">
          <ac:chgData name="Patrick Jacob" userId="97dabbf521e30788" providerId="LiveId" clId="{6C0CA141-5626-4792-B392-D35284352727}" dt="2024-09-23T11:11:50.523" v="3295" actId="26606"/>
          <ac:picMkLst>
            <pc:docMk/>
            <pc:sldMk cId="856255466" sldId="276"/>
            <ac:picMk id="6" creationId="{499ED67F-F8A2-D888-75D1-665FC9A42929}"/>
          </ac:picMkLst>
        </pc:picChg>
        <pc:cxnChg chg="add">
          <ac:chgData name="Patrick Jacob" userId="97dabbf521e30788" providerId="LiveId" clId="{6C0CA141-5626-4792-B392-D35284352727}" dt="2024-09-23T11:11:50.523" v="3295" actId="26606"/>
          <ac:cxnSpMkLst>
            <pc:docMk/>
            <pc:sldMk cId="856255466" sldId="276"/>
            <ac:cxnSpMk id="30" creationId="{C49DA8F6-BCC1-4447-B54C-57856834B94B}"/>
          </ac:cxnSpMkLst>
        </pc:cxnChg>
      </pc:sldChg>
      <pc:sldChg chg="addSp delSp modSp mod">
        <pc:chgData name="Patrick Jacob" userId="97dabbf521e30788" providerId="LiveId" clId="{6C0CA141-5626-4792-B392-D35284352727}" dt="2024-09-30T06:30:47.855" v="3386" actId="26606"/>
        <pc:sldMkLst>
          <pc:docMk/>
          <pc:sldMk cId="2284261651" sldId="277"/>
        </pc:sldMkLst>
        <pc:spChg chg="mod">
          <ac:chgData name="Patrick Jacob" userId="97dabbf521e30788" providerId="LiveId" clId="{6C0CA141-5626-4792-B392-D35284352727}" dt="2024-09-30T06:30:47.855" v="3386" actId="26606"/>
          <ac:spMkLst>
            <pc:docMk/>
            <pc:sldMk cId="2284261651" sldId="277"/>
            <ac:spMk id="2" creationId="{102EB70D-3D03-44E3-BBD5-3ECB8553149D}"/>
          </ac:spMkLst>
        </pc:spChg>
        <pc:spChg chg="mod">
          <ac:chgData name="Patrick Jacob" userId="97dabbf521e30788" providerId="LiveId" clId="{6C0CA141-5626-4792-B392-D35284352727}" dt="2024-09-30T06:30:47.855" v="3386" actId="26606"/>
          <ac:spMkLst>
            <pc:docMk/>
            <pc:sldMk cId="2284261651" sldId="277"/>
            <ac:spMk id="3" creationId="{3540D83C-CC1C-4B98-BF15-39E84A299E3A}"/>
          </ac:spMkLst>
        </pc:spChg>
        <pc:spChg chg="del">
          <ac:chgData name="Patrick Jacob" userId="97dabbf521e30788" providerId="LiveId" clId="{6C0CA141-5626-4792-B392-D35284352727}" dt="2024-09-23T10:59:56.278" v="3142" actId="26606"/>
          <ac:spMkLst>
            <pc:docMk/>
            <pc:sldMk cId="2284261651" sldId="277"/>
            <ac:spMk id="1033" creationId="{2596F992-698C-48C0-9D89-70DA4CE927EF}"/>
          </ac:spMkLst>
        </pc:spChg>
        <pc:spChg chg="del">
          <ac:chgData name="Patrick Jacob" userId="97dabbf521e30788" providerId="LiveId" clId="{6C0CA141-5626-4792-B392-D35284352727}" dt="2024-09-23T10:59:56.278" v="3142" actId="26606"/>
          <ac:spMkLst>
            <pc:docMk/>
            <pc:sldMk cId="2284261651" sldId="277"/>
            <ac:spMk id="1035" creationId="{A344AAA5-41F4-4862-97EF-688D31DC7567}"/>
          </ac:spMkLst>
        </pc:spChg>
        <pc:spChg chg="del">
          <ac:chgData name="Patrick Jacob" userId="97dabbf521e30788" providerId="LiveId" clId="{6C0CA141-5626-4792-B392-D35284352727}" dt="2024-09-23T10:59:56.278" v="3142" actId="26606"/>
          <ac:spMkLst>
            <pc:docMk/>
            <pc:sldMk cId="2284261651" sldId="277"/>
            <ac:spMk id="1037" creationId="{69E1A62C-2AAF-4B3E-8CDB-65E237080997}"/>
          </ac:spMkLst>
        </pc:spChg>
        <pc:grpChg chg="add del">
          <ac:chgData name="Patrick Jacob" userId="97dabbf521e30788" providerId="LiveId" clId="{6C0CA141-5626-4792-B392-D35284352727}" dt="2024-09-23T11:00:17.095" v="3150" actId="26606"/>
          <ac:grpSpMkLst>
            <pc:docMk/>
            <pc:sldMk cId="2284261651" sldId="277"/>
            <ac:grpSpMk id="1039" creationId="{1FD67D68-9B83-C338-8342-3348D8F22347}"/>
          </ac:grpSpMkLst>
        </pc:grpChg>
        <pc:grpChg chg="add del">
          <ac:chgData name="Patrick Jacob" userId="97dabbf521e30788" providerId="LiveId" clId="{6C0CA141-5626-4792-B392-D35284352727}" dt="2024-09-30T06:30:47.855" v="3386" actId="26606"/>
          <ac:grpSpMkLst>
            <pc:docMk/>
            <pc:sldMk cId="2284261651" sldId="277"/>
            <ac:grpSpMk id="1049" creationId="{1FD67D68-9B83-C338-8342-3348D8F22347}"/>
          </ac:grpSpMkLst>
        </pc:grpChg>
        <pc:grpChg chg="add">
          <ac:chgData name="Patrick Jacob" userId="97dabbf521e30788" providerId="LiveId" clId="{6C0CA141-5626-4792-B392-D35284352727}" dt="2024-09-30T06:30:47.855" v="3386" actId="26606"/>
          <ac:grpSpMkLst>
            <pc:docMk/>
            <pc:sldMk cId="2284261651" sldId="277"/>
            <ac:grpSpMk id="1056" creationId="{3AFCAD34-1AFC-BC1A-F6B2-C34C63912EAB}"/>
          </ac:grpSpMkLst>
        </pc:grpChg>
        <pc:picChg chg="mod">
          <ac:chgData name="Patrick Jacob" userId="97dabbf521e30788" providerId="LiveId" clId="{6C0CA141-5626-4792-B392-D35284352727}" dt="2024-09-30T06:30:47.855" v="3386" actId="26606"/>
          <ac:picMkLst>
            <pc:docMk/>
            <pc:sldMk cId="2284261651" sldId="277"/>
            <ac:picMk id="1028" creationId="{321E1683-44FF-119F-D5C0-6750CCD94753}"/>
          </ac:picMkLst>
        </pc:picChg>
        <pc:picChg chg="add del">
          <ac:chgData name="Patrick Jacob" userId="97dabbf521e30788" providerId="LiveId" clId="{6C0CA141-5626-4792-B392-D35284352727}" dt="2024-09-23T11:09:48.525" v="3152" actId="478"/>
          <ac:picMkLst>
            <pc:docMk/>
            <pc:sldMk cId="2284261651" sldId="277"/>
            <ac:picMk id="6146" creationId="{B20B0B86-D690-A984-D0AD-6C0389C6D500}"/>
          </ac:picMkLst>
        </pc:picChg>
      </pc:sldChg>
      <pc:sldChg chg="modSp mod">
        <pc:chgData name="Patrick Jacob" userId="97dabbf521e30788" providerId="LiveId" clId="{6C0CA141-5626-4792-B392-D35284352727}" dt="2024-09-23T10:27:22.721" v="2184" actId="20577"/>
        <pc:sldMkLst>
          <pc:docMk/>
          <pc:sldMk cId="960451783" sldId="290"/>
        </pc:sldMkLst>
        <pc:spChg chg="mod">
          <ac:chgData name="Patrick Jacob" userId="97dabbf521e30788" providerId="LiveId" clId="{6C0CA141-5626-4792-B392-D35284352727}" dt="2024-09-23T10:27:22.721" v="2184" actId="20577"/>
          <ac:spMkLst>
            <pc:docMk/>
            <pc:sldMk cId="960451783" sldId="290"/>
            <ac:spMk id="2" creationId="{00000000-0000-0000-0000-000000000000}"/>
          </ac:spMkLst>
        </pc:spChg>
        <pc:graphicFrameChg chg="mod">
          <ac:chgData name="Patrick Jacob" userId="97dabbf521e30788" providerId="LiveId" clId="{6C0CA141-5626-4792-B392-D35284352727}" dt="2024-09-23T06:35:22.561" v="145" actId="20577"/>
          <ac:graphicFrameMkLst>
            <pc:docMk/>
            <pc:sldMk cId="960451783" sldId="290"/>
            <ac:graphicFrameMk id="31" creationId="{3F3DDB4E-3791-4A68-BDF8-91997910F656}"/>
          </ac:graphicFrameMkLst>
        </pc:graphicFrameChg>
      </pc:sldChg>
      <pc:sldChg chg="del">
        <pc:chgData name="Patrick Jacob" userId="97dabbf521e30788" providerId="LiveId" clId="{6C0CA141-5626-4792-B392-D35284352727}" dt="2024-09-30T06:42:00.085" v="3582" actId="47"/>
        <pc:sldMkLst>
          <pc:docMk/>
          <pc:sldMk cId="153414317" sldId="291"/>
        </pc:sldMkLst>
      </pc:sldChg>
      <pc:sldChg chg="modSp mod">
        <pc:chgData name="Patrick Jacob" userId="97dabbf521e30788" providerId="LiveId" clId="{6C0CA141-5626-4792-B392-D35284352727}" dt="2024-09-23T06:37:48.046" v="234" actId="6549"/>
        <pc:sldMkLst>
          <pc:docMk/>
          <pc:sldMk cId="134151100" sldId="292"/>
        </pc:sldMkLst>
        <pc:spChg chg="mod">
          <ac:chgData name="Patrick Jacob" userId="97dabbf521e30788" providerId="LiveId" clId="{6C0CA141-5626-4792-B392-D35284352727}" dt="2024-09-23T06:36:00.858" v="182" actId="6549"/>
          <ac:spMkLst>
            <pc:docMk/>
            <pc:sldMk cId="134151100" sldId="292"/>
            <ac:spMk id="2" creationId="{3C73E0C7-3049-4599-9296-7E5ABFF71537}"/>
          </ac:spMkLst>
        </pc:spChg>
        <pc:spChg chg="mod">
          <ac:chgData name="Patrick Jacob" userId="97dabbf521e30788" providerId="LiveId" clId="{6C0CA141-5626-4792-B392-D35284352727}" dt="2024-09-23T06:37:48.046" v="234" actId="6549"/>
          <ac:spMkLst>
            <pc:docMk/>
            <pc:sldMk cId="134151100" sldId="292"/>
            <ac:spMk id="3" creationId="{55867B0E-F8FD-4372-A13A-00DA3EDCD5E7}"/>
          </ac:spMkLst>
        </pc:spChg>
        <pc:spChg chg="mod">
          <ac:chgData name="Patrick Jacob" userId="97dabbf521e30788" providerId="LiveId" clId="{6C0CA141-5626-4792-B392-D35284352727}" dt="2024-09-23T06:37:31.092" v="214" actId="20577"/>
          <ac:spMkLst>
            <pc:docMk/>
            <pc:sldMk cId="134151100" sldId="292"/>
            <ac:spMk id="4" creationId="{B22225EB-A9AD-49FF-BAFF-473DF27E9BD6}"/>
          </ac:spMkLst>
        </pc:spChg>
      </pc:sldChg>
      <pc:sldChg chg="del">
        <pc:chgData name="Patrick Jacob" userId="97dabbf521e30788" providerId="LiveId" clId="{6C0CA141-5626-4792-B392-D35284352727}" dt="2024-09-30T11:48:09.818" v="5082" actId="47"/>
        <pc:sldMkLst>
          <pc:docMk/>
          <pc:sldMk cId="168943017" sldId="293"/>
        </pc:sldMkLst>
      </pc:sldChg>
      <pc:sldChg chg="modSp mod">
        <pc:chgData name="Patrick Jacob" userId="97dabbf521e30788" providerId="LiveId" clId="{6C0CA141-5626-4792-B392-D35284352727}" dt="2024-09-23T10:53:16.699" v="2758" actId="313"/>
        <pc:sldMkLst>
          <pc:docMk/>
          <pc:sldMk cId="1660745120" sldId="294"/>
        </pc:sldMkLst>
        <pc:spChg chg="mod">
          <ac:chgData name="Patrick Jacob" userId="97dabbf521e30788" providerId="LiveId" clId="{6C0CA141-5626-4792-B392-D35284352727}" dt="2024-09-23T10:53:16.699" v="2758" actId="313"/>
          <ac:spMkLst>
            <pc:docMk/>
            <pc:sldMk cId="1660745120" sldId="294"/>
            <ac:spMk id="3" creationId="{426424BF-370F-1A56-5014-CA27007AAF4E}"/>
          </ac:spMkLst>
        </pc:spChg>
      </pc:sldChg>
      <pc:sldChg chg="addSp delSp modSp new mod setBg">
        <pc:chgData name="Patrick Jacob" userId="97dabbf521e30788" providerId="LiveId" clId="{6C0CA141-5626-4792-B392-D35284352727}" dt="2024-09-30T11:46:17.810" v="5063" actId="26606"/>
        <pc:sldMkLst>
          <pc:docMk/>
          <pc:sldMk cId="2330443872" sldId="295"/>
        </pc:sldMkLst>
        <pc:spChg chg="mod">
          <ac:chgData name="Patrick Jacob" userId="97dabbf521e30788" providerId="LiveId" clId="{6C0CA141-5626-4792-B392-D35284352727}" dt="2024-09-30T11:46:17.810" v="5063" actId="26606"/>
          <ac:spMkLst>
            <pc:docMk/>
            <pc:sldMk cId="2330443872" sldId="295"/>
            <ac:spMk id="2" creationId="{BD6BE50D-5856-DAE0-8FC9-798E07A2C1FB}"/>
          </ac:spMkLst>
        </pc:spChg>
        <pc:spChg chg="mod">
          <ac:chgData name="Patrick Jacob" userId="97dabbf521e30788" providerId="LiveId" clId="{6C0CA141-5626-4792-B392-D35284352727}" dt="2024-09-30T11:46:17.810" v="5063" actId="26606"/>
          <ac:spMkLst>
            <pc:docMk/>
            <pc:sldMk cId="2330443872" sldId="295"/>
            <ac:spMk id="3" creationId="{20210C4E-DC1C-417F-5ED1-8DC3567FA707}"/>
          </ac:spMkLst>
        </pc:spChg>
        <pc:spChg chg="del mod">
          <ac:chgData name="Patrick Jacob" userId="97dabbf521e30788" providerId="LiveId" clId="{6C0CA141-5626-4792-B392-D35284352727}" dt="2024-09-23T06:38:49.709" v="419" actId="478"/>
          <ac:spMkLst>
            <pc:docMk/>
            <pc:sldMk cId="2330443872" sldId="295"/>
            <ac:spMk id="4" creationId="{D38501C7-9231-D38A-259E-0E37293308D8}"/>
          </ac:spMkLst>
        </pc:spChg>
        <pc:spChg chg="add del">
          <ac:chgData name="Patrick Jacob" userId="97dabbf521e30788" providerId="LiveId" clId="{6C0CA141-5626-4792-B392-D35284352727}" dt="2024-09-23T10:53:36.031" v="2760" actId="26606"/>
          <ac:spMkLst>
            <pc:docMk/>
            <pc:sldMk cId="2330443872" sldId="295"/>
            <ac:spMk id="9" creationId="{C0763A76-9F1C-4FC5-82B7-DD475DA461B2}"/>
          </ac:spMkLst>
        </pc:spChg>
        <pc:spChg chg="add del">
          <ac:chgData name="Patrick Jacob" userId="97dabbf521e30788" providerId="LiveId" clId="{6C0CA141-5626-4792-B392-D35284352727}" dt="2024-09-23T10:53:36.031" v="2760" actId="26606"/>
          <ac:spMkLst>
            <pc:docMk/>
            <pc:sldMk cId="2330443872" sldId="295"/>
            <ac:spMk id="11" creationId="{E81BF4F6-F2CF-4984-9D14-D6966D92F99F}"/>
          </ac:spMkLst>
        </pc:spChg>
        <pc:spChg chg="add">
          <ac:chgData name="Patrick Jacob" userId="97dabbf521e30788" providerId="LiveId" clId="{6C0CA141-5626-4792-B392-D35284352727}" dt="2024-09-30T11:46:17.810" v="5063" actId="26606"/>
          <ac:spMkLst>
            <pc:docMk/>
            <pc:sldMk cId="2330443872" sldId="295"/>
            <ac:spMk id="5134" creationId="{1ECAB1E8-8195-4748-BE71-FF806D86892E}"/>
          </ac:spMkLst>
        </pc:spChg>
        <pc:spChg chg="add">
          <ac:chgData name="Patrick Jacob" userId="97dabbf521e30788" providerId="LiveId" clId="{6C0CA141-5626-4792-B392-D35284352727}" dt="2024-09-30T11:46:17.810" v="5063" actId="26606"/>
          <ac:spMkLst>
            <pc:docMk/>
            <pc:sldMk cId="2330443872" sldId="295"/>
            <ac:spMk id="5136" creationId="{57F6BDD4-E066-4008-8011-6CC31AEB4556}"/>
          </ac:spMkLst>
        </pc:spChg>
        <pc:spChg chg="add">
          <ac:chgData name="Patrick Jacob" userId="97dabbf521e30788" providerId="LiveId" clId="{6C0CA141-5626-4792-B392-D35284352727}" dt="2024-09-30T11:46:17.810" v="5063" actId="26606"/>
          <ac:spMkLst>
            <pc:docMk/>
            <pc:sldMk cId="2330443872" sldId="295"/>
            <ac:spMk id="5138" creationId="{2711A8FB-68FC-45FC-B01E-38F809E2D439}"/>
          </ac:spMkLst>
        </pc:spChg>
        <pc:spChg chg="add">
          <ac:chgData name="Patrick Jacob" userId="97dabbf521e30788" providerId="LiveId" clId="{6C0CA141-5626-4792-B392-D35284352727}" dt="2024-09-30T11:46:17.810" v="5063" actId="26606"/>
          <ac:spMkLst>
            <pc:docMk/>
            <pc:sldMk cId="2330443872" sldId="295"/>
            <ac:spMk id="5140" creationId="{2A865FE3-5FC9-4049-87CF-30019C46C0F5}"/>
          </ac:spMkLst>
        </pc:spChg>
        <pc:grpChg chg="add del">
          <ac:chgData name="Patrick Jacob" userId="97dabbf521e30788" providerId="LiveId" clId="{6C0CA141-5626-4792-B392-D35284352727}" dt="2024-09-30T11:46:17.810" v="5063" actId="26606"/>
          <ac:grpSpMkLst>
            <pc:docMk/>
            <pc:sldMk cId="2330443872" sldId="295"/>
            <ac:grpSpMk id="5127" creationId="{1FD67D68-9B83-C338-8342-3348D8F22347}"/>
          </ac:grpSpMkLst>
        </pc:grpChg>
        <pc:picChg chg="add del">
          <ac:chgData name="Patrick Jacob" userId="97dabbf521e30788" providerId="LiveId" clId="{6C0CA141-5626-4792-B392-D35284352727}" dt="2024-09-23T10:53:36.031" v="2760" actId="26606"/>
          <ac:picMkLst>
            <pc:docMk/>
            <pc:sldMk cId="2330443872" sldId="295"/>
            <ac:picMk id="5" creationId="{F35B1754-85DE-3C54-8EEE-4BA43667EF38}"/>
          </ac:picMkLst>
        </pc:picChg>
        <pc:picChg chg="add mod">
          <ac:chgData name="Patrick Jacob" userId="97dabbf521e30788" providerId="LiveId" clId="{6C0CA141-5626-4792-B392-D35284352727}" dt="2024-09-30T11:46:17.810" v="5063" actId="26606"/>
          <ac:picMkLst>
            <pc:docMk/>
            <pc:sldMk cId="2330443872" sldId="295"/>
            <ac:picMk id="5122" creationId="{40052E43-EE09-EFBE-0489-1F28530D8AF3}"/>
          </ac:picMkLst>
        </pc:picChg>
      </pc:sldChg>
      <pc:sldChg chg="addSp delSp modSp new mod ord setBg">
        <pc:chgData name="Patrick Jacob" userId="97dabbf521e30788" providerId="LiveId" clId="{6C0CA141-5626-4792-B392-D35284352727}" dt="2024-09-30T07:04:13.760" v="5060"/>
        <pc:sldMkLst>
          <pc:docMk/>
          <pc:sldMk cId="3895039890" sldId="296"/>
        </pc:sldMkLst>
        <pc:spChg chg="mod">
          <ac:chgData name="Patrick Jacob" userId="97dabbf521e30788" providerId="LiveId" clId="{6C0CA141-5626-4792-B392-D35284352727}" dt="2024-09-30T06:31:51.980" v="3388" actId="26606"/>
          <ac:spMkLst>
            <pc:docMk/>
            <pc:sldMk cId="3895039890" sldId="296"/>
            <ac:spMk id="2" creationId="{CB764891-CB9D-F86A-87EC-233B5A1E0D90}"/>
          </ac:spMkLst>
        </pc:spChg>
        <pc:spChg chg="mod ord">
          <ac:chgData name="Patrick Jacob" userId="97dabbf521e30788" providerId="LiveId" clId="{6C0CA141-5626-4792-B392-D35284352727}" dt="2024-09-30T06:31:51.980" v="3388" actId="26606"/>
          <ac:spMkLst>
            <pc:docMk/>
            <pc:sldMk cId="3895039890" sldId="296"/>
            <ac:spMk id="3" creationId="{375B0F68-3F6C-BF65-0F94-DB94279BC03F}"/>
          </ac:spMkLst>
        </pc:spChg>
        <pc:spChg chg="del">
          <ac:chgData name="Patrick Jacob" userId="97dabbf521e30788" providerId="LiveId" clId="{6C0CA141-5626-4792-B392-D35284352727}" dt="2024-09-23T11:10:16.831" v="3154" actId="478"/>
          <ac:spMkLst>
            <pc:docMk/>
            <pc:sldMk cId="3895039890" sldId="296"/>
            <ac:spMk id="4" creationId="{40CF951E-6D32-358E-B855-CCD230E15F28}"/>
          </ac:spMkLst>
        </pc:spChg>
        <pc:grpChg chg="add">
          <ac:chgData name="Patrick Jacob" userId="97dabbf521e30788" providerId="LiveId" clId="{6C0CA141-5626-4792-B392-D35284352727}" dt="2024-09-30T06:31:51.980" v="3388" actId="26606"/>
          <ac:grpSpMkLst>
            <pc:docMk/>
            <pc:sldMk cId="3895039890" sldId="296"/>
            <ac:grpSpMk id="2055" creationId="{31C49F18-8757-4E87-5C2E-9D6D7B82BA3B}"/>
          </ac:grpSpMkLst>
        </pc:grpChg>
        <pc:picChg chg="add mod">
          <ac:chgData name="Patrick Jacob" userId="97dabbf521e30788" providerId="LiveId" clId="{6C0CA141-5626-4792-B392-D35284352727}" dt="2024-09-30T06:31:51.980" v="3388" actId="26606"/>
          <ac:picMkLst>
            <pc:docMk/>
            <pc:sldMk cId="3895039890" sldId="296"/>
            <ac:picMk id="2050" creationId="{8016FAE8-09B9-F993-09A5-97036D8D0C3B}"/>
          </ac:picMkLst>
        </pc:picChg>
      </pc:sldChg>
      <pc:sldChg chg="addSp modSp new del mod">
        <pc:chgData name="Patrick Jacob" userId="97dabbf521e30788" providerId="LiveId" clId="{6C0CA141-5626-4792-B392-D35284352727}" dt="2024-09-23T10:28:36.016" v="2349" actId="47"/>
        <pc:sldMkLst>
          <pc:docMk/>
          <pc:sldMk cId="1481197749" sldId="297"/>
        </pc:sldMkLst>
        <pc:spChg chg="mod">
          <ac:chgData name="Patrick Jacob" userId="97dabbf521e30788" providerId="LiveId" clId="{6C0CA141-5626-4792-B392-D35284352727}" dt="2024-09-23T08:33:09.181" v="640" actId="20577"/>
          <ac:spMkLst>
            <pc:docMk/>
            <pc:sldMk cId="1481197749" sldId="297"/>
            <ac:spMk id="2" creationId="{BE14E1DC-9FEC-E0B9-B791-46D0B34647D2}"/>
          </ac:spMkLst>
        </pc:spChg>
        <pc:picChg chg="add mod">
          <ac:chgData name="Patrick Jacob" userId="97dabbf521e30788" providerId="LiveId" clId="{6C0CA141-5626-4792-B392-D35284352727}" dt="2024-09-23T09:08:04.623" v="642" actId="1036"/>
          <ac:picMkLst>
            <pc:docMk/>
            <pc:sldMk cId="1481197749" sldId="297"/>
            <ac:picMk id="5" creationId="{1CF23012-93AD-55E7-21E6-14EE35F1F94B}"/>
          </ac:picMkLst>
        </pc:picChg>
      </pc:sldChg>
      <pc:sldChg chg="addSp delSp modSp new mod setBg">
        <pc:chgData name="Patrick Jacob" userId="97dabbf521e30788" providerId="LiveId" clId="{6C0CA141-5626-4792-B392-D35284352727}" dt="2024-09-23T10:50:32.833" v="2740" actId="20577"/>
        <pc:sldMkLst>
          <pc:docMk/>
          <pc:sldMk cId="4117330822" sldId="298"/>
        </pc:sldMkLst>
        <pc:spChg chg="mod">
          <ac:chgData name="Patrick Jacob" userId="97dabbf521e30788" providerId="LiveId" clId="{6C0CA141-5626-4792-B392-D35284352727}" dt="2024-09-23T10:50:32.833" v="2740" actId="20577"/>
          <ac:spMkLst>
            <pc:docMk/>
            <pc:sldMk cId="4117330822" sldId="298"/>
            <ac:spMk id="2" creationId="{9B1D8568-1C1C-4723-319B-232F3E458F9C}"/>
          </ac:spMkLst>
        </pc:spChg>
        <pc:spChg chg="mod">
          <ac:chgData name="Patrick Jacob" userId="97dabbf521e30788" providerId="LiveId" clId="{6C0CA141-5626-4792-B392-D35284352727}" dt="2024-09-23T10:42:21.333" v="2697" actId="26606"/>
          <ac:spMkLst>
            <pc:docMk/>
            <pc:sldMk cId="4117330822" sldId="298"/>
            <ac:spMk id="3" creationId="{E6C2A224-AE14-DC28-3A0F-2B20107677C8}"/>
          </ac:spMkLst>
        </pc:spChg>
        <pc:spChg chg="del">
          <ac:chgData name="Patrick Jacob" userId="97dabbf521e30788" providerId="LiveId" clId="{6C0CA141-5626-4792-B392-D35284352727}" dt="2024-09-23T10:41:41.958" v="2693" actId="478"/>
          <ac:spMkLst>
            <pc:docMk/>
            <pc:sldMk cId="4117330822" sldId="298"/>
            <ac:spMk id="4" creationId="{7FFB0F71-865F-8498-3CD7-1B23A0B033DB}"/>
          </ac:spMkLst>
        </pc:spChg>
        <pc:spChg chg="add del">
          <ac:chgData name="Patrick Jacob" userId="97dabbf521e30788" providerId="LiveId" clId="{6C0CA141-5626-4792-B392-D35284352727}" dt="2024-09-23T10:42:21.333" v="2697" actId="26606"/>
          <ac:spMkLst>
            <pc:docMk/>
            <pc:sldMk cId="4117330822" sldId="298"/>
            <ac:spMk id="1033" creationId="{231BF440-39FA-4087-84CC-2EEC0BBDAF29}"/>
          </ac:spMkLst>
        </pc:spChg>
        <pc:spChg chg="add del">
          <ac:chgData name="Patrick Jacob" userId="97dabbf521e30788" providerId="LiveId" clId="{6C0CA141-5626-4792-B392-D35284352727}" dt="2024-09-23T10:42:21.333" v="2697" actId="26606"/>
          <ac:spMkLst>
            <pc:docMk/>
            <pc:sldMk cId="4117330822" sldId="298"/>
            <ac:spMk id="1035" creationId="{F04E4CBA-303B-48BD-8451-C2701CB0EEBF}"/>
          </ac:spMkLst>
        </pc:spChg>
        <pc:spChg chg="add del">
          <ac:chgData name="Patrick Jacob" userId="97dabbf521e30788" providerId="LiveId" clId="{6C0CA141-5626-4792-B392-D35284352727}" dt="2024-09-23T10:42:21.333" v="2697" actId="26606"/>
          <ac:spMkLst>
            <pc:docMk/>
            <pc:sldMk cId="4117330822" sldId="298"/>
            <ac:spMk id="1037" creationId="{F6CA58B3-AFCC-4A40-9882-50D5080879B0}"/>
          </ac:spMkLst>
        </pc:spChg>
        <pc:spChg chg="add del">
          <ac:chgData name="Patrick Jacob" userId="97dabbf521e30788" providerId="LiveId" clId="{6C0CA141-5626-4792-B392-D35284352727}" dt="2024-09-23T10:42:21.333" v="2697" actId="26606"/>
          <ac:spMkLst>
            <pc:docMk/>
            <pc:sldMk cId="4117330822" sldId="298"/>
            <ac:spMk id="1039" creationId="{75C56826-D4E5-42ED-8529-079651CB3005}"/>
          </ac:spMkLst>
        </pc:spChg>
        <pc:spChg chg="add del">
          <ac:chgData name="Patrick Jacob" userId="97dabbf521e30788" providerId="LiveId" clId="{6C0CA141-5626-4792-B392-D35284352727}" dt="2024-09-23T10:42:21.333" v="2697" actId="26606"/>
          <ac:spMkLst>
            <pc:docMk/>
            <pc:sldMk cId="4117330822" sldId="298"/>
            <ac:spMk id="1041" creationId="{82095FCE-EF05-4443-B97A-85DEE3A5CA17}"/>
          </ac:spMkLst>
        </pc:spChg>
        <pc:spChg chg="add del">
          <ac:chgData name="Patrick Jacob" userId="97dabbf521e30788" providerId="LiveId" clId="{6C0CA141-5626-4792-B392-D35284352727}" dt="2024-09-23T10:42:21.333" v="2697" actId="26606"/>
          <ac:spMkLst>
            <pc:docMk/>
            <pc:sldMk cId="4117330822" sldId="298"/>
            <ac:spMk id="1043" creationId="{CA00AE6B-AA30-4CF8-BA6F-339B780AD76C}"/>
          </ac:spMkLst>
        </pc:spChg>
        <pc:grpChg chg="add">
          <ac:chgData name="Patrick Jacob" userId="97dabbf521e30788" providerId="LiveId" clId="{6C0CA141-5626-4792-B392-D35284352727}" dt="2024-09-23T10:42:21.333" v="2697" actId="26606"/>
          <ac:grpSpMkLst>
            <pc:docMk/>
            <pc:sldMk cId="4117330822" sldId="298"/>
            <ac:grpSpMk id="1048" creationId="{434FA563-76F6-CDCF-AEA0-A7B78E44647B}"/>
          </ac:grpSpMkLst>
        </pc:grpChg>
        <pc:picChg chg="add mod ord">
          <ac:chgData name="Patrick Jacob" userId="97dabbf521e30788" providerId="LiveId" clId="{6C0CA141-5626-4792-B392-D35284352727}" dt="2024-09-23T10:42:21.333" v="2697" actId="26606"/>
          <ac:picMkLst>
            <pc:docMk/>
            <pc:sldMk cId="4117330822" sldId="298"/>
            <ac:picMk id="1026" creationId="{889ACB25-436A-FB6A-CD1D-6D8097B4D54A}"/>
          </ac:picMkLst>
        </pc:picChg>
        <pc:picChg chg="add del mod ord">
          <ac:chgData name="Patrick Jacob" userId="97dabbf521e30788" providerId="LiveId" clId="{6C0CA141-5626-4792-B392-D35284352727}" dt="2024-09-23T10:42:16.346" v="2696" actId="478"/>
          <ac:picMkLst>
            <pc:docMk/>
            <pc:sldMk cId="4117330822" sldId="298"/>
            <ac:picMk id="1028" creationId="{CC8BBDBA-7358-CB84-3EA3-16AE7ACD2368}"/>
          </ac:picMkLst>
        </pc:picChg>
      </pc:sldChg>
      <pc:sldChg chg="addSp delSp modSp new mod setBg">
        <pc:chgData name="Patrick Jacob" userId="97dabbf521e30788" providerId="LiveId" clId="{6C0CA141-5626-4792-B392-D35284352727}" dt="2024-09-30T11:45:46.188" v="5062" actId="26606"/>
        <pc:sldMkLst>
          <pc:docMk/>
          <pc:sldMk cId="1480073091" sldId="299"/>
        </pc:sldMkLst>
        <pc:spChg chg="mod">
          <ac:chgData name="Patrick Jacob" userId="97dabbf521e30788" providerId="LiveId" clId="{6C0CA141-5626-4792-B392-D35284352727}" dt="2024-09-30T11:45:46.188" v="5062" actId="26606"/>
          <ac:spMkLst>
            <pc:docMk/>
            <pc:sldMk cId="1480073091" sldId="299"/>
            <ac:spMk id="2" creationId="{7CAED0C8-867B-7C4B-E84B-A016076AB054}"/>
          </ac:spMkLst>
        </pc:spChg>
        <pc:spChg chg="mod ord">
          <ac:chgData name="Patrick Jacob" userId="97dabbf521e30788" providerId="LiveId" clId="{6C0CA141-5626-4792-B392-D35284352727}" dt="2024-09-30T11:45:46.188" v="5062" actId="26606"/>
          <ac:spMkLst>
            <pc:docMk/>
            <pc:sldMk cId="1480073091" sldId="299"/>
            <ac:spMk id="3" creationId="{418548B2-FE6A-3221-2A54-75BEEBEFB1C3}"/>
          </ac:spMkLst>
        </pc:spChg>
        <pc:spChg chg="del">
          <ac:chgData name="Patrick Jacob" userId="97dabbf521e30788" providerId="LiveId" clId="{6C0CA141-5626-4792-B392-D35284352727}" dt="2024-09-23T10:49:59.461" v="2724" actId="478"/>
          <ac:spMkLst>
            <pc:docMk/>
            <pc:sldMk cId="1480073091" sldId="299"/>
            <ac:spMk id="4" creationId="{A929238E-E84D-6F64-021B-471299640262}"/>
          </ac:spMkLst>
        </pc:spChg>
        <pc:spChg chg="add del">
          <ac:chgData name="Patrick Jacob" userId="97dabbf521e30788" providerId="LiveId" clId="{6C0CA141-5626-4792-B392-D35284352727}" dt="2024-09-23T10:52:07.645" v="2748" actId="26606"/>
          <ac:spMkLst>
            <pc:docMk/>
            <pc:sldMk cId="1480073091" sldId="299"/>
            <ac:spMk id="4107" creationId="{B65C0385-5E30-4D2E-AF9F-4639659D34E9}"/>
          </ac:spMkLst>
        </pc:spChg>
        <pc:spChg chg="add del">
          <ac:chgData name="Patrick Jacob" userId="97dabbf521e30788" providerId="LiveId" clId="{6C0CA141-5626-4792-B392-D35284352727}" dt="2024-09-23T10:52:07.645" v="2748" actId="26606"/>
          <ac:spMkLst>
            <pc:docMk/>
            <pc:sldMk cId="1480073091" sldId="299"/>
            <ac:spMk id="4108" creationId="{E335820B-3A29-42C5-AA8D-10ECA43CD985}"/>
          </ac:spMkLst>
        </pc:spChg>
        <pc:spChg chg="add">
          <ac:chgData name="Patrick Jacob" userId="97dabbf521e30788" providerId="LiveId" clId="{6C0CA141-5626-4792-B392-D35284352727}" dt="2024-09-30T11:45:46.188" v="5062" actId="26606"/>
          <ac:spMkLst>
            <pc:docMk/>
            <pc:sldMk cId="1480073091" sldId="299"/>
            <ac:spMk id="4115" creationId="{E45CA849-654C-4173-AD99-B3A2528275F5}"/>
          </ac:spMkLst>
        </pc:spChg>
        <pc:spChg chg="add">
          <ac:chgData name="Patrick Jacob" userId="97dabbf521e30788" providerId="LiveId" clId="{6C0CA141-5626-4792-B392-D35284352727}" dt="2024-09-30T11:45:46.188" v="5062" actId="26606"/>
          <ac:spMkLst>
            <pc:docMk/>
            <pc:sldMk cId="1480073091" sldId="299"/>
            <ac:spMk id="4117" creationId="{3E23A947-2D45-4208-AE2B-64948C87A3EB}"/>
          </ac:spMkLst>
        </pc:spChg>
        <pc:spChg chg="add">
          <ac:chgData name="Patrick Jacob" userId="97dabbf521e30788" providerId="LiveId" clId="{6C0CA141-5626-4792-B392-D35284352727}" dt="2024-09-30T11:45:46.188" v="5062" actId="26606"/>
          <ac:spMkLst>
            <pc:docMk/>
            <pc:sldMk cId="1480073091" sldId="299"/>
            <ac:spMk id="4119" creationId="{E5BBB0F9-6A59-4D02-A9C7-A2D6516684CE}"/>
          </ac:spMkLst>
        </pc:spChg>
        <pc:grpChg chg="add del">
          <ac:chgData name="Patrick Jacob" userId="97dabbf521e30788" providerId="LiveId" clId="{6C0CA141-5626-4792-B392-D35284352727}" dt="2024-09-23T10:52:06.201" v="2746" actId="26606"/>
          <ac:grpSpMkLst>
            <pc:docMk/>
            <pc:sldMk cId="1480073091" sldId="299"/>
            <ac:grpSpMk id="4103" creationId="{6258F736-B256-8039-9DC6-F4E49A5C5AD5}"/>
          </ac:grpSpMkLst>
        </pc:grpChg>
        <pc:grpChg chg="add del">
          <ac:chgData name="Patrick Jacob" userId="97dabbf521e30788" providerId="LiveId" clId="{6C0CA141-5626-4792-B392-D35284352727}" dt="2024-09-30T11:45:46.188" v="5062" actId="26606"/>
          <ac:grpSpMkLst>
            <pc:docMk/>
            <pc:sldMk cId="1480073091" sldId="299"/>
            <ac:grpSpMk id="4110" creationId="{6258F736-B256-8039-9DC6-F4E49A5C5AD5}"/>
          </ac:grpSpMkLst>
        </pc:grpChg>
        <pc:picChg chg="add mod ord">
          <ac:chgData name="Patrick Jacob" userId="97dabbf521e30788" providerId="LiveId" clId="{6C0CA141-5626-4792-B392-D35284352727}" dt="2024-09-30T11:45:46.188" v="5062" actId="26606"/>
          <ac:picMkLst>
            <pc:docMk/>
            <pc:sldMk cId="1480073091" sldId="299"/>
            <ac:picMk id="4098" creationId="{A1990150-1722-671A-3A81-715720418A7F}"/>
          </ac:picMkLst>
        </pc:picChg>
      </pc:sldChg>
      <pc:sldChg chg="addSp delSp modSp new mod setBg">
        <pc:chgData name="Patrick Jacob" userId="97dabbf521e30788" providerId="LiveId" clId="{6C0CA141-5626-4792-B392-D35284352727}" dt="2024-09-30T11:45:19.208" v="5061" actId="26606"/>
        <pc:sldMkLst>
          <pc:docMk/>
          <pc:sldMk cId="318947911" sldId="300"/>
        </pc:sldMkLst>
        <pc:spChg chg="mod">
          <ac:chgData name="Patrick Jacob" userId="97dabbf521e30788" providerId="LiveId" clId="{6C0CA141-5626-4792-B392-D35284352727}" dt="2024-09-23T10:44:25.263" v="2713" actId="26606"/>
          <ac:spMkLst>
            <pc:docMk/>
            <pc:sldMk cId="318947911" sldId="300"/>
            <ac:spMk id="2" creationId="{E77F64B9-2814-87D8-ED8D-340BC53EE7C9}"/>
          </ac:spMkLst>
        </pc:spChg>
        <pc:spChg chg="mod">
          <ac:chgData name="Patrick Jacob" userId="97dabbf521e30788" providerId="LiveId" clId="{6C0CA141-5626-4792-B392-D35284352727}" dt="2024-09-30T11:45:19.208" v="5061" actId="26606"/>
          <ac:spMkLst>
            <pc:docMk/>
            <pc:sldMk cId="318947911" sldId="300"/>
            <ac:spMk id="3" creationId="{CC6CE97A-E00F-97EF-2723-5285FE527712}"/>
          </ac:spMkLst>
        </pc:spChg>
        <pc:spChg chg="del">
          <ac:chgData name="Patrick Jacob" userId="97dabbf521e30788" providerId="LiveId" clId="{6C0CA141-5626-4792-B392-D35284352727}" dt="2024-09-23T10:42:46.955" v="2699" actId="478"/>
          <ac:spMkLst>
            <pc:docMk/>
            <pc:sldMk cId="318947911" sldId="300"/>
            <ac:spMk id="4" creationId="{F0BCCA06-FDF0-1E24-3B4B-DCA0B07DF8C1}"/>
          </ac:spMkLst>
        </pc:spChg>
        <pc:spChg chg="add del">
          <ac:chgData name="Patrick Jacob" userId="97dabbf521e30788" providerId="LiveId" clId="{6C0CA141-5626-4792-B392-D35284352727}" dt="2024-09-30T11:45:19.208" v="5061" actId="26606"/>
          <ac:spMkLst>
            <pc:docMk/>
            <pc:sldMk cId="318947911" sldId="300"/>
            <ac:spMk id="2065" creationId="{231BF440-39FA-4087-84CC-2EEC0BBDAF29}"/>
          </ac:spMkLst>
        </pc:spChg>
        <pc:spChg chg="add del">
          <ac:chgData name="Patrick Jacob" userId="97dabbf521e30788" providerId="LiveId" clId="{6C0CA141-5626-4792-B392-D35284352727}" dt="2024-09-30T11:45:19.208" v="5061" actId="26606"/>
          <ac:spMkLst>
            <pc:docMk/>
            <pc:sldMk cId="318947911" sldId="300"/>
            <ac:spMk id="2067" creationId="{F04E4CBA-303B-48BD-8451-C2701CB0EEBF}"/>
          </ac:spMkLst>
        </pc:spChg>
        <pc:spChg chg="add del">
          <ac:chgData name="Patrick Jacob" userId="97dabbf521e30788" providerId="LiveId" clId="{6C0CA141-5626-4792-B392-D35284352727}" dt="2024-09-30T11:45:19.208" v="5061" actId="26606"/>
          <ac:spMkLst>
            <pc:docMk/>
            <pc:sldMk cId="318947911" sldId="300"/>
            <ac:spMk id="2069" creationId="{F6CA58B3-AFCC-4A40-9882-50D5080879B0}"/>
          </ac:spMkLst>
        </pc:spChg>
        <pc:spChg chg="add del">
          <ac:chgData name="Patrick Jacob" userId="97dabbf521e30788" providerId="LiveId" clId="{6C0CA141-5626-4792-B392-D35284352727}" dt="2024-09-30T11:45:19.208" v="5061" actId="26606"/>
          <ac:spMkLst>
            <pc:docMk/>
            <pc:sldMk cId="318947911" sldId="300"/>
            <ac:spMk id="2071" creationId="{75C56826-D4E5-42ED-8529-079651CB3005}"/>
          </ac:spMkLst>
        </pc:spChg>
        <pc:spChg chg="add del">
          <ac:chgData name="Patrick Jacob" userId="97dabbf521e30788" providerId="LiveId" clId="{6C0CA141-5626-4792-B392-D35284352727}" dt="2024-09-30T11:45:19.208" v="5061" actId="26606"/>
          <ac:spMkLst>
            <pc:docMk/>
            <pc:sldMk cId="318947911" sldId="300"/>
            <ac:spMk id="2073" creationId="{82095FCE-EF05-4443-B97A-85DEE3A5CA17}"/>
          </ac:spMkLst>
        </pc:spChg>
        <pc:spChg chg="add del">
          <ac:chgData name="Patrick Jacob" userId="97dabbf521e30788" providerId="LiveId" clId="{6C0CA141-5626-4792-B392-D35284352727}" dt="2024-09-30T11:45:19.208" v="5061" actId="26606"/>
          <ac:spMkLst>
            <pc:docMk/>
            <pc:sldMk cId="318947911" sldId="300"/>
            <ac:spMk id="2075" creationId="{CA00AE6B-AA30-4CF8-BA6F-339B780AD76C}"/>
          </ac:spMkLst>
        </pc:spChg>
        <pc:spChg chg="add">
          <ac:chgData name="Patrick Jacob" userId="97dabbf521e30788" providerId="LiveId" clId="{6C0CA141-5626-4792-B392-D35284352727}" dt="2024-09-30T11:45:19.208" v="5061" actId="26606"/>
          <ac:spMkLst>
            <pc:docMk/>
            <pc:sldMk cId="318947911" sldId="300"/>
            <ac:spMk id="2080" creationId="{231BF440-39FA-4087-84CC-2EEC0BBDAF29}"/>
          </ac:spMkLst>
        </pc:spChg>
        <pc:spChg chg="add">
          <ac:chgData name="Patrick Jacob" userId="97dabbf521e30788" providerId="LiveId" clId="{6C0CA141-5626-4792-B392-D35284352727}" dt="2024-09-30T11:45:19.208" v="5061" actId="26606"/>
          <ac:spMkLst>
            <pc:docMk/>
            <pc:sldMk cId="318947911" sldId="300"/>
            <ac:spMk id="2082" creationId="{F04E4CBA-303B-48BD-8451-C2701CB0EEBF}"/>
          </ac:spMkLst>
        </pc:spChg>
        <pc:spChg chg="add">
          <ac:chgData name="Patrick Jacob" userId="97dabbf521e30788" providerId="LiveId" clId="{6C0CA141-5626-4792-B392-D35284352727}" dt="2024-09-30T11:45:19.208" v="5061" actId="26606"/>
          <ac:spMkLst>
            <pc:docMk/>
            <pc:sldMk cId="318947911" sldId="300"/>
            <ac:spMk id="2084" creationId="{F6CA58B3-AFCC-4A40-9882-50D5080879B0}"/>
          </ac:spMkLst>
        </pc:spChg>
        <pc:spChg chg="add">
          <ac:chgData name="Patrick Jacob" userId="97dabbf521e30788" providerId="LiveId" clId="{6C0CA141-5626-4792-B392-D35284352727}" dt="2024-09-30T11:45:19.208" v="5061" actId="26606"/>
          <ac:spMkLst>
            <pc:docMk/>
            <pc:sldMk cId="318947911" sldId="300"/>
            <ac:spMk id="2086" creationId="{75C56826-D4E5-42ED-8529-079651CB3005}"/>
          </ac:spMkLst>
        </pc:spChg>
        <pc:spChg chg="add">
          <ac:chgData name="Patrick Jacob" userId="97dabbf521e30788" providerId="LiveId" clId="{6C0CA141-5626-4792-B392-D35284352727}" dt="2024-09-30T11:45:19.208" v="5061" actId="26606"/>
          <ac:spMkLst>
            <pc:docMk/>
            <pc:sldMk cId="318947911" sldId="300"/>
            <ac:spMk id="2088" creationId="{82095FCE-EF05-4443-B97A-85DEE3A5CA17}"/>
          </ac:spMkLst>
        </pc:spChg>
        <pc:spChg chg="add">
          <ac:chgData name="Patrick Jacob" userId="97dabbf521e30788" providerId="LiveId" clId="{6C0CA141-5626-4792-B392-D35284352727}" dt="2024-09-30T11:45:19.208" v="5061" actId="26606"/>
          <ac:spMkLst>
            <pc:docMk/>
            <pc:sldMk cId="318947911" sldId="300"/>
            <ac:spMk id="2090" creationId="{CA00AE6B-AA30-4CF8-BA6F-339B780AD76C}"/>
          </ac:spMkLst>
        </pc:spChg>
        <pc:picChg chg="add del mod">
          <ac:chgData name="Patrick Jacob" userId="97dabbf521e30788" providerId="LiveId" clId="{6C0CA141-5626-4792-B392-D35284352727}" dt="2024-09-23T10:42:54.387" v="2700" actId="478"/>
          <ac:picMkLst>
            <pc:docMk/>
            <pc:sldMk cId="318947911" sldId="300"/>
            <ac:picMk id="5" creationId="{6773B7B4-E40C-7942-1184-F58997E693AD}"/>
          </ac:picMkLst>
        </pc:picChg>
        <pc:picChg chg="add del mod">
          <ac:chgData name="Patrick Jacob" userId="97dabbf521e30788" providerId="LiveId" clId="{6C0CA141-5626-4792-B392-D35284352727}" dt="2024-09-23T10:43:30.683" v="2706" actId="478"/>
          <ac:picMkLst>
            <pc:docMk/>
            <pc:sldMk cId="318947911" sldId="300"/>
            <ac:picMk id="2050" creationId="{EB35EB53-6350-9ABD-1E37-2FBD4B8B3D09}"/>
          </ac:picMkLst>
        </pc:picChg>
        <pc:picChg chg="add del mod">
          <ac:chgData name="Patrick Jacob" userId="97dabbf521e30788" providerId="LiveId" clId="{6C0CA141-5626-4792-B392-D35284352727}" dt="2024-09-23T10:43:37.279" v="2707" actId="478"/>
          <ac:picMkLst>
            <pc:docMk/>
            <pc:sldMk cId="318947911" sldId="300"/>
            <ac:picMk id="2052" creationId="{7D0BD113-C5B9-7078-2FFA-BF6515750C22}"/>
          </ac:picMkLst>
        </pc:picChg>
        <pc:picChg chg="add del">
          <ac:chgData name="Patrick Jacob" userId="97dabbf521e30788" providerId="LiveId" clId="{6C0CA141-5626-4792-B392-D35284352727}" dt="2024-09-23T10:44:03.264" v="2710" actId="478"/>
          <ac:picMkLst>
            <pc:docMk/>
            <pc:sldMk cId="318947911" sldId="300"/>
            <ac:picMk id="2054" creationId="{75185F60-8F8B-1B19-D010-215D4BBD3BD7}"/>
          </ac:picMkLst>
        </pc:picChg>
        <pc:picChg chg="add">
          <ac:chgData name="Patrick Jacob" userId="97dabbf521e30788" providerId="LiveId" clId="{6C0CA141-5626-4792-B392-D35284352727}" dt="2024-09-23T10:43:51.323" v="2709"/>
          <ac:picMkLst>
            <pc:docMk/>
            <pc:sldMk cId="318947911" sldId="300"/>
            <ac:picMk id="2056" creationId="{CA0B0726-0CD1-CCA7-8D4D-E2E54CCDEF34}"/>
          </ac:picMkLst>
        </pc:picChg>
        <pc:picChg chg="add mod ord">
          <ac:chgData name="Patrick Jacob" userId="97dabbf521e30788" providerId="LiveId" clId="{6C0CA141-5626-4792-B392-D35284352727}" dt="2024-09-30T11:45:19.208" v="5061" actId="26606"/>
          <ac:picMkLst>
            <pc:docMk/>
            <pc:sldMk cId="318947911" sldId="300"/>
            <ac:picMk id="2058" creationId="{F24882C0-1B39-A8A3-D3D5-2267EACF0221}"/>
          </ac:picMkLst>
        </pc:picChg>
        <pc:picChg chg="add mod ord">
          <ac:chgData name="Patrick Jacob" userId="97dabbf521e30788" providerId="LiveId" clId="{6C0CA141-5626-4792-B392-D35284352727}" dt="2024-09-23T10:44:25.263" v="2713" actId="26606"/>
          <ac:picMkLst>
            <pc:docMk/>
            <pc:sldMk cId="318947911" sldId="300"/>
            <ac:picMk id="2060" creationId="{FC479C1F-6706-2B3C-D165-2F4282759F7F}"/>
          </ac:picMkLst>
        </pc:picChg>
      </pc:sldChg>
      <pc:sldChg chg="addSp delSp modSp new mod setBg modNotesTx">
        <pc:chgData name="Patrick Jacob" userId="97dabbf521e30788" providerId="LiveId" clId="{6C0CA141-5626-4792-B392-D35284352727}" dt="2024-09-23T11:48:34.011" v="3373" actId="20577"/>
        <pc:sldMkLst>
          <pc:docMk/>
          <pc:sldMk cId="3903443712" sldId="301"/>
        </pc:sldMkLst>
        <pc:spChg chg="mod">
          <ac:chgData name="Patrick Jacob" userId="97dabbf521e30788" providerId="LiveId" clId="{6C0CA141-5626-4792-B392-D35284352727}" dt="2024-09-23T10:47:05.768" v="2723" actId="26606"/>
          <ac:spMkLst>
            <pc:docMk/>
            <pc:sldMk cId="3903443712" sldId="301"/>
            <ac:spMk id="2" creationId="{C85A32DE-5CFD-6109-EF93-637414AB5F39}"/>
          </ac:spMkLst>
        </pc:spChg>
        <pc:spChg chg="mod">
          <ac:chgData name="Patrick Jacob" userId="97dabbf521e30788" providerId="LiveId" clId="{6C0CA141-5626-4792-B392-D35284352727}" dt="2024-09-23T10:47:05.768" v="2723" actId="26606"/>
          <ac:spMkLst>
            <pc:docMk/>
            <pc:sldMk cId="3903443712" sldId="301"/>
            <ac:spMk id="3" creationId="{572B5F7C-9FBC-FD7E-3852-28BEDF8EEC9C}"/>
          </ac:spMkLst>
        </pc:spChg>
        <pc:spChg chg="del mod">
          <ac:chgData name="Patrick Jacob" userId="97dabbf521e30788" providerId="LiveId" clId="{6C0CA141-5626-4792-B392-D35284352727}" dt="2024-09-23T10:46:23.400" v="2719" actId="478"/>
          <ac:spMkLst>
            <pc:docMk/>
            <pc:sldMk cId="3903443712" sldId="301"/>
            <ac:spMk id="4" creationId="{4CB07C3E-A472-78FE-CE99-6F68D154DC66}"/>
          </ac:spMkLst>
        </pc:spChg>
        <pc:spChg chg="add">
          <ac:chgData name="Patrick Jacob" userId="97dabbf521e30788" providerId="LiveId" clId="{6C0CA141-5626-4792-B392-D35284352727}" dt="2024-09-23T10:47:05.768" v="2723" actId="26606"/>
          <ac:spMkLst>
            <pc:docMk/>
            <pc:sldMk cId="3903443712" sldId="301"/>
            <ac:spMk id="3091" creationId="{B56CD7E2-FB5A-486A-A8B5-F6088E9F22C6}"/>
          </ac:spMkLst>
        </pc:spChg>
        <pc:spChg chg="add">
          <ac:chgData name="Patrick Jacob" userId="97dabbf521e30788" providerId="LiveId" clId="{6C0CA141-5626-4792-B392-D35284352727}" dt="2024-09-23T10:47:05.768" v="2723" actId="26606"/>
          <ac:spMkLst>
            <pc:docMk/>
            <pc:sldMk cId="3903443712" sldId="301"/>
            <ac:spMk id="3093" creationId="{A61710F7-AE29-4CD8-9F4D-DC8DE021C1A4}"/>
          </ac:spMkLst>
        </pc:spChg>
        <pc:picChg chg="add del">
          <ac:chgData name="Patrick Jacob" userId="97dabbf521e30788" providerId="LiveId" clId="{6C0CA141-5626-4792-B392-D35284352727}" dt="2024-09-23T10:46:17.315" v="2718" actId="478"/>
          <ac:picMkLst>
            <pc:docMk/>
            <pc:sldMk cId="3903443712" sldId="301"/>
            <ac:picMk id="3074" creationId="{D93D72EC-7C8D-0EDC-57F1-A56CC9CD32A3}"/>
          </ac:picMkLst>
        </pc:picChg>
        <pc:picChg chg="add mod">
          <ac:chgData name="Patrick Jacob" userId="97dabbf521e30788" providerId="LiveId" clId="{6C0CA141-5626-4792-B392-D35284352727}" dt="2024-09-23T10:47:05.768" v="2723" actId="26606"/>
          <ac:picMkLst>
            <pc:docMk/>
            <pc:sldMk cId="3903443712" sldId="301"/>
            <ac:picMk id="3076" creationId="{EA28934D-AC0C-B8A4-0AE6-9650663BFC13}"/>
          </ac:picMkLst>
        </pc:picChg>
        <pc:picChg chg="add del">
          <ac:chgData name="Patrick Jacob" userId="97dabbf521e30788" providerId="LiveId" clId="{6C0CA141-5626-4792-B392-D35284352727}" dt="2024-09-23T10:46:17.315" v="2718" actId="478"/>
          <ac:picMkLst>
            <pc:docMk/>
            <pc:sldMk cId="3903443712" sldId="301"/>
            <ac:picMk id="3078" creationId="{BA15DD3F-933F-7956-7C1D-1B84DDD441E5}"/>
          </ac:picMkLst>
        </pc:picChg>
        <pc:picChg chg="add del">
          <ac:chgData name="Patrick Jacob" userId="97dabbf521e30788" providerId="LiveId" clId="{6C0CA141-5626-4792-B392-D35284352727}" dt="2024-09-23T10:46:17.315" v="2718" actId="478"/>
          <ac:picMkLst>
            <pc:docMk/>
            <pc:sldMk cId="3903443712" sldId="301"/>
            <ac:picMk id="3080" creationId="{C8984CFA-8526-2583-80B2-B13B64F80CC3}"/>
          </ac:picMkLst>
        </pc:picChg>
        <pc:picChg chg="add mod">
          <ac:chgData name="Patrick Jacob" userId="97dabbf521e30788" providerId="LiveId" clId="{6C0CA141-5626-4792-B392-D35284352727}" dt="2024-09-23T10:47:05.768" v="2723" actId="26606"/>
          <ac:picMkLst>
            <pc:docMk/>
            <pc:sldMk cId="3903443712" sldId="301"/>
            <ac:picMk id="3082" creationId="{64E8DA4E-5B16-0A76-F5C2-5DB3848C5887}"/>
          </ac:picMkLst>
        </pc:picChg>
        <pc:picChg chg="add mod ord">
          <ac:chgData name="Patrick Jacob" userId="97dabbf521e30788" providerId="LiveId" clId="{6C0CA141-5626-4792-B392-D35284352727}" dt="2024-09-23T10:47:05.768" v="2723" actId="26606"/>
          <ac:picMkLst>
            <pc:docMk/>
            <pc:sldMk cId="3903443712" sldId="301"/>
            <ac:picMk id="3084" creationId="{12DAFF77-CABA-BEB6-CB3C-C81CD8888019}"/>
          </ac:picMkLst>
        </pc:picChg>
        <pc:picChg chg="add mod">
          <ac:chgData name="Patrick Jacob" userId="97dabbf521e30788" providerId="LiveId" clId="{6C0CA141-5626-4792-B392-D35284352727}" dt="2024-09-23T10:47:05.768" v="2723" actId="26606"/>
          <ac:picMkLst>
            <pc:docMk/>
            <pc:sldMk cId="3903443712" sldId="301"/>
            <ac:picMk id="3086" creationId="{E3CDC5A6-A89F-66D2-70BA-404922088B86}"/>
          </ac:picMkLst>
        </pc:picChg>
      </pc:sldChg>
      <pc:sldChg chg="addSp delSp modSp new mod setBg">
        <pc:chgData name="Patrick Jacob" userId="97dabbf521e30788" providerId="LiveId" clId="{6C0CA141-5626-4792-B392-D35284352727}" dt="2024-09-30T11:47:22.757" v="5080" actId="26606"/>
        <pc:sldMkLst>
          <pc:docMk/>
          <pc:sldMk cId="2658533114" sldId="302"/>
        </pc:sldMkLst>
        <pc:spChg chg="mod">
          <ac:chgData name="Patrick Jacob" userId="97dabbf521e30788" providerId="LiveId" clId="{6C0CA141-5626-4792-B392-D35284352727}" dt="2024-09-30T11:47:01.381" v="5066" actId="26606"/>
          <ac:spMkLst>
            <pc:docMk/>
            <pc:sldMk cId="2658533114" sldId="302"/>
            <ac:spMk id="2" creationId="{9F196D47-DD27-D342-7D82-9B0AB902E851}"/>
          </ac:spMkLst>
        </pc:spChg>
        <pc:spChg chg="mod">
          <ac:chgData name="Patrick Jacob" userId="97dabbf521e30788" providerId="LiveId" clId="{6C0CA141-5626-4792-B392-D35284352727}" dt="2024-09-30T11:47:18.232" v="5079" actId="20577"/>
          <ac:spMkLst>
            <pc:docMk/>
            <pc:sldMk cId="2658533114" sldId="302"/>
            <ac:spMk id="3" creationId="{6A8C3E54-60BF-7083-E027-AD2543111A2D}"/>
          </ac:spMkLst>
        </pc:spChg>
        <pc:spChg chg="add del">
          <ac:chgData name="Patrick Jacob" userId="97dabbf521e30788" providerId="LiveId" clId="{6C0CA141-5626-4792-B392-D35284352727}" dt="2024-09-30T11:47:22.757" v="5080" actId="26606"/>
          <ac:spMkLst>
            <pc:docMk/>
            <pc:sldMk cId="2658533114" sldId="302"/>
            <ac:spMk id="9" creationId="{DBC6133C-0615-4CE4-9132-37E609A9BDFA}"/>
          </ac:spMkLst>
        </pc:spChg>
        <pc:spChg chg="add del">
          <ac:chgData name="Patrick Jacob" userId="97dabbf521e30788" providerId="LiveId" clId="{6C0CA141-5626-4792-B392-D35284352727}" dt="2024-09-30T11:47:22.757" v="5080" actId="26606"/>
          <ac:spMkLst>
            <pc:docMk/>
            <pc:sldMk cId="2658533114" sldId="302"/>
            <ac:spMk id="11" creationId="{169CC832-2974-4E8D-90ED-3E2941BA7336}"/>
          </ac:spMkLst>
        </pc:spChg>
        <pc:spChg chg="add del">
          <ac:chgData name="Patrick Jacob" userId="97dabbf521e30788" providerId="LiveId" clId="{6C0CA141-5626-4792-B392-D35284352727}" dt="2024-09-30T11:47:22.757" v="5080" actId="26606"/>
          <ac:spMkLst>
            <pc:docMk/>
            <pc:sldMk cId="2658533114" sldId="302"/>
            <ac:spMk id="13" creationId="{55222F96-971A-4F90-B841-6BAB416C7AC1}"/>
          </ac:spMkLst>
        </pc:spChg>
        <pc:spChg chg="add del">
          <ac:chgData name="Patrick Jacob" userId="97dabbf521e30788" providerId="LiveId" clId="{6C0CA141-5626-4792-B392-D35284352727}" dt="2024-09-30T11:47:22.757" v="5080" actId="26606"/>
          <ac:spMkLst>
            <pc:docMk/>
            <pc:sldMk cId="2658533114" sldId="302"/>
            <ac:spMk id="15" creationId="{08980754-6F4B-43C9-B9BE-127B6BED6586}"/>
          </ac:spMkLst>
        </pc:spChg>
        <pc:spChg chg="add del">
          <ac:chgData name="Patrick Jacob" userId="97dabbf521e30788" providerId="LiveId" clId="{6C0CA141-5626-4792-B392-D35284352727}" dt="2024-09-30T11:47:22.757" v="5080" actId="26606"/>
          <ac:spMkLst>
            <pc:docMk/>
            <pc:sldMk cId="2658533114" sldId="302"/>
            <ac:spMk id="17" creationId="{2C1BBA94-3F40-40AA-8BB9-E69E25E537C1}"/>
          </ac:spMkLst>
        </pc:spChg>
        <pc:spChg chg="add">
          <ac:chgData name="Patrick Jacob" userId="97dabbf521e30788" providerId="LiveId" clId="{6C0CA141-5626-4792-B392-D35284352727}" dt="2024-09-30T11:47:22.757" v="5080" actId="26606"/>
          <ac:spMkLst>
            <pc:docMk/>
            <pc:sldMk cId="2658533114" sldId="302"/>
            <ac:spMk id="22" creationId="{DBC6133C-0615-4CE4-9132-37E609A9BDFA}"/>
          </ac:spMkLst>
        </pc:spChg>
        <pc:spChg chg="add">
          <ac:chgData name="Patrick Jacob" userId="97dabbf521e30788" providerId="LiveId" clId="{6C0CA141-5626-4792-B392-D35284352727}" dt="2024-09-30T11:47:22.757" v="5080" actId="26606"/>
          <ac:spMkLst>
            <pc:docMk/>
            <pc:sldMk cId="2658533114" sldId="302"/>
            <ac:spMk id="24" creationId="{169CC832-2974-4E8D-90ED-3E2941BA7336}"/>
          </ac:spMkLst>
        </pc:spChg>
        <pc:spChg chg="add">
          <ac:chgData name="Patrick Jacob" userId="97dabbf521e30788" providerId="LiveId" clId="{6C0CA141-5626-4792-B392-D35284352727}" dt="2024-09-30T11:47:22.757" v="5080" actId="26606"/>
          <ac:spMkLst>
            <pc:docMk/>
            <pc:sldMk cId="2658533114" sldId="302"/>
            <ac:spMk id="26" creationId="{55222F96-971A-4F90-B841-6BAB416C7AC1}"/>
          </ac:spMkLst>
        </pc:spChg>
        <pc:spChg chg="add">
          <ac:chgData name="Patrick Jacob" userId="97dabbf521e30788" providerId="LiveId" clId="{6C0CA141-5626-4792-B392-D35284352727}" dt="2024-09-30T11:47:22.757" v="5080" actId="26606"/>
          <ac:spMkLst>
            <pc:docMk/>
            <pc:sldMk cId="2658533114" sldId="302"/>
            <ac:spMk id="28" creationId="{08980754-6F4B-43C9-B9BE-127B6BED6586}"/>
          </ac:spMkLst>
        </pc:spChg>
        <pc:spChg chg="add">
          <ac:chgData name="Patrick Jacob" userId="97dabbf521e30788" providerId="LiveId" clId="{6C0CA141-5626-4792-B392-D35284352727}" dt="2024-09-30T11:47:22.757" v="5080" actId="26606"/>
          <ac:spMkLst>
            <pc:docMk/>
            <pc:sldMk cId="2658533114" sldId="302"/>
            <ac:spMk id="30" creationId="{2C1BBA94-3F40-40AA-8BB9-E69E25E537C1}"/>
          </ac:spMkLst>
        </pc:spChg>
        <pc:picChg chg="add mod">
          <ac:chgData name="Patrick Jacob" userId="97dabbf521e30788" providerId="LiveId" clId="{6C0CA141-5626-4792-B392-D35284352727}" dt="2024-09-30T11:47:01.381" v="5066" actId="26606"/>
          <ac:picMkLst>
            <pc:docMk/>
            <pc:sldMk cId="2658533114" sldId="302"/>
            <ac:picMk id="4" creationId="{9AEED439-AF1A-6B0F-A60E-3951128E9AAF}"/>
          </ac:picMkLst>
        </pc:picChg>
      </pc:sldChg>
      <pc:sldChg chg="addSp delSp modSp new mod setBg">
        <pc:chgData name="Patrick Jacob" userId="97dabbf521e30788" providerId="LiveId" clId="{6C0CA141-5626-4792-B392-D35284352727}" dt="2024-10-07T11:51:05.355" v="5083" actId="14826"/>
        <pc:sldMkLst>
          <pc:docMk/>
          <pc:sldMk cId="2077394625" sldId="303"/>
        </pc:sldMkLst>
        <pc:spChg chg="mod">
          <ac:chgData name="Patrick Jacob" userId="97dabbf521e30788" providerId="LiveId" clId="{6C0CA141-5626-4792-B392-D35284352727}" dt="2024-09-30T11:47:52.035" v="5081" actId="26606"/>
          <ac:spMkLst>
            <pc:docMk/>
            <pc:sldMk cId="2077394625" sldId="303"/>
            <ac:spMk id="2" creationId="{A3845913-5366-2FBE-4724-EF5BF82A5F11}"/>
          </ac:spMkLst>
        </pc:spChg>
        <pc:spChg chg="mod">
          <ac:chgData name="Patrick Jacob" userId="97dabbf521e30788" providerId="LiveId" clId="{6C0CA141-5626-4792-B392-D35284352727}" dt="2024-09-30T11:47:52.035" v="5081" actId="26606"/>
          <ac:spMkLst>
            <pc:docMk/>
            <pc:sldMk cId="2077394625" sldId="303"/>
            <ac:spMk id="3" creationId="{D5C6B6E2-B97C-1333-0E8B-61B94538A1E5}"/>
          </ac:spMkLst>
        </pc:spChg>
        <pc:spChg chg="add">
          <ac:chgData name="Patrick Jacob" userId="97dabbf521e30788" providerId="LiveId" clId="{6C0CA141-5626-4792-B392-D35284352727}" dt="2024-09-30T11:47:52.035" v="5081" actId="26606"/>
          <ac:spMkLst>
            <pc:docMk/>
            <pc:sldMk cId="2077394625" sldId="303"/>
            <ac:spMk id="9" creationId="{DBC6133C-0615-4CE4-9132-37E609A9BDFA}"/>
          </ac:spMkLst>
        </pc:spChg>
        <pc:spChg chg="add">
          <ac:chgData name="Patrick Jacob" userId="97dabbf521e30788" providerId="LiveId" clId="{6C0CA141-5626-4792-B392-D35284352727}" dt="2024-09-30T11:47:52.035" v="5081" actId="26606"/>
          <ac:spMkLst>
            <pc:docMk/>
            <pc:sldMk cId="2077394625" sldId="303"/>
            <ac:spMk id="11" creationId="{169CC832-2974-4E8D-90ED-3E2941BA7336}"/>
          </ac:spMkLst>
        </pc:spChg>
        <pc:spChg chg="add">
          <ac:chgData name="Patrick Jacob" userId="97dabbf521e30788" providerId="LiveId" clId="{6C0CA141-5626-4792-B392-D35284352727}" dt="2024-09-30T11:47:52.035" v="5081" actId="26606"/>
          <ac:spMkLst>
            <pc:docMk/>
            <pc:sldMk cId="2077394625" sldId="303"/>
            <ac:spMk id="13" creationId="{55222F96-971A-4F90-B841-6BAB416C7AC1}"/>
          </ac:spMkLst>
        </pc:spChg>
        <pc:spChg chg="add">
          <ac:chgData name="Patrick Jacob" userId="97dabbf521e30788" providerId="LiveId" clId="{6C0CA141-5626-4792-B392-D35284352727}" dt="2024-09-30T11:47:52.035" v="5081" actId="26606"/>
          <ac:spMkLst>
            <pc:docMk/>
            <pc:sldMk cId="2077394625" sldId="303"/>
            <ac:spMk id="15" creationId="{08980754-6F4B-43C9-B9BE-127B6BED6586}"/>
          </ac:spMkLst>
        </pc:spChg>
        <pc:spChg chg="add">
          <ac:chgData name="Patrick Jacob" userId="97dabbf521e30788" providerId="LiveId" clId="{6C0CA141-5626-4792-B392-D35284352727}" dt="2024-09-30T11:47:52.035" v="5081" actId="26606"/>
          <ac:spMkLst>
            <pc:docMk/>
            <pc:sldMk cId="2077394625" sldId="303"/>
            <ac:spMk id="17" creationId="{2C1BBA94-3F40-40AA-8BB9-E69E25E537C1}"/>
          </ac:spMkLst>
        </pc:spChg>
        <pc:picChg chg="add mod">
          <ac:chgData name="Patrick Jacob" userId="97dabbf521e30788" providerId="LiveId" clId="{6C0CA141-5626-4792-B392-D35284352727}" dt="2024-10-07T11:51:05.355" v="5083" actId="14826"/>
          <ac:picMkLst>
            <pc:docMk/>
            <pc:sldMk cId="2077394625" sldId="303"/>
            <ac:picMk id="4" creationId="{A8F333CB-C764-9DC4-7E4B-55DB8E80D33D}"/>
          </ac:picMkLst>
        </pc:picChg>
        <pc:picChg chg="add del mod">
          <ac:chgData name="Patrick Jacob" userId="97dabbf521e30788" providerId="LiveId" clId="{6C0CA141-5626-4792-B392-D35284352727}" dt="2024-09-30T06:49:47.948" v="4025" actId="478"/>
          <ac:picMkLst>
            <pc:docMk/>
            <pc:sldMk cId="2077394625" sldId="303"/>
            <ac:picMk id="5" creationId="{829B0546-FEB3-207A-05B8-EB81F72B67DE}"/>
          </ac:picMkLst>
        </pc:picChg>
      </pc:sldChg>
      <pc:sldChg chg="addSp delSp modSp new mod setBg modNotesTx">
        <pc:chgData name="Patrick Jacob" userId="97dabbf521e30788" providerId="LiveId" clId="{6C0CA141-5626-4792-B392-D35284352727}" dt="2024-09-30T07:02:18.949" v="5043" actId="20577"/>
        <pc:sldMkLst>
          <pc:docMk/>
          <pc:sldMk cId="489433511" sldId="304"/>
        </pc:sldMkLst>
        <pc:spChg chg="mod">
          <ac:chgData name="Patrick Jacob" userId="97dabbf521e30788" providerId="LiveId" clId="{6C0CA141-5626-4792-B392-D35284352727}" dt="2024-09-30T06:56:14.855" v="4139" actId="26606"/>
          <ac:spMkLst>
            <pc:docMk/>
            <pc:sldMk cId="489433511" sldId="304"/>
            <ac:spMk id="2" creationId="{3C4DCD40-AC57-257B-AF50-8CDEE20B78F2}"/>
          </ac:spMkLst>
        </pc:spChg>
        <pc:spChg chg="mod">
          <ac:chgData name="Patrick Jacob" userId="97dabbf521e30788" providerId="LiveId" clId="{6C0CA141-5626-4792-B392-D35284352727}" dt="2024-09-30T06:56:14.855" v="4139" actId="26606"/>
          <ac:spMkLst>
            <pc:docMk/>
            <pc:sldMk cId="489433511" sldId="304"/>
            <ac:spMk id="3" creationId="{2C02012A-5199-49BE-2683-D7DF312FA25C}"/>
          </ac:spMkLst>
        </pc:spChg>
        <pc:spChg chg="add del">
          <ac:chgData name="Patrick Jacob" userId="97dabbf521e30788" providerId="LiveId" clId="{6C0CA141-5626-4792-B392-D35284352727}" dt="2024-09-30T06:56:14.855" v="4139" actId="26606"/>
          <ac:spMkLst>
            <pc:docMk/>
            <pc:sldMk cId="489433511" sldId="304"/>
            <ac:spMk id="3094" creationId="{AE3A741D-C19B-960A-5803-1C5887147820}"/>
          </ac:spMkLst>
        </pc:spChg>
        <pc:spChg chg="add del">
          <ac:chgData name="Patrick Jacob" userId="97dabbf521e30788" providerId="LiveId" clId="{6C0CA141-5626-4792-B392-D35284352727}" dt="2024-09-30T06:56:14.855" v="4139" actId="26606"/>
          <ac:spMkLst>
            <pc:docMk/>
            <pc:sldMk cId="489433511" sldId="304"/>
            <ac:spMk id="3096" creationId="{9C3A50E9-9119-7BC3-083B-2D84CCC78E47}"/>
          </ac:spMkLst>
        </pc:spChg>
        <pc:spChg chg="add del">
          <ac:chgData name="Patrick Jacob" userId="97dabbf521e30788" providerId="LiveId" clId="{6C0CA141-5626-4792-B392-D35284352727}" dt="2024-09-30T06:56:14.855" v="4139" actId="26606"/>
          <ac:spMkLst>
            <pc:docMk/>
            <pc:sldMk cId="489433511" sldId="304"/>
            <ac:spMk id="3098" creationId="{DC39DE25-0E4E-0AA7-0932-1D78C2372786}"/>
          </ac:spMkLst>
        </pc:spChg>
        <pc:spChg chg="add del">
          <ac:chgData name="Patrick Jacob" userId="97dabbf521e30788" providerId="LiveId" clId="{6C0CA141-5626-4792-B392-D35284352727}" dt="2024-09-30T06:56:14.855" v="4139" actId="26606"/>
          <ac:spMkLst>
            <pc:docMk/>
            <pc:sldMk cId="489433511" sldId="304"/>
            <ac:spMk id="3100" creationId="{8D6EA299-0840-6DEA-E670-C49AEBC87E89}"/>
          </ac:spMkLst>
        </pc:spChg>
        <pc:grpChg chg="add del">
          <ac:chgData name="Patrick Jacob" userId="97dabbf521e30788" providerId="LiveId" clId="{6C0CA141-5626-4792-B392-D35284352727}" dt="2024-09-30T06:55:39.451" v="4039" actId="26606"/>
          <ac:grpSpMkLst>
            <pc:docMk/>
            <pc:sldMk cId="489433511" sldId="304"/>
            <ac:grpSpMk id="3079" creationId="{7024687B-3153-123C-0A8C-D7D007FAF1BE}"/>
          </ac:grpSpMkLst>
        </pc:grpChg>
        <pc:grpChg chg="add del">
          <ac:chgData name="Patrick Jacob" userId="97dabbf521e30788" providerId="LiveId" clId="{6C0CA141-5626-4792-B392-D35284352727}" dt="2024-09-30T06:56:14.863" v="4140" actId="26606"/>
          <ac:grpSpMkLst>
            <pc:docMk/>
            <pc:sldMk cId="489433511" sldId="304"/>
            <ac:grpSpMk id="3087" creationId="{8CE57D37-C2D0-066B-1AE3-6F4244344F27}"/>
          </ac:grpSpMkLst>
        </pc:grpChg>
        <pc:grpChg chg="add">
          <ac:chgData name="Patrick Jacob" userId="97dabbf521e30788" providerId="LiveId" clId="{6C0CA141-5626-4792-B392-D35284352727}" dt="2024-09-30T06:56:14.863" v="4140" actId="26606"/>
          <ac:grpSpMkLst>
            <pc:docMk/>
            <pc:sldMk cId="489433511" sldId="304"/>
            <ac:grpSpMk id="3102" creationId="{8CE57D37-C2D0-066B-1AE3-6F4244344F27}"/>
          </ac:grpSpMkLst>
        </pc:grpChg>
        <pc:picChg chg="add del mod">
          <ac:chgData name="Patrick Jacob" userId="97dabbf521e30788" providerId="LiveId" clId="{6C0CA141-5626-4792-B392-D35284352727}" dt="2024-09-30T06:51:39.072" v="4035" actId="478"/>
          <ac:picMkLst>
            <pc:docMk/>
            <pc:sldMk cId="489433511" sldId="304"/>
            <ac:picMk id="3074" creationId="{6E5F2CDE-6850-6DAD-6E00-345B51C92848}"/>
          </ac:picMkLst>
        </pc:picChg>
        <pc:picChg chg="add del">
          <ac:chgData name="Patrick Jacob" userId="97dabbf521e30788" providerId="LiveId" clId="{6C0CA141-5626-4792-B392-D35284352727}" dt="2024-09-30T06:55:34.447" v="4037" actId="478"/>
          <ac:picMkLst>
            <pc:docMk/>
            <pc:sldMk cId="489433511" sldId="304"/>
            <ac:picMk id="3076" creationId="{607DD33D-68DB-D211-FE3B-CA84CB2E7964}"/>
          </ac:picMkLst>
        </pc:picChg>
        <pc:picChg chg="add mod">
          <ac:chgData name="Patrick Jacob" userId="97dabbf521e30788" providerId="LiveId" clId="{6C0CA141-5626-4792-B392-D35284352727}" dt="2024-09-30T06:56:14.855" v="4139" actId="26606"/>
          <ac:picMkLst>
            <pc:docMk/>
            <pc:sldMk cId="489433511" sldId="304"/>
            <ac:picMk id="3078" creationId="{F61F3B92-757D-F6CD-16E6-5175691C860B}"/>
          </ac:picMkLst>
        </pc:picChg>
      </pc:sldChg>
      <pc:sldChg chg="addSp delSp modSp new mod setBg">
        <pc:chgData name="Patrick Jacob" userId="97dabbf521e30788" providerId="LiveId" clId="{6C0CA141-5626-4792-B392-D35284352727}" dt="2024-09-30T07:03:24.429" v="5056" actId="26606"/>
        <pc:sldMkLst>
          <pc:docMk/>
          <pc:sldMk cId="3932397371" sldId="305"/>
        </pc:sldMkLst>
        <pc:spChg chg="mod">
          <ac:chgData name="Patrick Jacob" userId="97dabbf521e30788" providerId="LiveId" clId="{6C0CA141-5626-4792-B392-D35284352727}" dt="2024-09-30T07:03:24.421" v="5055" actId="26606"/>
          <ac:spMkLst>
            <pc:docMk/>
            <pc:sldMk cId="3932397371" sldId="305"/>
            <ac:spMk id="2" creationId="{44FC29AF-9B75-845A-00E1-938E5DC3D7B6}"/>
          </ac:spMkLst>
        </pc:spChg>
        <pc:spChg chg="mod">
          <ac:chgData name="Patrick Jacob" userId="97dabbf521e30788" providerId="LiveId" clId="{6C0CA141-5626-4792-B392-D35284352727}" dt="2024-09-30T07:03:24.429" v="5056" actId="26606"/>
          <ac:spMkLst>
            <pc:docMk/>
            <pc:sldMk cId="3932397371" sldId="305"/>
            <ac:spMk id="3" creationId="{E9B4DABD-1CF9-E106-E062-5B27384EE05D}"/>
          </ac:spMkLst>
        </pc:spChg>
        <pc:spChg chg="add del">
          <ac:chgData name="Patrick Jacob" userId="97dabbf521e30788" providerId="LiveId" clId="{6C0CA141-5626-4792-B392-D35284352727}" dt="2024-09-30T07:03:24.429" v="5056" actId="26606"/>
          <ac:spMkLst>
            <pc:docMk/>
            <pc:sldMk cId="3932397371" sldId="305"/>
            <ac:spMk id="9" creationId="{04812C46-200A-4DEB-A05E-3ED6C68C2387}"/>
          </ac:spMkLst>
        </pc:spChg>
        <pc:spChg chg="add del">
          <ac:chgData name="Patrick Jacob" userId="97dabbf521e30788" providerId="LiveId" clId="{6C0CA141-5626-4792-B392-D35284352727}" dt="2024-09-30T07:03:24.429" v="5056" actId="26606"/>
          <ac:spMkLst>
            <pc:docMk/>
            <pc:sldMk cId="3932397371" sldId="305"/>
            <ac:spMk id="11" creationId="{D1EA859B-E555-4109-94F3-6700E046E008}"/>
          </ac:spMkLst>
        </pc:spChg>
        <pc:spChg chg="add">
          <ac:chgData name="Patrick Jacob" userId="97dabbf521e30788" providerId="LiveId" clId="{6C0CA141-5626-4792-B392-D35284352727}" dt="2024-09-30T07:03:24.429" v="5056" actId="26606"/>
          <ac:spMkLst>
            <pc:docMk/>
            <pc:sldMk cId="3932397371" sldId="305"/>
            <ac:spMk id="13" creationId="{04812C46-200A-4DEB-A05E-3ED6C68C2387}"/>
          </ac:spMkLst>
        </pc:spChg>
        <pc:spChg chg="add">
          <ac:chgData name="Patrick Jacob" userId="97dabbf521e30788" providerId="LiveId" clId="{6C0CA141-5626-4792-B392-D35284352727}" dt="2024-09-30T07:03:24.429" v="5056" actId="26606"/>
          <ac:spMkLst>
            <pc:docMk/>
            <pc:sldMk cId="3932397371" sldId="305"/>
            <ac:spMk id="14" creationId="{D1EA859B-E555-4109-94F3-6700E046E008}"/>
          </ac:spMkLst>
        </pc:spChg>
        <pc:spChg chg="add del">
          <ac:chgData name="Patrick Jacob" userId="97dabbf521e30788" providerId="LiveId" clId="{6C0CA141-5626-4792-B392-D35284352727}" dt="2024-09-30T07:03:20.976" v="5053" actId="26606"/>
          <ac:spMkLst>
            <pc:docMk/>
            <pc:sldMk cId="3932397371" sldId="305"/>
            <ac:spMk id="16" creationId="{04812C46-200A-4DEB-A05E-3ED6C68C2387}"/>
          </ac:spMkLst>
        </pc:spChg>
        <pc:spChg chg="add del">
          <ac:chgData name="Patrick Jacob" userId="97dabbf521e30788" providerId="LiveId" clId="{6C0CA141-5626-4792-B392-D35284352727}" dt="2024-09-30T07:03:20.976" v="5053" actId="26606"/>
          <ac:spMkLst>
            <pc:docMk/>
            <pc:sldMk cId="3932397371" sldId="305"/>
            <ac:spMk id="18" creationId="{D1EA859B-E555-4109-94F3-6700E046E008}"/>
          </ac:spMkLst>
        </pc:spChg>
        <pc:picChg chg="add mod ord">
          <ac:chgData name="Patrick Jacob" userId="97dabbf521e30788" providerId="LiveId" clId="{6C0CA141-5626-4792-B392-D35284352727}" dt="2024-09-30T07:03:24.421" v="5055" actId="26606"/>
          <ac:picMkLst>
            <pc:docMk/>
            <pc:sldMk cId="3932397371" sldId="305"/>
            <ac:picMk id="4" creationId="{550473A2-6D7B-D86E-71F6-164F38AA8F3B}"/>
          </ac:picMkLst>
        </pc:picChg>
      </pc:sldChg>
    </pc:docChg>
  </pc:docChgLst>
  <pc:docChgLst>
    <pc:chgData name="Patrick Jacob" userId="97dabbf521e30788" providerId="LiveId" clId="{8D62E359-6FD8-4B04-A7D2-F1D019401711}"/>
    <pc:docChg chg="undo custSel mod addSld delSld modSld">
      <pc:chgData name="Patrick Jacob" userId="97dabbf521e30788" providerId="LiveId" clId="{8D62E359-6FD8-4B04-A7D2-F1D019401711}" dt="2020-10-19T16:58:06.531" v="1046" actId="26606"/>
      <pc:docMkLst>
        <pc:docMk/>
      </pc:docMkLst>
      <pc:sldChg chg="addSp delSp modSp mod setBg setClrOvrMap">
        <pc:chgData name="Patrick Jacob" userId="97dabbf521e30788" providerId="LiveId" clId="{8D62E359-6FD8-4B04-A7D2-F1D019401711}" dt="2020-10-05T21:08:22.044" v="667" actId="255"/>
        <pc:sldMkLst>
          <pc:docMk/>
          <pc:sldMk cId="2612451427" sldId="257"/>
        </pc:sldMkLst>
        <pc:spChg chg="mod">
          <ac:chgData name="Patrick Jacob" userId="97dabbf521e30788" providerId="LiveId" clId="{8D62E359-6FD8-4B04-A7D2-F1D019401711}" dt="2020-10-05T21:08:15.571" v="665" actId="26606"/>
          <ac:spMkLst>
            <pc:docMk/>
            <pc:sldMk cId="2612451427" sldId="257"/>
            <ac:spMk id="2" creationId="{00000000-0000-0000-0000-000000000000}"/>
          </ac:spMkLst>
        </pc:spChg>
        <pc:spChg chg="mod">
          <ac:chgData name="Patrick Jacob" userId="97dabbf521e30788" providerId="LiveId" clId="{8D62E359-6FD8-4B04-A7D2-F1D019401711}" dt="2020-10-05T21:08:22.044" v="667" actId="255"/>
          <ac:spMkLst>
            <pc:docMk/>
            <pc:sldMk cId="2612451427" sldId="257"/>
            <ac:spMk id="3" creationId="{00000000-0000-0000-0000-000000000000}"/>
          </ac:spMkLst>
        </pc:spChg>
        <pc:spChg chg="add del">
          <ac:chgData name="Patrick Jacob" userId="97dabbf521e30788" providerId="LiveId" clId="{8D62E359-6FD8-4B04-A7D2-F1D019401711}" dt="2020-10-05T21:08:15.586" v="666" actId="26606"/>
          <ac:spMkLst>
            <pc:docMk/>
            <pc:sldMk cId="2612451427" sldId="257"/>
            <ac:spMk id="38" creationId="{B219AE65-9B94-44EA-BEF3-EF4BFA169C81}"/>
          </ac:spMkLst>
        </pc:spChg>
        <pc:spChg chg="add del">
          <ac:chgData name="Patrick Jacob" userId="97dabbf521e30788" providerId="LiveId" clId="{8D62E359-6FD8-4B04-A7D2-F1D019401711}" dt="2020-10-05T21:08:15.586" v="666" actId="26606"/>
          <ac:spMkLst>
            <pc:docMk/>
            <pc:sldMk cId="2612451427" sldId="257"/>
            <ac:spMk id="40" creationId="{F0C81A57-9CD5-461B-8FFE-4A8CB6CFBE01}"/>
          </ac:spMkLst>
        </pc:spChg>
        <pc:spChg chg="add del">
          <ac:chgData name="Patrick Jacob" userId="97dabbf521e30788" providerId="LiveId" clId="{8D62E359-6FD8-4B04-A7D2-F1D019401711}" dt="2020-10-05T21:08:15.571" v="665" actId="26606"/>
          <ac:spMkLst>
            <pc:docMk/>
            <pc:sldMk cId="2612451427" sldId="257"/>
            <ac:spMk id="51" creationId="{712E451E-151A-4910-BF41-6A040B65982B}"/>
          </ac:spMkLst>
        </pc:spChg>
        <pc:spChg chg="add del">
          <ac:chgData name="Patrick Jacob" userId="97dabbf521e30788" providerId="LiveId" clId="{8D62E359-6FD8-4B04-A7D2-F1D019401711}" dt="2020-10-05T21:08:15.571" v="665" actId="26606"/>
          <ac:spMkLst>
            <pc:docMk/>
            <pc:sldMk cId="2612451427" sldId="257"/>
            <ac:spMk id="53" creationId="{C296EFE4-A70C-4388-9A15-3F657B6615FD}"/>
          </ac:spMkLst>
        </pc:spChg>
        <pc:spChg chg="add del">
          <ac:chgData name="Patrick Jacob" userId="97dabbf521e30788" providerId="LiveId" clId="{8D62E359-6FD8-4B04-A7D2-F1D019401711}" dt="2020-10-05T21:08:15.571" v="665" actId="26606"/>
          <ac:spMkLst>
            <pc:docMk/>
            <pc:sldMk cId="2612451427" sldId="257"/>
            <ac:spMk id="55" creationId="{425EBAFC-9388-432A-BCFD-EEA2F410D8EC}"/>
          </ac:spMkLst>
        </pc:spChg>
        <pc:spChg chg="add">
          <ac:chgData name="Patrick Jacob" userId="97dabbf521e30788" providerId="LiveId" clId="{8D62E359-6FD8-4B04-A7D2-F1D019401711}" dt="2020-10-05T21:08:15.586" v="666" actId="26606"/>
          <ac:spMkLst>
            <pc:docMk/>
            <pc:sldMk cId="2612451427" sldId="257"/>
            <ac:spMk id="58" creationId="{B219AE65-9B94-44EA-BEF3-EF4BFA169C81}"/>
          </ac:spMkLst>
        </pc:spChg>
        <pc:spChg chg="add">
          <ac:chgData name="Patrick Jacob" userId="97dabbf521e30788" providerId="LiveId" clId="{8D62E359-6FD8-4B04-A7D2-F1D019401711}" dt="2020-10-05T21:08:15.586" v="666" actId="26606"/>
          <ac:spMkLst>
            <pc:docMk/>
            <pc:sldMk cId="2612451427" sldId="257"/>
            <ac:spMk id="60" creationId="{F0C81A57-9CD5-461B-8FFE-4A8CB6CFBE01}"/>
          </ac:spMkLst>
        </pc:spChg>
        <pc:grpChg chg="del">
          <ac:chgData name="Patrick Jacob" userId="97dabbf521e30788" providerId="LiveId" clId="{8D62E359-6FD8-4B04-A7D2-F1D019401711}" dt="2020-10-05T21:07:55.779" v="662" actId="26606"/>
          <ac:grpSpMkLst>
            <pc:docMk/>
            <pc:sldMk cId="2612451427" sldId="257"/>
            <ac:grpSpMk id="31" creationId="{F1ECA4FE-7D2F-4576-B767-3A5F5ABFE90F}"/>
          </ac:grpSpMkLst>
        </pc:grpChg>
        <pc:grpChg chg="add del">
          <ac:chgData name="Patrick Jacob" userId="97dabbf521e30788" providerId="LiveId" clId="{8D62E359-6FD8-4B04-A7D2-F1D019401711}" dt="2020-10-05T21:08:15.586" v="666" actId="26606"/>
          <ac:grpSpMkLst>
            <pc:docMk/>
            <pc:sldMk cId="2612451427" sldId="257"/>
            <ac:grpSpMk id="42" creationId="{3086C462-37F4-494D-8292-CCB95221CC1A}"/>
          </ac:grpSpMkLst>
        </pc:grpChg>
        <pc:grpChg chg="add">
          <ac:chgData name="Patrick Jacob" userId="97dabbf521e30788" providerId="LiveId" clId="{8D62E359-6FD8-4B04-A7D2-F1D019401711}" dt="2020-10-05T21:08:15.586" v="666" actId="26606"/>
          <ac:grpSpMkLst>
            <pc:docMk/>
            <pc:sldMk cId="2612451427" sldId="257"/>
            <ac:grpSpMk id="61" creationId="{3086C462-37F4-494D-8292-CCB95221CC1A}"/>
          </ac:grpSpMkLst>
        </pc:grpChg>
        <pc:cxnChg chg="del">
          <ac:chgData name="Patrick Jacob" userId="97dabbf521e30788" providerId="LiveId" clId="{8D62E359-6FD8-4B04-A7D2-F1D019401711}" dt="2020-10-05T21:07:55.779" v="662" actId="26606"/>
          <ac:cxnSpMkLst>
            <pc:docMk/>
            <pc:sldMk cId="2612451427" sldId="257"/>
            <ac:cxnSpMk id="33" creationId="{E81F53E2-F556-42FA-8D24-113839EE19F8}"/>
          </ac:cxnSpMkLst>
        </pc:cxnChg>
        <pc:cxnChg chg="add del">
          <ac:chgData name="Patrick Jacob" userId="97dabbf521e30788" providerId="LiveId" clId="{8D62E359-6FD8-4B04-A7D2-F1D019401711}" dt="2020-10-05T21:08:15.586" v="666" actId="26606"/>
          <ac:cxnSpMkLst>
            <pc:docMk/>
            <pc:sldMk cId="2612451427" sldId="257"/>
            <ac:cxnSpMk id="46" creationId="{AD23B2CD-009B-425A-9616-1E1AD1D5AB46}"/>
          </ac:cxnSpMkLst>
        </pc:cxnChg>
        <pc:cxnChg chg="add">
          <ac:chgData name="Patrick Jacob" userId="97dabbf521e30788" providerId="LiveId" clId="{8D62E359-6FD8-4B04-A7D2-F1D019401711}" dt="2020-10-05T21:08:15.586" v="666" actId="26606"/>
          <ac:cxnSpMkLst>
            <pc:docMk/>
            <pc:sldMk cId="2612451427" sldId="257"/>
            <ac:cxnSpMk id="59" creationId="{AD23B2CD-009B-425A-9616-1E1AD1D5AB46}"/>
          </ac:cxnSpMkLst>
        </pc:cxnChg>
      </pc:sldChg>
      <pc:sldChg chg="addSp delSp modSp mod setBg">
        <pc:chgData name="Patrick Jacob" userId="97dabbf521e30788" providerId="LiveId" clId="{8D62E359-6FD8-4B04-A7D2-F1D019401711}" dt="2020-10-19T16:58:06.531" v="1046" actId="26606"/>
        <pc:sldMkLst>
          <pc:docMk/>
          <pc:sldMk cId="794998224" sldId="258"/>
        </pc:sldMkLst>
        <pc:spChg chg="mod">
          <ac:chgData name="Patrick Jacob" userId="97dabbf521e30788" providerId="LiveId" clId="{8D62E359-6FD8-4B04-A7D2-F1D019401711}" dt="2020-10-19T16:58:06.531" v="1046" actId="26606"/>
          <ac:spMkLst>
            <pc:docMk/>
            <pc:sldMk cId="794998224" sldId="258"/>
            <ac:spMk id="2" creationId="{00000000-0000-0000-0000-000000000000}"/>
          </ac:spMkLst>
        </pc:spChg>
        <pc:spChg chg="del">
          <ac:chgData name="Patrick Jacob" userId="97dabbf521e30788" providerId="LiveId" clId="{8D62E359-6FD8-4B04-A7D2-F1D019401711}" dt="2020-10-05T21:07:50.541" v="661" actId="26606"/>
          <ac:spMkLst>
            <pc:docMk/>
            <pc:sldMk cId="794998224" sldId="258"/>
            <ac:spMk id="28" creationId="{899D8977-5473-482F-BDA7-24D7C5042ECA}"/>
          </ac:spMkLst>
        </pc:spChg>
        <pc:spChg chg="del">
          <ac:chgData name="Patrick Jacob" userId="97dabbf521e30788" providerId="LiveId" clId="{8D62E359-6FD8-4B04-A7D2-F1D019401711}" dt="2020-10-05T21:07:50.541" v="661" actId="26606"/>
          <ac:spMkLst>
            <pc:docMk/>
            <pc:sldMk cId="794998224" sldId="258"/>
            <ac:spMk id="30" creationId="{9E382A3D-2F90-475C-8DF2-F666FEA3425B}"/>
          </ac:spMkLst>
        </pc:spChg>
        <pc:spChg chg="del">
          <ac:chgData name="Patrick Jacob" userId="97dabbf521e30788" providerId="LiveId" clId="{8D62E359-6FD8-4B04-A7D2-F1D019401711}" dt="2020-10-05T21:07:50.541" v="661" actId="26606"/>
          <ac:spMkLst>
            <pc:docMk/>
            <pc:sldMk cId="794998224" sldId="258"/>
            <ac:spMk id="32" creationId="{EBA691CE-5252-44DA-9C19-EEFC509993E6}"/>
          </ac:spMkLst>
        </pc:spChg>
        <pc:spChg chg="del">
          <ac:chgData name="Patrick Jacob" userId="97dabbf521e30788" providerId="LiveId" clId="{8D62E359-6FD8-4B04-A7D2-F1D019401711}" dt="2020-10-05T21:07:50.541" v="661" actId="26606"/>
          <ac:spMkLst>
            <pc:docMk/>
            <pc:sldMk cId="794998224" sldId="258"/>
            <ac:spMk id="34" creationId="{418D3601-C876-47C6-B15A-B1257AAA8DBB}"/>
          </ac:spMkLst>
        </pc:spChg>
        <pc:spChg chg="add del">
          <ac:chgData name="Patrick Jacob" userId="97dabbf521e30788" providerId="LiveId" clId="{8D62E359-6FD8-4B04-A7D2-F1D019401711}" dt="2020-10-19T16:58:06.531" v="1046" actId="26606"/>
          <ac:spMkLst>
            <pc:docMk/>
            <pc:sldMk cId="794998224" sldId="258"/>
            <ac:spMk id="43" creationId="{73C0A186-7444-4460-9C37-532E7671E99E}"/>
          </ac:spMkLst>
        </pc:spChg>
        <pc:spChg chg="add del">
          <ac:chgData name="Patrick Jacob" userId="97dabbf521e30788" providerId="LiveId" clId="{8D62E359-6FD8-4B04-A7D2-F1D019401711}" dt="2020-10-19T16:58:06.531" v="1046" actId="26606"/>
          <ac:spMkLst>
            <pc:docMk/>
            <pc:sldMk cId="794998224" sldId="258"/>
            <ac:spMk id="45" creationId="{B219AE65-9B94-44EA-BEF3-EF4BFA169C81}"/>
          </ac:spMkLst>
        </pc:spChg>
        <pc:spChg chg="add del">
          <ac:chgData name="Patrick Jacob" userId="97dabbf521e30788" providerId="LiveId" clId="{8D62E359-6FD8-4B04-A7D2-F1D019401711}" dt="2020-10-19T16:58:06.531" v="1046" actId="26606"/>
          <ac:spMkLst>
            <pc:docMk/>
            <pc:sldMk cId="794998224" sldId="258"/>
            <ac:spMk id="47" creationId="{F0C81A57-9CD5-461B-8FFE-4A8CB6CFBE01}"/>
          </ac:spMkLst>
        </pc:spChg>
        <pc:spChg chg="add">
          <ac:chgData name="Patrick Jacob" userId="97dabbf521e30788" providerId="LiveId" clId="{8D62E359-6FD8-4B04-A7D2-F1D019401711}" dt="2020-10-19T16:58:06.531" v="1046" actId="26606"/>
          <ac:spMkLst>
            <pc:docMk/>
            <pc:sldMk cId="794998224" sldId="258"/>
            <ac:spMk id="62" creationId="{73C0A186-7444-4460-9C37-532E7671E99E}"/>
          </ac:spMkLst>
        </pc:spChg>
        <pc:spChg chg="add">
          <ac:chgData name="Patrick Jacob" userId="97dabbf521e30788" providerId="LiveId" clId="{8D62E359-6FD8-4B04-A7D2-F1D019401711}" dt="2020-10-19T16:58:06.531" v="1046" actId="26606"/>
          <ac:spMkLst>
            <pc:docMk/>
            <pc:sldMk cId="794998224" sldId="258"/>
            <ac:spMk id="64" creationId="{712E451E-151A-4910-BF41-6A040B65982B}"/>
          </ac:spMkLst>
        </pc:spChg>
        <pc:spChg chg="add">
          <ac:chgData name="Patrick Jacob" userId="97dabbf521e30788" providerId="LiveId" clId="{8D62E359-6FD8-4B04-A7D2-F1D019401711}" dt="2020-10-19T16:58:06.531" v="1046" actId="26606"/>
          <ac:spMkLst>
            <pc:docMk/>
            <pc:sldMk cId="794998224" sldId="258"/>
            <ac:spMk id="66" creationId="{C296EFE4-A70C-4388-9A15-3F657B6615FD}"/>
          </ac:spMkLst>
        </pc:spChg>
        <pc:spChg chg="add">
          <ac:chgData name="Patrick Jacob" userId="97dabbf521e30788" providerId="LiveId" clId="{8D62E359-6FD8-4B04-A7D2-F1D019401711}" dt="2020-10-19T16:58:06.531" v="1046" actId="26606"/>
          <ac:spMkLst>
            <pc:docMk/>
            <pc:sldMk cId="794998224" sldId="258"/>
            <ac:spMk id="68" creationId="{425EBAFC-9388-432A-BCFD-EEA2F410D8EC}"/>
          </ac:spMkLst>
        </pc:spChg>
        <pc:grpChg chg="del">
          <ac:chgData name="Patrick Jacob" userId="97dabbf521e30788" providerId="LiveId" clId="{8D62E359-6FD8-4B04-A7D2-F1D019401711}" dt="2020-10-05T21:07:50.541" v="661" actId="26606"/>
          <ac:grpSpMkLst>
            <pc:docMk/>
            <pc:sldMk cId="794998224" sldId="258"/>
            <ac:grpSpMk id="24" creationId="{2EAA809E-9ED4-467B-9FEA-8650166F131E}"/>
          </ac:grpSpMkLst>
        </pc:grpChg>
        <pc:grpChg chg="add del">
          <ac:chgData name="Patrick Jacob" userId="97dabbf521e30788" providerId="LiveId" clId="{8D62E359-6FD8-4B04-A7D2-F1D019401711}" dt="2020-10-19T16:58:06.531" v="1046" actId="26606"/>
          <ac:grpSpMkLst>
            <pc:docMk/>
            <pc:sldMk cId="794998224" sldId="258"/>
            <ac:grpSpMk id="39" creationId="{93E10248-AF0E-477D-B4D2-47C02CE4E353}"/>
          </ac:grpSpMkLst>
        </pc:grpChg>
        <pc:grpChg chg="add del">
          <ac:chgData name="Patrick Jacob" userId="97dabbf521e30788" providerId="LiveId" clId="{8D62E359-6FD8-4B04-A7D2-F1D019401711}" dt="2020-10-19T16:58:06.531" v="1046" actId="26606"/>
          <ac:grpSpMkLst>
            <pc:docMk/>
            <pc:sldMk cId="794998224" sldId="258"/>
            <ac:grpSpMk id="49" creationId="{3086C462-37F4-494D-8292-CCB95221CC1A}"/>
          </ac:grpSpMkLst>
        </pc:grpChg>
        <pc:grpChg chg="add">
          <ac:chgData name="Patrick Jacob" userId="97dabbf521e30788" providerId="LiveId" clId="{8D62E359-6FD8-4B04-A7D2-F1D019401711}" dt="2020-10-19T16:58:06.531" v="1046" actId="26606"/>
          <ac:grpSpMkLst>
            <pc:docMk/>
            <pc:sldMk cId="794998224" sldId="258"/>
            <ac:grpSpMk id="58" creationId="{93E10248-AF0E-477D-B4D2-47C02CE4E353}"/>
          </ac:grpSpMkLst>
        </pc:grpChg>
        <pc:cxnChg chg="add del">
          <ac:chgData name="Patrick Jacob" userId="97dabbf521e30788" providerId="LiveId" clId="{8D62E359-6FD8-4B04-A7D2-F1D019401711}" dt="2020-10-19T16:58:06.531" v="1046" actId="26606"/>
          <ac:cxnSpMkLst>
            <pc:docMk/>
            <pc:sldMk cId="794998224" sldId="258"/>
            <ac:cxnSpMk id="53" creationId="{AD23B2CD-009B-425A-9616-1E1AD1D5AB46}"/>
          </ac:cxnSpMkLst>
        </pc:cxnChg>
      </pc:sldChg>
      <pc:sldChg chg="addSp delSp modSp mod">
        <pc:chgData name="Patrick Jacob" userId="97dabbf521e30788" providerId="LiveId" clId="{8D62E359-6FD8-4B04-A7D2-F1D019401711}" dt="2020-10-05T21:08:36.686" v="668" actId="26606"/>
        <pc:sldMkLst>
          <pc:docMk/>
          <pc:sldMk cId="4129745889" sldId="259"/>
        </pc:sldMkLst>
        <pc:spChg chg="mod">
          <ac:chgData name="Patrick Jacob" userId="97dabbf521e30788" providerId="LiveId" clId="{8D62E359-6FD8-4B04-A7D2-F1D019401711}" dt="2020-10-05T20:08:10.482" v="152" actId="20577"/>
          <ac:spMkLst>
            <pc:docMk/>
            <pc:sldMk cId="4129745889" sldId="259"/>
            <ac:spMk id="2" creationId="{00000000-0000-0000-0000-000000000000}"/>
          </ac:spMkLst>
        </pc:spChg>
        <pc:spChg chg="del">
          <ac:chgData name="Patrick Jacob" userId="97dabbf521e30788" providerId="LiveId" clId="{8D62E359-6FD8-4B04-A7D2-F1D019401711}" dt="2020-10-05T21:08:36.686" v="668" actId="26606"/>
          <ac:spMkLst>
            <pc:docMk/>
            <pc:sldMk cId="4129745889" sldId="259"/>
            <ac:spMk id="3" creationId="{00000000-0000-0000-0000-000000000000}"/>
          </ac:spMkLst>
        </pc:spChg>
        <pc:graphicFrameChg chg="add">
          <ac:chgData name="Patrick Jacob" userId="97dabbf521e30788" providerId="LiveId" clId="{8D62E359-6FD8-4B04-A7D2-F1D019401711}" dt="2020-10-05T21:08:36.686" v="668" actId="26606"/>
          <ac:graphicFrameMkLst>
            <pc:docMk/>
            <pc:sldMk cId="4129745889" sldId="259"/>
            <ac:graphicFrameMk id="6" creationId="{D945B66A-8418-4BE2-87FA-6F1575208A9D}"/>
          </ac:graphicFrameMkLst>
        </pc:graphicFrameChg>
      </pc:sldChg>
      <pc:sldChg chg="addSp modSp mod setBg">
        <pc:chgData name="Patrick Jacob" userId="97dabbf521e30788" providerId="LiveId" clId="{8D62E359-6FD8-4B04-A7D2-F1D019401711}" dt="2020-10-05T21:08:45.333" v="669" actId="26606"/>
        <pc:sldMkLst>
          <pc:docMk/>
          <pc:sldMk cId="3847538663" sldId="260"/>
        </pc:sldMkLst>
        <pc:spChg chg="mod">
          <ac:chgData name="Patrick Jacob" userId="97dabbf521e30788" providerId="LiveId" clId="{8D62E359-6FD8-4B04-A7D2-F1D019401711}" dt="2020-10-05T21:08:45.333" v="669" actId="26606"/>
          <ac:spMkLst>
            <pc:docMk/>
            <pc:sldMk cId="3847538663" sldId="260"/>
            <ac:spMk id="2" creationId="{00000000-0000-0000-0000-000000000000}"/>
          </ac:spMkLst>
        </pc:spChg>
        <pc:spChg chg="mod">
          <ac:chgData name="Patrick Jacob" userId="97dabbf521e30788" providerId="LiveId" clId="{8D62E359-6FD8-4B04-A7D2-F1D019401711}" dt="2020-10-05T21:08:45.333" v="669" actId="26606"/>
          <ac:spMkLst>
            <pc:docMk/>
            <pc:sldMk cId="3847538663" sldId="260"/>
            <ac:spMk id="3" creationId="{00000000-0000-0000-0000-000000000000}"/>
          </ac:spMkLst>
        </pc:spChg>
        <pc:spChg chg="add">
          <ac:chgData name="Patrick Jacob" userId="97dabbf521e30788" providerId="LiveId" clId="{8D62E359-6FD8-4B04-A7D2-F1D019401711}" dt="2020-10-05T21:08:45.333" v="669" actId="26606"/>
          <ac:spMkLst>
            <pc:docMk/>
            <pc:sldMk cId="3847538663" sldId="260"/>
            <ac:spMk id="19" creationId="{20E145FF-1D18-4246-A2BA-9F6B4D53364C}"/>
          </ac:spMkLst>
        </pc:spChg>
        <pc:spChg chg="add">
          <ac:chgData name="Patrick Jacob" userId="97dabbf521e30788" providerId="LiveId" clId="{8D62E359-6FD8-4B04-A7D2-F1D019401711}" dt="2020-10-05T21:08:45.333" v="669" actId="26606"/>
          <ac:spMkLst>
            <pc:docMk/>
            <pc:sldMk cId="3847538663" sldId="260"/>
            <ac:spMk id="21" creationId="{B219AE65-9B94-44EA-BEF3-EF4BFA169C81}"/>
          </ac:spMkLst>
        </pc:spChg>
        <pc:spChg chg="add">
          <ac:chgData name="Patrick Jacob" userId="97dabbf521e30788" providerId="LiveId" clId="{8D62E359-6FD8-4B04-A7D2-F1D019401711}" dt="2020-10-05T21:08:45.333" v="669" actId="26606"/>
          <ac:spMkLst>
            <pc:docMk/>
            <pc:sldMk cId="3847538663" sldId="260"/>
            <ac:spMk id="23" creationId="{F0C81A57-9CD5-461B-8FFE-4A8CB6CFBE01}"/>
          </ac:spMkLst>
        </pc:spChg>
        <pc:grpChg chg="add">
          <ac:chgData name="Patrick Jacob" userId="97dabbf521e30788" providerId="LiveId" clId="{8D62E359-6FD8-4B04-A7D2-F1D019401711}" dt="2020-10-05T21:08:45.333" v="669" actId="26606"/>
          <ac:grpSpMkLst>
            <pc:docMk/>
            <pc:sldMk cId="3847538663" sldId="260"/>
            <ac:grpSpMk id="8" creationId="{7084313B-C03D-4981-9786-879159A60395}"/>
          </ac:grpSpMkLst>
        </pc:grpChg>
        <pc:grpChg chg="add">
          <ac:chgData name="Patrick Jacob" userId="97dabbf521e30788" providerId="LiveId" clId="{8D62E359-6FD8-4B04-A7D2-F1D019401711}" dt="2020-10-05T21:08:45.333" v="669" actId="26606"/>
          <ac:grpSpMkLst>
            <pc:docMk/>
            <pc:sldMk cId="3847538663" sldId="260"/>
            <ac:grpSpMk id="25" creationId="{3086C462-37F4-494D-8292-CCB95221CC1A}"/>
          </ac:grpSpMkLst>
        </pc:grpChg>
        <pc:cxnChg chg="add">
          <ac:chgData name="Patrick Jacob" userId="97dabbf521e30788" providerId="LiveId" clId="{8D62E359-6FD8-4B04-A7D2-F1D019401711}" dt="2020-10-05T21:08:45.333" v="669" actId="26606"/>
          <ac:cxnSpMkLst>
            <pc:docMk/>
            <pc:sldMk cId="3847538663" sldId="260"/>
            <ac:cxnSpMk id="29" creationId="{AD23B2CD-009B-425A-9616-1E1AD1D5AB46}"/>
          </ac:cxnSpMkLst>
        </pc:cxnChg>
      </pc:sldChg>
      <pc:sldChg chg="modSp mod">
        <pc:chgData name="Patrick Jacob" userId="97dabbf521e30788" providerId="LiveId" clId="{8D62E359-6FD8-4B04-A7D2-F1D019401711}" dt="2020-10-05T20:07:15.371" v="13" actId="20577"/>
        <pc:sldMkLst>
          <pc:docMk/>
          <pc:sldMk cId="419664854" sldId="264"/>
        </pc:sldMkLst>
        <pc:spChg chg="mod">
          <ac:chgData name="Patrick Jacob" userId="97dabbf521e30788" providerId="LiveId" clId="{8D62E359-6FD8-4B04-A7D2-F1D019401711}" dt="2020-10-05T20:07:15.371" v="13" actId="20577"/>
          <ac:spMkLst>
            <pc:docMk/>
            <pc:sldMk cId="419664854" sldId="264"/>
            <ac:spMk id="3" creationId="{FA84AAE8-83AA-4360-94E9-BF71FC1FAA52}"/>
          </ac:spMkLst>
        </pc:spChg>
      </pc:sldChg>
      <pc:sldChg chg="modSp mod">
        <pc:chgData name="Patrick Jacob" userId="97dabbf521e30788" providerId="LiveId" clId="{8D62E359-6FD8-4B04-A7D2-F1D019401711}" dt="2020-10-05T21:35:51.341" v="902" actId="20577"/>
        <pc:sldMkLst>
          <pc:docMk/>
          <pc:sldMk cId="4075634611" sldId="266"/>
        </pc:sldMkLst>
        <pc:spChg chg="mod">
          <ac:chgData name="Patrick Jacob" userId="97dabbf521e30788" providerId="LiveId" clId="{8D62E359-6FD8-4B04-A7D2-F1D019401711}" dt="2020-10-05T21:35:51.341" v="902" actId="20577"/>
          <ac:spMkLst>
            <pc:docMk/>
            <pc:sldMk cId="4075634611" sldId="266"/>
            <ac:spMk id="3" creationId="{D668A2A5-6DE1-40F2-A3E2-970C7437E990}"/>
          </ac:spMkLst>
        </pc:spChg>
      </pc:sldChg>
      <pc:sldChg chg="modSp mod">
        <pc:chgData name="Patrick Jacob" userId="97dabbf521e30788" providerId="LiveId" clId="{8D62E359-6FD8-4B04-A7D2-F1D019401711}" dt="2020-10-12T12:43:38.789" v="918" actId="20577"/>
        <pc:sldMkLst>
          <pc:docMk/>
          <pc:sldMk cId="2557902800" sldId="269"/>
        </pc:sldMkLst>
        <pc:spChg chg="mod">
          <ac:chgData name="Patrick Jacob" userId="97dabbf521e30788" providerId="LiveId" clId="{8D62E359-6FD8-4B04-A7D2-F1D019401711}" dt="2020-10-12T12:43:38.789" v="918" actId="20577"/>
          <ac:spMkLst>
            <pc:docMk/>
            <pc:sldMk cId="2557902800" sldId="269"/>
            <ac:spMk id="6" creationId="{7E6E8D7F-1D06-4EB3-8C53-B049B9825472}"/>
          </ac:spMkLst>
        </pc:spChg>
      </pc:sldChg>
      <pc:sldChg chg="add del">
        <pc:chgData name="Patrick Jacob" userId="97dabbf521e30788" providerId="LiveId" clId="{8D62E359-6FD8-4B04-A7D2-F1D019401711}" dt="2020-10-05T20:09:09.111" v="159" actId="2696"/>
        <pc:sldMkLst>
          <pc:docMk/>
          <pc:sldMk cId="450774629" sldId="270"/>
        </pc:sldMkLst>
      </pc:sldChg>
      <pc:sldChg chg="modSp mod">
        <pc:chgData name="Patrick Jacob" userId="97dabbf521e30788" providerId="LiveId" clId="{8D62E359-6FD8-4B04-A7D2-F1D019401711}" dt="2020-10-05T21:06:01.001" v="627" actId="27636"/>
        <pc:sldMkLst>
          <pc:docMk/>
          <pc:sldMk cId="297365965" sldId="273"/>
        </pc:sldMkLst>
        <pc:spChg chg="mod">
          <ac:chgData name="Patrick Jacob" userId="97dabbf521e30788" providerId="LiveId" clId="{8D62E359-6FD8-4B04-A7D2-F1D019401711}" dt="2020-10-05T21:06:01.001" v="627" actId="27636"/>
          <ac:spMkLst>
            <pc:docMk/>
            <pc:sldMk cId="297365965" sldId="273"/>
            <ac:spMk id="2" creationId="{CAEF4526-83A0-45D6-BB0E-218BD98A8776}"/>
          </ac:spMkLst>
        </pc:spChg>
      </pc:sldChg>
      <pc:sldChg chg="delSp modSp del mod">
        <pc:chgData name="Patrick Jacob" userId="97dabbf521e30788" providerId="LiveId" clId="{8D62E359-6FD8-4B04-A7D2-F1D019401711}" dt="2020-10-05T21:06:08.063" v="628" actId="2696"/>
        <pc:sldMkLst>
          <pc:docMk/>
          <pc:sldMk cId="677815074" sldId="274"/>
        </pc:sldMkLst>
        <pc:picChg chg="del mod">
          <ac:chgData name="Patrick Jacob" userId="97dabbf521e30788" providerId="LiveId" clId="{8D62E359-6FD8-4B04-A7D2-F1D019401711}" dt="2020-10-05T20:08:40.861" v="154" actId="478"/>
          <ac:picMkLst>
            <pc:docMk/>
            <pc:sldMk cId="677815074" sldId="274"/>
            <ac:picMk id="10" creationId="{1D15FB91-94AF-4E39-9758-14C15EBAB55C}"/>
          </ac:picMkLst>
        </pc:picChg>
      </pc:sldChg>
      <pc:sldChg chg="add del">
        <pc:chgData name="Patrick Jacob" userId="97dabbf521e30788" providerId="LiveId" clId="{8D62E359-6FD8-4B04-A7D2-F1D019401711}" dt="2020-10-05T20:09:09.111" v="159" actId="2696"/>
        <pc:sldMkLst>
          <pc:docMk/>
          <pc:sldMk cId="3588818071" sldId="278"/>
        </pc:sldMkLst>
      </pc:sldChg>
      <pc:sldChg chg="del">
        <pc:chgData name="Patrick Jacob" userId="97dabbf521e30788" providerId="LiveId" clId="{8D62E359-6FD8-4B04-A7D2-F1D019401711}" dt="2020-10-05T20:09:09.111" v="159" actId="2696"/>
        <pc:sldMkLst>
          <pc:docMk/>
          <pc:sldMk cId="585725754" sldId="279"/>
        </pc:sldMkLst>
      </pc:sldChg>
      <pc:sldChg chg="del">
        <pc:chgData name="Patrick Jacob" userId="97dabbf521e30788" providerId="LiveId" clId="{8D62E359-6FD8-4B04-A7D2-F1D019401711}" dt="2020-10-05T20:09:09.111" v="159" actId="2696"/>
        <pc:sldMkLst>
          <pc:docMk/>
          <pc:sldMk cId="0" sldId="289"/>
        </pc:sldMkLst>
      </pc:sldChg>
      <pc:sldChg chg="addSp delSp modSp mod">
        <pc:chgData name="Patrick Jacob" userId="97dabbf521e30788" providerId="LiveId" clId="{8D62E359-6FD8-4B04-A7D2-F1D019401711}" dt="2020-10-05T21:09:00.059" v="675" actId="26606"/>
        <pc:sldMkLst>
          <pc:docMk/>
          <pc:sldMk cId="960451783" sldId="290"/>
        </pc:sldMkLst>
        <pc:spChg chg="mod">
          <ac:chgData name="Patrick Jacob" userId="97dabbf521e30788" providerId="LiveId" clId="{8D62E359-6FD8-4B04-A7D2-F1D019401711}" dt="2020-10-05T21:09:00.059" v="675" actId="26606"/>
          <ac:spMkLst>
            <pc:docMk/>
            <pc:sldMk cId="960451783" sldId="290"/>
            <ac:spMk id="2" creationId="{00000000-0000-0000-0000-000000000000}"/>
          </ac:spMkLst>
        </pc:spChg>
        <pc:spChg chg="del mod">
          <ac:chgData name="Patrick Jacob" userId="97dabbf521e30788" providerId="LiveId" clId="{8D62E359-6FD8-4B04-A7D2-F1D019401711}" dt="2020-10-05T21:09:00.059" v="675" actId="26606"/>
          <ac:spMkLst>
            <pc:docMk/>
            <pc:sldMk cId="960451783" sldId="290"/>
            <ac:spMk id="3" creationId="{00000000-0000-0000-0000-000000000000}"/>
          </ac:spMkLst>
        </pc:spChg>
        <pc:spChg chg="del">
          <ac:chgData name="Patrick Jacob" userId="97dabbf521e30788" providerId="LiveId" clId="{8D62E359-6FD8-4B04-A7D2-F1D019401711}" dt="2020-10-05T21:09:00.059" v="675" actId="26606"/>
          <ac:spMkLst>
            <pc:docMk/>
            <pc:sldMk cId="960451783" sldId="290"/>
            <ac:spMk id="19" creationId="{20E145FF-1D18-4246-A2BA-9F6B4D53364C}"/>
          </ac:spMkLst>
        </pc:spChg>
        <pc:spChg chg="del">
          <ac:chgData name="Patrick Jacob" userId="97dabbf521e30788" providerId="LiveId" clId="{8D62E359-6FD8-4B04-A7D2-F1D019401711}" dt="2020-10-05T21:09:00.059" v="675" actId="26606"/>
          <ac:spMkLst>
            <pc:docMk/>
            <pc:sldMk cId="960451783" sldId="290"/>
            <ac:spMk id="21" creationId="{324E43EB-867C-4B35-9A5C-E435157C7297}"/>
          </ac:spMkLst>
        </pc:spChg>
        <pc:spChg chg="del">
          <ac:chgData name="Patrick Jacob" userId="97dabbf521e30788" providerId="LiveId" clId="{8D62E359-6FD8-4B04-A7D2-F1D019401711}" dt="2020-10-05T21:09:00.059" v="675" actId="26606"/>
          <ac:spMkLst>
            <pc:docMk/>
            <pc:sldMk cId="960451783" sldId="290"/>
            <ac:spMk id="23" creationId="{A7C0F5DA-B59F-4F13-8BB8-FFD8F2C572BC}"/>
          </ac:spMkLst>
        </pc:spChg>
        <pc:spChg chg="del">
          <ac:chgData name="Patrick Jacob" userId="97dabbf521e30788" providerId="LiveId" clId="{8D62E359-6FD8-4B04-A7D2-F1D019401711}" dt="2020-10-05T21:09:00.059" v="675" actId="26606"/>
          <ac:spMkLst>
            <pc:docMk/>
            <pc:sldMk cId="960451783" sldId="290"/>
            <ac:spMk id="25" creationId="{9CEA1DEC-CC9E-4776-9E08-048A15BFA6CA}"/>
          </ac:spMkLst>
        </pc:spChg>
        <pc:spChg chg="del">
          <ac:chgData name="Patrick Jacob" userId="97dabbf521e30788" providerId="LiveId" clId="{8D62E359-6FD8-4B04-A7D2-F1D019401711}" dt="2020-10-05T21:09:00.059" v="675" actId="26606"/>
          <ac:spMkLst>
            <pc:docMk/>
            <pc:sldMk cId="960451783" sldId="290"/>
            <ac:spMk id="27" creationId="{9CE399CF-F4B8-4832-A8CB-B93F6B1EF44B}"/>
          </ac:spMkLst>
        </pc:spChg>
        <pc:spChg chg="del">
          <ac:chgData name="Patrick Jacob" userId="97dabbf521e30788" providerId="LiveId" clId="{8D62E359-6FD8-4B04-A7D2-F1D019401711}" dt="2020-10-05T21:09:00.059" v="675" actId="26606"/>
          <ac:spMkLst>
            <pc:docMk/>
            <pc:sldMk cId="960451783" sldId="290"/>
            <ac:spMk id="29" creationId="{1F23E73A-FDC8-462C-83C1-3AA8961449CF}"/>
          </ac:spMkLst>
        </pc:spChg>
        <pc:spChg chg="add">
          <ac:chgData name="Patrick Jacob" userId="97dabbf521e30788" providerId="LiveId" clId="{8D62E359-6FD8-4B04-A7D2-F1D019401711}" dt="2020-10-05T21:09:00.059" v="675" actId="26606"/>
          <ac:spMkLst>
            <pc:docMk/>
            <pc:sldMk cId="960451783" sldId="290"/>
            <ac:spMk id="46" creationId="{6288FC2F-B192-42B2-90BE-517E1039BE0B}"/>
          </ac:spMkLst>
        </pc:spChg>
        <pc:grpChg chg="del">
          <ac:chgData name="Patrick Jacob" userId="97dabbf521e30788" providerId="LiveId" clId="{8D62E359-6FD8-4B04-A7D2-F1D019401711}" dt="2020-10-05T21:09:00.059" v="675" actId="26606"/>
          <ac:grpSpMkLst>
            <pc:docMk/>
            <pc:sldMk cId="960451783" sldId="290"/>
            <ac:grpSpMk id="8" creationId="{7084313B-C03D-4981-9786-879159A60395}"/>
          </ac:grpSpMkLst>
        </pc:grpChg>
        <pc:grpChg chg="add">
          <ac:chgData name="Patrick Jacob" userId="97dabbf521e30788" providerId="LiveId" clId="{8D62E359-6FD8-4B04-A7D2-F1D019401711}" dt="2020-10-05T21:09:00.059" v="675" actId="26606"/>
          <ac:grpSpMkLst>
            <pc:docMk/>
            <pc:sldMk cId="960451783" sldId="290"/>
            <ac:grpSpMk id="35" creationId="{E5D4A15D-C852-47D7-A7E3-7F8FEE9FCA9D}"/>
          </ac:grpSpMkLst>
        </pc:grpChg>
        <pc:graphicFrameChg chg="add">
          <ac:chgData name="Patrick Jacob" userId="97dabbf521e30788" providerId="LiveId" clId="{8D62E359-6FD8-4B04-A7D2-F1D019401711}" dt="2020-10-05T21:09:00.059" v="675" actId="26606"/>
          <ac:graphicFrameMkLst>
            <pc:docMk/>
            <pc:sldMk cId="960451783" sldId="290"/>
            <ac:graphicFrameMk id="31" creationId="{3F3DDB4E-3791-4A68-BDF8-91997910F656}"/>
          </ac:graphicFrameMkLst>
        </pc:graphicFrameChg>
      </pc:sldChg>
      <pc:sldChg chg="modSp new mod">
        <pc:chgData name="Patrick Jacob" userId="97dabbf521e30788" providerId="LiveId" clId="{8D62E359-6FD8-4B04-A7D2-F1D019401711}" dt="2020-10-06T06:58:04.543" v="907" actId="20577"/>
        <pc:sldMkLst>
          <pc:docMk/>
          <pc:sldMk cId="134151100" sldId="292"/>
        </pc:sldMkLst>
        <pc:spChg chg="mod">
          <ac:chgData name="Patrick Jacob" userId="97dabbf521e30788" providerId="LiveId" clId="{8D62E359-6FD8-4B04-A7D2-F1D019401711}" dt="2020-10-05T21:04:12.318" v="436" actId="6549"/>
          <ac:spMkLst>
            <pc:docMk/>
            <pc:sldMk cId="134151100" sldId="292"/>
            <ac:spMk id="2" creationId="{3C73E0C7-3049-4599-9296-7E5ABFF71537}"/>
          </ac:spMkLst>
        </pc:spChg>
        <pc:spChg chg="mod">
          <ac:chgData name="Patrick Jacob" userId="97dabbf521e30788" providerId="LiveId" clId="{8D62E359-6FD8-4B04-A7D2-F1D019401711}" dt="2020-10-05T21:09:26.154" v="712" actId="6549"/>
          <ac:spMkLst>
            <pc:docMk/>
            <pc:sldMk cId="134151100" sldId="292"/>
            <ac:spMk id="3" creationId="{55867B0E-F8FD-4372-A13A-00DA3EDCD5E7}"/>
          </ac:spMkLst>
        </pc:spChg>
        <pc:spChg chg="mod">
          <ac:chgData name="Patrick Jacob" userId="97dabbf521e30788" providerId="LiveId" clId="{8D62E359-6FD8-4B04-A7D2-F1D019401711}" dt="2020-10-06T06:58:04.543" v="907" actId="20577"/>
          <ac:spMkLst>
            <pc:docMk/>
            <pc:sldMk cId="134151100" sldId="292"/>
            <ac:spMk id="4" creationId="{B22225EB-A9AD-49FF-BAFF-473DF27E9BD6}"/>
          </ac:spMkLst>
        </pc:spChg>
      </pc:sldChg>
      <pc:sldChg chg="addSp delSp modSp new mod setBg setClrOvrMap">
        <pc:chgData name="Patrick Jacob" userId="97dabbf521e30788" providerId="LiveId" clId="{8D62E359-6FD8-4B04-A7D2-F1D019401711}" dt="2020-10-19T08:07:00.875" v="1045" actId="6549"/>
        <pc:sldMkLst>
          <pc:docMk/>
          <pc:sldMk cId="168943017" sldId="293"/>
        </pc:sldMkLst>
        <pc:spChg chg="mod">
          <ac:chgData name="Patrick Jacob" userId="97dabbf521e30788" providerId="LiveId" clId="{8D62E359-6FD8-4B04-A7D2-F1D019401711}" dt="2020-10-19T08:07:00.875" v="1045" actId="6549"/>
          <ac:spMkLst>
            <pc:docMk/>
            <pc:sldMk cId="168943017" sldId="293"/>
            <ac:spMk id="2" creationId="{2D6D3BA6-43CB-400D-A0E1-4A03C906516F}"/>
          </ac:spMkLst>
        </pc:spChg>
        <pc:spChg chg="del mod">
          <ac:chgData name="Patrick Jacob" userId="97dabbf521e30788" providerId="LiveId" clId="{8D62E359-6FD8-4B04-A7D2-F1D019401711}" dt="2020-10-05T21:35:02.780" v="850"/>
          <ac:spMkLst>
            <pc:docMk/>
            <pc:sldMk cId="168943017" sldId="293"/>
            <ac:spMk id="3" creationId="{3BA000DB-B3C2-448D-92A4-C166EB747EBE}"/>
          </ac:spMkLst>
        </pc:spChg>
        <pc:spChg chg="add mod">
          <ac:chgData name="Patrick Jacob" userId="97dabbf521e30788" providerId="LiveId" clId="{8D62E359-6FD8-4B04-A7D2-F1D019401711}" dt="2020-10-12T12:46:30.896" v="1022" actId="26606"/>
          <ac:spMkLst>
            <pc:docMk/>
            <pc:sldMk cId="168943017" sldId="293"/>
            <ac:spMk id="3" creationId="{ECEAB2C7-0D71-4313-A6C2-3EA11F04C61F}"/>
          </ac:spMkLst>
        </pc:spChg>
        <pc:spChg chg="add del">
          <ac:chgData name="Patrick Jacob" userId="97dabbf521e30788" providerId="LiveId" clId="{8D62E359-6FD8-4B04-A7D2-F1D019401711}" dt="2020-10-05T21:35:06.156" v="852" actId="26606"/>
          <ac:spMkLst>
            <pc:docMk/>
            <pc:sldMk cId="168943017" sldId="293"/>
            <ac:spMk id="75" creationId="{B8144315-1C5A-4185-A952-25D98D303D46}"/>
          </ac:spMkLst>
        </pc:spChg>
        <pc:spChg chg="add del">
          <ac:chgData name="Patrick Jacob" userId="97dabbf521e30788" providerId="LiveId" clId="{8D62E359-6FD8-4B04-A7D2-F1D019401711}" dt="2020-10-12T12:46:29.902" v="1019" actId="26606"/>
          <ac:spMkLst>
            <pc:docMk/>
            <pc:sldMk cId="168943017" sldId="293"/>
            <ac:spMk id="76" creationId="{89EA2611-DCBA-4E97-A2B2-9A466E76BDA4}"/>
          </ac:spMkLst>
        </pc:spChg>
        <pc:spChg chg="add del">
          <ac:chgData name="Patrick Jacob" userId="97dabbf521e30788" providerId="LiveId" clId="{8D62E359-6FD8-4B04-A7D2-F1D019401711}" dt="2020-10-05T21:35:06.156" v="852" actId="26606"/>
          <ac:spMkLst>
            <pc:docMk/>
            <pc:sldMk cId="168943017" sldId="293"/>
            <ac:spMk id="77" creationId="{11CAC6F2-0806-417B-BF5D-5AEF6195FA49}"/>
          </ac:spMkLst>
        </pc:spChg>
        <pc:spChg chg="add del">
          <ac:chgData name="Patrick Jacob" userId="97dabbf521e30788" providerId="LiveId" clId="{8D62E359-6FD8-4B04-A7D2-F1D019401711}" dt="2020-10-12T12:46:29.902" v="1019" actId="26606"/>
          <ac:spMkLst>
            <pc:docMk/>
            <pc:sldMk cId="168943017" sldId="293"/>
            <ac:spMk id="78" creationId="{BBC615D1-6E12-40EF-915B-316CFDB550D5}"/>
          </ac:spMkLst>
        </pc:spChg>
        <pc:spChg chg="add del">
          <ac:chgData name="Patrick Jacob" userId="97dabbf521e30788" providerId="LiveId" clId="{8D62E359-6FD8-4B04-A7D2-F1D019401711}" dt="2020-10-05T21:35:06.156" v="852" actId="26606"/>
          <ac:spMkLst>
            <pc:docMk/>
            <pc:sldMk cId="168943017" sldId="293"/>
            <ac:spMk id="79" creationId="{D4723B02-0AAB-4F6E-BA41-8ED99D559D93}"/>
          </ac:spMkLst>
        </pc:spChg>
        <pc:spChg chg="add del">
          <ac:chgData name="Patrick Jacob" userId="97dabbf521e30788" providerId="LiveId" clId="{8D62E359-6FD8-4B04-A7D2-F1D019401711}" dt="2020-10-12T12:46:29.902" v="1019" actId="26606"/>
          <ac:spMkLst>
            <pc:docMk/>
            <pc:sldMk cId="168943017" sldId="293"/>
            <ac:spMk id="80" creationId="{B9797D36-DE1E-47CD-881A-6C1F5828261B}"/>
          </ac:spMkLst>
        </pc:spChg>
        <pc:spChg chg="add del">
          <ac:chgData name="Patrick Jacob" userId="97dabbf521e30788" providerId="LiveId" clId="{8D62E359-6FD8-4B04-A7D2-F1D019401711}" dt="2020-10-05T21:35:10.868" v="854" actId="26606"/>
          <ac:spMkLst>
            <pc:docMk/>
            <pc:sldMk cId="168943017" sldId="293"/>
            <ac:spMk id="81" creationId="{2D529E20-662F-4915-ACD7-970C026FDB7F}"/>
          </ac:spMkLst>
        </pc:spChg>
        <pc:spChg chg="add del">
          <ac:chgData name="Patrick Jacob" userId="97dabbf521e30788" providerId="LiveId" clId="{8D62E359-6FD8-4B04-A7D2-F1D019401711}" dt="2020-10-12T12:46:29.902" v="1019" actId="26606"/>
          <ac:spMkLst>
            <pc:docMk/>
            <pc:sldMk cId="168943017" sldId="293"/>
            <ac:spMk id="82" creationId="{4A2FAF1F-F462-46AF-A9E6-CC93C4E2C359}"/>
          </ac:spMkLst>
        </pc:spChg>
        <pc:spChg chg="add del">
          <ac:chgData name="Patrick Jacob" userId="97dabbf521e30788" providerId="LiveId" clId="{8D62E359-6FD8-4B04-A7D2-F1D019401711}" dt="2020-10-12T12:46:29.902" v="1019" actId="26606"/>
          <ac:spMkLst>
            <pc:docMk/>
            <pc:sldMk cId="168943017" sldId="293"/>
            <ac:spMk id="84" creationId="{7146BED8-BAE9-42C5-A3DD-7B946445DB8C}"/>
          </ac:spMkLst>
        </pc:spChg>
        <pc:spChg chg="add del">
          <ac:chgData name="Patrick Jacob" userId="97dabbf521e30788" providerId="LiveId" clId="{8D62E359-6FD8-4B04-A7D2-F1D019401711}" dt="2020-10-12T12:46:29.902" v="1019" actId="26606"/>
          <ac:spMkLst>
            <pc:docMk/>
            <pc:sldMk cId="168943017" sldId="293"/>
            <ac:spMk id="86" creationId="{15765FE8-B62F-41E4-A73C-74C91A8FD945}"/>
          </ac:spMkLst>
        </pc:spChg>
        <pc:spChg chg="add">
          <ac:chgData name="Patrick Jacob" userId="97dabbf521e30788" providerId="LiveId" clId="{8D62E359-6FD8-4B04-A7D2-F1D019401711}" dt="2020-10-12T12:46:30.896" v="1022" actId="26606"/>
          <ac:spMkLst>
            <pc:docMk/>
            <pc:sldMk cId="168943017" sldId="293"/>
            <ac:spMk id="88" creationId="{B4A81DE1-E2BC-4A31-99EE-71350421B0EA}"/>
          </ac:spMkLst>
        </pc:spChg>
        <pc:spChg chg="add del">
          <ac:chgData name="Patrick Jacob" userId="97dabbf521e30788" providerId="LiveId" clId="{8D62E359-6FD8-4B04-A7D2-F1D019401711}" dt="2020-10-12T12:46:11.035" v="1011" actId="26606"/>
          <ac:spMkLst>
            <pc:docMk/>
            <pc:sldMk cId="168943017" sldId="293"/>
            <ac:spMk id="147" creationId="{F70C2B8F-6B1B-46D5-86E6-40F36C695FC2}"/>
          </ac:spMkLst>
        </pc:spChg>
        <pc:spChg chg="add del">
          <ac:chgData name="Patrick Jacob" userId="97dabbf521e30788" providerId="LiveId" clId="{8D62E359-6FD8-4B04-A7D2-F1D019401711}" dt="2020-10-12T12:46:11.035" v="1011" actId="26606"/>
          <ac:spMkLst>
            <pc:docMk/>
            <pc:sldMk cId="168943017" sldId="293"/>
            <ac:spMk id="149" creationId="{DB521824-592C-476A-AB0A-CA0C6D1F3407}"/>
          </ac:spMkLst>
        </pc:spChg>
        <pc:spChg chg="add del">
          <ac:chgData name="Patrick Jacob" userId="97dabbf521e30788" providerId="LiveId" clId="{8D62E359-6FD8-4B04-A7D2-F1D019401711}" dt="2020-10-12T12:46:11.035" v="1011" actId="26606"/>
          <ac:spMkLst>
            <pc:docMk/>
            <pc:sldMk cId="168943017" sldId="293"/>
            <ac:spMk id="151" creationId="{A2749EFA-8EE4-4EB8-9424-8E593B9320AD}"/>
          </ac:spMkLst>
        </pc:spChg>
        <pc:spChg chg="add del">
          <ac:chgData name="Patrick Jacob" userId="97dabbf521e30788" providerId="LiveId" clId="{8D62E359-6FD8-4B04-A7D2-F1D019401711}" dt="2020-10-12T12:46:11.035" v="1011" actId="26606"/>
          <ac:spMkLst>
            <pc:docMk/>
            <pc:sldMk cId="168943017" sldId="293"/>
            <ac:spMk id="153" creationId="{B5C860C9-D4F9-4350-80DA-0D1CD36C7741}"/>
          </ac:spMkLst>
        </pc:spChg>
        <pc:spChg chg="add del">
          <ac:chgData name="Patrick Jacob" userId="97dabbf521e30788" providerId="LiveId" clId="{8D62E359-6FD8-4B04-A7D2-F1D019401711}" dt="2020-10-12T12:46:11.035" v="1011" actId="26606"/>
          <ac:spMkLst>
            <pc:docMk/>
            <pc:sldMk cId="168943017" sldId="293"/>
            <ac:spMk id="155" creationId="{538A90C8-AE0E-4EBA-9AF8-EEDB206020E0}"/>
          </ac:spMkLst>
        </pc:spChg>
        <pc:spChg chg="add del">
          <ac:chgData name="Patrick Jacob" userId="97dabbf521e30788" providerId="LiveId" clId="{8D62E359-6FD8-4B04-A7D2-F1D019401711}" dt="2020-10-12T12:46:30.896" v="1022" actId="26606"/>
          <ac:spMkLst>
            <pc:docMk/>
            <pc:sldMk cId="168943017" sldId="293"/>
            <ac:spMk id="192" creationId="{F70C2B8F-6B1B-46D5-86E6-40F36C695FC2}"/>
          </ac:spMkLst>
        </pc:spChg>
        <pc:spChg chg="add del">
          <ac:chgData name="Patrick Jacob" userId="97dabbf521e30788" providerId="LiveId" clId="{8D62E359-6FD8-4B04-A7D2-F1D019401711}" dt="2020-10-12T12:46:30.896" v="1022" actId="26606"/>
          <ac:spMkLst>
            <pc:docMk/>
            <pc:sldMk cId="168943017" sldId="293"/>
            <ac:spMk id="193" creationId="{DB521824-592C-476A-AB0A-CA0C6D1F3407}"/>
          </ac:spMkLst>
        </pc:spChg>
        <pc:spChg chg="add del">
          <ac:chgData name="Patrick Jacob" userId="97dabbf521e30788" providerId="LiveId" clId="{8D62E359-6FD8-4B04-A7D2-F1D019401711}" dt="2020-10-12T12:46:30.896" v="1022" actId="26606"/>
          <ac:spMkLst>
            <pc:docMk/>
            <pc:sldMk cId="168943017" sldId="293"/>
            <ac:spMk id="194" creationId="{A2749EFA-8EE4-4EB8-9424-8E593B9320AD}"/>
          </ac:spMkLst>
        </pc:spChg>
        <pc:spChg chg="add del">
          <ac:chgData name="Patrick Jacob" userId="97dabbf521e30788" providerId="LiveId" clId="{8D62E359-6FD8-4B04-A7D2-F1D019401711}" dt="2020-10-12T12:46:30.896" v="1022" actId="26606"/>
          <ac:spMkLst>
            <pc:docMk/>
            <pc:sldMk cId="168943017" sldId="293"/>
            <ac:spMk id="195" creationId="{B5C860C9-D4F9-4350-80DA-0D1CD36C7741}"/>
          </ac:spMkLst>
        </pc:spChg>
        <pc:spChg chg="add del">
          <ac:chgData name="Patrick Jacob" userId="97dabbf521e30788" providerId="LiveId" clId="{8D62E359-6FD8-4B04-A7D2-F1D019401711}" dt="2020-10-12T12:46:30.896" v="1022" actId="26606"/>
          <ac:spMkLst>
            <pc:docMk/>
            <pc:sldMk cId="168943017" sldId="293"/>
            <ac:spMk id="196" creationId="{538A90C8-AE0E-4EBA-9AF8-EEDB206020E0}"/>
          </ac:spMkLst>
        </pc:spChg>
        <pc:spChg chg="add del">
          <ac:chgData name="Patrick Jacob" userId="97dabbf521e30788" providerId="LiveId" clId="{8D62E359-6FD8-4B04-A7D2-F1D019401711}" dt="2020-10-05T21:35:10.868" v="854" actId="26606"/>
          <ac:spMkLst>
            <pc:docMk/>
            <pc:sldMk cId="168943017" sldId="293"/>
            <ac:spMk id="1029" creationId="{670D6F2B-93AF-47D6-9378-5E54BE0AC69F}"/>
          </ac:spMkLst>
        </pc:spChg>
        <pc:spChg chg="add del">
          <ac:chgData name="Patrick Jacob" userId="97dabbf521e30788" providerId="LiveId" clId="{8D62E359-6FD8-4B04-A7D2-F1D019401711}" dt="2020-10-05T21:35:10.868" v="854" actId="26606"/>
          <ac:spMkLst>
            <pc:docMk/>
            <pc:sldMk cId="168943017" sldId="293"/>
            <ac:spMk id="1030" creationId="{56981798-4550-46DA-9172-4846E2FB66EC}"/>
          </ac:spMkLst>
        </pc:spChg>
        <pc:spChg chg="add del">
          <ac:chgData name="Patrick Jacob" userId="97dabbf521e30788" providerId="LiveId" clId="{8D62E359-6FD8-4B04-A7D2-F1D019401711}" dt="2020-10-05T21:35:10.868" v="854" actId="26606"/>
          <ac:spMkLst>
            <pc:docMk/>
            <pc:sldMk cId="168943017" sldId="293"/>
            <ac:spMk id="1031" creationId="{D82EB7D3-3AD8-4ED1-9E1A-2906E14635E3}"/>
          </ac:spMkLst>
        </pc:spChg>
        <pc:spChg chg="add del">
          <ac:chgData name="Patrick Jacob" userId="97dabbf521e30788" providerId="LiveId" clId="{8D62E359-6FD8-4B04-A7D2-F1D019401711}" dt="2020-10-12T12:46:30.880" v="1021" actId="26606"/>
          <ac:spMkLst>
            <pc:docMk/>
            <pc:sldMk cId="168943017" sldId="293"/>
            <ac:spMk id="1032" creationId="{F70C2B8F-6B1B-46D5-86E6-40F36C695FC2}"/>
          </ac:spMkLst>
        </pc:spChg>
        <pc:spChg chg="add del">
          <ac:chgData name="Patrick Jacob" userId="97dabbf521e30788" providerId="LiveId" clId="{8D62E359-6FD8-4B04-A7D2-F1D019401711}" dt="2020-10-05T21:35:12.550" v="856" actId="26606"/>
          <ac:spMkLst>
            <pc:docMk/>
            <pc:sldMk cId="168943017" sldId="293"/>
            <ac:spMk id="1033" creationId="{EE18260C-6A71-4B22-A481-F0998B079723}"/>
          </ac:spMkLst>
        </pc:spChg>
        <pc:spChg chg="add del">
          <ac:chgData name="Patrick Jacob" userId="97dabbf521e30788" providerId="LiveId" clId="{8D62E359-6FD8-4B04-A7D2-F1D019401711}" dt="2020-10-12T12:46:30.880" v="1021" actId="26606"/>
          <ac:spMkLst>
            <pc:docMk/>
            <pc:sldMk cId="168943017" sldId="293"/>
            <ac:spMk id="1034" creationId="{DB521824-592C-476A-AB0A-CA0C6D1F3407}"/>
          </ac:spMkLst>
        </pc:spChg>
        <pc:spChg chg="add del">
          <ac:chgData name="Patrick Jacob" userId="97dabbf521e30788" providerId="LiveId" clId="{8D62E359-6FD8-4B04-A7D2-F1D019401711}" dt="2020-10-12T12:45:18.915" v="984" actId="26606"/>
          <ac:spMkLst>
            <pc:docMk/>
            <pc:sldMk cId="168943017" sldId="293"/>
            <ac:spMk id="1036" creationId="{B8144315-1C5A-4185-A952-25D98D303D46}"/>
          </ac:spMkLst>
        </pc:spChg>
        <pc:spChg chg="add del">
          <ac:chgData name="Patrick Jacob" userId="97dabbf521e30788" providerId="LiveId" clId="{8D62E359-6FD8-4B04-A7D2-F1D019401711}" dt="2020-10-12T12:45:18.915" v="984" actId="26606"/>
          <ac:spMkLst>
            <pc:docMk/>
            <pc:sldMk cId="168943017" sldId="293"/>
            <ac:spMk id="1037" creationId="{11CAC6F2-0806-417B-BF5D-5AEF6195FA49}"/>
          </ac:spMkLst>
        </pc:spChg>
        <pc:spChg chg="add del">
          <ac:chgData name="Patrick Jacob" userId="97dabbf521e30788" providerId="LiveId" clId="{8D62E359-6FD8-4B04-A7D2-F1D019401711}" dt="2020-10-12T12:45:18.915" v="984" actId="26606"/>
          <ac:spMkLst>
            <pc:docMk/>
            <pc:sldMk cId="168943017" sldId="293"/>
            <ac:spMk id="1038" creationId="{D4723B02-0AAB-4F6E-BA41-8ED99D559D93}"/>
          </ac:spMkLst>
        </pc:spChg>
        <pc:spChg chg="add del">
          <ac:chgData name="Patrick Jacob" userId="97dabbf521e30788" providerId="LiveId" clId="{8D62E359-6FD8-4B04-A7D2-F1D019401711}" dt="2020-10-12T12:46:30.880" v="1021" actId="26606"/>
          <ac:spMkLst>
            <pc:docMk/>
            <pc:sldMk cId="168943017" sldId="293"/>
            <ac:spMk id="1039" creationId="{A2749EFA-8EE4-4EB8-9424-8E593B9320AD}"/>
          </ac:spMkLst>
        </pc:spChg>
        <pc:spChg chg="add del">
          <ac:chgData name="Patrick Jacob" userId="97dabbf521e30788" providerId="LiveId" clId="{8D62E359-6FD8-4B04-A7D2-F1D019401711}" dt="2020-10-12T12:46:30.880" v="1021" actId="26606"/>
          <ac:spMkLst>
            <pc:docMk/>
            <pc:sldMk cId="168943017" sldId="293"/>
            <ac:spMk id="1040" creationId="{B5C860C9-D4F9-4350-80DA-0D1CD36C7741}"/>
          </ac:spMkLst>
        </pc:spChg>
        <pc:spChg chg="add del">
          <ac:chgData name="Patrick Jacob" userId="97dabbf521e30788" providerId="LiveId" clId="{8D62E359-6FD8-4B04-A7D2-F1D019401711}" dt="2020-10-12T12:46:30.880" v="1021" actId="26606"/>
          <ac:spMkLst>
            <pc:docMk/>
            <pc:sldMk cId="168943017" sldId="293"/>
            <ac:spMk id="1041" creationId="{538A90C8-AE0E-4EBA-9AF8-EEDB206020E0}"/>
          </ac:spMkLst>
        </pc:spChg>
        <pc:spChg chg="add">
          <ac:chgData name="Patrick Jacob" userId="97dabbf521e30788" providerId="LiveId" clId="{8D62E359-6FD8-4B04-A7D2-F1D019401711}" dt="2020-10-12T12:46:30.896" v="1022" actId="26606"/>
          <ac:spMkLst>
            <pc:docMk/>
            <pc:sldMk cId="168943017" sldId="293"/>
            <ac:spMk id="1043" creationId="{643780CE-2BE5-46F6-97B2-60DF30217ED3}"/>
          </ac:spMkLst>
        </pc:spChg>
        <pc:spChg chg="add">
          <ac:chgData name="Patrick Jacob" userId="97dabbf521e30788" providerId="LiveId" clId="{8D62E359-6FD8-4B04-A7D2-F1D019401711}" dt="2020-10-12T12:46:30.896" v="1022" actId="26606"/>
          <ac:spMkLst>
            <pc:docMk/>
            <pc:sldMk cId="168943017" sldId="293"/>
            <ac:spMk id="1044" creationId="{61A87A49-68E6-459E-A5A6-46229FF42125}"/>
          </ac:spMkLst>
        </pc:spChg>
        <pc:spChg chg="add">
          <ac:chgData name="Patrick Jacob" userId="97dabbf521e30788" providerId="LiveId" clId="{8D62E359-6FD8-4B04-A7D2-F1D019401711}" dt="2020-10-12T12:46:30.896" v="1022" actId="26606"/>
          <ac:spMkLst>
            <pc:docMk/>
            <pc:sldMk cId="168943017" sldId="293"/>
            <ac:spMk id="1045" creationId="{F6ACD5FC-CAFE-48EB-B765-60EED2E052F0}"/>
          </ac:spMkLst>
        </pc:spChg>
        <pc:spChg chg="add">
          <ac:chgData name="Patrick Jacob" userId="97dabbf521e30788" providerId="LiveId" clId="{8D62E359-6FD8-4B04-A7D2-F1D019401711}" dt="2020-10-12T12:46:30.896" v="1022" actId="26606"/>
          <ac:spMkLst>
            <pc:docMk/>
            <pc:sldMk cId="168943017" sldId="293"/>
            <ac:spMk id="1046" creationId="{9F33B405-D785-4738-B1C0-6A0AA5E98286}"/>
          </ac:spMkLst>
        </pc:spChg>
        <pc:spChg chg="add">
          <ac:chgData name="Patrick Jacob" userId="97dabbf521e30788" providerId="LiveId" clId="{8D62E359-6FD8-4B04-A7D2-F1D019401711}" dt="2020-10-12T12:46:30.896" v="1022" actId="26606"/>
          <ac:spMkLst>
            <pc:docMk/>
            <pc:sldMk cId="168943017" sldId="293"/>
            <ac:spMk id="1047" creationId="{4233DC0E-DE6C-4FB6-A529-51B162641AB8}"/>
          </ac:spMkLst>
        </pc:spChg>
        <pc:spChg chg="add">
          <ac:chgData name="Patrick Jacob" userId="97dabbf521e30788" providerId="LiveId" clId="{8D62E359-6FD8-4B04-A7D2-F1D019401711}" dt="2020-10-12T12:46:30.896" v="1022" actId="26606"/>
          <ac:spMkLst>
            <pc:docMk/>
            <pc:sldMk cId="168943017" sldId="293"/>
            <ac:spMk id="1048" creationId="{3870477F-E451-4BC3-863F-0E2FC572884B}"/>
          </ac:spMkLst>
        </pc:spChg>
        <pc:grpChg chg="add del">
          <ac:chgData name="Patrick Jacob" userId="97dabbf521e30788" providerId="LiveId" clId="{8D62E359-6FD8-4B04-A7D2-F1D019401711}" dt="2020-10-05T21:35:06.156" v="852" actId="26606"/>
          <ac:grpSpMkLst>
            <pc:docMk/>
            <pc:sldMk cId="168943017" sldId="293"/>
            <ac:grpSpMk id="71" creationId="{4091D54B-59AB-4A5E-8E9E-0421BD66D4FB}"/>
          </ac:grpSpMkLst>
        </pc:grpChg>
        <pc:grpChg chg="add del">
          <ac:chgData name="Patrick Jacob" userId="97dabbf521e30788" providerId="LiveId" clId="{8D62E359-6FD8-4B04-A7D2-F1D019401711}" dt="2020-10-05T21:35:10.868" v="854" actId="26606"/>
          <ac:grpSpMkLst>
            <pc:docMk/>
            <pc:sldMk cId="168943017" sldId="293"/>
            <ac:grpSpMk id="1028" creationId="{6503EB0F-2257-4A3E-A73B-E1DE769B459F}"/>
          </ac:grpSpMkLst>
        </pc:grpChg>
        <pc:grpChg chg="add del">
          <ac:chgData name="Patrick Jacob" userId="97dabbf521e30788" providerId="LiveId" clId="{8D62E359-6FD8-4B04-A7D2-F1D019401711}" dt="2020-10-12T12:45:18.915" v="984" actId="26606"/>
          <ac:grpSpMkLst>
            <pc:docMk/>
            <pc:sldMk cId="168943017" sldId="293"/>
            <ac:grpSpMk id="1035" creationId="{4091D54B-59AB-4A5E-8E9E-0421BD66D4FB}"/>
          </ac:grpSpMkLst>
        </pc:grpChg>
        <pc:picChg chg="add mod">
          <ac:chgData name="Patrick Jacob" userId="97dabbf521e30788" providerId="LiveId" clId="{8D62E359-6FD8-4B04-A7D2-F1D019401711}" dt="2020-10-12T12:46:30.896" v="1022" actId="26606"/>
          <ac:picMkLst>
            <pc:docMk/>
            <pc:sldMk cId="168943017" sldId="293"/>
            <ac:picMk id="1026" creationId="{07ABA3F1-F059-4A51-9149-776557539646}"/>
          </ac:picMkLst>
        </pc:picChg>
      </pc:sldChg>
      <pc:sldChg chg="add del">
        <pc:chgData name="Patrick Jacob" userId="97dabbf521e30788" providerId="LiveId" clId="{8D62E359-6FD8-4B04-A7D2-F1D019401711}" dt="2020-10-05T21:05:08.750" v="519" actId="47"/>
        <pc:sldMkLst>
          <pc:docMk/>
          <pc:sldMk cId="3677682581" sldId="2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DBBB3-8603-45FC-95A0-909D606FFA34}"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US"/>
        </a:p>
      </dgm:t>
    </dgm:pt>
    <dgm:pt modelId="{F64F3888-20CD-496D-81F0-D8C9C37BCA6D}">
      <dgm:prSet/>
      <dgm:spPr/>
      <dgm:t>
        <a:bodyPr/>
        <a:lstStyle/>
        <a:p>
          <a:r>
            <a:rPr lang="fr-FR" b="1" i="0" dirty="0"/>
            <a:t>§ 1. Les moyens de régulation</a:t>
          </a:r>
          <a:endParaRPr lang="en-US" dirty="0"/>
        </a:p>
      </dgm:t>
    </dgm:pt>
    <dgm:pt modelId="{19696E70-543E-486A-A870-8C64BAF7F69F}" type="parTrans" cxnId="{DE5D509E-58BF-4956-A94C-C4955A0C997E}">
      <dgm:prSet/>
      <dgm:spPr/>
      <dgm:t>
        <a:bodyPr/>
        <a:lstStyle/>
        <a:p>
          <a:endParaRPr lang="en-US"/>
        </a:p>
      </dgm:t>
    </dgm:pt>
    <dgm:pt modelId="{A112DD48-E9F2-4996-AD8D-A90F4612D9AF}" type="sibTrans" cxnId="{DE5D509E-58BF-4956-A94C-C4955A0C997E}">
      <dgm:prSet/>
      <dgm:spPr/>
      <dgm:t>
        <a:bodyPr/>
        <a:lstStyle/>
        <a:p>
          <a:endParaRPr lang="en-US"/>
        </a:p>
      </dgm:t>
    </dgm:pt>
    <dgm:pt modelId="{8407B980-FEED-40EF-BE39-D0E36BA545C9}">
      <dgm:prSet/>
      <dgm:spPr/>
      <dgm:t>
        <a:bodyPr/>
        <a:lstStyle/>
        <a:p>
          <a:r>
            <a:rPr lang="fr-FR" b="1" i="0" dirty="0"/>
            <a:t>§ 2. Les niveaux de régulation</a:t>
          </a:r>
          <a:endParaRPr lang="en-US" dirty="0"/>
        </a:p>
      </dgm:t>
    </dgm:pt>
    <dgm:pt modelId="{EAFBBD3E-6109-4E87-90D1-FB15B9EAAD73}" type="parTrans" cxnId="{A2DD1D7B-12DC-4934-AB74-FF1E13BEE9AB}">
      <dgm:prSet/>
      <dgm:spPr/>
      <dgm:t>
        <a:bodyPr/>
        <a:lstStyle/>
        <a:p>
          <a:endParaRPr lang="en-US"/>
        </a:p>
      </dgm:t>
    </dgm:pt>
    <dgm:pt modelId="{C6F38AF4-C470-4A06-8B15-33AE3E8D933C}" type="sibTrans" cxnId="{A2DD1D7B-12DC-4934-AB74-FF1E13BEE9AB}">
      <dgm:prSet/>
      <dgm:spPr/>
      <dgm:t>
        <a:bodyPr/>
        <a:lstStyle/>
        <a:p>
          <a:endParaRPr lang="en-US"/>
        </a:p>
      </dgm:t>
    </dgm:pt>
    <dgm:pt modelId="{07861856-3435-4361-9630-9DFBB4D48947}" type="pres">
      <dgm:prSet presAssocID="{7F6DBBB3-8603-45FC-95A0-909D606FFA34}" presName="diagram" presStyleCnt="0">
        <dgm:presLayoutVars>
          <dgm:chPref val="1"/>
          <dgm:dir/>
          <dgm:animOne val="branch"/>
          <dgm:animLvl val="lvl"/>
          <dgm:resizeHandles/>
        </dgm:presLayoutVars>
      </dgm:prSet>
      <dgm:spPr/>
    </dgm:pt>
    <dgm:pt modelId="{91DA2B6B-46B4-49B2-8A21-181C2B8BD04A}" type="pres">
      <dgm:prSet presAssocID="{F64F3888-20CD-496D-81F0-D8C9C37BCA6D}" presName="root" presStyleCnt="0"/>
      <dgm:spPr/>
    </dgm:pt>
    <dgm:pt modelId="{B3433084-8B3F-47D3-BAE0-183107266F9B}" type="pres">
      <dgm:prSet presAssocID="{F64F3888-20CD-496D-81F0-D8C9C37BCA6D}" presName="rootComposite" presStyleCnt="0"/>
      <dgm:spPr/>
    </dgm:pt>
    <dgm:pt modelId="{B956295B-D987-4707-9538-636B16220429}" type="pres">
      <dgm:prSet presAssocID="{F64F3888-20CD-496D-81F0-D8C9C37BCA6D}" presName="rootText" presStyleLbl="node1" presStyleIdx="0" presStyleCnt="2"/>
      <dgm:spPr/>
    </dgm:pt>
    <dgm:pt modelId="{4640EB41-7D63-4F00-BD7E-EABDAC6A4FA3}" type="pres">
      <dgm:prSet presAssocID="{F64F3888-20CD-496D-81F0-D8C9C37BCA6D}" presName="rootConnector" presStyleLbl="node1" presStyleIdx="0" presStyleCnt="2"/>
      <dgm:spPr/>
    </dgm:pt>
    <dgm:pt modelId="{4CD865F9-EB27-40D5-9CB7-4D523FAC55C6}" type="pres">
      <dgm:prSet presAssocID="{F64F3888-20CD-496D-81F0-D8C9C37BCA6D}" presName="childShape" presStyleCnt="0"/>
      <dgm:spPr/>
    </dgm:pt>
    <dgm:pt modelId="{8A972889-D8DE-48FA-8E0A-BF872DD016AC}" type="pres">
      <dgm:prSet presAssocID="{8407B980-FEED-40EF-BE39-D0E36BA545C9}" presName="root" presStyleCnt="0"/>
      <dgm:spPr/>
    </dgm:pt>
    <dgm:pt modelId="{891F4DD2-BC5B-440F-A2E5-16E499137697}" type="pres">
      <dgm:prSet presAssocID="{8407B980-FEED-40EF-BE39-D0E36BA545C9}" presName="rootComposite" presStyleCnt="0"/>
      <dgm:spPr/>
    </dgm:pt>
    <dgm:pt modelId="{5C293406-F24B-45B9-948B-7952FA1E414E}" type="pres">
      <dgm:prSet presAssocID="{8407B980-FEED-40EF-BE39-D0E36BA545C9}" presName="rootText" presStyleLbl="node1" presStyleIdx="1" presStyleCnt="2"/>
      <dgm:spPr/>
    </dgm:pt>
    <dgm:pt modelId="{2C75680E-CBE6-4F09-B82A-392804906B73}" type="pres">
      <dgm:prSet presAssocID="{8407B980-FEED-40EF-BE39-D0E36BA545C9}" presName="rootConnector" presStyleLbl="node1" presStyleIdx="1" presStyleCnt="2"/>
      <dgm:spPr/>
    </dgm:pt>
    <dgm:pt modelId="{1E24181F-573C-4848-9DA2-520A4A61B755}" type="pres">
      <dgm:prSet presAssocID="{8407B980-FEED-40EF-BE39-D0E36BA545C9}" presName="childShape" presStyleCnt="0"/>
      <dgm:spPr/>
    </dgm:pt>
  </dgm:ptLst>
  <dgm:cxnLst>
    <dgm:cxn modelId="{0195EF1C-A36A-4FCB-8CDF-836D048574C8}" type="presOf" srcId="{8407B980-FEED-40EF-BE39-D0E36BA545C9}" destId="{2C75680E-CBE6-4F09-B82A-392804906B73}" srcOrd="1" destOrd="0" presId="urn:microsoft.com/office/officeart/2005/8/layout/hierarchy3"/>
    <dgm:cxn modelId="{503EF63E-243F-4A81-8017-2B748056BAC0}" type="presOf" srcId="{7F6DBBB3-8603-45FC-95A0-909D606FFA34}" destId="{07861856-3435-4361-9630-9DFBB4D48947}" srcOrd="0" destOrd="0" presId="urn:microsoft.com/office/officeart/2005/8/layout/hierarchy3"/>
    <dgm:cxn modelId="{99364D42-071B-41A8-833E-7DB585AECAE1}" type="presOf" srcId="{8407B980-FEED-40EF-BE39-D0E36BA545C9}" destId="{5C293406-F24B-45B9-948B-7952FA1E414E}" srcOrd="0" destOrd="0" presId="urn:microsoft.com/office/officeart/2005/8/layout/hierarchy3"/>
    <dgm:cxn modelId="{A2DD1D7B-12DC-4934-AB74-FF1E13BEE9AB}" srcId="{7F6DBBB3-8603-45FC-95A0-909D606FFA34}" destId="{8407B980-FEED-40EF-BE39-D0E36BA545C9}" srcOrd="1" destOrd="0" parTransId="{EAFBBD3E-6109-4E87-90D1-FB15B9EAAD73}" sibTransId="{C6F38AF4-C470-4A06-8B15-33AE3E8D933C}"/>
    <dgm:cxn modelId="{DE5D509E-58BF-4956-A94C-C4955A0C997E}" srcId="{7F6DBBB3-8603-45FC-95A0-909D606FFA34}" destId="{F64F3888-20CD-496D-81F0-D8C9C37BCA6D}" srcOrd="0" destOrd="0" parTransId="{19696E70-543E-486A-A870-8C64BAF7F69F}" sibTransId="{A112DD48-E9F2-4996-AD8D-A90F4612D9AF}"/>
    <dgm:cxn modelId="{5EA0B6A2-4625-470E-AA44-38EEAA3C2321}" type="presOf" srcId="{F64F3888-20CD-496D-81F0-D8C9C37BCA6D}" destId="{B956295B-D987-4707-9538-636B16220429}" srcOrd="0" destOrd="0" presId="urn:microsoft.com/office/officeart/2005/8/layout/hierarchy3"/>
    <dgm:cxn modelId="{D9997ECA-457A-477C-A1C3-282EEE494C0C}" type="presOf" srcId="{F64F3888-20CD-496D-81F0-D8C9C37BCA6D}" destId="{4640EB41-7D63-4F00-BD7E-EABDAC6A4FA3}" srcOrd="1" destOrd="0" presId="urn:microsoft.com/office/officeart/2005/8/layout/hierarchy3"/>
    <dgm:cxn modelId="{6596C948-5D7C-4A19-B719-BC1AD72FBA10}" type="presParOf" srcId="{07861856-3435-4361-9630-9DFBB4D48947}" destId="{91DA2B6B-46B4-49B2-8A21-181C2B8BD04A}" srcOrd="0" destOrd="0" presId="urn:microsoft.com/office/officeart/2005/8/layout/hierarchy3"/>
    <dgm:cxn modelId="{BBF198A7-7743-423F-A689-B14497829489}" type="presParOf" srcId="{91DA2B6B-46B4-49B2-8A21-181C2B8BD04A}" destId="{B3433084-8B3F-47D3-BAE0-183107266F9B}" srcOrd="0" destOrd="0" presId="urn:microsoft.com/office/officeart/2005/8/layout/hierarchy3"/>
    <dgm:cxn modelId="{DB5C19EB-64BC-47A0-8461-16B2456CCB14}" type="presParOf" srcId="{B3433084-8B3F-47D3-BAE0-183107266F9B}" destId="{B956295B-D987-4707-9538-636B16220429}" srcOrd="0" destOrd="0" presId="urn:microsoft.com/office/officeart/2005/8/layout/hierarchy3"/>
    <dgm:cxn modelId="{DBA1D49E-7B7C-4940-AAE7-0533CC41B052}" type="presParOf" srcId="{B3433084-8B3F-47D3-BAE0-183107266F9B}" destId="{4640EB41-7D63-4F00-BD7E-EABDAC6A4FA3}" srcOrd="1" destOrd="0" presId="urn:microsoft.com/office/officeart/2005/8/layout/hierarchy3"/>
    <dgm:cxn modelId="{1277DD9D-1109-4CC0-96DA-E560C968E989}" type="presParOf" srcId="{91DA2B6B-46B4-49B2-8A21-181C2B8BD04A}" destId="{4CD865F9-EB27-40D5-9CB7-4D523FAC55C6}" srcOrd="1" destOrd="0" presId="urn:microsoft.com/office/officeart/2005/8/layout/hierarchy3"/>
    <dgm:cxn modelId="{ACFD2111-969D-42EC-85F2-3CFB63A0F475}" type="presParOf" srcId="{07861856-3435-4361-9630-9DFBB4D48947}" destId="{8A972889-D8DE-48FA-8E0A-BF872DD016AC}" srcOrd="1" destOrd="0" presId="urn:microsoft.com/office/officeart/2005/8/layout/hierarchy3"/>
    <dgm:cxn modelId="{44A22A2B-59B8-4302-9207-9F7049C02D85}" type="presParOf" srcId="{8A972889-D8DE-48FA-8E0A-BF872DD016AC}" destId="{891F4DD2-BC5B-440F-A2E5-16E499137697}" srcOrd="0" destOrd="0" presId="urn:microsoft.com/office/officeart/2005/8/layout/hierarchy3"/>
    <dgm:cxn modelId="{59C045AD-6E1E-40EA-9EA5-F395B41D6206}" type="presParOf" srcId="{891F4DD2-BC5B-440F-A2E5-16E499137697}" destId="{5C293406-F24B-45B9-948B-7952FA1E414E}" srcOrd="0" destOrd="0" presId="urn:microsoft.com/office/officeart/2005/8/layout/hierarchy3"/>
    <dgm:cxn modelId="{AE85F535-9E29-47C5-9068-8E458404C424}" type="presParOf" srcId="{891F4DD2-BC5B-440F-A2E5-16E499137697}" destId="{2C75680E-CBE6-4F09-B82A-392804906B73}" srcOrd="1" destOrd="0" presId="urn:microsoft.com/office/officeart/2005/8/layout/hierarchy3"/>
    <dgm:cxn modelId="{686B7EC3-8253-4CC2-926A-FB6FE0A9A64F}" type="presParOf" srcId="{8A972889-D8DE-48FA-8E0A-BF872DD016AC}" destId="{1E24181F-573C-4848-9DA2-520A4A61B75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7BE85-D4C1-4006-A2B3-153749C34F2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2112CAF-DA04-4038-AD2C-ED8127BB1D73}">
      <dgm:prSet/>
      <dgm:spPr/>
      <dgm:t>
        <a:bodyPr/>
        <a:lstStyle/>
        <a:p>
          <a:r>
            <a:rPr lang="en-US" b="0" i="0" dirty="0"/>
            <a:t>1. Un cadre </a:t>
          </a:r>
          <a:r>
            <a:rPr lang="en-US" b="0" i="0" dirty="0" err="1"/>
            <a:t>général</a:t>
          </a:r>
          <a:endParaRPr lang="en-US" dirty="0"/>
        </a:p>
      </dgm:t>
    </dgm:pt>
    <dgm:pt modelId="{7E6EF0B2-2C2F-4672-A000-C09DF5D05539}" type="parTrans" cxnId="{F5820026-430E-4164-86C0-4BF8FC6F3066}">
      <dgm:prSet/>
      <dgm:spPr/>
      <dgm:t>
        <a:bodyPr/>
        <a:lstStyle/>
        <a:p>
          <a:endParaRPr lang="en-US"/>
        </a:p>
      </dgm:t>
    </dgm:pt>
    <dgm:pt modelId="{1462A079-6295-4BDB-A819-D08FDE8BCA86}" type="sibTrans" cxnId="{F5820026-430E-4164-86C0-4BF8FC6F3066}">
      <dgm:prSet/>
      <dgm:spPr/>
      <dgm:t>
        <a:bodyPr/>
        <a:lstStyle/>
        <a:p>
          <a:endParaRPr lang="en-US"/>
        </a:p>
      </dgm:t>
    </dgm:pt>
    <dgm:pt modelId="{63F2B98C-463C-4D54-98D6-28BFBB7665F9}">
      <dgm:prSet/>
      <dgm:spPr/>
      <dgm:t>
        <a:bodyPr/>
        <a:lstStyle/>
        <a:p>
          <a:r>
            <a:rPr lang="en-US" b="0" i="0"/>
            <a:t>2. Une organisation quasi universelle</a:t>
          </a:r>
          <a:endParaRPr lang="en-US"/>
        </a:p>
      </dgm:t>
    </dgm:pt>
    <dgm:pt modelId="{74878C40-4992-41E5-AB71-B925374B6B7E}" type="parTrans" cxnId="{105475DE-F1E8-48DD-A8CE-61469C08F3A4}">
      <dgm:prSet/>
      <dgm:spPr/>
      <dgm:t>
        <a:bodyPr/>
        <a:lstStyle/>
        <a:p>
          <a:endParaRPr lang="en-US"/>
        </a:p>
      </dgm:t>
    </dgm:pt>
    <dgm:pt modelId="{2A42A0EA-0993-4967-915A-6641137E204B}" type="sibTrans" cxnId="{105475DE-F1E8-48DD-A8CE-61469C08F3A4}">
      <dgm:prSet/>
      <dgm:spPr/>
      <dgm:t>
        <a:bodyPr/>
        <a:lstStyle/>
        <a:p>
          <a:endParaRPr lang="en-US"/>
        </a:p>
      </dgm:t>
    </dgm:pt>
    <dgm:pt modelId="{F788819D-0600-4FC6-9FCE-2F65D0E982A1}" type="pres">
      <dgm:prSet presAssocID="{B127BE85-D4C1-4006-A2B3-153749C34F26}" presName="diagram" presStyleCnt="0">
        <dgm:presLayoutVars>
          <dgm:dir/>
          <dgm:resizeHandles val="exact"/>
        </dgm:presLayoutVars>
      </dgm:prSet>
      <dgm:spPr/>
    </dgm:pt>
    <dgm:pt modelId="{4E638917-880A-425E-A76A-2F9332CFF6A3}" type="pres">
      <dgm:prSet presAssocID="{42112CAF-DA04-4038-AD2C-ED8127BB1D73}" presName="node" presStyleLbl="node1" presStyleIdx="0" presStyleCnt="2">
        <dgm:presLayoutVars>
          <dgm:bulletEnabled val="1"/>
        </dgm:presLayoutVars>
      </dgm:prSet>
      <dgm:spPr/>
    </dgm:pt>
    <dgm:pt modelId="{6763D2D5-785A-4404-8DF1-C5144931AD72}" type="pres">
      <dgm:prSet presAssocID="{1462A079-6295-4BDB-A819-D08FDE8BCA86}" presName="sibTrans" presStyleCnt="0"/>
      <dgm:spPr/>
    </dgm:pt>
    <dgm:pt modelId="{0A0252D0-AD30-4FF5-A4A2-386EF97ED476}" type="pres">
      <dgm:prSet presAssocID="{63F2B98C-463C-4D54-98D6-28BFBB7665F9}" presName="node" presStyleLbl="node1" presStyleIdx="1" presStyleCnt="2">
        <dgm:presLayoutVars>
          <dgm:bulletEnabled val="1"/>
        </dgm:presLayoutVars>
      </dgm:prSet>
      <dgm:spPr/>
    </dgm:pt>
  </dgm:ptLst>
  <dgm:cxnLst>
    <dgm:cxn modelId="{F5820026-430E-4164-86C0-4BF8FC6F3066}" srcId="{B127BE85-D4C1-4006-A2B3-153749C34F26}" destId="{42112CAF-DA04-4038-AD2C-ED8127BB1D73}" srcOrd="0" destOrd="0" parTransId="{7E6EF0B2-2C2F-4672-A000-C09DF5D05539}" sibTransId="{1462A079-6295-4BDB-A819-D08FDE8BCA86}"/>
    <dgm:cxn modelId="{C06B1D49-14A4-4377-8606-B6A36BD726C5}" type="presOf" srcId="{63F2B98C-463C-4D54-98D6-28BFBB7665F9}" destId="{0A0252D0-AD30-4FF5-A4A2-386EF97ED476}" srcOrd="0" destOrd="0" presId="urn:microsoft.com/office/officeart/2005/8/layout/default"/>
    <dgm:cxn modelId="{475494A6-83BB-4341-8575-BF0F06CC056D}" type="presOf" srcId="{B127BE85-D4C1-4006-A2B3-153749C34F26}" destId="{F788819D-0600-4FC6-9FCE-2F65D0E982A1}" srcOrd="0" destOrd="0" presId="urn:microsoft.com/office/officeart/2005/8/layout/default"/>
    <dgm:cxn modelId="{105475DE-F1E8-48DD-A8CE-61469C08F3A4}" srcId="{B127BE85-D4C1-4006-A2B3-153749C34F26}" destId="{63F2B98C-463C-4D54-98D6-28BFBB7665F9}" srcOrd="1" destOrd="0" parTransId="{74878C40-4992-41E5-AB71-B925374B6B7E}" sibTransId="{2A42A0EA-0993-4967-915A-6641137E204B}"/>
    <dgm:cxn modelId="{6F6706E1-1158-44B2-AEC3-4517C81C7028}" type="presOf" srcId="{42112CAF-DA04-4038-AD2C-ED8127BB1D73}" destId="{4E638917-880A-425E-A76A-2F9332CFF6A3}" srcOrd="0" destOrd="0" presId="urn:microsoft.com/office/officeart/2005/8/layout/default"/>
    <dgm:cxn modelId="{4016109A-C4B9-4B23-91BE-2E6A937C607B}" type="presParOf" srcId="{F788819D-0600-4FC6-9FCE-2F65D0E982A1}" destId="{4E638917-880A-425E-A76A-2F9332CFF6A3}" srcOrd="0" destOrd="0" presId="urn:microsoft.com/office/officeart/2005/8/layout/default"/>
    <dgm:cxn modelId="{EE64F017-B3CA-4090-BA47-C55ED1744533}" type="presParOf" srcId="{F788819D-0600-4FC6-9FCE-2F65D0E982A1}" destId="{6763D2D5-785A-4404-8DF1-C5144931AD72}" srcOrd="1" destOrd="0" presId="urn:microsoft.com/office/officeart/2005/8/layout/default"/>
    <dgm:cxn modelId="{FD606760-7757-4A7C-8E4D-AE99FD712CCD}" type="presParOf" srcId="{F788819D-0600-4FC6-9FCE-2F65D0E982A1}" destId="{0A0252D0-AD30-4FF5-A4A2-386EF97ED47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6295B-D987-4707-9538-636B16220429}">
      <dsp:nvSpPr>
        <dsp:cNvPr id="0" name=""/>
        <dsp:cNvSpPr/>
      </dsp:nvSpPr>
      <dsp:spPr>
        <a:xfrm>
          <a:off x="632" y="1212385"/>
          <a:ext cx="2302371" cy="11511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fr-FR" sz="2500" b="1" i="0" kern="1200" dirty="0"/>
            <a:t>§ 1. Les moyens de régulation</a:t>
          </a:r>
          <a:endParaRPr lang="en-US" sz="2500" kern="1200" dirty="0"/>
        </a:p>
      </dsp:txBody>
      <dsp:txXfrm>
        <a:off x="34349" y="1246102"/>
        <a:ext cx="2234937" cy="1083751"/>
      </dsp:txXfrm>
    </dsp:sp>
    <dsp:sp modelId="{5C293406-F24B-45B9-948B-7952FA1E414E}">
      <dsp:nvSpPr>
        <dsp:cNvPr id="0" name=""/>
        <dsp:cNvSpPr/>
      </dsp:nvSpPr>
      <dsp:spPr>
        <a:xfrm>
          <a:off x="2878596" y="1212385"/>
          <a:ext cx="2302371" cy="11511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fr-FR" sz="2500" b="1" i="0" kern="1200" dirty="0"/>
            <a:t>§ 2. Les niveaux de régulation</a:t>
          </a:r>
          <a:endParaRPr lang="en-US" sz="2500" kern="1200" dirty="0"/>
        </a:p>
      </dsp:txBody>
      <dsp:txXfrm>
        <a:off x="2912313" y="1246102"/>
        <a:ext cx="2234937" cy="1083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38917-880A-425E-A76A-2F9332CFF6A3}">
      <dsp:nvSpPr>
        <dsp:cNvPr id="0" name=""/>
        <dsp:cNvSpPr/>
      </dsp:nvSpPr>
      <dsp:spPr>
        <a:xfrm>
          <a:off x="1333" y="535665"/>
          <a:ext cx="5202457" cy="31214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b="0" i="0" kern="1200" dirty="0"/>
            <a:t>1. Un cadre </a:t>
          </a:r>
          <a:r>
            <a:rPr lang="en-US" sz="5500" b="0" i="0" kern="1200" dirty="0" err="1"/>
            <a:t>général</a:t>
          </a:r>
          <a:endParaRPr lang="en-US" sz="5500" kern="1200" dirty="0"/>
        </a:p>
      </dsp:txBody>
      <dsp:txXfrm>
        <a:off x="1333" y="535665"/>
        <a:ext cx="5202457" cy="3121474"/>
      </dsp:txXfrm>
    </dsp:sp>
    <dsp:sp modelId="{0A0252D0-AD30-4FF5-A4A2-386EF97ED476}">
      <dsp:nvSpPr>
        <dsp:cNvPr id="0" name=""/>
        <dsp:cNvSpPr/>
      </dsp:nvSpPr>
      <dsp:spPr>
        <a:xfrm>
          <a:off x="5724037" y="535665"/>
          <a:ext cx="5202457" cy="31214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b="0" i="0" kern="1200"/>
            <a:t>2. Une organisation quasi universelle</a:t>
          </a:r>
          <a:endParaRPr lang="en-US" sz="5500" kern="1200"/>
        </a:p>
      </dsp:txBody>
      <dsp:txXfrm>
        <a:off x="5724037" y="535665"/>
        <a:ext cx="5202457" cy="31214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9FD0A-E531-4DE2-8551-DF4BD76727D3}" type="datetimeFigureOut">
              <a:rPr lang="en-GB" smtClean="0"/>
              <a:t>07/10/2024</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26AB6-D441-4EB8-B8A3-BD465D94E9F7}" type="slidenum">
              <a:rPr lang="en-GB" smtClean="0"/>
              <a:t>‹N°›</a:t>
            </a:fld>
            <a:endParaRPr lang="en-GB"/>
          </a:p>
        </p:txBody>
      </p:sp>
    </p:spTree>
    <p:extLst>
      <p:ext uri="{BB962C8B-B14F-4D97-AF65-F5344CB8AC3E}">
        <p14:creationId xmlns:p14="http://schemas.microsoft.com/office/powerpoint/2010/main" val="115540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Institutions spécialisées : OMC, FMI, mais aussi OMPI p. ex. ou UIT</a:t>
            </a:r>
            <a:endParaRPr lang="en-GB" dirty="0"/>
          </a:p>
        </p:txBody>
      </p:sp>
      <p:sp>
        <p:nvSpPr>
          <p:cNvPr id="4" name="Espace réservé du numéro de diapositive 3"/>
          <p:cNvSpPr>
            <a:spLocks noGrp="1"/>
          </p:cNvSpPr>
          <p:nvPr>
            <p:ph type="sldNum" sz="quarter" idx="5"/>
          </p:nvPr>
        </p:nvSpPr>
        <p:spPr/>
        <p:txBody>
          <a:bodyPr/>
          <a:lstStyle/>
          <a:p>
            <a:fld id="{20026AB6-D441-4EB8-B8A3-BD465D94E9F7}" type="slidenum">
              <a:rPr lang="en-GB" smtClean="0"/>
              <a:t>5</a:t>
            </a:fld>
            <a:endParaRPr lang="en-GB"/>
          </a:p>
        </p:txBody>
      </p:sp>
    </p:spTree>
    <p:extLst>
      <p:ext uri="{BB962C8B-B14F-4D97-AF65-F5344CB8AC3E}">
        <p14:creationId xmlns:p14="http://schemas.microsoft.com/office/powerpoint/2010/main" val="68852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20026AB6-D441-4EB8-B8A3-BD465D94E9F7}" type="slidenum">
              <a:rPr lang="en-GB" smtClean="0"/>
              <a:t>7</a:t>
            </a:fld>
            <a:endParaRPr lang="en-GB"/>
          </a:p>
        </p:txBody>
      </p:sp>
    </p:spTree>
    <p:extLst>
      <p:ext uri="{BB962C8B-B14F-4D97-AF65-F5344CB8AC3E}">
        <p14:creationId xmlns:p14="http://schemas.microsoft.com/office/powerpoint/2010/main" val="290453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CETA et Prosciutto di Parma: avant le CETA, le Canada ne reconnaissait pas les indications géographiques (AOP p. ex.), préférant s’appuyer sur les marques pour permettre au consommateur d’identifier un produit. Sur cette base, un producteur canadien (</a:t>
            </a:r>
            <a:r>
              <a:rPr lang="fr-FR" i="1" dirty="0"/>
              <a:t>Maple </a:t>
            </a:r>
            <a:r>
              <a:rPr lang="fr-FR" i="1" dirty="0" err="1"/>
              <a:t>Leaf</a:t>
            </a:r>
            <a:r>
              <a:rPr lang="fr-FR" i="0" dirty="0"/>
              <a:t>)</a:t>
            </a:r>
            <a:r>
              <a:rPr lang="fr-FR" dirty="0"/>
              <a:t> avait déposé la marque Prosciutto di Parma, ce qui lui permettait un usage exclusif de cette dénomination pour son jambon: non seulement, ce producteur commercialisait sous ce nom un jambon qui n’était pas produit à Parme mais le jambon de Parme ne pouvait l’utiliser. Cette situation avait fait naître un différend entre l’UE et le Canada. Le Canada s’étant engagé par le CETA à reconnaître certaines appellations européennes, seul le jambon de Parme produit à Parme et respectant certaines conditions de production définies par les producteurs peut désormais être commercialisé sous ce nom au Canada (voir toutefois usage concurrent).</a:t>
            </a:r>
            <a:endParaRPr lang="en-GB" dirty="0"/>
          </a:p>
        </p:txBody>
      </p:sp>
      <p:sp>
        <p:nvSpPr>
          <p:cNvPr id="4" name="Espace réservé du numéro de diapositive 3"/>
          <p:cNvSpPr>
            <a:spLocks noGrp="1"/>
          </p:cNvSpPr>
          <p:nvPr>
            <p:ph type="sldNum" sz="quarter" idx="5"/>
          </p:nvPr>
        </p:nvSpPr>
        <p:spPr/>
        <p:txBody>
          <a:bodyPr/>
          <a:lstStyle/>
          <a:p>
            <a:fld id="{20026AB6-D441-4EB8-B8A3-BD465D94E9F7}" type="slidenum">
              <a:rPr lang="en-GB" smtClean="0"/>
              <a:t>20</a:t>
            </a:fld>
            <a:endParaRPr lang="en-GB"/>
          </a:p>
        </p:txBody>
      </p:sp>
    </p:spTree>
    <p:extLst>
      <p:ext uri="{BB962C8B-B14F-4D97-AF65-F5344CB8AC3E}">
        <p14:creationId xmlns:p14="http://schemas.microsoft.com/office/powerpoint/2010/main" val="292568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630E32-53D6-2F82-FE70-043426AB241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36B5F706-A756-1FE4-AC59-6FA1E1FDE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12926704-2FE3-F137-AB55-3BF09DACD194}"/>
              </a:ext>
            </a:extLst>
          </p:cNvPr>
          <p:cNvSpPr>
            <a:spLocks noGrp="1"/>
          </p:cNvSpPr>
          <p:nvPr>
            <p:ph type="dt" sz="half" idx="10"/>
          </p:nvPr>
        </p:nvSpPr>
        <p:spPr/>
        <p:txBody>
          <a:bodyPr/>
          <a:lstStyle/>
          <a:p>
            <a:fld id="{68EFA30C-0CD1-4966-9F07-E01D9B4986E5}"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1B2A1E4B-F0A3-9245-3EB7-9AF0BE3845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CA3CB6-58AD-76F8-F948-A025EA6300B8}"/>
              </a:ext>
            </a:extLst>
          </p:cNvPr>
          <p:cNvSpPr>
            <a:spLocks noGrp="1"/>
          </p:cNvSpPr>
          <p:nvPr>
            <p:ph type="sldNum" sz="quarter" idx="12"/>
          </p:nvPr>
        </p:nvSpPr>
        <p:spPr/>
        <p:txBody>
          <a:bodyPr/>
          <a:lstStyle/>
          <a:p>
            <a:fld id="{67B51B90-F5F8-411B-ABC5-5D4EF6CAFB5A}" type="slidenum">
              <a:rPr lang="fr-FR" smtClean="0"/>
              <a:t>‹N°›</a:t>
            </a:fld>
            <a:endParaRPr lang="fr-FR"/>
          </a:p>
        </p:txBody>
      </p:sp>
    </p:spTree>
    <p:extLst>
      <p:ext uri="{BB962C8B-B14F-4D97-AF65-F5344CB8AC3E}">
        <p14:creationId xmlns:p14="http://schemas.microsoft.com/office/powerpoint/2010/main" val="260448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11E1A-DF11-3AE5-C3EF-B3C72B21CEEE}"/>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3707A3A6-CBD8-7F38-A6E7-00FD6A29BE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827810E8-9A55-CABE-19B1-6694317867C4}"/>
              </a:ext>
            </a:extLst>
          </p:cNvPr>
          <p:cNvSpPr>
            <a:spLocks noGrp="1"/>
          </p:cNvSpPr>
          <p:nvPr>
            <p:ph type="dt" sz="half" idx="10"/>
          </p:nvPr>
        </p:nvSpPr>
        <p:spPr/>
        <p:txBody>
          <a:bodyPr/>
          <a:lstStyle/>
          <a:p>
            <a:fld id="{68EFA30C-0CD1-4966-9F07-E01D9B4986E5}"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1E5C2B0D-0B94-28C3-278E-2FF9C7E0F1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5AA432-FE24-AA82-E60F-033DEAF35ADE}"/>
              </a:ext>
            </a:extLst>
          </p:cNvPr>
          <p:cNvSpPr>
            <a:spLocks noGrp="1"/>
          </p:cNvSpPr>
          <p:nvPr>
            <p:ph type="sldNum" sz="quarter" idx="12"/>
          </p:nvPr>
        </p:nvSpPr>
        <p:spPr/>
        <p:txBody>
          <a:bodyPr/>
          <a:lstStyle/>
          <a:p>
            <a:fld id="{67B51B90-F5F8-411B-ABC5-5D4EF6CAFB5A}" type="slidenum">
              <a:rPr lang="fr-FR" smtClean="0"/>
              <a:t>‹N°›</a:t>
            </a:fld>
            <a:endParaRPr lang="fr-FR"/>
          </a:p>
        </p:txBody>
      </p:sp>
    </p:spTree>
    <p:extLst>
      <p:ext uri="{BB962C8B-B14F-4D97-AF65-F5344CB8AC3E}">
        <p14:creationId xmlns:p14="http://schemas.microsoft.com/office/powerpoint/2010/main" val="169795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E0EAD39-1AC5-8D67-4A49-67B61D99F43E}"/>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7FF29C50-6BF5-8C32-4AB2-940444B6001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5D711957-5FF1-6F1D-D6EB-E140AE65BC02}"/>
              </a:ext>
            </a:extLst>
          </p:cNvPr>
          <p:cNvSpPr>
            <a:spLocks noGrp="1"/>
          </p:cNvSpPr>
          <p:nvPr>
            <p:ph type="dt" sz="half" idx="10"/>
          </p:nvPr>
        </p:nvSpPr>
        <p:spPr/>
        <p:txBody>
          <a:bodyPr/>
          <a:lstStyle/>
          <a:p>
            <a:fld id="{68EFA30C-0CD1-4966-9F07-E01D9B4986E5}"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3CD3D090-97D3-6594-AF03-F4B26BBC58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62BACF-8698-1A80-C5F9-72CF0005D425}"/>
              </a:ext>
            </a:extLst>
          </p:cNvPr>
          <p:cNvSpPr>
            <a:spLocks noGrp="1"/>
          </p:cNvSpPr>
          <p:nvPr>
            <p:ph type="sldNum" sz="quarter" idx="12"/>
          </p:nvPr>
        </p:nvSpPr>
        <p:spPr/>
        <p:txBody>
          <a:bodyPr/>
          <a:lstStyle/>
          <a:p>
            <a:fld id="{67B51B90-F5F8-411B-ABC5-5D4EF6CAFB5A}" type="slidenum">
              <a:rPr lang="fr-FR" smtClean="0"/>
              <a:t>‹N°›</a:t>
            </a:fld>
            <a:endParaRPr lang="fr-FR"/>
          </a:p>
        </p:txBody>
      </p:sp>
    </p:spTree>
    <p:extLst>
      <p:ext uri="{BB962C8B-B14F-4D97-AF65-F5344CB8AC3E}">
        <p14:creationId xmlns:p14="http://schemas.microsoft.com/office/powerpoint/2010/main" val="149627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0B29A3-C9C4-F428-9565-2BD052CABB77}"/>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A7B12B78-E032-BDA1-1C3C-5830BA000B0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A36C76E9-6EB7-5575-B8D6-936EC17CEC48}"/>
              </a:ext>
            </a:extLst>
          </p:cNvPr>
          <p:cNvSpPr>
            <a:spLocks noGrp="1"/>
          </p:cNvSpPr>
          <p:nvPr>
            <p:ph type="dt" sz="half" idx="10"/>
          </p:nvPr>
        </p:nvSpPr>
        <p:spPr/>
        <p:txBody>
          <a:bodyPr/>
          <a:lstStyle/>
          <a:p>
            <a:fld id="{68EFA30C-0CD1-4966-9F07-E01D9B4986E5}"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0A066C7A-7801-D1FF-8C46-100FF66089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5A8E36-D862-22AA-C6CE-53C339876C1F}"/>
              </a:ext>
            </a:extLst>
          </p:cNvPr>
          <p:cNvSpPr>
            <a:spLocks noGrp="1"/>
          </p:cNvSpPr>
          <p:nvPr>
            <p:ph type="sldNum" sz="quarter" idx="12"/>
          </p:nvPr>
        </p:nvSpPr>
        <p:spPr/>
        <p:txBody>
          <a:bodyPr/>
          <a:lstStyle/>
          <a:p>
            <a:fld id="{67B51B90-F5F8-411B-ABC5-5D4EF6CAFB5A}" type="slidenum">
              <a:rPr lang="fr-FR" smtClean="0"/>
              <a:t>‹N°›</a:t>
            </a:fld>
            <a:endParaRPr lang="fr-FR"/>
          </a:p>
        </p:txBody>
      </p:sp>
    </p:spTree>
    <p:extLst>
      <p:ext uri="{BB962C8B-B14F-4D97-AF65-F5344CB8AC3E}">
        <p14:creationId xmlns:p14="http://schemas.microsoft.com/office/powerpoint/2010/main" val="426659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552229-0360-F143-B700-858DDD1AF8C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92CF05E3-5CB5-8F88-AE12-AFB696E7B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8E184C0-35F5-2528-3DA4-4A8AD458074C}"/>
              </a:ext>
            </a:extLst>
          </p:cNvPr>
          <p:cNvSpPr>
            <a:spLocks noGrp="1"/>
          </p:cNvSpPr>
          <p:nvPr>
            <p:ph type="dt" sz="half" idx="10"/>
          </p:nvPr>
        </p:nvSpPr>
        <p:spPr/>
        <p:txBody>
          <a:bodyPr/>
          <a:lstStyle/>
          <a:p>
            <a:fld id="{68EFA30C-0CD1-4966-9F07-E01D9B4986E5}"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23FCF874-75B1-2672-4F28-1193D944FE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A66741-44C8-2232-371C-A9F7EB2534E0}"/>
              </a:ext>
            </a:extLst>
          </p:cNvPr>
          <p:cNvSpPr>
            <a:spLocks noGrp="1"/>
          </p:cNvSpPr>
          <p:nvPr>
            <p:ph type="sldNum" sz="quarter" idx="12"/>
          </p:nvPr>
        </p:nvSpPr>
        <p:spPr/>
        <p:txBody>
          <a:bodyPr/>
          <a:lstStyle/>
          <a:p>
            <a:fld id="{67B51B90-F5F8-411B-ABC5-5D4EF6CAFB5A}" type="slidenum">
              <a:rPr lang="fr-FR" smtClean="0"/>
              <a:t>‹N°›</a:t>
            </a:fld>
            <a:endParaRPr lang="fr-FR"/>
          </a:p>
        </p:txBody>
      </p:sp>
    </p:spTree>
    <p:extLst>
      <p:ext uri="{BB962C8B-B14F-4D97-AF65-F5344CB8AC3E}">
        <p14:creationId xmlns:p14="http://schemas.microsoft.com/office/powerpoint/2010/main" val="222474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CB271-43EC-A0B7-DEBA-96D5883AE77A}"/>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094F29C3-7B2F-3E86-44BA-47396BF7E3D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E0775BA8-D669-7A8C-A45A-E03231FD42C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1FA91CED-B01A-4F55-3937-A25350FB1590}"/>
              </a:ext>
            </a:extLst>
          </p:cNvPr>
          <p:cNvSpPr>
            <a:spLocks noGrp="1"/>
          </p:cNvSpPr>
          <p:nvPr>
            <p:ph type="dt" sz="half" idx="10"/>
          </p:nvPr>
        </p:nvSpPr>
        <p:spPr/>
        <p:txBody>
          <a:bodyPr/>
          <a:lstStyle/>
          <a:p>
            <a:fld id="{68EFA30C-0CD1-4966-9F07-E01D9B4986E5}" type="datetimeFigureOut">
              <a:rPr lang="fr-FR" smtClean="0"/>
              <a:t>07/10/2024</a:t>
            </a:fld>
            <a:endParaRPr lang="fr-FR"/>
          </a:p>
        </p:txBody>
      </p:sp>
      <p:sp>
        <p:nvSpPr>
          <p:cNvPr id="6" name="Espace réservé du pied de page 5">
            <a:extLst>
              <a:ext uri="{FF2B5EF4-FFF2-40B4-BE49-F238E27FC236}">
                <a16:creationId xmlns:a16="http://schemas.microsoft.com/office/drawing/2014/main" id="{D1664DE0-AC3A-B550-C5A8-BB73113C9B6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3665905-147B-D770-1F25-7587F9CC67EB}"/>
              </a:ext>
            </a:extLst>
          </p:cNvPr>
          <p:cNvSpPr>
            <a:spLocks noGrp="1"/>
          </p:cNvSpPr>
          <p:nvPr>
            <p:ph type="sldNum" sz="quarter" idx="12"/>
          </p:nvPr>
        </p:nvSpPr>
        <p:spPr/>
        <p:txBody>
          <a:bodyPr/>
          <a:lstStyle/>
          <a:p>
            <a:fld id="{67B51B90-F5F8-411B-ABC5-5D4EF6CAFB5A}" type="slidenum">
              <a:rPr lang="fr-FR" smtClean="0"/>
              <a:t>‹N°›</a:t>
            </a:fld>
            <a:endParaRPr lang="fr-FR"/>
          </a:p>
        </p:txBody>
      </p:sp>
    </p:spTree>
    <p:extLst>
      <p:ext uri="{BB962C8B-B14F-4D97-AF65-F5344CB8AC3E}">
        <p14:creationId xmlns:p14="http://schemas.microsoft.com/office/powerpoint/2010/main" val="195031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DB0E5-79FE-CE1D-18DA-B1E4FCEAB5DC}"/>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227428C4-B4A0-6010-9BAE-8727B2C06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3B153EE-6571-1BE3-FA53-E321D5DC966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DE8565DD-6658-A71A-319F-4D30D3DCD6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90365C3-C77C-1E1D-F07D-D180F9BEE65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FBF8B6FA-1914-DFB9-DE50-304DBC71DD43}"/>
              </a:ext>
            </a:extLst>
          </p:cNvPr>
          <p:cNvSpPr>
            <a:spLocks noGrp="1"/>
          </p:cNvSpPr>
          <p:nvPr>
            <p:ph type="dt" sz="half" idx="10"/>
          </p:nvPr>
        </p:nvSpPr>
        <p:spPr/>
        <p:txBody>
          <a:bodyPr/>
          <a:lstStyle/>
          <a:p>
            <a:fld id="{68EFA30C-0CD1-4966-9F07-E01D9B4986E5}" type="datetimeFigureOut">
              <a:rPr lang="fr-FR" smtClean="0"/>
              <a:t>07/10/2024</a:t>
            </a:fld>
            <a:endParaRPr lang="fr-FR"/>
          </a:p>
        </p:txBody>
      </p:sp>
      <p:sp>
        <p:nvSpPr>
          <p:cNvPr id="8" name="Espace réservé du pied de page 7">
            <a:extLst>
              <a:ext uri="{FF2B5EF4-FFF2-40B4-BE49-F238E27FC236}">
                <a16:creationId xmlns:a16="http://schemas.microsoft.com/office/drawing/2014/main" id="{FC732245-4E12-B621-938D-E32716740DC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EE5356B-12DF-165A-16D3-CEAD0A201706}"/>
              </a:ext>
            </a:extLst>
          </p:cNvPr>
          <p:cNvSpPr>
            <a:spLocks noGrp="1"/>
          </p:cNvSpPr>
          <p:nvPr>
            <p:ph type="sldNum" sz="quarter" idx="12"/>
          </p:nvPr>
        </p:nvSpPr>
        <p:spPr/>
        <p:txBody>
          <a:bodyPr/>
          <a:lstStyle/>
          <a:p>
            <a:fld id="{67B51B90-F5F8-411B-ABC5-5D4EF6CAFB5A}" type="slidenum">
              <a:rPr lang="fr-FR" smtClean="0"/>
              <a:t>‹N°›</a:t>
            </a:fld>
            <a:endParaRPr lang="fr-FR"/>
          </a:p>
        </p:txBody>
      </p:sp>
    </p:spTree>
    <p:extLst>
      <p:ext uri="{BB962C8B-B14F-4D97-AF65-F5344CB8AC3E}">
        <p14:creationId xmlns:p14="http://schemas.microsoft.com/office/powerpoint/2010/main" val="121333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489CE7-EC0B-900F-C115-62C5F4D4BD71}"/>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13F9D224-DFEE-C56F-0225-45F2216EF3F6}"/>
              </a:ext>
            </a:extLst>
          </p:cNvPr>
          <p:cNvSpPr>
            <a:spLocks noGrp="1"/>
          </p:cNvSpPr>
          <p:nvPr>
            <p:ph type="dt" sz="half" idx="10"/>
          </p:nvPr>
        </p:nvSpPr>
        <p:spPr/>
        <p:txBody>
          <a:bodyPr/>
          <a:lstStyle/>
          <a:p>
            <a:fld id="{68EFA30C-0CD1-4966-9F07-E01D9B4986E5}" type="datetimeFigureOut">
              <a:rPr lang="fr-FR" smtClean="0"/>
              <a:t>07/10/2024</a:t>
            </a:fld>
            <a:endParaRPr lang="fr-FR"/>
          </a:p>
        </p:txBody>
      </p:sp>
      <p:sp>
        <p:nvSpPr>
          <p:cNvPr id="4" name="Espace réservé du pied de page 3">
            <a:extLst>
              <a:ext uri="{FF2B5EF4-FFF2-40B4-BE49-F238E27FC236}">
                <a16:creationId xmlns:a16="http://schemas.microsoft.com/office/drawing/2014/main" id="{88E3B303-0EB3-FA86-F11E-71DB1518A37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AEC65F9-B31A-DADD-1998-88F17EFF2D04}"/>
              </a:ext>
            </a:extLst>
          </p:cNvPr>
          <p:cNvSpPr>
            <a:spLocks noGrp="1"/>
          </p:cNvSpPr>
          <p:nvPr>
            <p:ph type="sldNum" sz="quarter" idx="12"/>
          </p:nvPr>
        </p:nvSpPr>
        <p:spPr/>
        <p:txBody>
          <a:bodyPr/>
          <a:lstStyle/>
          <a:p>
            <a:fld id="{67B51B90-F5F8-411B-ABC5-5D4EF6CAFB5A}" type="slidenum">
              <a:rPr lang="fr-FR" smtClean="0"/>
              <a:t>‹N°›</a:t>
            </a:fld>
            <a:endParaRPr lang="fr-FR"/>
          </a:p>
        </p:txBody>
      </p:sp>
    </p:spTree>
    <p:extLst>
      <p:ext uri="{BB962C8B-B14F-4D97-AF65-F5344CB8AC3E}">
        <p14:creationId xmlns:p14="http://schemas.microsoft.com/office/powerpoint/2010/main" val="330301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ED081F7-87BF-3548-0E6A-AD5A5586CBE8}"/>
              </a:ext>
            </a:extLst>
          </p:cNvPr>
          <p:cNvSpPr>
            <a:spLocks noGrp="1"/>
          </p:cNvSpPr>
          <p:nvPr>
            <p:ph type="dt" sz="half" idx="10"/>
          </p:nvPr>
        </p:nvSpPr>
        <p:spPr/>
        <p:txBody>
          <a:bodyPr/>
          <a:lstStyle/>
          <a:p>
            <a:fld id="{68EFA30C-0CD1-4966-9F07-E01D9B4986E5}" type="datetimeFigureOut">
              <a:rPr lang="fr-FR" smtClean="0"/>
              <a:t>07/10/2024</a:t>
            </a:fld>
            <a:endParaRPr lang="fr-FR"/>
          </a:p>
        </p:txBody>
      </p:sp>
      <p:sp>
        <p:nvSpPr>
          <p:cNvPr id="3" name="Espace réservé du pied de page 2">
            <a:extLst>
              <a:ext uri="{FF2B5EF4-FFF2-40B4-BE49-F238E27FC236}">
                <a16:creationId xmlns:a16="http://schemas.microsoft.com/office/drawing/2014/main" id="{21BBB74A-D33F-8B7E-4F63-F73FD168988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84FC476-5FDC-AB49-23E4-0B6AEF7A9593}"/>
              </a:ext>
            </a:extLst>
          </p:cNvPr>
          <p:cNvSpPr>
            <a:spLocks noGrp="1"/>
          </p:cNvSpPr>
          <p:nvPr>
            <p:ph type="sldNum" sz="quarter" idx="12"/>
          </p:nvPr>
        </p:nvSpPr>
        <p:spPr/>
        <p:txBody>
          <a:bodyPr/>
          <a:lstStyle/>
          <a:p>
            <a:fld id="{67B51B90-F5F8-411B-ABC5-5D4EF6CAFB5A}" type="slidenum">
              <a:rPr lang="fr-FR" smtClean="0"/>
              <a:t>‹N°›</a:t>
            </a:fld>
            <a:endParaRPr lang="fr-FR"/>
          </a:p>
        </p:txBody>
      </p:sp>
    </p:spTree>
    <p:extLst>
      <p:ext uri="{BB962C8B-B14F-4D97-AF65-F5344CB8AC3E}">
        <p14:creationId xmlns:p14="http://schemas.microsoft.com/office/powerpoint/2010/main" val="85152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6357D-2105-32DA-95F3-21F4132ACF1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A17794B5-5656-AFB8-06B3-106209711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6D46B9D1-DE80-EAEE-DC2A-7895E1D05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E98E59E-5C52-479C-2593-3F8374C41EFE}"/>
              </a:ext>
            </a:extLst>
          </p:cNvPr>
          <p:cNvSpPr>
            <a:spLocks noGrp="1"/>
          </p:cNvSpPr>
          <p:nvPr>
            <p:ph type="dt" sz="half" idx="10"/>
          </p:nvPr>
        </p:nvSpPr>
        <p:spPr/>
        <p:txBody>
          <a:bodyPr/>
          <a:lstStyle/>
          <a:p>
            <a:fld id="{68EFA30C-0CD1-4966-9F07-E01D9B4986E5}" type="datetimeFigureOut">
              <a:rPr lang="fr-FR" smtClean="0"/>
              <a:t>07/10/2024</a:t>
            </a:fld>
            <a:endParaRPr lang="fr-FR"/>
          </a:p>
        </p:txBody>
      </p:sp>
      <p:sp>
        <p:nvSpPr>
          <p:cNvPr id="6" name="Espace réservé du pied de page 5">
            <a:extLst>
              <a:ext uri="{FF2B5EF4-FFF2-40B4-BE49-F238E27FC236}">
                <a16:creationId xmlns:a16="http://schemas.microsoft.com/office/drawing/2014/main" id="{AA4AC5F3-7B16-1467-FFEE-8E269BE19C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2D110F-A6FF-F2FF-17A6-DC8B376431F2}"/>
              </a:ext>
            </a:extLst>
          </p:cNvPr>
          <p:cNvSpPr>
            <a:spLocks noGrp="1"/>
          </p:cNvSpPr>
          <p:nvPr>
            <p:ph type="sldNum" sz="quarter" idx="12"/>
          </p:nvPr>
        </p:nvSpPr>
        <p:spPr/>
        <p:txBody>
          <a:bodyPr/>
          <a:lstStyle/>
          <a:p>
            <a:fld id="{67B51B90-F5F8-411B-ABC5-5D4EF6CAFB5A}" type="slidenum">
              <a:rPr lang="fr-FR" smtClean="0"/>
              <a:t>‹N°›</a:t>
            </a:fld>
            <a:endParaRPr lang="fr-FR"/>
          </a:p>
        </p:txBody>
      </p:sp>
    </p:spTree>
    <p:extLst>
      <p:ext uri="{BB962C8B-B14F-4D97-AF65-F5344CB8AC3E}">
        <p14:creationId xmlns:p14="http://schemas.microsoft.com/office/powerpoint/2010/main" val="323314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1914B-C980-48E8-DCF7-A88D5CE4D3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C043F3FC-D5B7-B728-0194-BAA850477F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743F28D4-103E-B755-7FDE-5C9509E09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6BADF4-4F08-7EC5-9D52-FFF0FED1CADC}"/>
              </a:ext>
            </a:extLst>
          </p:cNvPr>
          <p:cNvSpPr>
            <a:spLocks noGrp="1"/>
          </p:cNvSpPr>
          <p:nvPr>
            <p:ph type="dt" sz="half" idx="10"/>
          </p:nvPr>
        </p:nvSpPr>
        <p:spPr/>
        <p:txBody>
          <a:bodyPr/>
          <a:lstStyle/>
          <a:p>
            <a:fld id="{68EFA30C-0CD1-4966-9F07-E01D9B4986E5}" type="datetimeFigureOut">
              <a:rPr lang="fr-FR" smtClean="0"/>
              <a:t>07/10/2024</a:t>
            </a:fld>
            <a:endParaRPr lang="fr-FR"/>
          </a:p>
        </p:txBody>
      </p:sp>
      <p:sp>
        <p:nvSpPr>
          <p:cNvPr id="6" name="Espace réservé du pied de page 5">
            <a:extLst>
              <a:ext uri="{FF2B5EF4-FFF2-40B4-BE49-F238E27FC236}">
                <a16:creationId xmlns:a16="http://schemas.microsoft.com/office/drawing/2014/main" id="{E824D4C9-18A7-F6E1-72B7-5735A7E5B3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A991AA3-5B7E-2C82-E631-9531A7F2D814}"/>
              </a:ext>
            </a:extLst>
          </p:cNvPr>
          <p:cNvSpPr>
            <a:spLocks noGrp="1"/>
          </p:cNvSpPr>
          <p:nvPr>
            <p:ph type="sldNum" sz="quarter" idx="12"/>
          </p:nvPr>
        </p:nvSpPr>
        <p:spPr/>
        <p:txBody>
          <a:bodyPr/>
          <a:lstStyle/>
          <a:p>
            <a:fld id="{67B51B90-F5F8-411B-ABC5-5D4EF6CAFB5A}" type="slidenum">
              <a:rPr lang="fr-FR" smtClean="0"/>
              <a:t>‹N°›</a:t>
            </a:fld>
            <a:endParaRPr lang="fr-FR"/>
          </a:p>
        </p:txBody>
      </p:sp>
    </p:spTree>
    <p:extLst>
      <p:ext uri="{BB962C8B-B14F-4D97-AF65-F5344CB8AC3E}">
        <p14:creationId xmlns:p14="http://schemas.microsoft.com/office/powerpoint/2010/main" val="157937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14639E2-EE05-43FA-F959-DD3525153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D2CC4294-C314-AECB-12D3-471D66836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3182501-2DDB-74E8-B068-57CCD7B70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FA30C-0CD1-4966-9F07-E01D9B4986E5}"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B68F565F-EE6C-E9A3-B930-6C60C8C05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A7F947B-9D3D-4F63-15FC-C472B8C7B4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51B90-F5F8-411B-ABC5-5D4EF6CAFB5A}" type="slidenum">
              <a:rPr lang="fr-FR" smtClean="0"/>
              <a:t>‹N°›</a:t>
            </a:fld>
            <a:endParaRPr lang="fr-FR"/>
          </a:p>
        </p:txBody>
      </p:sp>
    </p:spTree>
    <p:extLst>
      <p:ext uri="{BB962C8B-B14F-4D97-AF65-F5344CB8AC3E}">
        <p14:creationId xmlns:p14="http://schemas.microsoft.com/office/powerpoint/2010/main" val="15891546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hyperlink" Target="http://curia.europa.eu/juris/document/document.jsf?text=&amp;docid=19072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ctrTitle"/>
          </p:nvPr>
        </p:nvSpPr>
        <p:spPr>
          <a:xfrm>
            <a:off x="982639" y="1012536"/>
            <a:ext cx="4613300" cy="3163224"/>
          </a:xfrm>
        </p:spPr>
        <p:txBody>
          <a:bodyPr anchor="t">
            <a:normAutofit/>
          </a:bodyPr>
          <a:lstStyle/>
          <a:p>
            <a:pPr algn="l"/>
            <a:r>
              <a:rPr lang="fr-FR" sz="4800" noProof="1"/>
              <a:t>Droit international économique</a:t>
            </a:r>
          </a:p>
        </p:txBody>
      </p:sp>
      <p:sp>
        <p:nvSpPr>
          <p:cNvPr id="3" name="Sous-titre 2"/>
          <p:cNvSpPr>
            <a:spLocks noGrp="1"/>
          </p:cNvSpPr>
          <p:nvPr>
            <p:ph type="subTitle" idx="1"/>
          </p:nvPr>
        </p:nvSpPr>
        <p:spPr>
          <a:xfrm>
            <a:off x="982638" y="4389120"/>
            <a:ext cx="4408228" cy="1192815"/>
          </a:xfrm>
        </p:spPr>
        <p:txBody>
          <a:bodyPr anchor="b">
            <a:normAutofit/>
          </a:bodyPr>
          <a:lstStyle/>
          <a:p>
            <a:pPr algn="l"/>
            <a:r>
              <a:rPr lang="fr-FR" noProof="1"/>
              <a:t>Patrick Jacob, UVSQ (</a:t>
            </a:r>
            <a:r>
              <a:rPr lang="fr-FR" cap="none" noProof="1"/>
              <a:t>patrick.jacob@uvsq.fr</a:t>
            </a:r>
            <a:r>
              <a:rPr lang="fr-FR" noProof="1"/>
              <a:t>)</a:t>
            </a:r>
          </a:p>
        </p:txBody>
      </p:sp>
      <p:sp>
        <p:nvSpPr>
          <p:cNvPr id="19" name="Rectangle 1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Global Trade Management and Best Practices | QAD Blog">
            <a:extLst>
              <a:ext uri="{FF2B5EF4-FFF2-40B4-BE49-F238E27FC236}">
                <a16:creationId xmlns:a16="http://schemas.microsoft.com/office/drawing/2014/main" id="{6329F56B-D5B9-ED3B-1483-57986817CB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04" r="23896"/>
          <a:stretch/>
        </p:blipFill>
        <p:spPr bwMode="auto">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5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6C94C49-AEF5-D68B-F8FB-74844A390750}"/>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600" kern="1200">
                <a:solidFill>
                  <a:schemeClr val="tx1"/>
                </a:solidFill>
                <a:latin typeface="+mj-lt"/>
                <a:ea typeface="+mj-ea"/>
                <a:cs typeface="+mj-cs"/>
              </a:rPr>
              <a:t>L’engagement unique</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26424BF-370F-1A56-5014-CA27007AAF4E}"/>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200" dirty="0"/>
              <a:t>Une </a:t>
            </a:r>
            <a:r>
              <a:rPr lang="en-US" sz="2200" dirty="0" err="1"/>
              <a:t>série</a:t>
            </a:r>
            <a:r>
              <a:rPr lang="en-US" sz="2200" dirty="0"/>
              <a:t> </a:t>
            </a:r>
            <a:r>
              <a:rPr lang="en-US" sz="2200" dirty="0" err="1"/>
              <a:t>d’accords</a:t>
            </a:r>
            <a:endParaRPr lang="en-US" sz="2200" dirty="0"/>
          </a:p>
          <a:p>
            <a:pPr lvl="1"/>
            <a:r>
              <a:rPr lang="en-US" sz="1800" dirty="0"/>
              <a:t>La fin du GATT “à la carte”</a:t>
            </a:r>
          </a:p>
          <a:p>
            <a:r>
              <a:rPr lang="en-US" sz="2200" dirty="0"/>
              <a:t>Des engagements </a:t>
            </a:r>
            <a:r>
              <a:rPr lang="en-US" sz="2200" dirty="0" err="1"/>
              <a:t>unilatéraux</a:t>
            </a:r>
            <a:endParaRPr lang="en-US" sz="2200" dirty="0"/>
          </a:p>
        </p:txBody>
      </p:sp>
      <p:pic>
        <p:nvPicPr>
          <p:cNvPr id="6" name="Image 5">
            <a:extLst>
              <a:ext uri="{FF2B5EF4-FFF2-40B4-BE49-F238E27FC236}">
                <a16:creationId xmlns:a16="http://schemas.microsoft.com/office/drawing/2014/main" id="{6943498B-6EAC-5D82-AD14-0D839EBEE881}"/>
              </a:ext>
            </a:extLst>
          </p:cNvPr>
          <p:cNvPicPr>
            <a:picLocks noChangeAspect="1"/>
          </p:cNvPicPr>
          <p:nvPr/>
        </p:nvPicPr>
        <p:blipFill>
          <a:blip r:embed="rId2"/>
          <a:stretch>
            <a:fillRect/>
          </a:stretch>
        </p:blipFill>
        <p:spPr>
          <a:xfrm>
            <a:off x="4654296" y="1090365"/>
            <a:ext cx="6903720" cy="4677270"/>
          </a:xfrm>
          <a:prstGeom prst="rect">
            <a:avLst/>
          </a:prstGeom>
        </p:spPr>
      </p:pic>
    </p:spTree>
    <p:extLst>
      <p:ext uri="{BB962C8B-B14F-4D97-AF65-F5344CB8AC3E}">
        <p14:creationId xmlns:p14="http://schemas.microsoft.com/office/powerpoint/2010/main" val="166074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36"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D6BE50D-5856-DAE0-8FC9-798E07A2C1FB}"/>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600"/>
              <a:t>Le traitement de la nation la plus favorisée</a:t>
            </a:r>
          </a:p>
        </p:txBody>
      </p:sp>
      <p:sp>
        <p:nvSpPr>
          <p:cNvPr id="5138"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40" name="Rectangle 5139">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20210C4E-DC1C-417F-5ED1-8DC3567FA707}"/>
              </a:ext>
            </a:extLst>
          </p:cNvPr>
          <p:cNvSpPr>
            <a:spLocks noGrp="1"/>
          </p:cNvSpPr>
          <p:nvPr>
            <p:ph sz="half" idx="1"/>
          </p:nvPr>
        </p:nvSpPr>
        <p:spPr>
          <a:xfrm>
            <a:off x="841247" y="2359152"/>
            <a:ext cx="3410712" cy="3425043"/>
          </a:xfrm>
        </p:spPr>
        <p:txBody>
          <a:bodyPr vert="horz" lIns="91440" tIns="45720" rIns="91440" bIns="45720" rtlCol="0">
            <a:normAutofit/>
          </a:bodyPr>
          <a:lstStyle/>
          <a:p>
            <a:r>
              <a:rPr lang="en-US" sz="1700"/>
              <a:t>Des engagements unilatéraux</a:t>
            </a:r>
          </a:p>
          <a:p>
            <a:r>
              <a:rPr lang="en-US" sz="1700"/>
              <a:t>Des engagements envers tous les membres - GATT, article 1: « Tous avantages, faveurs, privilèges ou immunités accordés par une partie contractante à un produit originaire ou à destination de tout autre pays seront, immédiatement et sans condition, étendus à tout produit similaire originaire ou à destination du territoire de toutes les autres parties contractantes ».</a:t>
            </a:r>
          </a:p>
          <a:p>
            <a:endParaRPr lang="en-US" sz="1700"/>
          </a:p>
        </p:txBody>
      </p:sp>
      <p:pic>
        <p:nvPicPr>
          <p:cNvPr id="5122" name="Picture 2" descr="The most favored nation clause: A consistent way forward">
            <a:extLst>
              <a:ext uri="{FF2B5EF4-FFF2-40B4-BE49-F238E27FC236}">
                <a16:creationId xmlns:a16="http://schemas.microsoft.com/office/drawing/2014/main" id="{40052E43-EE09-EFBE-0489-1F28530D8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52" r="10329" b="-1"/>
          <a:stretch/>
        </p:blipFill>
        <p:spPr bwMode="auto">
          <a:xfrm>
            <a:off x="5124450" y="634382"/>
            <a:ext cx="6657213" cy="549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44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AEF4526-83A0-45D6-BB0E-218BD98A8776}"/>
              </a:ext>
            </a:extLst>
          </p:cNvPr>
          <p:cNvSpPr>
            <a:spLocks noGrp="1"/>
          </p:cNvSpPr>
          <p:nvPr>
            <p:ph type="title"/>
          </p:nvPr>
        </p:nvSpPr>
        <p:spPr>
          <a:xfrm>
            <a:off x="589560" y="856180"/>
            <a:ext cx="5279408" cy="1128068"/>
          </a:xfrm>
        </p:spPr>
        <p:txBody>
          <a:bodyPr vert="horz" lIns="91440" tIns="45720" rIns="91440" bIns="45720" rtlCol="0" anchor="ctr">
            <a:normAutofit/>
          </a:bodyPr>
          <a:lstStyle/>
          <a:p>
            <a:r>
              <a:rPr lang="en-US" sz="3700"/>
              <a:t>2. Une organisation quasi universelle</a:t>
            </a:r>
            <a:endParaRPr lang="en-US" sz="3700" b="0" i="0"/>
          </a:p>
        </p:txBody>
      </p:sp>
      <p:grpSp>
        <p:nvGrpSpPr>
          <p:cNvPr id="51" name="Group 5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2" name="Rectangle 5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id="{3FB610F2-4E63-48A4-AE1A-AA368D90C967}"/>
              </a:ext>
            </a:extLst>
          </p:cNvPr>
          <p:cNvSpPr txBox="1"/>
          <p:nvPr/>
        </p:nvSpPr>
        <p:spPr>
          <a:xfrm>
            <a:off x="590719" y="2330505"/>
            <a:ext cx="5278066" cy="3979585"/>
          </a:xfrm>
          <a:prstGeom prst="rect">
            <a:avLst/>
          </a:prstGeom>
        </p:spPr>
        <p:txBody>
          <a:bodyPr vert="horz" lIns="91440" tIns="45720" rIns="91440" bIns="45720" rtlCol="0" anchor="ctr">
            <a:normAutofit/>
          </a:bodyPr>
          <a:lstStyle/>
          <a:p>
            <a:pPr marL="231458" indent="-228600">
              <a:lnSpc>
                <a:spcPct val="90000"/>
              </a:lnSpc>
              <a:spcAft>
                <a:spcPts val="600"/>
              </a:spcAft>
              <a:buFont typeface="Arial" panose="020B0604020202020204" pitchFamily="34" charset="0"/>
              <a:buChar char="•"/>
            </a:pPr>
            <a:r>
              <a:rPr lang="en-US" sz="2000"/>
              <a:t>Une organisation</a:t>
            </a:r>
          </a:p>
          <a:p>
            <a:pPr marL="688658" lvl="1" indent="-228600">
              <a:lnSpc>
                <a:spcPct val="90000"/>
              </a:lnSpc>
              <a:spcAft>
                <a:spcPts val="600"/>
              </a:spcAft>
              <a:buFont typeface="Arial" panose="020B0604020202020204" pitchFamily="34" charset="0"/>
              <a:buChar char="•"/>
            </a:pPr>
            <a:r>
              <a:rPr lang="en-US" sz="2000"/>
              <a:t>Statut</a:t>
            </a:r>
          </a:p>
          <a:p>
            <a:pPr marL="688658" lvl="1" indent="-228600">
              <a:lnSpc>
                <a:spcPct val="90000"/>
              </a:lnSpc>
              <a:spcAft>
                <a:spcPts val="600"/>
              </a:spcAft>
              <a:buFont typeface="Arial" panose="020B0604020202020204" pitchFamily="34" charset="0"/>
              <a:buChar char="•"/>
            </a:pPr>
            <a:r>
              <a:rPr lang="en-US" sz="2000"/>
              <a:t>Fonctionnement : une organisation « member-driven »</a:t>
            </a:r>
          </a:p>
          <a:p>
            <a:pPr marL="231458" indent="-228600">
              <a:lnSpc>
                <a:spcPct val="90000"/>
              </a:lnSpc>
              <a:spcAft>
                <a:spcPts val="600"/>
              </a:spcAft>
              <a:buFont typeface="Arial" panose="020B0604020202020204" pitchFamily="34" charset="0"/>
              <a:buChar char="•"/>
            </a:pPr>
            <a:r>
              <a:rPr lang="en-US" sz="2000"/>
              <a:t>Quasi-universelle: la participation à l’OMC</a:t>
            </a:r>
          </a:p>
          <a:p>
            <a:pPr marL="688658" lvl="1" indent="-228600">
              <a:lnSpc>
                <a:spcPct val="90000"/>
              </a:lnSpc>
              <a:spcAft>
                <a:spcPts val="600"/>
              </a:spcAft>
              <a:buFont typeface="Arial" panose="020B0604020202020204" pitchFamily="34" charset="0"/>
              <a:buChar char="•"/>
            </a:pPr>
            <a:r>
              <a:rPr lang="en-US" sz="2000"/>
              <a:t>Cas particuliers</a:t>
            </a:r>
          </a:p>
          <a:p>
            <a:pPr marL="688658" lvl="1" indent="-228600">
              <a:lnSpc>
                <a:spcPct val="90000"/>
              </a:lnSpc>
              <a:spcAft>
                <a:spcPts val="600"/>
              </a:spcAft>
              <a:buFont typeface="Arial" panose="020B0604020202020204" pitchFamily="34" charset="0"/>
              <a:buChar char="•"/>
            </a:pPr>
            <a:r>
              <a:rPr lang="en-US" sz="2000"/>
              <a:t>Universalisation</a:t>
            </a:r>
          </a:p>
        </p:txBody>
      </p:sp>
      <p:sp>
        <p:nvSpPr>
          <p:cNvPr id="57" name="Rectangle 5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Espace réservé du contenu 9" descr="Une image contenant texte, carte&#10;&#10;Description générée avec un niveau de confiance très élevé">
            <a:extLst>
              <a:ext uri="{FF2B5EF4-FFF2-40B4-BE49-F238E27FC236}">
                <a16:creationId xmlns:a16="http://schemas.microsoft.com/office/drawing/2014/main" id="{0B30701B-1840-4690-99AB-33F4FAA67B2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83423" y="609989"/>
            <a:ext cx="4397433" cy="2462562"/>
          </a:xfrm>
          <a:prstGeom prst="rect">
            <a:avLst/>
          </a:prstGeom>
        </p:spPr>
      </p:pic>
      <p:sp>
        <p:nvSpPr>
          <p:cNvPr id="61" name="Rectangle 6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OMC | Directrice générale de l'OMC: Ngozi Okonjo-Iweala">
            <a:extLst>
              <a:ext uri="{FF2B5EF4-FFF2-40B4-BE49-F238E27FC236}">
                <a16:creationId xmlns:a16="http://schemas.microsoft.com/office/drawing/2014/main" id="{2B7A55E4-17F2-1C26-3422-AC33AF00DD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83423" y="3736513"/>
            <a:ext cx="4395569" cy="246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6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76693" y="741391"/>
            <a:ext cx="4597747" cy="1616203"/>
          </a:xfrm>
        </p:spPr>
        <p:txBody>
          <a:bodyPr vert="horz" lIns="91440" tIns="45720" rIns="91440" bIns="45720" rtlCol="0" anchor="b">
            <a:normAutofit/>
          </a:bodyPr>
          <a:lstStyle/>
          <a:p>
            <a:r>
              <a:rPr lang="en-US" sz="3200" b="0" i="0" kern="1200" dirty="0">
                <a:solidFill>
                  <a:schemeClr val="tx1"/>
                </a:solidFill>
                <a:latin typeface="+mj-lt"/>
                <a:ea typeface="+mj-ea"/>
                <a:cs typeface="+mj-cs"/>
              </a:rPr>
              <a:t>B. Les </a:t>
            </a:r>
            <a:r>
              <a:rPr lang="en-US" sz="3200" b="0" i="0" kern="1200" dirty="0" err="1">
                <a:solidFill>
                  <a:schemeClr val="tx1"/>
                </a:solidFill>
                <a:latin typeface="+mj-lt"/>
                <a:ea typeface="+mj-ea"/>
                <a:cs typeface="+mj-cs"/>
              </a:rPr>
              <a:t>limites</a:t>
            </a:r>
            <a:r>
              <a:rPr lang="en-US" sz="3200" b="0" i="0" kern="1200" dirty="0">
                <a:solidFill>
                  <a:schemeClr val="tx1"/>
                </a:solidFill>
                <a:latin typeface="+mj-lt"/>
                <a:ea typeface="+mj-ea"/>
                <a:cs typeface="+mj-cs"/>
              </a:rPr>
              <a:t> de </a:t>
            </a:r>
            <a:r>
              <a:rPr lang="en-US" sz="3200" b="0" i="0" kern="1200" dirty="0" err="1">
                <a:solidFill>
                  <a:schemeClr val="tx1"/>
                </a:solidFill>
                <a:latin typeface="+mj-lt"/>
                <a:ea typeface="+mj-ea"/>
                <a:cs typeface="+mj-cs"/>
              </a:rPr>
              <a:t>l’OMC</a:t>
            </a:r>
            <a:endParaRPr lang="en-US" sz="3200" b="0" i="0" kern="1200" dirty="0">
              <a:solidFill>
                <a:schemeClr val="tx1"/>
              </a:solidFill>
              <a:latin typeface="+mj-lt"/>
              <a:ea typeface="+mj-ea"/>
              <a:cs typeface="+mj-cs"/>
            </a:endParaRPr>
          </a:p>
        </p:txBody>
      </p:sp>
      <p:sp>
        <p:nvSpPr>
          <p:cNvPr id="3" name="Espace réservé de contenu  2"/>
          <p:cNvSpPr>
            <a:spLocks noGrp="1"/>
          </p:cNvSpPr>
          <p:nvPr>
            <p:ph sz="half" idx="1"/>
          </p:nvPr>
        </p:nvSpPr>
        <p:spPr>
          <a:xfrm>
            <a:off x="876693" y="2533476"/>
            <a:ext cx="4597746" cy="3447832"/>
          </a:xfrm>
        </p:spPr>
        <p:txBody>
          <a:bodyPr vert="horz" lIns="91440" tIns="45720" rIns="91440" bIns="45720" rtlCol="0" anchor="t">
            <a:normAutofit/>
          </a:bodyPr>
          <a:lstStyle/>
          <a:p>
            <a:pPr lvl="0"/>
            <a:r>
              <a:rPr lang="en-US" sz="2000" b="0" i="0"/>
              <a:t>1. Suivi des engagements</a:t>
            </a:r>
          </a:p>
          <a:p>
            <a:pPr lvl="0"/>
            <a:r>
              <a:rPr lang="en-US" sz="2000" dirty="0"/>
              <a:t>2. </a:t>
            </a:r>
            <a:r>
              <a:rPr lang="en-US" sz="2000" b="0" i="0"/>
              <a:t>Cadre de négociation</a:t>
            </a:r>
          </a:p>
        </p:txBody>
      </p:sp>
      <p:pic>
        <p:nvPicPr>
          <p:cNvPr id="4" name="Picture 4" descr="OMC | Le GATT et le Conseil du commerce des marchandises">
            <a:extLst>
              <a:ext uri="{FF2B5EF4-FFF2-40B4-BE49-F238E27FC236}">
                <a16:creationId xmlns:a16="http://schemas.microsoft.com/office/drawing/2014/main" id="{FC6B4C43-5D4A-E098-4E4F-1191F546A5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73" r="7631"/>
          <a:stretch/>
        </p:blipFill>
        <p:spPr bwMode="auto">
          <a:xfrm>
            <a:off x="6096001" y="1514081"/>
            <a:ext cx="5319062" cy="3754756"/>
          </a:xfrm>
          <a:prstGeom prst="rect">
            <a:avLst/>
          </a:prstGeom>
          <a:noFill/>
          <a:extLst>
            <a:ext uri="{909E8E84-426E-40DD-AFC4-6F175D3DCCD1}">
              <a14:hiddenFill xmlns:a14="http://schemas.microsoft.com/office/drawing/2010/main">
                <a:solidFill>
                  <a:srgbClr val="FFFFFF"/>
                </a:solidFill>
              </a14:hiddenFill>
            </a:ext>
          </a:extLst>
        </p:spPr>
      </p:pic>
      <p:grpSp>
        <p:nvGrpSpPr>
          <p:cNvPr id="2068" name="Group 2067">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69" name="Rectangle 2068">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Rectangle 2069">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452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93662" y="386930"/>
            <a:ext cx="10066122" cy="1298448"/>
          </a:xfrm>
        </p:spPr>
        <p:txBody>
          <a:bodyPr vert="horz" lIns="91440" tIns="45720" rIns="91440" bIns="45720" rtlCol="0" anchor="b">
            <a:normAutofit/>
          </a:bodyPr>
          <a:lstStyle/>
          <a:p>
            <a:r>
              <a:rPr lang="en-US"/>
              <a:t>1. L’OMC, mécanisme de suivi des engagements</a:t>
            </a:r>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contenu 5">
            <a:extLst>
              <a:ext uri="{FF2B5EF4-FFF2-40B4-BE49-F238E27FC236}">
                <a16:creationId xmlns:a16="http://schemas.microsoft.com/office/drawing/2014/main" id="{7E6E8D7F-1D06-4EB3-8C53-B049B9825472}"/>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r>
              <a:rPr lang="en-US" sz="2000"/>
              <a:t>La confirmation d’un système fondé sur des règles</a:t>
            </a:r>
          </a:p>
          <a:p>
            <a:r>
              <a:rPr lang="en-US" sz="2000"/>
              <a:t>Le suivi administratif et la transparence</a:t>
            </a:r>
          </a:p>
          <a:p>
            <a:r>
              <a:rPr lang="en-US" sz="2000"/>
              <a:t>Le règlement des différends (renvoi)</a:t>
            </a:r>
          </a:p>
        </p:txBody>
      </p:sp>
      <p:pic>
        <p:nvPicPr>
          <p:cNvPr id="1026" name="Picture 2" descr="OMC | Règlement des différends - Les membres de l'Organe d'appel">
            <a:extLst>
              <a:ext uri="{FF2B5EF4-FFF2-40B4-BE49-F238E27FC236}">
                <a16:creationId xmlns:a16="http://schemas.microsoft.com/office/drawing/2014/main" id="{0575589C-B125-1D3B-ABC0-C9E311EC0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721"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a:extLst>
              <a:ext uri="{FF2B5EF4-FFF2-40B4-BE49-F238E27FC236}">
                <a16:creationId xmlns:a16="http://schemas.microsoft.com/office/drawing/2014/main" id="{B117C4CD-D2A6-401F-83C1-EA27CA0CF547}"/>
              </a:ext>
            </a:extLst>
          </p:cNvPr>
          <p:cNvSpPr txBox="1"/>
          <p:nvPr/>
        </p:nvSpPr>
        <p:spPr>
          <a:xfrm>
            <a:off x="4629509" y="5497902"/>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55790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plafond, personne, gens, intérieur&#10;&#10;Description générée avec un niveau de confiance très élevé">
            <a:extLst>
              <a:ext uri="{FF2B5EF4-FFF2-40B4-BE49-F238E27FC236}">
                <a16:creationId xmlns:a16="http://schemas.microsoft.com/office/drawing/2014/main" id="{0701720A-F1E3-4698-A46D-36CB1FF68A2B}"/>
              </a:ext>
            </a:extLst>
          </p:cNvPr>
          <p:cNvPicPr>
            <a:picLocks noChangeAspect="1"/>
          </p:cNvPicPr>
          <p:nvPr/>
        </p:nvPicPr>
        <p:blipFill rotWithShape="1">
          <a:blip r:embed="rId2">
            <a:extLst>
              <a:ext uri="{28A0092B-C50C-407E-A947-70E740481C1C}">
                <a14:useLocalDpi xmlns:a14="http://schemas.microsoft.com/office/drawing/2010/main" val="0"/>
              </a:ext>
            </a:extLst>
          </a:blip>
          <a:srcRect l="10168" r="10168"/>
          <a:stretch/>
        </p:blipFill>
        <p:spPr>
          <a:xfrm>
            <a:off x="2522356"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b="0" i="0"/>
              <a:t>2. L’OMC, cadre de négociation</a:t>
            </a:r>
          </a:p>
        </p:txBody>
      </p:sp>
      <p:sp>
        <p:nvSpPr>
          <p:cNvPr id="3" name="Espace réservé de contenu  2"/>
          <p:cNvSpPr>
            <a:spLocks noGrp="1"/>
          </p:cNvSpPr>
          <p:nvPr>
            <p:ph sz="half" idx="1"/>
          </p:nvPr>
        </p:nvSpPr>
        <p:spPr>
          <a:xfrm>
            <a:off x="838200" y="2434201"/>
            <a:ext cx="3822189" cy="3742762"/>
          </a:xfrm>
        </p:spPr>
        <p:txBody>
          <a:bodyPr vert="horz" lIns="91440" tIns="45720" rIns="91440" bIns="45720" rtlCol="0">
            <a:normAutofit/>
          </a:bodyPr>
          <a:lstStyle/>
          <a:p>
            <a:pPr lvl="0"/>
            <a:r>
              <a:rPr lang="en-US" sz="2000" b="0" i="0"/>
              <a:t>Accord de Marrakech, article 3, al. 2 : «  L'OMC sera l'enceinte pour les négociations entre ses Membres au sujet de leurs relations commerciales multilatérales concernant des questions visées par les accords figurant dans les Annexes du présent accord »</a:t>
            </a:r>
          </a:p>
          <a:p>
            <a:pPr lvl="1"/>
            <a:r>
              <a:rPr lang="en-US" sz="2000" b="0" i="0"/>
              <a:t>L’objet des négociations</a:t>
            </a:r>
          </a:p>
          <a:p>
            <a:pPr lvl="1"/>
            <a:r>
              <a:rPr lang="en-US" sz="2000" b="0" i="0"/>
              <a:t>La méthode de négociation</a:t>
            </a:r>
          </a:p>
        </p:txBody>
      </p:sp>
    </p:spTree>
    <p:extLst>
      <p:ext uri="{BB962C8B-B14F-4D97-AF65-F5344CB8AC3E}">
        <p14:creationId xmlns:p14="http://schemas.microsoft.com/office/powerpoint/2010/main" val="680853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EB70D-3D03-44E3-BBD5-3ECB8553149D}"/>
              </a:ext>
            </a:extLst>
          </p:cNvPr>
          <p:cNvSpPr>
            <a:spLocks noGrp="1"/>
          </p:cNvSpPr>
          <p:nvPr>
            <p:ph type="title"/>
          </p:nvPr>
        </p:nvSpPr>
        <p:spPr>
          <a:xfrm>
            <a:off x="876694" y="741391"/>
            <a:ext cx="3549649" cy="1616203"/>
          </a:xfrm>
        </p:spPr>
        <p:txBody>
          <a:bodyPr vert="horz" lIns="91440" tIns="45720" rIns="91440" bIns="45720" rtlCol="0" anchor="b">
            <a:normAutofit/>
          </a:bodyPr>
          <a:lstStyle/>
          <a:p>
            <a:r>
              <a:rPr lang="en-US" sz="3200" b="0" i="0"/>
              <a:t>Objet des négociations</a:t>
            </a:r>
          </a:p>
        </p:txBody>
      </p:sp>
      <p:sp>
        <p:nvSpPr>
          <p:cNvPr id="3" name="Espace réservé du contenu 2">
            <a:extLst>
              <a:ext uri="{FF2B5EF4-FFF2-40B4-BE49-F238E27FC236}">
                <a16:creationId xmlns:a16="http://schemas.microsoft.com/office/drawing/2014/main" id="{3540D83C-CC1C-4B98-BF15-39E84A299E3A}"/>
              </a:ext>
            </a:extLst>
          </p:cNvPr>
          <p:cNvSpPr>
            <a:spLocks noGrp="1"/>
          </p:cNvSpPr>
          <p:nvPr>
            <p:ph sz="half" idx="1"/>
          </p:nvPr>
        </p:nvSpPr>
        <p:spPr>
          <a:xfrm>
            <a:off x="876693" y="2533476"/>
            <a:ext cx="3346964" cy="3447832"/>
          </a:xfrm>
        </p:spPr>
        <p:txBody>
          <a:bodyPr vert="horz" lIns="91440" tIns="45720" rIns="91440" bIns="45720" rtlCol="0" anchor="t">
            <a:normAutofit/>
          </a:bodyPr>
          <a:lstStyle/>
          <a:p>
            <a:r>
              <a:rPr lang="en-US" sz="2000" dirty="0"/>
              <a:t>Engagements </a:t>
            </a:r>
            <a:r>
              <a:rPr lang="en-US" sz="2000"/>
              <a:t>unilatéraux</a:t>
            </a:r>
            <a:r>
              <a:rPr lang="en-US" sz="2000" dirty="0"/>
              <a:t> : </a:t>
            </a:r>
          </a:p>
          <a:p>
            <a:pPr lvl="1"/>
            <a:r>
              <a:rPr lang="en-US" sz="2000" dirty="0"/>
              <a:t>La question des pics </a:t>
            </a:r>
            <a:r>
              <a:rPr lang="en-US" sz="2000"/>
              <a:t>tarifaires</a:t>
            </a:r>
            <a:endParaRPr lang="en-US" sz="2000" dirty="0"/>
          </a:p>
          <a:p>
            <a:r>
              <a:rPr lang="en-US" sz="2000"/>
              <a:t>Règles</a:t>
            </a:r>
            <a:r>
              <a:rPr lang="en-US" sz="2000" dirty="0"/>
              <a:t> communes</a:t>
            </a:r>
          </a:p>
          <a:p>
            <a:pPr lvl="1"/>
            <a:r>
              <a:rPr lang="en-US" sz="2000" dirty="0"/>
              <a:t>Obstacles non-</a:t>
            </a:r>
            <a:r>
              <a:rPr lang="en-US" sz="2000"/>
              <a:t>tarifaires</a:t>
            </a:r>
            <a:endParaRPr lang="en-US" sz="2000" dirty="0"/>
          </a:p>
          <a:p>
            <a:pPr lvl="1"/>
            <a:r>
              <a:rPr lang="en-US" sz="2000"/>
              <a:t>Loyauté</a:t>
            </a:r>
            <a:r>
              <a:rPr lang="en-US" sz="2000" dirty="0"/>
              <a:t> du commerce</a:t>
            </a:r>
          </a:p>
        </p:txBody>
      </p:sp>
      <p:pic>
        <p:nvPicPr>
          <p:cNvPr id="1028" name="Picture 4" descr="Subventions aux pêcheries : Le Maroc plaide la flexibilité auprès de l'OMC  - Perspectives Med">
            <a:extLst>
              <a:ext uri="{FF2B5EF4-FFF2-40B4-BE49-F238E27FC236}">
                <a16:creationId xmlns:a16="http://schemas.microsoft.com/office/drawing/2014/main" id="{321E1683-44FF-119F-D5C0-6750CCD94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77" r="-1" b="-1"/>
          <a:stretch/>
        </p:blipFill>
        <p:spPr bwMode="auto">
          <a:xfrm>
            <a:off x="5089243" y="877413"/>
            <a:ext cx="6222628"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1056" name="Group 1055">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057" name="Rectangle 1056">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426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07AA023-0F50-458D-94C8-ED5311ACA378}"/>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5600"/>
              <a:t>Méthodes de négociation</a:t>
            </a:r>
          </a:p>
        </p:txBody>
      </p:sp>
      <p:sp>
        <p:nvSpPr>
          <p:cNvPr id="22" name="Oval 2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L'Organisation mondiale du commerce adopte à l'arraché un paquet de mesures  « sans précédent »">
            <a:extLst>
              <a:ext uri="{FF2B5EF4-FFF2-40B4-BE49-F238E27FC236}">
                <a16:creationId xmlns:a16="http://schemas.microsoft.com/office/drawing/2014/main" id="{499ED67F-F8A2-D888-75D1-665FC9A429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30" r="18524"/>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2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B1AF996B-1368-47FF-9509-F6C7F072BDF0}"/>
              </a:ext>
            </a:extLst>
          </p:cNvPr>
          <p:cNvSpPr>
            <a:spLocks noGrp="1"/>
          </p:cNvSpPr>
          <p:nvPr>
            <p:ph sz="half" idx="1"/>
          </p:nvPr>
        </p:nvSpPr>
        <p:spPr>
          <a:xfrm>
            <a:off x="6657715" y="2990818"/>
            <a:ext cx="4195673" cy="2913872"/>
          </a:xfrm>
        </p:spPr>
        <p:txBody>
          <a:bodyPr vert="horz" lIns="91440" tIns="45720" rIns="91440" bIns="45720" rtlCol="0" anchor="t">
            <a:normAutofit/>
          </a:bodyPr>
          <a:lstStyle/>
          <a:p>
            <a:r>
              <a:rPr lang="en-US" sz="2000">
                <a:solidFill>
                  <a:schemeClr val="tx1">
                    <a:alpha val="80000"/>
                  </a:schemeClr>
                </a:solidFill>
              </a:rPr>
              <a:t>Le consensus</a:t>
            </a:r>
          </a:p>
          <a:p>
            <a:r>
              <a:rPr lang="en-US" sz="2000">
                <a:solidFill>
                  <a:schemeClr val="tx1">
                    <a:alpha val="80000"/>
                  </a:schemeClr>
                </a:solidFill>
              </a:rPr>
              <a:t>Le package deal</a:t>
            </a:r>
          </a:p>
          <a:p>
            <a:r>
              <a:rPr lang="en-US" sz="2000">
                <a:solidFill>
                  <a:schemeClr val="tx1">
                    <a:alpha val="80000"/>
                  </a:schemeClr>
                </a:solidFill>
              </a:rPr>
              <a:t>Adaptation: </a:t>
            </a:r>
          </a:p>
          <a:p>
            <a:pPr lvl="1"/>
            <a:r>
              <a:rPr lang="en-US" sz="2000">
                <a:solidFill>
                  <a:schemeClr val="tx1">
                    <a:alpha val="80000"/>
                  </a:schemeClr>
                </a:solidFill>
              </a:rPr>
              <a:t>Les accords plurilatéraux</a:t>
            </a:r>
          </a:p>
          <a:p>
            <a:pPr lvl="1"/>
            <a:r>
              <a:rPr lang="en-US" sz="2000">
                <a:solidFill>
                  <a:schemeClr val="tx1">
                    <a:alpha val="80000"/>
                  </a:schemeClr>
                </a:solidFill>
              </a:rPr>
              <a:t>Les récoltes précoces</a:t>
            </a:r>
          </a:p>
        </p:txBody>
      </p:sp>
      <p:sp>
        <p:nvSpPr>
          <p:cNvPr id="2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Espace réservé du contenu 3">
            <a:extLst>
              <a:ext uri="{FF2B5EF4-FFF2-40B4-BE49-F238E27FC236}">
                <a16:creationId xmlns:a16="http://schemas.microsoft.com/office/drawing/2014/main" id="{E58B946C-A347-07D7-2338-CA2BE1D50C79}"/>
              </a:ext>
            </a:extLst>
          </p:cNvPr>
          <p:cNvSpPr>
            <a:spLocks noGrp="1"/>
          </p:cNvSpPr>
          <p:nvPr>
            <p:ph sz="half" idx="2"/>
          </p:nvPr>
        </p:nvSpPr>
        <p:spPr>
          <a:xfrm>
            <a:off x="6247607" y="5080725"/>
            <a:ext cx="5279923" cy="1388713"/>
          </a:xfrm>
        </p:spPr>
        <p:txBody>
          <a:bodyPr>
            <a:normAutofit fontScale="55000" lnSpcReduction="20000"/>
          </a:bodyPr>
          <a:lstStyle/>
          <a:p>
            <a:pPr algn="just"/>
            <a:r>
              <a:rPr lang="fr-FR" dirty="0"/>
              <a:t>Accord de Marrakech, article IX: «  L'OMC conservera la pratique de prise de décisions par consensus suivie en vertu du GATT de 1947. Sauf disposition contraire, dans les cas où il ne sera pas possible d'arriver à une décision par consensus, la décision sur la question à l'examen sera prise aux voix. (…) Les décisions de la Conférence ministérielle et du Conseil général seront prises à la majorité des votes émis (…).</a:t>
            </a:r>
            <a:endParaRPr lang="en-US" dirty="0"/>
          </a:p>
        </p:txBody>
      </p:sp>
    </p:spTree>
    <p:extLst>
      <p:ext uri="{BB962C8B-B14F-4D97-AF65-F5344CB8AC3E}">
        <p14:creationId xmlns:p14="http://schemas.microsoft.com/office/powerpoint/2010/main" val="85625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196D47-DD27-D342-7D82-9B0AB902E851}"/>
              </a:ext>
            </a:extLst>
          </p:cNvPr>
          <p:cNvSpPr>
            <a:spLocks noGrp="1"/>
          </p:cNvSpPr>
          <p:nvPr>
            <p:ph type="title"/>
          </p:nvPr>
        </p:nvSpPr>
        <p:spPr>
          <a:xfrm>
            <a:off x="645064" y="525982"/>
            <a:ext cx="4282983" cy="1200361"/>
          </a:xfrm>
        </p:spPr>
        <p:txBody>
          <a:bodyPr anchor="b">
            <a:normAutofit/>
          </a:bodyPr>
          <a:lstStyle/>
          <a:p>
            <a:r>
              <a:rPr lang="fr-FR" sz="3600"/>
              <a:t>§ 2. La persistance du bilatéralisme</a:t>
            </a:r>
            <a:endParaRPr lang="en-GB" sz="3600"/>
          </a:p>
        </p:txBody>
      </p:sp>
      <p:sp>
        <p:nvSpPr>
          <p:cNvPr id="24" name="Rectangle 2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A8C3E54-60BF-7083-E027-AD2543111A2D}"/>
              </a:ext>
            </a:extLst>
          </p:cNvPr>
          <p:cNvSpPr>
            <a:spLocks noGrp="1"/>
          </p:cNvSpPr>
          <p:nvPr>
            <p:ph idx="1"/>
          </p:nvPr>
        </p:nvSpPr>
        <p:spPr>
          <a:xfrm>
            <a:off x="645066" y="2031101"/>
            <a:ext cx="4282984" cy="3511943"/>
          </a:xfrm>
        </p:spPr>
        <p:txBody>
          <a:bodyPr anchor="ctr">
            <a:normAutofit/>
          </a:bodyPr>
          <a:lstStyle/>
          <a:p>
            <a:r>
              <a:rPr lang="fr-FR" sz="1800" dirty="0"/>
              <a:t>Cadre et pratique des accords préférentiels</a:t>
            </a:r>
          </a:p>
          <a:p>
            <a:r>
              <a:rPr lang="fr-FR" sz="1800" dirty="0"/>
              <a:t>Contenu et objectifs des accords préférentiels</a:t>
            </a:r>
          </a:p>
          <a:p>
            <a:r>
              <a:rPr lang="fr-FR" sz="1800" dirty="0"/>
              <a:t>Difficultés d’articulation</a:t>
            </a:r>
            <a:endParaRPr lang="en-GB" sz="1800" dirty="0"/>
          </a:p>
        </p:txBody>
      </p:sp>
      <p:sp>
        <p:nvSpPr>
          <p:cNvPr id="26" name="Rectangle 2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he development process of global RTAs from 1948 to 2020. Sources:... |  Download Scientific Diagram">
            <a:extLst>
              <a:ext uri="{FF2B5EF4-FFF2-40B4-BE49-F238E27FC236}">
                <a16:creationId xmlns:a16="http://schemas.microsoft.com/office/drawing/2014/main" id="{9AEED439-AF1A-6B0F-A60E-3951128E9A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738" y="1991636"/>
            <a:ext cx="5628018" cy="264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533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3845913-5366-2FBE-4724-EF5BF82A5F11}"/>
              </a:ext>
            </a:extLst>
          </p:cNvPr>
          <p:cNvSpPr>
            <a:spLocks noGrp="1"/>
          </p:cNvSpPr>
          <p:nvPr>
            <p:ph type="title"/>
          </p:nvPr>
        </p:nvSpPr>
        <p:spPr>
          <a:xfrm>
            <a:off x="645064" y="525982"/>
            <a:ext cx="4282983" cy="1200361"/>
          </a:xfrm>
        </p:spPr>
        <p:txBody>
          <a:bodyPr anchor="b">
            <a:normAutofit/>
          </a:bodyPr>
          <a:lstStyle/>
          <a:p>
            <a:r>
              <a:rPr lang="fr-FR" sz="3600"/>
              <a:t>Cadre et pratique</a:t>
            </a:r>
            <a:endParaRPr lang="en-GB" sz="3600"/>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5C6B6E2-B97C-1333-0E8B-61B94538A1E5}"/>
              </a:ext>
            </a:extLst>
          </p:cNvPr>
          <p:cNvSpPr>
            <a:spLocks noGrp="1"/>
          </p:cNvSpPr>
          <p:nvPr>
            <p:ph idx="1"/>
          </p:nvPr>
        </p:nvSpPr>
        <p:spPr>
          <a:xfrm>
            <a:off x="645066" y="2031101"/>
            <a:ext cx="4282984" cy="3511943"/>
          </a:xfrm>
        </p:spPr>
        <p:txBody>
          <a:bodyPr anchor="ctr">
            <a:normAutofit/>
          </a:bodyPr>
          <a:lstStyle/>
          <a:p>
            <a:r>
              <a:rPr lang="fr-FR" sz="1400"/>
              <a:t>Cadre – GATT, article XXIV : Tolérance du GATT, article XXIV: « 4. Les parties contractantes reconnaissent qu'il est souhaitable d'augmenter la liberté du commerce en développant, par le moyen d'accords librement conclus, une intégration plus étroite des économies des pays participant à de tels accords. Elles reconnaissent également que l'établissement d'une union douanière ou d'une zone de libre-échange doit avoir pour objet de faciliter le commerce entre les territoires constitutifs et non d'opposer des obstacles au commerce d'autres parties contractantes avec ces territoires ».</a:t>
            </a:r>
          </a:p>
          <a:p>
            <a:r>
              <a:rPr lang="fr-FR" sz="1400"/>
              <a:t>Pratique:</a:t>
            </a:r>
          </a:p>
          <a:p>
            <a:pPr lvl="1"/>
            <a:r>
              <a:rPr lang="fr-FR" sz="1400"/>
              <a:t>La dynamique régionale</a:t>
            </a:r>
          </a:p>
          <a:p>
            <a:pPr lvl="1"/>
            <a:r>
              <a:rPr lang="fr-FR" sz="1400"/>
              <a:t>La logique de développement</a:t>
            </a:r>
          </a:p>
          <a:p>
            <a:pPr lvl="1"/>
            <a:r>
              <a:rPr lang="fr-FR" sz="1400"/>
              <a:t>Les accords transrégionaux </a:t>
            </a:r>
            <a:endParaRPr lang="en-GB" sz="1400"/>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A8F333CB-C764-9DC4-7E4B-55DB8E80D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8" b="98"/>
          <a:stretch/>
        </p:blipFill>
        <p:spPr bwMode="auto">
          <a:xfrm>
            <a:off x="5987738" y="1326153"/>
            <a:ext cx="5628018" cy="397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39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572569"/>
            <a:ext cx="5181600" cy="1637231"/>
          </a:xfrm>
        </p:spPr>
        <p:txBody>
          <a:bodyPr vert="horz" lIns="91440" tIns="45720" rIns="91440" bIns="45720" rtlCol="0" anchor="b">
            <a:normAutofit/>
          </a:bodyPr>
          <a:lstStyle/>
          <a:p>
            <a:r>
              <a:rPr lang="en-US" sz="3600" kern="1200" dirty="0" err="1">
                <a:solidFill>
                  <a:schemeClr val="tx2"/>
                </a:solidFill>
                <a:latin typeface="+mj-lt"/>
                <a:ea typeface="+mj-ea"/>
                <a:cs typeface="+mj-cs"/>
              </a:rPr>
              <a:t>Leçon</a:t>
            </a:r>
            <a:r>
              <a:rPr lang="en-US" sz="3600" kern="1200" dirty="0">
                <a:solidFill>
                  <a:schemeClr val="tx2"/>
                </a:solidFill>
                <a:latin typeface="+mj-lt"/>
                <a:ea typeface="+mj-ea"/>
                <a:cs typeface="+mj-cs"/>
              </a:rPr>
              <a:t> 3. La </a:t>
            </a:r>
            <a:r>
              <a:rPr lang="en-US" sz="3600" kern="1200" dirty="0" err="1">
                <a:solidFill>
                  <a:schemeClr val="tx2"/>
                </a:solidFill>
                <a:latin typeface="+mj-lt"/>
                <a:ea typeface="+mj-ea"/>
                <a:cs typeface="+mj-cs"/>
              </a:rPr>
              <a:t>fabrique</a:t>
            </a:r>
            <a:r>
              <a:rPr lang="en-US" sz="3600" kern="1200" dirty="0">
                <a:solidFill>
                  <a:schemeClr val="tx2"/>
                </a:solidFill>
                <a:latin typeface="+mj-lt"/>
                <a:ea typeface="+mj-ea"/>
                <a:cs typeface="+mj-cs"/>
              </a:rPr>
              <a:t> du droit international </a:t>
            </a:r>
            <a:r>
              <a:rPr lang="en-US" sz="3600" kern="1200" dirty="0" err="1">
                <a:solidFill>
                  <a:schemeClr val="tx2"/>
                </a:solidFill>
                <a:latin typeface="+mj-lt"/>
                <a:ea typeface="+mj-ea"/>
                <a:cs typeface="+mj-cs"/>
              </a:rPr>
              <a:t>économique</a:t>
            </a:r>
            <a:endParaRPr lang="en-US" sz="3600" b="0" i="0" kern="1200" dirty="0">
              <a:solidFill>
                <a:schemeClr val="tx2"/>
              </a:solidFill>
              <a:latin typeface="+mj-lt"/>
              <a:ea typeface="+mj-ea"/>
              <a:cs typeface="+mj-cs"/>
            </a:endParaRPr>
          </a:p>
        </p:txBody>
      </p:sp>
      <p:pic>
        <p:nvPicPr>
          <p:cNvPr id="5" name="Picture 4" descr="Signature du Ceta: le traité entrera partiellement en vigueur en 2017 - Le  Soir">
            <a:extLst>
              <a:ext uri="{FF2B5EF4-FFF2-40B4-BE49-F238E27FC236}">
                <a16:creationId xmlns:a16="http://schemas.microsoft.com/office/drawing/2014/main" id="{70BA629B-515A-70FD-0C19-37CF8B4F2C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95" r="19027" b="1"/>
          <a:stretch/>
        </p:blipFill>
        <p:spPr bwMode="auto">
          <a:xfrm>
            <a:off x="8328046" y="10"/>
            <a:ext cx="3517100" cy="3428991"/>
          </a:xfrm>
          <a:custGeom>
            <a:avLst/>
            <a:gdLst/>
            <a:ahLst/>
            <a:cxnLst/>
            <a:rect l="l" t="t" r="r" b="b"/>
            <a:pathLst>
              <a:path w="3517100" h="3429001">
                <a:moveTo>
                  <a:pt x="863409" y="0"/>
                </a:moveTo>
                <a:lnTo>
                  <a:pt x="2577823" y="0"/>
                </a:lnTo>
                <a:lnTo>
                  <a:pt x="2654761" y="40464"/>
                </a:lnTo>
                <a:cubicBezTo>
                  <a:pt x="2769701" y="106856"/>
                  <a:pt x="2851674" y="171706"/>
                  <a:pt x="2886685" y="209429"/>
                </a:cubicBezTo>
                <a:cubicBezTo>
                  <a:pt x="3396761" y="629252"/>
                  <a:pt x="3528939" y="1378028"/>
                  <a:pt x="3516291" y="1842060"/>
                </a:cubicBezTo>
                <a:cubicBezTo>
                  <a:pt x="3503644" y="2306094"/>
                  <a:pt x="3121427" y="2730754"/>
                  <a:pt x="2810796" y="2993628"/>
                </a:cubicBezTo>
                <a:cubicBezTo>
                  <a:pt x="2500166" y="3256503"/>
                  <a:pt x="2125710" y="3478673"/>
                  <a:pt x="1652508" y="3419310"/>
                </a:cubicBezTo>
                <a:cubicBezTo>
                  <a:pt x="1179306" y="3359947"/>
                  <a:pt x="619271" y="3225057"/>
                  <a:pt x="165033" y="2443638"/>
                </a:cubicBezTo>
                <a:cubicBezTo>
                  <a:pt x="124449" y="2266664"/>
                  <a:pt x="-29695" y="1952306"/>
                  <a:pt x="5064" y="1050858"/>
                </a:cubicBezTo>
                <a:cubicBezTo>
                  <a:pt x="80463" y="786073"/>
                  <a:pt x="195183" y="643480"/>
                  <a:pt x="258301" y="498260"/>
                </a:cubicBezTo>
                <a:cubicBezTo>
                  <a:pt x="435632" y="255621"/>
                  <a:pt x="602660" y="109127"/>
                  <a:pt x="830818" y="11497"/>
                </a:cubicBezTo>
                <a:close/>
              </a:path>
            </a:pathLst>
          </a:custGeom>
          <a:extLst>
            <a:ext uri="{909E8E84-426E-40DD-AFC4-6F175D3DCCD1}">
              <a14:hiddenFill xmlns:a14="http://schemas.microsoft.com/office/drawing/2010/main">
                <a:solidFill>
                  <a:srgbClr val="FFFFFF"/>
                </a:solidFill>
              </a14:hiddenFill>
            </a:ext>
          </a:extLst>
        </p:spPr>
      </p:pic>
      <p:pic>
        <p:nvPicPr>
          <p:cNvPr id="3" name="Picture 2" descr="Multimédia) La 12e conférence ministérielle de l'OMC, une opportunité et un  test pour le multilatéralisme - Xinhua - french.news.cn">
            <a:extLst>
              <a:ext uri="{FF2B5EF4-FFF2-40B4-BE49-F238E27FC236}">
                <a16:creationId xmlns:a16="http://schemas.microsoft.com/office/drawing/2014/main" id="{A82FB5FB-D1FA-C6A4-349A-BA24422D3A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02" r="18315" b="-2"/>
          <a:stretch/>
        </p:blipFill>
        <p:spPr bwMode="auto">
          <a:xfrm>
            <a:off x="6861647" y="3446816"/>
            <a:ext cx="3541196" cy="3411184"/>
          </a:xfrm>
          <a:custGeom>
            <a:avLst/>
            <a:gdLst/>
            <a:ahLst/>
            <a:cxnLst/>
            <a:rect l="l" t="t" r="r" b="b"/>
            <a:pathLst>
              <a:path w="3541196" h="3411184">
                <a:moveTo>
                  <a:pt x="1859033" y="119"/>
                </a:moveTo>
                <a:cubicBezTo>
                  <a:pt x="2221503" y="3784"/>
                  <a:pt x="2535366" y="92513"/>
                  <a:pt x="2793330" y="259013"/>
                </a:cubicBezTo>
                <a:cubicBezTo>
                  <a:pt x="3251344" y="723432"/>
                  <a:pt x="3367346" y="939691"/>
                  <a:pt x="3513976" y="1308394"/>
                </a:cubicBezTo>
                <a:cubicBezTo>
                  <a:pt x="3597258" y="1907326"/>
                  <a:pt x="3483954" y="2534945"/>
                  <a:pt x="3249014" y="2825554"/>
                </a:cubicBezTo>
                <a:cubicBezTo>
                  <a:pt x="3118276" y="2996623"/>
                  <a:pt x="2892403" y="3161301"/>
                  <a:pt x="2638878" y="3296389"/>
                </a:cubicBezTo>
                <a:lnTo>
                  <a:pt x="2398663" y="3411184"/>
                </a:lnTo>
                <a:lnTo>
                  <a:pt x="927175" y="3411184"/>
                </a:lnTo>
                <a:lnTo>
                  <a:pt x="861908" y="3377148"/>
                </a:lnTo>
                <a:cubicBezTo>
                  <a:pt x="813025" y="3348724"/>
                  <a:pt x="766956" y="3318959"/>
                  <a:pt x="724176" y="3288482"/>
                </a:cubicBezTo>
                <a:cubicBezTo>
                  <a:pt x="547272" y="3143530"/>
                  <a:pt x="191540" y="2862457"/>
                  <a:pt x="103924" y="2620237"/>
                </a:cubicBezTo>
                <a:cubicBezTo>
                  <a:pt x="3197" y="2367125"/>
                  <a:pt x="-41116" y="1896046"/>
                  <a:pt x="48111" y="1405509"/>
                </a:cubicBezTo>
                <a:cubicBezTo>
                  <a:pt x="136306" y="1010737"/>
                  <a:pt x="256358" y="665843"/>
                  <a:pt x="633094" y="251601"/>
                </a:cubicBezTo>
                <a:cubicBezTo>
                  <a:pt x="1085486" y="77851"/>
                  <a:pt x="1496563" y="-3547"/>
                  <a:pt x="1859033" y="119"/>
                </a:cubicBezTo>
                <a:close/>
              </a:path>
            </a:pathLst>
          </a:custGeom>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B740F20C-CC6F-984B-232E-470C4FFF1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7230514">
            <a:off x="7060504" y="1843904"/>
            <a:ext cx="1101894" cy="1662221"/>
            <a:chOff x="11427017" y="5072635"/>
            <a:chExt cx="1284318" cy="1937410"/>
          </a:xfrm>
        </p:grpSpPr>
        <p:sp>
          <p:nvSpPr>
            <p:cNvPr id="25" name="Freeform: Shape 24">
              <a:extLst>
                <a:ext uri="{FF2B5EF4-FFF2-40B4-BE49-F238E27FC236}">
                  <a16:creationId xmlns:a16="http://schemas.microsoft.com/office/drawing/2014/main" id="{CB06DC21-49F2-3112-63D5-9DF24C31F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427017" y="5072635"/>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5F6418EE-BCD9-08D0-C745-024CA229F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427017" y="5072635"/>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CC845DF2-F1F4-03D1-5627-CF4E6BF88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838920" flipH="1">
            <a:off x="11065457" y="4766212"/>
            <a:ext cx="404181" cy="409643"/>
          </a:xfrm>
          <a:custGeom>
            <a:avLst/>
            <a:gdLst>
              <a:gd name="connsiteX0" fmla="*/ 14793 w 1356327"/>
              <a:gd name="connsiteY0" fmla="*/ 970823 h 1353988"/>
              <a:gd name="connsiteX1" fmla="*/ 314198 w 1356327"/>
              <a:gd name="connsiteY1" fmla="*/ 1245952 h 1353988"/>
              <a:gd name="connsiteX2" fmla="*/ 435579 w 1356327"/>
              <a:gd name="connsiteY2" fmla="*/ 1286412 h 1353988"/>
              <a:gd name="connsiteX3" fmla="*/ 937285 w 1356327"/>
              <a:gd name="connsiteY3" fmla="*/ 1334965 h 1353988"/>
              <a:gd name="connsiteX4" fmla="*/ 1301427 w 1356327"/>
              <a:gd name="connsiteY4" fmla="*/ 938455 h 1353988"/>
              <a:gd name="connsiteX5" fmla="*/ 1349979 w 1356327"/>
              <a:gd name="connsiteY5" fmla="*/ 566221 h 1353988"/>
              <a:gd name="connsiteX6" fmla="*/ 1252874 w 1356327"/>
              <a:gd name="connsiteY6" fmla="*/ 193988 h 1353988"/>
              <a:gd name="connsiteX7" fmla="*/ 880641 w 1356327"/>
              <a:gd name="connsiteY7" fmla="*/ 88791 h 1353988"/>
              <a:gd name="connsiteX8" fmla="*/ 637880 w 1356327"/>
              <a:gd name="connsiteY8" fmla="*/ 7871 h 1353988"/>
              <a:gd name="connsiteX9" fmla="*/ 209002 w 1356327"/>
              <a:gd name="connsiteY9" fmla="*/ 291092 h 1353988"/>
              <a:gd name="connsiteX10" fmla="*/ 63345 w 1356327"/>
              <a:gd name="connsiteY10" fmla="*/ 485301 h 1353988"/>
              <a:gd name="connsiteX11" fmla="*/ 14793 w 1356327"/>
              <a:gd name="connsiteY11" fmla="*/ 970823 h 1353988"/>
              <a:gd name="connsiteX0" fmla="*/ 14793 w 1356327"/>
              <a:gd name="connsiteY0" fmla="*/ 972135 h 1355300"/>
              <a:gd name="connsiteX1" fmla="*/ 314198 w 1356327"/>
              <a:gd name="connsiteY1" fmla="*/ 1247264 h 1355300"/>
              <a:gd name="connsiteX2" fmla="*/ 435579 w 1356327"/>
              <a:gd name="connsiteY2" fmla="*/ 1287724 h 1355300"/>
              <a:gd name="connsiteX3" fmla="*/ 937285 w 1356327"/>
              <a:gd name="connsiteY3" fmla="*/ 1336277 h 1355300"/>
              <a:gd name="connsiteX4" fmla="*/ 1301427 w 1356327"/>
              <a:gd name="connsiteY4" fmla="*/ 939767 h 1355300"/>
              <a:gd name="connsiteX5" fmla="*/ 1349979 w 1356327"/>
              <a:gd name="connsiteY5" fmla="*/ 567533 h 1355300"/>
              <a:gd name="connsiteX6" fmla="*/ 1252874 w 1356327"/>
              <a:gd name="connsiteY6" fmla="*/ 195300 h 1355300"/>
              <a:gd name="connsiteX7" fmla="*/ 880641 w 1356327"/>
              <a:gd name="connsiteY7" fmla="*/ 90103 h 1355300"/>
              <a:gd name="connsiteX8" fmla="*/ 637880 w 1356327"/>
              <a:gd name="connsiteY8" fmla="*/ 9183 h 1355300"/>
              <a:gd name="connsiteX9" fmla="*/ 209002 w 1356327"/>
              <a:gd name="connsiteY9" fmla="*/ 292404 h 1355300"/>
              <a:gd name="connsiteX10" fmla="*/ 63345 w 1356327"/>
              <a:gd name="connsiteY10" fmla="*/ 486613 h 1355300"/>
              <a:gd name="connsiteX11" fmla="*/ 14793 w 1356327"/>
              <a:gd name="connsiteY11" fmla="*/ 972135 h 1355300"/>
              <a:gd name="connsiteX0" fmla="*/ 14793 w 1356327"/>
              <a:gd name="connsiteY0" fmla="*/ 970824 h 1353989"/>
              <a:gd name="connsiteX1" fmla="*/ 314198 w 1356327"/>
              <a:gd name="connsiteY1" fmla="*/ 1245953 h 1353989"/>
              <a:gd name="connsiteX2" fmla="*/ 435579 w 1356327"/>
              <a:gd name="connsiteY2" fmla="*/ 1286413 h 1353989"/>
              <a:gd name="connsiteX3" fmla="*/ 937285 w 1356327"/>
              <a:gd name="connsiteY3" fmla="*/ 1334966 h 1353989"/>
              <a:gd name="connsiteX4" fmla="*/ 1301427 w 1356327"/>
              <a:gd name="connsiteY4" fmla="*/ 938456 h 1353989"/>
              <a:gd name="connsiteX5" fmla="*/ 1349979 w 1356327"/>
              <a:gd name="connsiteY5" fmla="*/ 566222 h 1353989"/>
              <a:gd name="connsiteX6" fmla="*/ 1252874 w 1356327"/>
              <a:gd name="connsiteY6" fmla="*/ 193989 h 1353989"/>
              <a:gd name="connsiteX7" fmla="*/ 918348 w 1356327"/>
              <a:gd name="connsiteY7" fmla="*/ 88792 h 1353989"/>
              <a:gd name="connsiteX8" fmla="*/ 637880 w 1356327"/>
              <a:gd name="connsiteY8" fmla="*/ 7872 h 1353989"/>
              <a:gd name="connsiteX9" fmla="*/ 209002 w 1356327"/>
              <a:gd name="connsiteY9" fmla="*/ 291093 h 1353989"/>
              <a:gd name="connsiteX10" fmla="*/ 63345 w 1356327"/>
              <a:gd name="connsiteY10" fmla="*/ 485302 h 1353989"/>
              <a:gd name="connsiteX11" fmla="*/ 14793 w 1356327"/>
              <a:gd name="connsiteY11" fmla="*/ 970824 h 1353989"/>
              <a:gd name="connsiteX0" fmla="*/ 14793 w 1356327"/>
              <a:gd name="connsiteY0" fmla="*/ 882394 h 1265559"/>
              <a:gd name="connsiteX1" fmla="*/ 314198 w 1356327"/>
              <a:gd name="connsiteY1" fmla="*/ 1157523 h 1265559"/>
              <a:gd name="connsiteX2" fmla="*/ 435579 w 1356327"/>
              <a:gd name="connsiteY2" fmla="*/ 1197983 h 1265559"/>
              <a:gd name="connsiteX3" fmla="*/ 937285 w 1356327"/>
              <a:gd name="connsiteY3" fmla="*/ 1246536 h 1265559"/>
              <a:gd name="connsiteX4" fmla="*/ 1301427 w 1356327"/>
              <a:gd name="connsiteY4" fmla="*/ 850026 h 1265559"/>
              <a:gd name="connsiteX5" fmla="*/ 1349979 w 1356327"/>
              <a:gd name="connsiteY5" fmla="*/ 477792 h 1265559"/>
              <a:gd name="connsiteX6" fmla="*/ 1252874 w 1356327"/>
              <a:gd name="connsiteY6" fmla="*/ 105559 h 1265559"/>
              <a:gd name="connsiteX7" fmla="*/ 918348 w 1356327"/>
              <a:gd name="connsiteY7" fmla="*/ 362 h 1265559"/>
              <a:gd name="connsiteX8" fmla="*/ 566236 w 1356327"/>
              <a:gd name="connsiteY8" fmla="*/ 75927 h 1265559"/>
              <a:gd name="connsiteX9" fmla="*/ 209002 w 1356327"/>
              <a:gd name="connsiteY9" fmla="*/ 202663 h 1265559"/>
              <a:gd name="connsiteX10" fmla="*/ 63345 w 1356327"/>
              <a:gd name="connsiteY10" fmla="*/ 396872 h 1265559"/>
              <a:gd name="connsiteX11" fmla="*/ 14793 w 1356327"/>
              <a:gd name="connsiteY11" fmla="*/ 882394 h 1265559"/>
              <a:gd name="connsiteX0" fmla="*/ 14793 w 1356327"/>
              <a:gd name="connsiteY0" fmla="*/ 905493 h 1288658"/>
              <a:gd name="connsiteX1" fmla="*/ 314198 w 1356327"/>
              <a:gd name="connsiteY1" fmla="*/ 1180622 h 1288658"/>
              <a:gd name="connsiteX2" fmla="*/ 435579 w 1356327"/>
              <a:gd name="connsiteY2" fmla="*/ 1221082 h 1288658"/>
              <a:gd name="connsiteX3" fmla="*/ 937285 w 1356327"/>
              <a:gd name="connsiteY3" fmla="*/ 1269635 h 1288658"/>
              <a:gd name="connsiteX4" fmla="*/ 1301427 w 1356327"/>
              <a:gd name="connsiteY4" fmla="*/ 873125 h 1288658"/>
              <a:gd name="connsiteX5" fmla="*/ 1349979 w 1356327"/>
              <a:gd name="connsiteY5" fmla="*/ 500891 h 1288658"/>
              <a:gd name="connsiteX6" fmla="*/ 1252874 w 1356327"/>
              <a:gd name="connsiteY6" fmla="*/ 128658 h 1288658"/>
              <a:gd name="connsiteX7" fmla="*/ 918348 w 1356327"/>
              <a:gd name="connsiteY7" fmla="*/ 23461 h 1288658"/>
              <a:gd name="connsiteX8" fmla="*/ 519102 w 1356327"/>
              <a:gd name="connsiteY8" fmla="*/ 17955 h 1288658"/>
              <a:gd name="connsiteX9" fmla="*/ 209002 w 1356327"/>
              <a:gd name="connsiteY9" fmla="*/ 225762 h 1288658"/>
              <a:gd name="connsiteX10" fmla="*/ 63345 w 1356327"/>
              <a:gd name="connsiteY10" fmla="*/ 419971 h 1288658"/>
              <a:gd name="connsiteX11" fmla="*/ 14793 w 1356327"/>
              <a:gd name="connsiteY11" fmla="*/ 905493 h 1288658"/>
              <a:gd name="connsiteX0" fmla="*/ 14793 w 1360084"/>
              <a:gd name="connsiteY0" fmla="*/ 912051 h 1295216"/>
              <a:gd name="connsiteX1" fmla="*/ 314198 w 1360084"/>
              <a:gd name="connsiteY1" fmla="*/ 1187180 h 1295216"/>
              <a:gd name="connsiteX2" fmla="*/ 435579 w 1360084"/>
              <a:gd name="connsiteY2" fmla="*/ 1227640 h 1295216"/>
              <a:gd name="connsiteX3" fmla="*/ 937285 w 1360084"/>
              <a:gd name="connsiteY3" fmla="*/ 1276193 h 1295216"/>
              <a:gd name="connsiteX4" fmla="*/ 1301427 w 1360084"/>
              <a:gd name="connsiteY4" fmla="*/ 879683 h 1295216"/>
              <a:gd name="connsiteX5" fmla="*/ 1349979 w 1360084"/>
              <a:gd name="connsiteY5" fmla="*/ 507449 h 1295216"/>
              <a:gd name="connsiteX6" fmla="*/ 1201969 w 1360084"/>
              <a:gd name="connsiteY6" fmla="*/ 257765 h 1295216"/>
              <a:gd name="connsiteX7" fmla="*/ 918348 w 1360084"/>
              <a:gd name="connsiteY7" fmla="*/ 30019 h 1295216"/>
              <a:gd name="connsiteX8" fmla="*/ 519102 w 1360084"/>
              <a:gd name="connsiteY8" fmla="*/ 24513 h 1295216"/>
              <a:gd name="connsiteX9" fmla="*/ 209002 w 1360084"/>
              <a:gd name="connsiteY9" fmla="*/ 232320 h 1295216"/>
              <a:gd name="connsiteX10" fmla="*/ 63345 w 1360084"/>
              <a:gd name="connsiteY10" fmla="*/ 426529 h 1295216"/>
              <a:gd name="connsiteX11" fmla="*/ 14793 w 1360084"/>
              <a:gd name="connsiteY11" fmla="*/ 912051 h 1295216"/>
              <a:gd name="connsiteX0" fmla="*/ 14793 w 1360224"/>
              <a:gd name="connsiteY0" fmla="*/ 907038 h 1290203"/>
              <a:gd name="connsiteX1" fmla="*/ 314198 w 1360224"/>
              <a:gd name="connsiteY1" fmla="*/ 1182167 h 1290203"/>
              <a:gd name="connsiteX2" fmla="*/ 435579 w 1360224"/>
              <a:gd name="connsiteY2" fmla="*/ 1222627 h 1290203"/>
              <a:gd name="connsiteX3" fmla="*/ 937285 w 1360224"/>
              <a:gd name="connsiteY3" fmla="*/ 1271180 h 1290203"/>
              <a:gd name="connsiteX4" fmla="*/ 1301427 w 1360224"/>
              <a:gd name="connsiteY4" fmla="*/ 874670 h 1290203"/>
              <a:gd name="connsiteX5" fmla="*/ 1349979 w 1360224"/>
              <a:gd name="connsiteY5" fmla="*/ 502436 h 1290203"/>
              <a:gd name="connsiteX6" fmla="*/ 1200083 w 1360224"/>
              <a:gd name="connsiteY6" fmla="*/ 162255 h 1290203"/>
              <a:gd name="connsiteX7" fmla="*/ 918348 w 1360224"/>
              <a:gd name="connsiteY7" fmla="*/ 25006 h 1290203"/>
              <a:gd name="connsiteX8" fmla="*/ 519102 w 1360224"/>
              <a:gd name="connsiteY8" fmla="*/ 19500 h 1290203"/>
              <a:gd name="connsiteX9" fmla="*/ 209002 w 1360224"/>
              <a:gd name="connsiteY9" fmla="*/ 227307 h 1290203"/>
              <a:gd name="connsiteX10" fmla="*/ 63345 w 1360224"/>
              <a:gd name="connsiteY10" fmla="*/ 421516 h 1290203"/>
              <a:gd name="connsiteX11" fmla="*/ 14793 w 1360224"/>
              <a:gd name="connsiteY11" fmla="*/ 907038 h 1290203"/>
              <a:gd name="connsiteX0" fmla="*/ 14793 w 1345120"/>
              <a:gd name="connsiteY0" fmla="*/ 907038 h 1290203"/>
              <a:gd name="connsiteX1" fmla="*/ 314198 w 1345120"/>
              <a:gd name="connsiteY1" fmla="*/ 1182167 h 1290203"/>
              <a:gd name="connsiteX2" fmla="*/ 435579 w 1345120"/>
              <a:gd name="connsiteY2" fmla="*/ 1222627 h 1290203"/>
              <a:gd name="connsiteX3" fmla="*/ 937285 w 1345120"/>
              <a:gd name="connsiteY3" fmla="*/ 1271180 h 1290203"/>
              <a:gd name="connsiteX4" fmla="*/ 1301427 w 1345120"/>
              <a:gd name="connsiteY4" fmla="*/ 874670 h 1290203"/>
              <a:gd name="connsiteX5" fmla="*/ 1327355 w 1345120"/>
              <a:gd name="connsiteY5" fmla="*/ 504322 h 1290203"/>
              <a:gd name="connsiteX6" fmla="*/ 1200083 w 1345120"/>
              <a:gd name="connsiteY6" fmla="*/ 162255 h 1290203"/>
              <a:gd name="connsiteX7" fmla="*/ 918348 w 1345120"/>
              <a:gd name="connsiteY7" fmla="*/ 25006 h 1290203"/>
              <a:gd name="connsiteX8" fmla="*/ 519102 w 1345120"/>
              <a:gd name="connsiteY8" fmla="*/ 19500 h 1290203"/>
              <a:gd name="connsiteX9" fmla="*/ 209002 w 1345120"/>
              <a:gd name="connsiteY9" fmla="*/ 227307 h 1290203"/>
              <a:gd name="connsiteX10" fmla="*/ 63345 w 1345120"/>
              <a:gd name="connsiteY10" fmla="*/ 421516 h 1290203"/>
              <a:gd name="connsiteX11" fmla="*/ 14793 w 1345120"/>
              <a:gd name="connsiteY11" fmla="*/ 907038 h 1290203"/>
              <a:gd name="connsiteX0" fmla="*/ 11763 w 1342090"/>
              <a:gd name="connsiteY0" fmla="*/ 907038 h 1289887"/>
              <a:gd name="connsiteX1" fmla="*/ 267805 w 1342090"/>
              <a:gd name="connsiteY1" fmla="*/ 1197250 h 1289887"/>
              <a:gd name="connsiteX2" fmla="*/ 432549 w 1342090"/>
              <a:gd name="connsiteY2" fmla="*/ 1222627 h 1289887"/>
              <a:gd name="connsiteX3" fmla="*/ 934255 w 1342090"/>
              <a:gd name="connsiteY3" fmla="*/ 1271180 h 1289887"/>
              <a:gd name="connsiteX4" fmla="*/ 1298397 w 1342090"/>
              <a:gd name="connsiteY4" fmla="*/ 874670 h 1289887"/>
              <a:gd name="connsiteX5" fmla="*/ 1324325 w 1342090"/>
              <a:gd name="connsiteY5" fmla="*/ 504322 h 1289887"/>
              <a:gd name="connsiteX6" fmla="*/ 1197053 w 1342090"/>
              <a:gd name="connsiteY6" fmla="*/ 162255 h 1289887"/>
              <a:gd name="connsiteX7" fmla="*/ 915318 w 1342090"/>
              <a:gd name="connsiteY7" fmla="*/ 25006 h 1289887"/>
              <a:gd name="connsiteX8" fmla="*/ 516072 w 1342090"/>
              <a:gd name="connsiteY8" fmla="*/ 19500 h 1289887"/>
              <a:gd name="connsiteX9" fmla="*/ 205972 w 1342090"/>
              <a:gd name="connsiteY9" fmla="*/ 227307 h 1289887"/>
              <a:gd name="connsiteX10" fmla="*/ 60315 w 1342090"/>
              <a:gd name="connsiteY10" fmla="*/ 421516 h 1289887"/>
              <a:gd name="connsiteX11" fmla="*/ 11763 w 1342090"/>
              <a:gd name="connsiteY11" fmla="*/ 907038 h 1289887"/>
              <a:gd name="connsiteX0" fmla="*/ 11763 w 1342090"/>
              <a:gd name="connsiteY0" fmla="*/ 907038 h 1306674"/>
              <a:gd name="connsiteX1" fmla="*/ 267805 w 1342090"/>
              <a:gd name="connsiteY1" fmla="*/ 1197250 h 1306674"/>
              <a:gd name="connsiteX2" fmla="*/ 472142 w 1342090"/>
              <a:gd name="connsiteY2" fmla="*/ 1279188 h 1306674"/>
              <a:gd name="connsiteX3" fmla="*/ 934255 w 1342090"/>
              <a:gd name="connsiteY3" fmla="*/ 1271180 h 1306674"/>
              <a:gd name="connsiteX4" fmla="*/ 1298397 w 1342090"/>
              <a:gd name="connsiteY4" fmla="*/ 874670 h 1306674"/>
              <a:gd name="connsiteX5" fmla="*/ 1324325 w 1342090"/>
              <a:gd name="connsiteY5" fmla="*/ 504322 h 1306674"/>
              <a:gd name="connsiteX6" fmla="*/ 1197053 w 1342090"/>
              <a:gd name="connsiteY6" fmla="*/ 162255 h 1306674"/>
              <a:gd name="connsiteX7" fmla="*/ 915318 w 1342090"/>
              <a:gd name="connsiteY7" fmla="*/ 25006 h 1306674"/>
              <a:gd name="connsiteX8" fmla="*/ 516072 w 1342090"/>
              <a:gd name="connsiteY8" fmla="*/ 19500 h 1306674"/>
              <a:gd name="connsiteX9" fmla="*/ 205972 w 1342090"/>
              <a:gd name="connsiteY9" fmla="*/ 227307 h 1306674"/>
              <a:gd name="connsiteX10" fmla="*/ 60315 w 1342090"/>
              <a:gd name="connsiteY10" fmla="*/ 421516 h 1306674"/>
              <a:gd name="connsiteX11" fmla="*/ 11763 w 1342090"/>
              <a:gd name="connsiteY11" fmla="*/ 907038 h 1306674"/>
              <a:gd name="connsiteX0" fmla="*/ 11763 w 1339519"/>
              <a:gd name="connsiteY0" fmla="*/ 907038 h 1309345"/>
              <a:gd name="connsiteX1" fmla="*/ 267805 w 1339519"/>
              <a:gd name="connsiteY1" fmla="*/ 1197250 h 1309345"/>
              <a:gd name="connsiteX2" fmla="*/ 472142 w 1339519"/>
              <a:gd name="connsiteY2" fmla="*/ 1279188 h 1309345"/>
              <a:gd name="connsiteX3" fmla="*/ 977618 w 1339519"/>
              <a:gd name="connsiteY3" fmla="*/ 1274951 h 1309345"/>
              <a:gd name="connsiteX4" fmla="*/ 1298397 w 1339519"/>
              <a:gd name="connsiteY4" fmla="*/ 874670 h 1309345"/>
              <a:gd name="connsiteX5" fmla="*/ 1324325 w 1339519"/>
              <a:gd name="connsiteY5" fmla="*/ 504322 h 1309345"/>
              <a:gd name="connsiteX6" fmla="*/ 1197053 w 1339519"/>
              <a:gd name="connsiteY6" fmla="*/ 162255 h 1309345"/>
              <a:gd name="connsiteX7" fmla="*/ 915318 w 1339519"/>
              <a:gd name="connsiteY7" fmla="*/ 25006 h 1309345"/>
              <a:gd name="connsiteX8" fmla="*/ 516072 w 1339519"/>
              <a:gd name="connsiteY8" fmla="*/ 19500 h 1309345"/>
              <a:gd name="connsiteX9" fmla="*/ 205972 w 1339519"/>
              <a:gd name="connsiteY9" fmla="*/ 227307 h 1309345"/>
              <a:gd name="connsiteX10" fmla="*/ 60315 w 1339519"/>
              <a:gd name="connsiteY10" fmla="*/ 421516 h 1309345"/>
              <a:gd name="connsiteX11" fmla="*/ 11763 w 1339519"/>
              <a:gd name="connsiteY11" fmla="*/ 907038 h 1309345"/>
              <a:gd name="connsiteX0" fmla="*/ 11763 w 1359450"/>
              <a:gd name="connsiteY0" fmla="*/ 928739 h 1331046"/>
              <a:gd name="connsiteX1" fmla="*/ 267805 w 1359450"/>
              <a:gd name="connsiteY1" fmla="*/ 1218951 h 1331046"/>
              <a:gd name="connsiteX2" fmla="*/ 472142 w 1359450"/>
              <a:gd name="connsiteY2" fmla="*/ 1300889 h 1331046"/>
              <a:gd name="connsiteX3" fmla="*/ 977618 w 1359450"/>
              <a:gd name="connsiteY3" fmla="*/ 1296652 h 1331046"/>
              <a:gd name="connsiteX4" fmla="*/ 1298397 w 1359450"/>
              <a:gd name="connsiteY4" fmla="*/ 896371 h 1331046"/>
              <a:gd name="connsiteX5" fmla="*/ 1324325 w 1359450"/>
              <a:gd name="connsiteY5" fmla="*/ 526023 h 1331046"/>
              <a:gd name="connsiteX6" fmla="*/ 915318 w 1359450"/>
              <a:gd name="connsiteY6" fmla="*/ 46707 h 1331046"/>
              <a:gd name="connsiteX7" fmla="*/ 516072 w 1359450"/>
              <a:gd name="connsiteY7" fmla="*/ 41201 h 1331046"/>
              <a:gd name="connsiteX8" fmla="*/ 205972 w 1359450"/>
              <a:gd name="connsiteY8" fmla="*/ 249008 h 1331046"/>
              <a:gd name="connsiteX9" fmla="*/ 60315 w 1359450"/>
              <a:gd name="connsiteY9" fmla="*/ 443217 h 1331046"/>
              <a:gd name="connsiteX10" fmla="*/ 11763 w 1359450"/>
              <a:gd name="connsiteY10" fmla="*/ 928739 h 1331046"/>
              <a:gd name="connsiteX0" fmla="*/ 11763 w 1359450"/>
              <a:gd name="connsiteY0" fmla="*/ 928739 h 1315816"/>
              <a:gd name="connsiteX1" fmla="*/ 267805 w 1359450"/>
              <a:gd name="connsiteY1" fmla="*/ 1218951 h 1315816"/>
              <a:gd name="connsiteX2" fmla="*/ 977618 w 1359450"/>
              <a:gd name="connsiteY2" fmla="*/ 1296652 h 1315816"/>
              <a:gd name="connsiteX3" fmla="*/ 1298397 w 1359450"/>
              <a:gd name="connsiteY3" fmla="*/ 896371 h 1315816"/>
              <a:gd name="connsiteX4" fmla="*/ 1324325 w 1359450"/>
              <a:gd name="connsiteY4" fmla="*/ 526023 h 1315816"/>
              <a:gd name="connsiteX5" fmla="*/ 915318 w 1359450"/>
              <a:gd name="connsiteY5" fmla="*/ 46707 h 1315816"/>
              <a:gd name="connsiteX6" fmla="*/ 516072 w 1359450"/>
              <a:gd name="connsiteY6" fmla="*/ 41201 h 1315816"/>
              <a:gd name="connsiteX7" fmla="*/ 205972 w 1359450"/>
              <a:gd name="connsiteY7" fmla="*/ 249008 h 1315816"/>
              <a:gd name="connsiteX8" fmla="*/ 60315 w 1359450"/>
              <a:gd name="connsiteY8" fmla="*/ 443217 h 1315816"/>
              <a:gd name="connsiteX9" fmla="*/ 11763 w 1359450"/>
              <a:gd name="connsiteY9" fmla="*/ 928739 h 1315816"/>
              <a:gd name="connsiteX0" fmla="*/ 22059 w 1369746"/>
              <a:gd name="connsiteY0" fmla="*/ 939877 h 1326954"/>
              <a:gd name="connsiteX1" fmla="*/ 278101 w 1369746"/>
              <a:gd name="connsiteY1" fmla="*/ 1230089 h 1326954"/>
              <a:gd name="connsiteX2" fmla="*/ 987914 w 1369746"/>
              <a:gd name="connsiteY2" fmla="*/ 1307790 h 1326954"/>
              <a:gd name="connsiteX3" fmla="*/ 1308693 w 1369746"/>
              <a:gd name="connsiteY3" fmla="*/ 907509 h 1326954"/>
              <a:gd name="connsiteX4" fmla="*/ 1334621 w 1369746"/>
              <a:gd name="connsiteY4" fmla="*/ 537161 h 1326954"/>
              <a:gd name="connsiteX5" fmla="*/ 925614 w 1369746"/>
              <a:gd name="connsiteY5" fmla="*/ 57845 h 1326954"/>
              <a:gd name="connsiteX6" fmla="*/ 526368 w 1369746"/>
              <a:gd name="connsiteY6" fmla="*/ 52339 h 1326954"/>
              <a:gd name="connsiteX7" fmla="*/ 70611 w 1369746"/>
              <a:gd name="connsiteY7" fmla="*/ 454355 h 1326954"/>
              <a:gd name="connsiteX8" fmla="*/ 22059 w 1369746"/>
              <a:gd name="connsiteY8" fmla="*/ 939877 h 1326954"/>
              <a:gd name="connsiteX0" fmla="*/ 22059 w 1335047"/>
              <a:gd name="connsiteY0" fmla="*/ 939877 h 1353617"/>
              <a:gd name="connsiteX1" fmla="*/ 278101 w 1335047"/>
              <a:gd name="connsiteY1" fmla="*/ 1230089 h 1353617"/>
              <a:gd name="connsiteX2" fmla="*/ 987914 w 1335047"/>
              <a:gd name="connsiteY2" fmla="*/ 1307790 h 1353617"/>
              <a:gd name="connsiteX3" fmla="*/ 1334621 w 1335047"/>
              <a:gd name="connsiteY3" fmla="*/ 537161 h 1353617"/>
              <a:gd name="connsiteX4" fmla="*/ 925614 w 1335047"/>
              <a:gd name="connsiteY4" fmla="*/ 57845 h 1353617"/>
              <a:gd name="connsiteX5" fmla="*/ 526368 w 1335047"/>
              <a:gd name="connsiteY5" fmla="*/ 52339 h 1353617"/>
              <a:gd name="connsiteX6" fmla="*/ 70611 w 1335047"/>
              <a:gd name="connsiteY6" fmla="*/ 454355 h 1353617"/>
              <a:gd name="connsiteX7" fmla="*/ 22059 w 1335047"/>
              <a:gd name="connsiteY7" fmla="*/ 939877 h 1353617"/>
              <a:gd name="connsiteX0" fmla="*/ 22059 w 1335166"/>
              <a:gd name="connsiteY0" fmla="*/ 939877 h 1317639"/>
              <a:gd name="connsiteX1" fmla="*/ 987914 w 1335166"/>
              <a:gd name="connsiteY1" fmla="*/ 1307790 h 1317639"/>
              <a:gd name="connsiteX2" fmla="*/ 1334621 w 1335166"/>
              <a:gd name="connsiteY2" fmla="*/ 537161 h 1317639"/>
              <a:gd name="connsiteX3" fmla="*/ 925614 w 1335166"/>
              <a:gd name="connsiteY3" fmla="*/ 57845 h 1317639"/>
              <a:gd name="connsiteX4" fmla="*/ 526368 w 1335166"/>
              <a:gd name="connsiteY4" fmla="*/ 52339 h 1317639"/>
              <a:gd name="connsiteX5" fmla="*/ 70611 w 1335166"/>
              <a:gd name="connsiteY5" fmla="*/ 454355 h 1317639"/>
              <a:gd name="connsiteX6" fmla="*/ 22059 w 1335166"/>
              <a:gd name="connsiteY6" fmla="*/ 939877 h 1317639"/>
              <a:gd name="connsiteX0" fmla="*/ 101472 w 1283116"/>
              <a:gd name="connsiteY0" fmla="*/ 1089672 h 1334122"/>
              <a:gd name="connsiteX1" fmla="*/ 935933 w 1283116"/>
              <a:gd name="connsiteY1" fmla="*/ 1307790 h 1334122"/>
              <a:gd name="connsiteX2" fmla="*/ 1282640 w 1283116"/>
              <a:gd name="connsiteY2" fmla="*/ 537161 h 1334122"/>
              <a:gd name="connsiteX3" fmla="*/ 873633 w 1283116"/>
              <a:gd name="connsiteY3" fmla="*/ 57845 h 1334122"/>
              <a:gd name="connsiteX4" fmla="*/ 474387 w 1283116"/>
              <a:gd name="connsiteY4" fmla="*/ 52339 h 1334122"/>
              <a:gd name="connsiteX5" fmla="*/ 18630 w 1283116"/>
              <a:gd name="connsiteY5" fmla="*/ 454355 h 1334122"/>
              <a:gd name="connsiteX6" fmla="*/ 101472 w 1283116"/>
              <a:gd name="connsiteY6" fmla="*/ 1089672 h 133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116" h="1334122">
                <a:moveTo>
                  <a:pt x="101472" y="1089672"/>
                </a:moveTo>
                <a:cubicBezTo>
                  <a:pt x="254356" y="1231911"/>
                  <a:pt x="739072" y="1399875"/>
                  <a:pt x="935933" y="1307790"/>
                </a:cubicBezTo>
                <a:cubicBezTo>
                  <a:pt x="1132794" y="1215705"/>
                  <a:pt x="1293023" y="745485"/>
                  <a:pt x="1282640" y="537161"/>
                </a:cubicBezTo>
                <a:cubicBezTo>
                  <a:pt x="1272257" y="328837"/>
                  <a:pt x="1008342" y="138649"/>
                  <a:pt x="873633" y="57845"/>
                </a:cubicBezTo>
                <a:cubicBezTo>
                  <a:pt x="738924" y="-22959"/>
                  <a:pt x="616887" y="-13746"/>
                  <a:pt x="474387" y="52339"/>
                </a:cubicBezTo>
                <a:cubicBezTo>
                  <a:pt x="331887" y="118424"/>
                  <a:pt x="80783" y="281466"/>
                  <a:pt x="18630" y="454355"/>
                </a:cubicBezTo>
                <a:cubicBezTo>
                  <a:pt x="-43522" y="627244"/>
                  <a:pt x="66890" y="960383"/>
                  <a:pt x="101472" y="108967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16DE2B-8122-83E1-0BFF-2117CE3F9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254876">
            <a:off x="10857929" y="3247346"/>
            <a:ext cx="1529185" cy="907422"/>
          </a:xfrm>
          <a:custGeom>
            <a:avLst/>
            <a:gdLst>
              <a:gd name="connsiteX0" fmla="*/ 1263903 w 1529185"/>
              <a:gd name="connsiteY0" fmla="*/ 117860 h 907422"/>
              <a:gd name="connsiteX1" fmla="*/ 1522661 w 1529185"/>
              <a:gd name="connsiteY1" fmla="*/ 405861 h 907422"/>
              <a:gd name="connsiteX2" fmla="*/ 1529185 w 1529185"/>
              <a:gd name="connsiteY2" fmla="*/ 415641 h 907422"/>
              <a:gd name="connsiteX3" fmla="*/ 1129733 w 1529185"/>
              <a:gd name="connsiteY3" fmla="*/ 907422 h 907422"/>
              <a:gd name="connsiteX4" fmla="*/ 393966 w 1529185"/>
              <a:gd name="connsiteY4" fmla="*/ 755152 h 907422"/>
              <a:gd name="connsiteX5" fmla="*/ 0 w 1529185"/>
              <a:gd name="connsiteY5" fmla="*/ 653981 h 907422"/>
              <a:gd name="connsiteX6" fmla="*/ 113105 w 1529185"/>
              <a:gd name="connsiteY6" fmla="*/ 409809 h 907422"/>
              <a:gd name="connsiteX7" fmla="*/ 404770 w 1529185"/>
              <a:gd name="connsiteY7" fmla="*/ 100576 h 907422"/>
              <a:gd name="connsiteX8" fmla="*/ 909280 w 1529185"/>
              <a:gd name="connsiteY8" fmla="*/ 165 h 907422"/>
              <a:gd name="connsiteX9" fmla="*/ 1263903 w 1529185"/>
              <a:gd name="connsiteY9" fmla="*/ 117860 h 90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185" h="907422">
                <a:moveTo>
                  <a:pt x="1263903" y="117860"/>
                </a:moveTo>
                <a:cubicBezTo>
                  <a:pt x="1373238" y="200728"/>
                  <a:pt x="1454523" y="306356"/>
                  <a:pt x="1522661" y="405861"/>
                </a:cubicBezTo>
                <a:lnTo>
                  <a:pt x="1529185" y="415641"/>
                </a:lnTo>
                <a:lnTo>
                  <a:pt x="1129733" y="907422"/>
                </a:lnTo>
                <a:lnTo>
                  <a:pt x="393966" y="755152"/>
                </a:lnTo>
                <a:cubicBezTo>
                  <a:pt x="245501" y="723072"/>
                  <a:pt x="127418" y="686296"/>
                  <a:pt x="0" y="653981"/>
                </a:cubicBezTo>
                <a:cubicBezTo>
                  <a:pt x="11482" y="613283"/>
                  <a:pt x="90162" y="460428"/>
                  <a:pt x="113105" y="409809"/>
                </a:cubicBezTo>
                <a:cubicBezTo>
                  <a:pt x="173232" y="279150"/>
                  <a:pt x="272074" y="168850"/>
                  <a:pt x="404770" y="100576"/>
                </a:cubicBezTo>
                <a:cubicBezTo>
                  <a:pt x="537466" y="32302"/>
                  <a:pt x="766091" y="-2716"/>
                  <a:pt x="909280" y="165"/>
                </a:cubicBezTo>
                <a:cubicBezTo>
                  <a:pt x="1052469" y="3045"/>
                  <a:pt x="1215309" y="81030"/>
                  <a:pt x="1263903" y="117860"/>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5E70B2C-4AA9-FE18-5F3E-2855176F9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254876">
            <a:off x="10857929" y="3242523"/>
            <a:ext cx="1529185" cy="907422"/>
          </a:xfrm>
          <a:custGeom>
            <a:avLst/>
            <a:gdLst>
              <a:gd name="connsiteX0" fmla="*/ 1263903 w 1529185"/>
              <a:gd name="connsiteY0" fmla="*/ 117860 h 907422"/>
              <a:gd name="connsiteX1" fmla="*/ 1522661 w 1529185"/>
              <a:gd name="connsiteY1" fmla="*/ 405861 h 907422"/>
              <a:gd name="connsiteX2" fmla="*/ 1529185 w 1529185"/>
              <a:gd name="connsiteY2" fmla="*/ 415641 h 907422"/>
              <a:gd name="connsiteX3" fmla="*/ 1129733 w 1529185"/>
              <a:gd name="connsiteY3" fmla="*/ 907422 h 907422"/>
              <a:gd name="connsiteX4" fmla="*/ 393966 w 1529185"/>
              <a:gd name="connsiteY4" fmla="*/ 755152 h 907422"/>
              <a:gd name="connsiteX5" fmla="*/ 0 w 1529185"/>
              <a:gd name="connsiteY5" fmla="*/ 653981 h 907422"/>
              <a:gd name="connsiteX6" fmla="*/ 113105 w 1529185"/>
              <a:gd name="connsiteY6" fmla="*/ 409809 h 907422"/>
              <a:gd name="connsiteX7" fmla="*/ 404770 w 1529185"/>
              <a:gd name="connsiteY7" fmla="*/ 100576 h 907422"/>
              <a:gd name="connsiteX8" fmla="*/ 909280 w 1529185"/>
              <a:gd name="connsiteY8" fmla="*/ 165 h 907422"/>
              <a:gd name="connsiteX9" fmla="*/ 1263903 w 1529185"/>
              <a:gd name="connsiteY9" fmla="*/ 117860 h 90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185" h="907422">
                <a:moveTo>
                  <a:pt x="1263903" y="117860"/>
                </a:moveTo>
                <a:cubicBezTo>
                  <a:pt x="1373238" y="200728"/>
                  <a:pt x="1454523" y="306356"/>
                  <a:pt x="1522661" y="405861"/>
                </a:cubicBezTo>
                <a:lnTo>
                  <a:pt x="1529185" y="415641"/>
                </a:lnTo>
                <a:lnTo>
                  <a:pt x="1129733" y="907422"/>
                </a:lnTo>
                <a:lnTo>
                  <a:pt x="393966" y="755152"/>
                </a:lnTo>
                <a:cubicBezTo>
                  <a:pt x="245501" y="723072"/>
                  <a:pt x="127418" y="686296"/>
                  <a:pt x="0" y="653981"/>
                </a:cubicBezTo>
                <a:cubicBezTo>
                  <a:pt x="11482" y="613283"/>
                  <a:pt x="90162" y="460428"/>
                  <a:pt x="113105" y="409809"/>
                </a:cubicBezTo>
                <a:cubicBezTo>
                  <a:pt x="173232" y="279150"/>
                  <a:pt x="272074" y="168850"/>
                  <a:pt x="404770" y="100576"/>
                </a:cubicBezTo>
                <a:cubicBezTo>
                  <a:pt x="537466" y="32302"/>
                  <a:pt x="766091" y="-2716"/>
                  <a:pt x="909280" y="165"/>
                </a:cubicBezTo>
                <a:cubicBezTo>
                  <a:pt x="1052469" y="3045"/>
                  <a:pt x="1215309" y="81030"/>
                  <a:pt x="1263903" y="117860"/>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6" name="Espace réservé de contenu  2">
            <a:extLst>
              <a:ext uri="{FF2B5EF4-FFF2-40B4-BE49-F238E27FC236}">
                <a16:creationId xmlns:a16="http://schemas.microsoft.com/office/drawing/2014/main" id="{D945B66A-8418-4BE2-87FA-6F1575208A9D}"/>
              </a:ext>
            </a:extLst>
          </p:cNvPr>
          <p:cNvGraphicFramePr>
            <a:graphicFrameLocks noGrp="1"/>
          </p:cNvGraphicFramePr>
          <p:nvPr>
            <p:ph sz="half" idx="1"/>
            <p:extLst>
              <p:ext uri="{D42A27DB-BD31-4B8C-83A1-F6EECF244321}">
                <p14:modId xmlns:p14="http://schemas.microsoft.com/office/powerpoint/2010/main" val="1669353275"/>
              </p:ext>
            </p:extLst>
          </p:nvPr>
        </p:nvGraphicFramePr>
        <p:xfrm>
          <a:off x="914400" y="2596244"/>
          <a:ext cx="5181600" cy="35759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9745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4DCD40-AC57-257B-AF50-8CDEE20B78F2}"/>
              </a:ext>
            </a:extLst>
          </p:cNvPr>
          <p:cNvSpPr>
            <a:spLocks noGrp="1"/>
          </p:cNvSpPr>
          <p:nvPr>
            <p:ph type="title"/>
          </p:nvPr>
        </p:nvSpPr>
        <p:spPr>
          <a:xfrm>
            <a:off x="876692" y="741391"/>
            <a:ext cx="5479719" cy="1616203"/>
          </a:xfrm>
        </p:spPr>
        <p:txBody>
          <a:bodyPr anchor="b">
            <a:normAutofit/>
          </a:bodyPr>
          <a:lstStyle/>
          <a:p>
            <a:r>
              <a:rPr lang="fr-FR" sz="3200"/>
              <a:t>Contenu et objectifs</a:t>
            </a:r>
            <a:endParaRPr lang="en-GB" sz="3200"/>
          </a:p>
        </p:txBody>
      </p:sp>
      <p:sp>
        <p:nvSpPr>
          <p:cNvPr id="3" name="Espace réservé du contenu 2">
            <a:extLst>
              <a:ext uri="{FF2B5EF4-FFF2-40B4-BE49-F238E27FC236}">
                <a16:creationId xmlns:a16="http://schemas.microsoft.com/office/drawing/2014/main" id="{2C02012A-5199-49BE-2683-D7DF312FA25C}"/>
              </a:ext>
            </a:extLst>
          </p:cNvPr>
          <p:cNvSpPr>
            <a:spLocks noGrp="1"/>
          </p:cNvSpPr>
          <p:nvPr>
            <p:ph idx="1"/>
          </p:nvPr>
        </p:nvSpPr>
        <p:spPr>
          <a:xfrm>
            <a:off x="876692" y="2533476"/>
            <a:ext cx="5479719" cy="3447832"/>
          </a:xfrm>
        </p:spPr>
        <p:txBody>
          <a:bodyPr anchor="t">
            <a:normAutofit/>
          </a:bodyPr>
          <a:lstStyle/>
          <a:p>
            <a:r>
              <a:rPr lang="fr-FR" sz="2000" dirty="0"/>
              <a:t>Contenu</a:t>
            </a:r>
          </a:p>
          <a:p>
            <a:pPr lvl="1"/>
            <a:r>
              <a:rPr lang="fr-FR" sz="2000" dirty="0"/>
              <a:t>Des engagements additionnels</a:t>
            </a:r>
          </a:p>
          <a:p>
            <a:pPr lvl="1"/>
            <a:r>
              <a:rPr lang="fr-FR" sz="2000"/>
              <a:t>Des règles communes approfondies</a:t>
            </a:r>
          </a:p>
          <a:p>
            <a:pPr lvl="2"/>
            <a:r>
              <a:rPr lang="fr-FR" dirty="0"/>
              <a:t>OMC + (indications géographiques…)</a:t>
            </a:r>
          </a:p>
          <a:p>
            <a:pPr lvl="2"/>
            <a:r>
              <a:rPr lang="fr-FR" dirty="0"/>
              <a:t>OMC extra (commerce et droits sociaux, commerce et environnement…)</a:t>
            </a:r>
          </a:p>
          <a:p>
            <a:r>
              <a:rPr lang="fr-FR" sz="2000" dirty="0"/>
              <a:t>Objectifs:</a:t>
            </a:r>
          </a:p>
          <a:p>
            <a:pPr lvl="1"/>
            <a:r>
              <a:rPr lang="fr-FR" sz="2000" dirty="0"/>
              <a:t>Economique</a:t>
            </a:r>
          </a:p>
          <a:p>
            <a:pPr lvl="1"/>
            <a:r>
              <a:rPr lang="fr-FR" sz="2000" dirty="0"/>
              <a:t>Politique</a:t>
            </a:r>
          </a:p>
          <a:p>
            <a:pPr lvl="1"/>
            <a:r>
              <a:rPr lang="fr-FR" sz="2000" dirty="0"/>
              <a:t>Normatif</a:t>
            </a:r>
            <a:endParaRPr lang="en-GB" sz="2000" dirty="0"/>
          </a:p>
        </p:txBody>
      </p:sp>
      <p:pic>
        <p:nvPicPr>
          <p:cNvPr id="3078" name="Picture 6">
            <a:extLst>
              <a:ext uri="{FF2B5EF4-FFF2-40B4-BE49-F238E27FC236}">
                <a16:creationId xmlns:a16="http://schemas.microsoft.com/office/drawing/2014/main" id="{F61F3B92-757D-F6CD-16E6-5175691C8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78" r="2052" b="2"/>
          <a:stretch/>
        </p:blipFill>
        <p:spPr bwMode="auto">
          <a:xfrm>
            <a:off x="7270812" y="10"/>
            <a:ext cx="4921187"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3102" name="Group 3093">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3095" name="Rectangle 3094">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3" name="Rectangle 3102">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9433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gional Trade Agreement - Indian Economy Notes">
            <a:extLst>
              <a:ext uri="{FF2B5EF4-FFF2-40B4-BE49-F238E27FC236}">
                <a16:creationId xmlns:a16="http://schemas.microsoft.com/office/drawing/2014/main" id="{550473A2-6D7B-D86E-71F6-164F38AA8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418" r="16082"/>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4FC29AF-9B75-845A-00E1-938E5DC3D7B6}"/>
              </a:ext>
            </a:extLst>
          </p:cNvPr>
          <p:cNvSpPr>
            <a:spLocks noGrp="1"/>
          </p:cNvSpPr>
          <p:nvPr>
            <p:ph type="title"/>
          </p:nvPr>
        </p:nvSpPr>
        <p:spPr>
          <a:xfrm>
            <a:off x="838200" y="365125"/>
            <a:ext cx="3822189" cy="1899912"/>
          </a:xfrm>
        </p:spPr>
        <p:txBody>
          <a:bodyPr>
            <a:normAutofit/>
          </a:bodyPr>
          <a:lstStyle/>
          <a:p>
            <a:r>
              <a:rPr lang="fr-FR" sz="4000"/>
              <a:t>Difficultés d’articulation</a:t>
            </a:r>
            <a:endParaRPr lang="en-GB" sz="4000"/>
          </a:p>
        </p:txBody>
      </p:sp>
      <p:sp>
        <p:nvSpPr>
          <p:cNvPr id="3" name="Espace réservé du contenu 2">
            <a:extLst>
              <a:ext uri="{FF2B5EF4-FFF2-40B4-BE49-F238E27FC236}">
                <a16:creationId xmlns:a16="http://schemas.microsoft.com/office/drawing/2014/main" id="{E9B4DABD-1CF9-E106-E062-5B27384EE05D}"/>
              </a:ext>
            </a:extLst>
          </p:cNvPr>
          <p:cNvSpPr>
            <a:spLocks noGrp="1"/>
          </p:cNvSpPr>
          <p:nvPr>
            <p:ph idx="1"/>
          </p:nvPr>
        </p:nvSpPr>
        <p:spPr>
          <a:xfrm>
            <a:off x="838200" y="2434201"/>
            <a:ext cx="3822189" cy="3742762"/>
          </a:xfrm>
        </p:spPr>
        <p:txBody>
          <a:bodyPr>
            <a:normAutofit/>
          </a:bodyPr>
          <a:lstStyle/>
          <a:p>
            <a:r>
              <a:rPr lang="fr-FR" sz="1400"/>
              <a:t>Les règles d’origine et le spaghetti bowl</a:t>
            </a:r>
          </a:p>
          <a:p>
            <a:r>
              <a:rPr lang="fr-FR" sz="1400"/>
              <a:t>Concurrence ou complémentarité avec l’OMC</a:t>
            </a:r>
          </a:p>
          <a:p>
            <a:pPr lvl="1"/>
            <a:r>
              <a:rPr lang="en-US" sz="1400"/>
              <a:t>OMC, déclaration ministérielle de Nairobi, 19 décembre 2015: </a:t>
            </a:r>
            <a:r>
              <a:rPr lang="en-US" sz="1400">
                <a:effectLst/>
              </a:rPr>
              <a:t>1. Nous, les Ministres, (…) 3. réaffirmons la prééminence de l'OMC en tant qu'instance mondiale pour l'établissement des règles commerciales et la gouvernance du commerce (…); 28. Nous réaffirmons la nécessité de faire en sorte que les accords commerciaux régionaux (ACR) restent un complément, et non un substitut, du système commercial multilateral. </a:t>
            </a:r>
            <a:endParaRPr lang="en-US" sz="1400"/>
          </a:p>
        </p:txBody>
      </p:sp>
    </p:spTree>
    <p:extLst>
      <p:ext uri="{BB962C8B-B14F-4D97-AF65-F5344CB8AC3E}">
        <p14:creationId xmlns:p14="http://schemas.microsoft.com/office/powerpoint/2010/main" val="3932397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64891-CB9D-F86A-87EC-233B5A1E0D90}"/>
              </a:ext>
            </a:extLst>
          </p:cNvPr>
          <p:cNvSpPr>
            <a:spLocks noGrp="1"/>
          </p:cNvSpPr>
          <p:nvPr>
            <p:ph type="title"/>
          </p:nvPr>
        </p:nvSpPr>
        <p:spPr>
          <a:xfrm>
            <a:off x="7910285" y="741391"/>
            <a:ext cx="3443514" cy="1616203"/>
          </a:xfrm>
        </p:spPr>
        <p:txBody>
          <a:bodyPr vert="horz" lIns="91440" tIns="45720" rIns="91440" bIns="45720" rtlCol="0" anchor="b">
            <a:normAutofit/>
          </a:bodyPr>
          <a:lstStyle/>
          <a:p>
            <a:r>
              <a:rPr lang="en-US" sz="3200" kern="1200">
                <a:solidFill>
                  <a:schemeClr val="tx1"/>
                </a:solidFill>
                <a:latin typeface="+mj-lt"/>
                <a:ea typeface="+mj-ea"/>
                <a:cs typeface="+mj-cs"/>
              </a:rPr>
              <a:t>Bilan</a:t>
            </a:r>
          </a:p>
        </p:txBody>
      </p:sp>
      <p:pic>
        <p:nvPicPr>
          <p:cNvPr id="2050" name="Picture 2" descr="OMC | Nouvelles concernant la treizième Conférence ministérielle de l'OMC">
            <a:extLst>
              <a:ext uri="{FF2B5EF4-FFF2-40B4-BE49-F238E27FC236}">
                <a16:creationId xmlns:a16="http://schemas.microsoft.com/office/drawing/2014/main" id="{8016FAE8-09B9-F993-09A5-97036D8D0C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7114" y="1581766"/>
            <a:ext cx="6449549" cy="362382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375B0F68-3F6C-BF65-0F94-DB94279BC03F}"/>
              </a:ext>
            </a:extLst>
          </p:cNvPr>
          <p:cNvSpPr>
            <a:spLocks noGrp="1"/>
          </p:cNvSpPr>
          <p:nvPr>
            <p:ph sz="half" idx="1"/>
          </p:nvPr>
        </p:nvSpPr>
        <p:spPr>
          <a:xfrm>
            <a:off x="7910285" y="2533476"/>
            <a:ext cx="3443514" cy="3447832"/>
          </a:xfrm>
        </p:spPr>
        <p:txBody>
          <a:bodyPr vert="horz" lIns="91440" tIns="45720" rIns="91440" bIns="45720" rtlCol="0" anchor="t">
            <a:normAutofit/>
          </a:bodyPr>
          <a:lstStyle/>
          <a:p>
            <a:r>
              <a:rPr lang="en-US" sz="2000"/>
              <a:t>L’OMC comme cadre général</a:t>
            </a:r>
          </a:p>
          <a:p>
            <a:r>
              <a:rPr lang="en-US" sz="2000"/>
              <a:t>Le développement de cadres préférentiels</a:t>
            </a:r>
          </a:p>
        </p:txBody>
      </p:sp>
      <p:grpSp>
        <p:nvGrpSpPr>
          <p:cNvPr id="2055" name="Group 2054">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56" name="Rectangle 2055">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503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1D8568-1C1C-4723-319B-232F3E458F9C}"/>
              </a:ext>
            </a:extLst>
          </p:cNvPr>
          <p:cNvSpPr>
            <a:spLocks noGrp="1"/>
          </p:cNvSpPr>
          <p:nvPr>
            <p:ph type="title"/>
          </p:nvPr>
        </p:nvSpPr>
        <p:spPr>
          <a:xfrm>
            <a:off x="876694" y="741391"/>
            <a:ext cx="4234393" cy="1616203"/>
          </a:xfrm>
        </p:spPr>
        <p:txBody>
          <a:bodyPr vert="horz" lIns="91440" tIns="45720" rIns="91440" bIns="45720" rtlCol="0" anchor="b">
            <a:normAutofit/>
          </a:bodyPr>
          <a:lstStyle/>
          <a:p>
            <a:r>
              <a:rPr lang="en-US" sz="3200" dirty="0"/>
              <a:t>1. Les </a:t>
            </a:r>
            <a:r>
              <a:rPr lang="en-US" sz="3200" dirty="0" err="1"/>
              <a:t>moyens</a:t>
            </a:r>
            <a:r>
              <a:rPr lang="en-US" sz="3200" dirty="0"/>
              <a:t> de </a:t>
            </a:r>
            <a:r>
              <a:rPr lang="en-US" sz="3200" dirty="0" err="1"/>
              <a:t>régulation</a:t>
            </a:r>
            <a:endParaRPr lang="en-US" sz="3200" dirty="0"/>
          </a:p>
        </p:txBody>
      </p:sp>
      <p:sp>
        <p:nvSpPr>
          <p:cNvPr id="3" name="Espace réservé du contenu 2">
            <a:extLst>
              <a:ext uri="{FF2B5EF4-FFF2-40B4-BE49-F238E27FC236}">
                <a16:creationId xmlns:a16="http://schemas.microsoft.com/office/drawing/2014/main" id="{E6C2A224-AE14-DC28-3A0F-2B20107677C8}"/>
              </a:ext>
            </a:extLst>
          </p:cNvPr>
          <p:cNvSpPr>
            <a:spLocks noGrp="1"/>
          </p:cNvSpPr>
          <p:nvPr>
            <p:ph sz="half" idx="1"/>
          </p:nvPr>
        </p:nvSpPr>
        <p:spPr>
          <a:xfrm>
            <a:off x="876693" y="2533476"/>
            <a:ext cx="4234394" cy="3447832"/>
          </a:xfrm>
        </p:spPr>
        <p:txBody>
          <a:bodyPr vert="horz" lIns="91440" tIns="45720" rIns="91440" bIns="45720" rtlCol="0" anchor="t">
            <a:normAutofit/>
          </a:bodyPr>
          <a:lstStyle/>
          <a:p>
            <a:r>
              <a:rPr lang="en-US" sz="2000"/>
              <a:t>Le rôle des traités</a:t>
            </a:r>
          </a:p>
          <a:p>
            <a:r>
              <a:rPr lang="en-US" sz="2000"/>
              <a:t>Le rôle des institutions internationales</a:t>
            </a:r>
          </a:p>
        </p:txBody>
      </p:sp>
      <p:pic>
        <p:nvPicPr>
          <p:cNvPr id="1026" name="Picture 2" descr="Traité de Maastricht — Wikipédia">
            <a:extLst>
              <a:ext uri="{FF2B5EF4-FFF2-40B4-BE49-F238E27FC236}">
                <a16:creationId xmlns:a16="http://schemas.microsoft.com/office/drawing/2014/main" id="{889ACB25-436A-FB6A-CD1D-6D8097B4D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562" r="22562" b="-1"/>
          <a:stretch/>
        </p:blipFill>
        <p:spPr bwMode="auto">
          <a:xfrm>
            <a:off x="5854890" y="877414"/>
            <a:ext cx="5453545" cy="4984683"/>
          </a:xfrm>
          <a:prstGeom prst="rect">
            <a:avLst/>
          </a:prstGeom>
          <a:noFill/>
          <a:extLst>
            <a:ext uri="{909E8E84-426E-40DD-AFC4-6F175D3DCCD1}">
              <a14:hiddenFill xmlns:a14="http://schemas.microsoft.com/office/drawing/2010/main">
                <a:solidFill>
                  <a:srgbClr val="FFFFFF"/>
                </a:solidFill>
              </a14:hiddenFill>
            </a:ext>
          </a:extLst>
        </p:spPr>
      </p:pic>
      <p:grpSp>
        <p:nvGrpSpPr>
          <p:cNvPr id="1048" name="Group 1047">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49" name="Rectangle 1048">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733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7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0" name="Picture 12" descr="L'accord UE-Mercosur : un trilemme insoluble ? Entre règles de la  concurrence, ambitions normatives et diversification des approvisionnements  | IFRI - Institut français des relations internationales">
            <a:extLst>
              <a:ext uri="{FF2B5EF4-FFF2-40B4-BE49-F238E27FC236}">
                <a16:creationId xmlns:a16="http://schemas.microsoft.com/office/drawing/2014/main" id="{FC479C1F-6706-2B3C-D165-2F4282759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55"/>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F24882C0-1B39-A8A3-D3D5-2267EACF0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787" r="-1" b="-1"/>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082" name="Freeform: Shape 208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84" name="Freeform: Shape 208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re 1">
            <a:extLst>
              <a:ext uri="{FF2B5EF4-FFF2-40B4-BE49-F238E27FC236}">
                <a16:creationId xmlns:a16="http://schemas.microsoft.com/office/drawing/2014/main" id="{E77F64B9-2814-87D8-ED8D-340BC53EE7C9}"/>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a:solidFill>
                  <a:schemeClr val="tx1"/>
                </a:solidFill>
                <a:latin typeface="+mj-lt"/>
                <a:ea typeface="+mj-ea"/>
                <a:cs typeface="+mj-cs"/>
              </a:rPr>
              <a:t>Les traités comme moyen privilégié de régulation</a:t>
            </a:r>
          </a:p>
        </p:txBody>
      </p:sp>
      <p:sp>
        <p:nvSpPr>
          <p:cNvPr id="2086" name="Rectangle 208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88" name="Rectangle 208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0" name="Rectangle 208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ce réservé du contenu 2">
            <a:extLst>
              <a:ext uri="{FF2B5EF4-FFF2-40B4-BE49-F238E27FC236}">
                <a16:creationId xmlns:a16="http://schemas.microsoft.com/office/drawing/2014/main" id="{CC6CE97A-E00F-97EF-2723-5285FE527712}"/>
              </a:ext>
            </a:extLst>
          </p:cNvPr>
          <p:cNvSpPr>
            <a:spLocks noGrp="1"/>
          </p:cNvSpPr>
          <p:nvPr>
            <p:ph sz="half" idx="1"/>
          </p:nvPr>
        </p:nvSpPr>
        <p:spPr>
          <a:xfrm>
            <a:off x="448056" y="2512611"/>
            <a:ext cx="4832803" cy="3664351"/>
          </a:xfrm>
        </p:spPr>
        <p:txBody>
          <a:bodyPr vert="horz" lIns="91440" tIns="45720" rIns="91440" bIns="45720" rtlCol="0">
            <a:normAutofit/>
          </a:bodyPr>
          <a:lstStyle/>
          <a:p>
            <a:r>
              <a:rPr lang="en-US" sz="1700"/>
              <a:t>Place résiduelle de la coutume</a:t>
            </a:r>
          </a:p>
          <a:p>
            <a:r>
              <a:rPr lang="en-US" sz="1700"/>
              <a:t>Multiplication des traités</a:t>
            </a:r>
          </a:p>
          <a:p>
            <a:r>
              <a:rPr lang="en-US" sz="1700"/>
              <a:t>Procédure de conclusion des traités</a:t>
            </a:r>
          </a:p>
          <a:p>
            <a:pPr lvl="1"/>
            <a:r>
              <a:rPr lang="en-US" sz="1700"/>
              <a:t>Monopole de l’Exécutif</a:t>
            </a:r>
          </a:p>
          <a:p>
            <a:pPr lvl="1"/>
            <a:r>
              <a:rPr lang="en-US" sz="1700"/>
              <a:t>Contrôles politiques</a:t>
            </a:r>
          </a:p>
          <a:p>
            <a:r>
              <a:rPr lang="en-US" sz="1700"/>
              <a:t>Cas particulier des traités de l’UE</a:t>
            </a:r>
          </a:p>
          <a:p>
            <a:pPr lvl="1"/>
            <a:r>
              <a:rPr lang="en-US" sz="1700"/>
              <a:t>Les accords de l’UE</a:t>
            </a:r>
          </a:p>
          <a:p>
            <a:pPr lvl="1"/>
            <a:r>
              <a:rPr lang="en-US" sz="1700"/>
              <a:t>Les accords mixtes</a:t>
            </a:r>
          </a:p>
          <a:p>
            <a:pPr lvl="2"/>
            <a:r>
              <a:rPr lang="en-US" sz="1700">
                <a:effectLst/>
              </a:rPr>
              <a:t>CJUE, Accord UE-Singapour, </a:t>
            </a:r>
            <a:r>
              <a:rPr lang="en-US" sz="1700" u="sng">
                <a:effectLst/>
                <a:hlinkClick r:id="rId4"/>
              </a:rPr>
              <a:t>avis 2/15</a:t>
            </a:r>
            <a:r>
              <a:rPr lang="en-US" sz="1700">
                <a:effectLst/>
              </a:rPr>
              <a:t> du 16 mai 2017</a:t>
            </a:r>
          </a:p>
          <a:p>
            <a:r>
              <a:rPr lang="en-US" sz="1700"/>
              <a:t>La dénonciation</a:t>
            </a:r>
            <a:endParaRPr lang="en-US" sz="1700">
              <a:effectLst/>
            </a:endParaRPr>
          </a:p>
        </p:txBody>
      </p:sp>
    </p:spTree>
    <p:extLst>
      <p:ext uri="{BB962C8B-B14F-4D97-AF65-F5344CB8AC3E}">
        <p14:creationId xmlns:p14="http://schemas.microsoft.com/office/powerpoint/2010/main" val="31894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Slide Background">
            <a:extLst>
              <a:ext uri="{FF2B5EF4-FFF2-40B4-BE49-F238E27FC236}">
                <a16:creationId xmlns:a16="http://schemas.microsoft.com/office/drawing/2014/main" id="{B56CD7E2-FB5A-486A-A8B5-F6088E9F2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93" name="Rectangle 3092">
            <a:extLst>
              <a:ext uri="{FF2B5EF4-FFF2-40B4-BE49-F238E27FC236}">
                <a16:creationId xmlns:a16="http://schemas.microsoft.com/office/drawing/2014/main" id="{A61710F7-AE29-4CD8-9F4D-DC8DE021C1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93117"/>
          </a:xfrm>
          <a:prstGeom prst="rect">
            <a:avLst/>
          </a:prstGeom>
          <a:ln>
            <a:noFill/>
          </a:ln>
          <a:effectLst>
            <a:outerShdw blurRad="266700" dist="88900" dir="546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85A32DE-5CFD-6109-EF93-637414AB5F39}"/>
              </a:ext>
            </a:extLst>
          </p:cNvPr>
          <p:cNvSpPr>
            <a:spLocks noGrp="1"/>
          </p:cNvSpPr>
          <p:nvPr>
            <p:ph type="title"/>
          </p:nvPr>
        </p:nvSpPr>
        <p:spPr>
          <a:xfrm>
            <a:off x="762000" y="391747"/>
            <a:ext cx="5903768" cy="1509622"/>
          </a:xfrm>
        </p:spPr>
        <p:txBody>
          <a:bodyPr vert="horz" lIns="91440" tIns="45720" rIns="91440" bIns="45720" rtlCol="0" anchor="ctr">
            <a:normAutofit/>
          </a:bodyPr>
          <a:lstStyle/>
          <a:p>
            <a:r>
              <a:rPr lang="en-US" sz="4000" kern="1200">
                <a:solidFill>
                  <a:schemeClr val="tx1"/>
                </a:solidFill>
                <a:latin typeface="+mj-lt"/>
                <a:ea typeface="+mj-ea"/>
                <a:cs typeface="+mj-cs"/>
              </a:rPr>
              <a:t>Le rôle des institutions internationales</a:t>
            </a:r>
          </a:p>
        </p:txBody>
      </p:sp>
      <p:sp>
        <p:nvSpPr>
          <p:cNvPr id="3" name="Espace réservé du contenu 2">
            <a:extLst>
              <a:ext uri="{FF2B5EF4-FFF2-40B4-BE49-F238E27FC236}">
                <a16:creationId xmlns:a16="http://schemas.microsoft.com/office/drawing/2014/main" id="{572B5F7C-9FBC-FD7E-3852-28BEDF8EEC9C}"/>
              </a:ext>
            </a:extLst>
          </p:cNvPr>
          <p:cNvSpPr>
            <a:spLocks noGrp="1"/>
          </p:cNvSpPr>
          <p:nvPr>
            <p:ph sz="half" idx="1"/>
          </p:nvPr>
        </p:nvSpPr>
        <p:spPr>
          <a:xfrm>
            <a:off x="762000" y="2902527"/>
            <a:ext cx="5903768" cy="3317298"/>
          </a:xfrm>
        </p:spPr>
        <p:txBody>
          <a:bodyPr vert="horz" lIns="91440" tIns="45720" rIns="91440" bIns="45720" rtlCol="0" anchor="ctr">
            <a:normAutofit/>
          </a:bodyPr>
          <a:lstStyle/>
          <a:p>
            <a:r>
              <a:rPr lang="en-US" sz="1600" dirty="0" err="1"/>
              <a:t>Diversité</a:t>
            </a:r>
            <a:r>
              <a:rPr lang="en-US" sz="1600" dirty="0"/>
              <a:t> des institutions</a:t>
            </a:r>
          </a:p>
          <a:p>
            <a:pPr lvl="1"/>
            <a:r>
              <a:rPr lang="en-US" sz="1600" dirty="0"/>
              <a:t>Institutions </a:t>
            </a:r>
            <a:r>
              <a:rPr lang="en-US" sz="1600" dirty="0" err="1"/>
              <a:t>universelles</a:t>
            </a:r>
            <a:r>
              <a:rPr lang="en-US" sz="1600" dirty="0"/>
              <a:t> v. institutions </a:t>
            </a:r>
            <a:r>
              <a:rPr lang="en-US" sz="1600" dirty="0" err="1"/>
              <a:t>régionales</a:t>
            </a:r>
            <a:r>
              <a:rPr lang="en-US" sz="1600" dirty="0"/>
              <a:t> </a:t>
            </a:r>
            <a:r>
              <a:rPr lang="en-US" sz="1600" dirty="0" err="1"/>
              <a:t>ou</a:t>
            </a:r>
            <a:r>
              <a:rPr lang="en-US" sz="1600" dirty="0"/>
              <a:t> </a:t>
            </a:r>
            <a:r>
              <a:rPr lang="en-US" sz="1600" dirty="0" err="1"/>
              <a:t>partielles</a:t>
            </a:r>
            <a:endParaRPr lang="en-US" sz="1600" dirty="0"/>
          </a:p>
          <a:p>
            <a:pPr lvl="1"/>
            <a:r>
              <a:rPr lang="en-US" sz="1600" dirty="0"/>
              <a:t>Institutions </a:t>
            </a:r>
            <a:r>
              <a:rPr lang="en-US" sz="1600" dirty="0" err="1"/>
              <a:t>généralistes</a:t>
            </a:r>
            <a:r>
              <a:rPr lang="en-US" sz="1600" dirty="0"/>
              <a:t> v. institutions </a:t>
            </a:r>
            <a:r>
              <a:rPr lang="en-US" sz="1600" dirty="0" err="1"/>
              <a:t>spécialisées</a:t>
            </a:r>
            <a:endParaRPr lang="en-US" sz="1600" dirty="0"/>
          </a:p>
          <a:p>
            <a:pPr lvl="1"/>
            <a:r>
              <a:rPr lang="en-US" sz="1600" dirty="0" err="1"/>
              <a:t>Organisations</a:t>
            </a:r>
            <a:r>
              <a:rPr lang="en-US" sz="1600" dirty="0"/>
              <a:t> </a:t>
            </a:r>
            <a:r>
              <a:rPr lang="en-US" sz="1600" dirty="0" err="1"/>
              <a:t>internationales</a:t>
            </a:r>
            <a:r>
              <a:rPr lang="en-US" sz="1600" dirty="0"/>
              <a:t> v. clubs </a:t>
            </a:r>
            <a:r>
              <a:rPr lang="en-US" sz="1600" dirty="0" err="1"/>
              <a:t>informels</a:t>
            </a:r>
            <a:endParaRPr lang="en-US" sz="1600" dirty="0"/>
          </a:p>
          <a:p>
            <a:r>
              <a:rPr lang="en-US" sz="1600" dirty="0" err="1"/>
              <a:t>Pouvoir</a:t>
            </a:r>
            <a:r>
              <a:rPr lang="en-US" sz="1600" dirty="0"/>
              <a:t> des institutions</a:t>
            </a:r>
          </a:p>
          <a:p>
            <a:pPr lvl="1"/>
            <a:r>
              <a:rPr lang="en-US" sz="1600" dirty="0"/>
              <a:t>Un </a:t>
            </a:r>
            <a:r>
              <a:rPr lang="en-US" sz="1600" dirty="0" err="1"/>
              <a:t>pouvoir</a:t>
            </a:r>
            <a:r>
              <a:rPr lang="en-US" sz="1600" dirty="0"/>
              <a:t> </a:t>
            </a:r>
            <a:r>
              <a:rPr lang="en-US" sz="1600" dirty="0" err="1"/>
              <a:t>normatif</a:t>
            </a:r>
            <a:r>
              <a:rPr lang="en-US" sz="1600" dirty="0"/>
              <a:t> direct </a:t>
            </a:r>
            <a:r>
              <a:rPr lang="en-US" sz="1600" dirty="0" err="1"/>
              <a:t>limité</a:t>
            </a:r>
            <a:endParaRPr lang="en-US" sz="1600" dirty="0"/>
          </a:p>
          <a:p>
            <a:pPr lvl="1"/>
            <a:r>
              <a:rPr lang="en-US" sz="1600" dirty="0"/>
              <a:t>Un </a:t>
            </a:r>
            <a:r>
              <a:rPr lang="en-US" sz="1600" dirty="0" err="1"/>
              <a:t>pouvoir</a:t>
            </a:r>
            <a:r>
              <a:rPr lang="en-US" sz="1600" dirty="0"/>
              <a:t> </a:t>
            </a:r>
            <a:r>
              <a:rPr lang="en-US" sz="1600" dirty="0" err="1"/>
              <a:t>normatif</a:t>
            </a:r>
            <a:r>
              <a:rPr lang="en-US" sz="1600" dirty="0"/>
              <a:t> indirect</a:t>
            </a:r>
          </a:p>
          <a:p>
            <a:pPr lvl="2"/>
            <a:r>
              <a:rPr lang="en-US" sz="1600" dirty="0"/>
              <a:t>Impulsion – Ex. G20</a:t>
            </a:r>
          </a:p>
          <a:p>
            <a:pPr lvl="2"/>
            <a:r>
              <a:rPr lang="en-US" sz="1600" dirty="0" err="1"/>
              <a:t>Préparation</a:t>
            </a:r>
            <a:r>
              <a:rPr lang="en-US" sz="1600" dirty="0"/>
              <a:t> – Ex. OCDE</a:t>
            </a:r>
          </a:p>
          <a:p>
            <a:pPr lvl="2"/>
            <a:r>
              <a:rPr lang="en-US" sz="1600" dirty="0"/>
              <a:t>Incitation – Ex. </a:t>
            </a:r>
            <a:r>
              <a:rPr lang="en-US" sz="1600" dirty="0" err="1"/>
              <a:t>Comité</a:t>
            </a:r>
            <a:r>
              <a:rPr lang="en-US" sz="1600" dirty="0"/>
              <a:t> de </a:t>
            </a:r>
            <a:r>
              <a:rPr lang="en-US" sz="1600" dirty="0" err="1"/>
              <a:t>Bâle</a:t>
            </a:r>
            <a:r>
              <a:rPr lang="en-US" sz="1600" dirty="0"/>
              <a:t> sur le </a:t>
            </a:r>
            <a:r>
              <a:rPr lang="en-US" sz="1600" dirty="0" err="1"/>
              <a:t>contrôle</a:t>
            </a:r>
            <a:r>
              <a:rPr lang="en-US" sz="1600" dirty="0"/>
              <a:t> </a:t>
            </a:r>
            <a:r>
              <a:rPr lang="en-US" sz="1600" dirty="0" err="1"/>
              <a:t>bancaire</a:t>
            </a:r>
            <a:endParaRPr lang="en-US" sz="1600" dirty="0"/>
          </a:p>
        </p:txBody>
      </p:sp>
      <p:pic>
        <p:nvPicPr>
          <p:cNvPr id="3084" name="Picture 12" descr="Drapeau ONU - vente en ligne | Flagsonline.fr">
            <a:extLst>
              <a:ext uri="{FF2B5EF4-FFF2-40B4-BE49-F238E27FC236}">
                <a16:creationId xmlns:a16="http://schemas.microsoft.com/office/drawing/2014/main" id="{12DAFF77-CABA-BEB6-CB3C-C81CD8888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11" r="17367" b="-4"/>
          <a:stretch/>
        </p:blipFill>
        <p:spPr bwMode="auto">
          <a:xfrm>
            <a:off x="9875415" y="2293117"/>
            <a:ext cx="2316584" cy="2259325"/>
          </a:xfrm>
          <a:prstGeom prst="rect">
            <a:avLst/>
          </a:prstGeom>
          <a:noFill/>
          <a:effectLst>
            <a:outerShdw blurRad="254000" dist="190500" dir="5580000" sx="92000" sy="92000" algn="t" rotWithShape="0">
              <a:prstClr val="black">
                <a:alpha val="38000"/>
              </a:prstClr>
            </a:outerShdw>
          </a:effectLst>
          <a:extLst>
            <a:ext uri="{909E8E84-426E-40DD-AFC4-6F175D3DCCD1}">
              <a14:hiddenFill xmlns:a14="http://schemas.microsoft.com/office/drawing/2010/main">
                <a:solidFill>
                  <a:srgbClr val="FFFFFF"/>
                </a:solidFill>
              </a14:hiddenFill>
            </a:ext>
          </a:extLst>
        </p:spPr>
      </p:pic>
      <p:pic>
        <p:nvPicPr>
          <p:cNvPr id="3076" name="Picture 4" descr="Organisation for Economic Co-operation and Development (OECD) - CE Hub">
            <a:extLst>
              <a:ext uri="{FF2B5EF4-FFF2-40B4-BE49-F238E27FC236}">
                <a16:creationId xmlns:a16="http://schemas.microsoft.com/office/drawing/2014/main" id="{EA28934D-AC0C-B8A4-0AE6-9650663BF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 b="2472"/>
          <a:stretch/>
        </p:blipFill>
        <p:spPr bwMode="auto">
          <a:xfrm>
            <a:off x="7574503" y="2293108"/>
            <a:ext cx="2316584" cy="2259332"/>
          </a:xfrm>
          <a:prstGeom prst="rect">
            <a:avLst/>
          </a:prstGeom>
          <a:noFill/>
          <a:effectLst>
            <a:outerShdw blurRad="254000" dist="190500" dir="5580000" sx="90000" sy="90000" algn="ctr" rotWithShape="0">
              <a:srgbClr val="000000">
                <a:alpha val="25000"/>
              </a:srgbClr>
            </a:outerShdw>
          </a:effectLst>
          <a:extLst>
            <a:ext uri="{909E8E84-426E-40DD-AFC4-6F175D3DCCD1}">
              <a14:hiddenFill xmlns:a14="http://schemas.microsoft.com/office/drawing/2010/main">
                <a:solidFill>
                  <a:srgbClr val="FFFFFF"/>
                </a:solidFill>
              </a14:hiddenFill>
            </a:ext>
          </a:extLst>
        </p:spPr>
      </p:pic>
      <p:pic>
        <p:nvPicPr>
          <p:cNvPr id="3082" name="Picture 10" descr="L'OMC : une organisation sur le déclin ?">
            <a:extLst>
              <a:ext uri="{FF2B5EF4-FFF2-40B4-BE49-F238E27FC236}">
                <a16:creationId xmlns:a16="http://schemas.microsoft.com/office/drawing/2014/main" id="{64E8DA4E-5B16-0A76-F5C2-5DB3848C5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9378" r="2" b="1943"/>
          <a:stretch/>
        </p:blipFill>
        <p:spPr bwMode="auto">
          <a:xfrm>
            <a:off x="7574507" y="10"/>
            <a:ext cx="4617492" cy="2293107"/>
          </a:xfrm>
          <a:prstGeom prst="rect">
            <a:avLst/>
          </a:prstGeom>
          <a:noFill/>
          <a:effectLst>
            <a:outerShdw blurRad="330200" dist="50800" dir="5400000" sx="95000" sy="95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6" name="Picture 14" descr="India at the helm of the G20 - Development Matters">
            <a:extLst>
              <a:ext uri="{FF2B5EF4-FFF2-40B4-BE49-F238E27FC236}">
                <a16:creationId xmlns:a16="http://schemas.microsoft.com/office/drawing/2014/main" id="{E3CDC5A6-A89F-66D2-70BA-404922088B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69" r="34" b="-1"/>
          <a:stretch/>
        </p:blipFill>
        <p:spPr bwMode="auto">
          <a:xfrm>
            <a:off x="7574503" y="4552438"/>
            <a:ext cx="4617496" cy="230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4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5" name="Rectangle 4114">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CAED0C8-867B-7C4B-E84B-A016076AB054}"/>
              </a:ext>
            </a:extLst>
          </p:cNvPr>
          <p:cNvSpPr>
            <a:spLocks noGrp="1"/>
          </p:cNvSpPr>
          <p:nvPr>
            <p:ph type="title"/>
          </p:nvPr>
        </p:nvSpPr>
        <p:spPr>
          <a:xfrm>
            <a:off x="429768" y="411480"/>
            <a:ext cx="11201400" cy="1106424"/>
          </a:xfrm>
        </p:spPr>
        <p:txBody>
          <a:bodyPr vert="horz" lIns="91440" tIns="45720" rIns="91440" bIns="45720" rtlCol="0" anchor="ctr">
            <a:normAutofit/>
          </a:bodyPr>
          <a:lstStyle/>
          <a:p>
            <a:r>
              <a:rPr lang="en-US" sz="3600"/>
              <a:t>2. Les niveaux de régulation</a:t>
            </a:r>
          </a:p>
        </p:txBody>
      </p:sp>
      <p:sp>
        <p:nvSpPr>
          <p:cNvPr id="4117" name="Rectangle 4116">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The illustration of the Spaghetti Bowl Effect (source: [25]). | Download  Scientific Diagram">
            <a:extLst>
              <a:ext uri="{FF2B5EF4-FFF2-40B4-BE49-F238E27FC236}">
                <a16:creationId xmlns:a16="http://schemas.microsoft.com/office/drawing/2014/main" id="{A1990150-1722-671A-3A81-715720418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25" r="11008" b="-1"/>
          <a:stretch/>
        </p:blipFill>
        <p:spPr bwMode="auto">
          <a:xfrm>
            <a:off x="429768" y="1721922"/>
            <a:ext cx="6704891" cy="4520559"/>
          </a:xfrm>
          <a:prstGeom prst="rect">
            <a:avLst/>
          </a:prstGeom>
          <a:noFill/>
          <a:extLst>
            <a:ext uri="{909E8E84-426E-40DD-AFC4-6F175D3DCCD1}">
              <a14:hiddenFill xmlns:a14="http://schemas.microsoft.com/office/drawing/2010/main">
                <a:solidFill>
                  <a:srgbClr val="FFFFFF"/>
                </a:solidFill>
              </a14:hiddenFill>
            </a:ext>
          </a:extLst>
        </p:spPr>
      </p:pic>
      <p:sp useBgFill="1">
        <p:nvSpPr>
          <p:cNvPr id="4119" name="Rectangle 4118">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418548B2-FE6A-3221-2A54-75BEEBEFB1C3}"/>
              </a:ext>
            </a:extLst>
          </p:cNvPr>
          <p:cNvSpPr>
            <a:spLocks noGrp="1"/>
          </p:cNvSpPr>
          <p:nvPr>
            <p:ph sz="half" idx="1"/>
          </p:nvPr>
        </p:nvSpPr>
        <p:spPr>
          <a:xfrm>
            <a:off x="7938752" y="2020824"/>
            <a:ext cx="3455097" cy="3959352"/>
          </a:xfrm>
        </p:spPr>
        <p:txBody>
          <a:bodyPr vert="horz" lIns="91440" tIns="45720" rIns="91440" bIns="45720" rtlCol="0" anchor="ctr">
            <a:normAutofit/>
          </a:bodyPr>
          <a:lstStyle/>
          <a:p>
            <a:r>
              <a:rPr lang="en-US" sz="1800"/>
              <a:t>La quête multilatérale</a:t>
            </a:r>
          </a:p>
          <a:p>
            <a:r>
              <a:rPr lang="en-US" sz="1800"/>
              <a:t>La persistance du bilatéralisme</a:t>
            </a:r>
          </a:p>
        </p:txBody>
      </p:sp>
    </p:spTree>
    <p:extLst>
      <p:ext uri="{BB962C8B-B14F-4D97-AF65-F5344CB8AC3E}">
        <p14:creationId xmlns:p14="http://schemas.microsoft.com/office/powerpoint/2010/main" val="148007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76693" y="741391"/>
            <a:ext cx="4597747" cy="1616203"/>
          </a:xfrm>
        </p:spPr>
        <p:txBody>
          <a:bodyPr vert="horz" lIns="91440" tIns="45720" rIns="91440" bIns="45720" rtlCol="0" anchor="b">
            <a:normAutofit/>
          </a:bodyPr>
          <a:lstStyle/>
          <a:p>
            <a:r>
              <a:rPr lang="en-US" sz="3200" b="0" i="0" kern="1200">
                <a:solidFill>
                  <a:schemeClr val="tx1"/>
                </a:solidFill>
                <a:latin typeface="+mj-lt"/>
                <a:ea typeface="+mj-ea"/>
                <a:cs typeface="+mj-cs"/>
              </a:rPr>
              <a:t>§ 1. La quête multilatérale</a:t>
            </a:r>
          </a:p>
        </p:txBody>
      </p:sp>
      <p:sp>
        <p:nvSpPr>
          <p:cNvPr id="3" name="Espace réservé de contenu  2"/>
          <p:cNvSpPr>
            <a:spLocks noGrp="1"/>
          </p:cNvSpPr>
          <p:nvPr>
            <p:ph sz="half" idx="1"/>
          </p:nvPr>
        </p:nvSpPr>
        <p:spPr>
          <a:xfrm>
            <a:off x="876693" y="2533476"/>
            <a:ext cx="4597746" cy="3447832"/>
          </a:xfrm>
        </p:spPr>
        <p:txBody>
          <a:bodyPr vert="horz" lIns="91440" tIns="45720" rIns="91440" bIns="45720" rtlCol="0" anchor="t">
            <a:normAutofit/>
          </a:bodyPr>
          <a:lstStyle/>
          <a:p>
            <a:pPr lvl="0"/>
            <a:r>
              <a:rPr lang="fr-FR" sz="1900" dirty="0"/>
              <a:t>Pourquoi?</a:t>
            </a:r>
          </a:p>
          <a:p>
            <a:pPr lvl="1"/>
            <a:r>
              <a:rPr lang="fr-FR" sz="1900" dirty="0"/>
              <a:t>Aspects économiques</a:t>
            </a:r>
          </a:p>
          <a:p>
            <a:pPr lvl="2"/>
            <a:r>
              <a:rPr lang="fr-FR" sz="1900" dirty="0"/>
              <a:t>Approche macro</a:t>
            </a:r>
          </a:p>
          <a:p>
            <a:pPr lvl="2"/>
            <a:r>
              <a:rPr lang="fr-FR" sz="1900" dirty="0"/>
              <a:t>Approche micro</a:t>
            </a:r>
          </a:p>
          <a:p>
            <a:pPr lvl="1"/>
            <a:r>
              <a:rPr lang="fr-FR" sz="1900" dirty="0"/>
              <a:t>Aspects politiques</a:t>
            </a:r>
          </a:p>
          <a:p>
            <a:pPr lvl="2"/>
            <a:r>
              <a:rPr lang="fr-FR" sz="1900" dirty="0"/>
              <a:t>Robustesse</a:t>
            </a:r>
          </a:p>
          <a:p>
            <a:pPr lvl="2"/>
            <a:r>
              <a:rPr lang="fr-FR" sz="1900" dirty="0"/>
              <a:t>Concurrence et tensions</a:t>
            </a:r>
          </a:p>
          <a:p>
            <a:pPr lvl="0"/>
            <a:r>
              <a:rPr lang="fr-FR" sz="1900" dirty="0"/>
              <a:t>Domaines</a:t>
            </a:r>
          </a:p>
          <a:p>
            <a:pPr lvl="1"/>
            <a:r>
              <a:rPr lang="fr-FR" sz="1900" dirty="0"/>
              <a:t>Monnaie et commerce</a:t>
            </a:r>
          </a:p>
          <a:p>
            <a:pPr lvl="1"/>
            <a:r>
              <a:rPr lang="fr-FR" sz="1900" dirty="0"/>
              <a:t>Investissements et fiscalité</a:t>
            </a:r>
          </a:p>
        </p:txBody>
      </p:sp>
      <p:pic>
        <p:nvPicPr>
          <p:cNvPr id="5" name="Picture 4" descr="OMC | Le GATT et le Conseil du commerce des marchandises">
            <a:extLst>
              <a:ext uri="{FF2B5EF4-FFF2-40B4-BE49-F238E27FC236}">
                <a16:creationId xmlns:a16="http://schemas.microsoft.com/office/drawing/2014/main" id="{D989BA0C-766C-FB72-9DB6-EB1611E84A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6386"/>
          <a:stretch/>
        </p:blipFill>
        <p:spPr bwMode="auto">
          <a:xfrm>
            <a:off x="6096001" y="1992595"/>
            <a:ext cx="5319062" cy="2797727"/>
          </a:xfrm>
          <a:prstGeom prst="rect">
            <a:avLst/>
          </a:prstGeom>
          <a:noFill/>
          <a:extLst>
            <a:ext uri="{909E8E84-426E-40DD-AFC4-6F175D3DCCD1}">
              <a14:hiddenFill xmlns:a14="http://schemas.microsoft.com/office/drawing/2010/main">
                <a:solidFill>
                  <a:srgbClr val="FFFFFF"/>
                </a:solidFill>
              </a14:hiddenFill>
            </a:ext>
          </a:extLst>
        </p:spPr>
      </p:pic>
      <p:grpSp>
        <p:nvGrpSpPr>
          <p:cNvPr id="5136" name="Group 5135">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5137" name="Rectangle 5136">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8" name="Rectangle 5137">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ZoneTexte 5">
            <a:extLst>
              <a:ext uri="{FF2B5EF4-FFF2-40B4-BE49-F238E27FC236}">
                <a16:creationId xmlns:a16="http://schemas.microsoft.com/office/drawing/2014/main" id="{AD213E28-9DF1-79A6-594C-38CD4FF1B678}"/>
              </a:ext>
            </a:extLst>
          </p:cNvPr>
          <p:cNvSpPr txBox="1"/>
          <p:nvPr/>
        </p:nvSpPr>
        <p:spPr>
          <a:xfrm>
            <a:off x="6096000" y="4859119"/>
            <a:ext cx="5798574" cy="1200329"/>
          </a:xfrm>
          <a:prstGeom prst="rect">
            <a:avLst/>
          </a:prstGeom>
          <a:noFill/>
        </p:spPr>
        <p:txBody>
          <a:bodyPr wrap="square" rtlCol="0">
            <a:spAutoFit/>
          </a:bodyPr>
          <a:lstStyle/>
          <a:p>
            <a:r>
              <a:rPr lang="fr-FR" b="1" i="0" dirty="0">
                <a:solidFill>
                  <a:srgbClr val="000000"/>
                </a:solidFill>
                <a:effectLst/>
                <a:latin typeface="Museo Sans 300 Italic"/>
              </a:rPr>
              <a:t>Accord de Marrakech créant l’OMC, préambule: </a:t>
            </a:r>
            <a:r>
              <a:rPr lang="fr-FR" b="0" i="0" dirty="0">
                <a:solidFill>
                  <a:srgbClr val="000000"/>
                </a:solidFill>
                <a:effectLst/>
                <a:latin typeface="Museo Sans 300 Italic"/>
              </a:rPr>
              <a:t>« Les parties au présent accord… Résolues (…)</a:t>
            </a:r>
            <a:r>
              <a:rPr lang="fr-FR" b="0" i="0" dirty="0">
                <a:solidFill>
                  <a:srgbClr val="000000"/>
                </a:solidFill>
                <a:effectLst/>
                <a:latin typeface="Museo Sans 300"/>
              </a:rPr>
              <a:t> à mettre en place un système commercial multilatéral intégré, plus viable et durable »</a:t>
            </a:r>
            <a:endParaRPr lang="en-GB" dirty="0"/>
          </a:p>
        </p:txBody>
      </p:sp>
    </p:spTree>
    <p:extLst>
      <p:ext uri="{BB962C8B-B14F-4D97-AF65-F5344CB8AC3E}">
        <p14:creationId xmlns:p14="http://schemas.microsoft.com/office/powerpoint/2010/main" val="3847538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dirty="0">
                <a:solidFill>
                  <a:srgbClr val="FFFFFF"/>
                </a:solidFill>
                <a:latin typeface="+mj-lt"/>
                <a:ea typeface="+mj-ea"/>
                <a:cs typeface="+mj-cs"/>
              </a:rPr>
              <a:t>A. L’OMC </a:t>
            </a:r>
            <a:r>
              <a:rPr lang="en-US" sz="4000" kern="1200" dirty="0" err="1">
                <a:solidFill>
                  <a:srgbClr val="FFFFFF"/>
                </a:solidFill>
                <a:latin typeface="+mj-lt"/>
                <a:ea typeface="+mj-ea"/>
                <a:cs typeface="+mj-cs"/>
              </a:rPr>
              <a:t>comme</a:t>
            </a:r>
            <a:r>
              <a:rPr lang="en-US" sz="4000" kern="1200" dirty="0">
                <a:solidFill>
                  <a:srgbClr val="FFFFFF"/>
                </a:solidFill>
                <a:latin typeface="+mj-lt"/>
                <a:ea typeface="+mj-ea"/>
                <a:cs typeface="+mj-cs"/>
              </a:rPr>
              <a:t> cadre </a:t>
            </a:r>
            <a:r>
              <a:rPr lang="en-US" sz="4000" kern="1200" dirty="0" err="1">
                <a:solidFill>
                  <a:srgbClr val="FFFFFF"/>
                </a:solidFill>
                <a:latin typeface="+mj-lt"/>
                <a:ea typeface="+mj-ea"/>
                <a:cs typeface="+mj-cs"/>
              </a:rPr>
              <a:t>multilatéral</a:t>
            </a:r>
            <a:endParaRPr lang="en-US" sz="4000" kern="1200" dirty="0">
              <a:solidFill>
                <a:srgbClr val="FFFFFF"/>
              </a:solidFill>
              <a:latin typeface="+mj-lt"/>
              <a:ea typeface="+mj-ea"/>
              <a:cs typeface="+mj-cs"/>
            </a:endParaRPr>
          </a:p>
        </p:txBody>
      </p:sp>
      <p:graphicFrame>
        <p:nvGraphicFramePr>
          <p:cNvPr id="31" name="Espace réservé de contenu  2">
            <a:extLst>
              <a:ext uri="{FF2B5EF4-FFF2-40B4-BE49-F238E27FC236}">
                <a16:creationId xmlns:a16="http://schemas.microsoft.com/office/drawing/2014/main" id="{3F3DDB4E-3791-4A68-BDF8-91997910F656}"/>
              </a:ext>
            </a:extLst>
          </p:cNvPr>
          <p:cNvGraphicFramePr>
            <a:graphicFrameLocks noGrp="1"/>
          </p:cNvGraphicFramePr>
          <p:nvPr>
            <p:ph sz="half" idx="1"/>
            <p:extLst>
              <p:ext uri="{D42A27DB-BD31-4B8C-83A1-F6EECF244321}">
                <p14:modId xmlns:p14="http://schemas.microsoft.com/office/powerpoint/2010/main" val="272913624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045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C73E0C7-3049-4599-9296-7E5ABFF71537}"/>
              </a:ext>
            </a:extLst>
          </p:cNvPr>
          <p:cNvSpPr>
            <a:spLocks noGrp="1"/>
          </p:cNvSpPr>
          <p:nvPr>
            <p:ph type="title"/>
          </p:nvPr>
        </p:nvSpPr>
        <p:spPr>
          <a:xfrm>
            <a:off x="838200" y="963507"/>
            <a:ext cx="3494362" cy="4930986"/>
          </a:xfrm>
        </p:spPr>
        <p:txBody>
          <a:bodyPr>
            <a:normAutofit/>
          </a:bodyPr>
          <a:lstStyle/>
          <a:p>
            <a:pPr algn="r"/>
            <a:r>
              <a:rPr lang="fr-FR" dirty="0">
                <a:solidFill>
                  <a:schemeClr val="accent1"/>
                </a:solidFill>
              </a:rPr>
              <a:t>1. Un cadre général</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55867B0E-F8FD-4372-A13A-00DA3EDCD5E7}"/>
              </a:ext>
            </a:extLst>
          </p:cNvPr>
          <p:cNvSpPr>
            <a:spLocks noGrp="1"/>
          </p:cNvSpPr>
          <p:nvPr>
            <p:ph sz="half" idx="1"/>
          </p:nvPr>
        </p:nvSpPr>
        <p:spPr>
          <a:xfrm>
            <a:off x="4976030" y="963507"/>
            <a:ext cx="6250940" cy="2304627"/>
          </a:xfrm>
        </p:spPr>
        <p:txBody>
          <a:bodyPr anchor="b">
            <a:normAutofit/>
          </a:bodyPr>
          <a:lstStyle/>
          <a:p>
            <a:r>
              <a:rPr lang="fr-FR" sz="2000" dirty="0"/>
              <a:t>La règle de l’engagement unique et les accords de l’OMC</a:t>
            </a:r>
          </a:p>
        </p:txBody>
      </p:sp>
      <p:sp>
        <p:nvSpPr>
          <p:cNvPr id="4" name="Espace réservé du contenu 3">
            <a:extLst>
              <a:ext uri="{FF2B5EF4-FFF2-40B4-BE49-F238E27FC236}">
                <a16:creationId xmlns:a16="http://schemas.microsoft.com/office/drawing/2014/main" id="{B22225EB-A9AD-49FF-BAFF-473DF27E9BD6}"/>
              </a:ext>
            </a:extLst>
          </p:cNvPr>
          <p:cNvSpPr>
            <a:spLocks noGrp="1"/>
          </p:cNvSpPr>
          <p:nvPr>
            <p:ph sz="half" idx="2"/>
          </p:nvPr>
        </p:nvSpPr>
        <p:spPr>
          <a:xfrm>
            <a:off x="4976030" y="3589866"/>
            <a:ext cx="6250940" cy="2304628"/>
          </a:xfrm>
        </p:spPr>
        <p:txBody>
          <a:bodyPr>
            <a:normAutofit/>
          </a:bodyPr>
          <a:lstStyle/>
          <a:p>
            <a:r>
              <a:rPr lang="fr-FR" sz="2000" dirty="0"/>
              <a:t>Les engagements et concessions unilatérales et le principe de la nation la plus favorisée</a:t>
            </a:r>
          </a:p>
        </p:txBody>
      </p:sp>
    </p:spTree>
    <p:extLst>
      <p:ext uri="{BB962C8B-B14F-4D97-AF65-F5344CB8AC3E}">
        <p14:creationId xmlns:p14="http://schemas.microsoft.com/office/powerpoint/2010/main" val="1341511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1361</TotalTime>
  <Words>1047</Words>
  <Application>Microsoft Office PowerPoint</Application>
  <PresentationFormat>Grand écran</PresentationFormat>
  <Paragraphs>121</Paragraphs>
  <Slides>22</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Museo Sans 300</vt:lpstr>
      <vt:lpstr>Museo Sans 300 Italic</vt:lpstr>
      <vt:lpstr>Thème Office</vt:lpstr>
      <vt:lpstr>Droit international économique</vt:lpstr>
      <vt:lpstr>Leçon 3. La fabrique du droit international économique</vt:lpstr>
      <vt:lpstr>1. Les moyens de régulation</vt:lpstr>
      <vt:lpstr>Les traités comme moyen privilégié de régulation</vt:lpstr>
      <vt:lpstr>Le rôle des institutions internationales</vt:lpstr>
      <vt:lpstr>2. Les niveaux de régulation</vt:lpstr>
      <vt:lpstr>§ 1. La quête multilatérale</vt:lpstr>
      <vt:lpstr>A. L’OMC comme cadre multilatéral</vt:lpstr>
      <vt:lpstr>1. Un cadre général</vt:lpstr>
      <vt:lpstr>L’engagement unique</vt:lpstr>
      <vt:lpstr>Le traitement de la nation la plus favorisée</vt:lpstr>
      <vt:lpstr>2. Une organisation quasi universelle</vt:lpstr>
      <vt:lpstr>B. Les limites de l’OMC</vt:lpstr>
      <vt:lpstr>1. L’OMC, mécanisme de suivi des engagements</vt:lpstr>
      <vt:lpstr>2. L’OMC, cadre de négociation</vt:lpstr>
      <vt:lpstr>Objet des négociations</vt:lpstr>
      <vt:lpstr>Méthodes de négociation</vt:lpstr>
      <vt:lpstr>§ 2. La persistance du bilatéralisme</vt:lpstr>
      <vt:lpstr>Cadre et pratique</vt:lpstr>
      <vt:lpstr>Contenu et objectifs</vt:lpstr>
      <vt:lpstr>Difficultés d’articulation</vt:lpstr>
      <vt:lpstr>Bilan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international économique</dc:title>
  <dc:creator>Patrick Jacob</dc:creator>
  <cp:lastModifiedBy>Patrick Jacob</cp:lastModifiedBy>
  <cp:revision>25</cp:revision>
  <dcterms:created xsi:type="dcterms:W3CDTF">2020-10-12T12:46:30Z</dcterms:created>
  <dcterms:modified xsi:type="dcterms:W3CDTF">2024-10-07T11:51:16Z</dcterms:modified>
</cp:coreProperties>
</file>