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12"/>
  </p:notesMasterIdLst>
  <p:sldIdLst>
    <p:sldId id="257" r:id="rId2"/>
    <p:sldId id="307" r:id="rId3"/>
    <p:sldId id="309" r:id="rId4"/>
    <p:sldId id="315" r:id="rId5"/>
    <p:sldId id="316" r:id="rId6"/>
    <p:sldId id="317" r:id="rId7"/>
    <p:sldId id="310" r:id="rId8"/>
    <p:sldId id="313" r:id="rId9"/>
    <p:sldId id="311" r:id="rId10"/>
    <p:sldId id="31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0560" autoAdjust="0"/>
  </p:normalViewPr>
  <p:slideViewPr>
    <p:cSldViewPr snapToGrid="0">
      <p:cViewPr varScale="1">
        <p:scale>
          <a:sx n="72" d="100"/>
          <a:sy n="72" d="100"/>
        </p:scale>
        <p:origin x="630"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Jacob" userId="97dabbf521e30788" providerId="LiveId" clId="{2817ED17-059D-4A84-9AE2-95A45A518A22}"/>
    <pc:docChg chg="undo redo custSel addSld delSld modSld">
      <pc:chgData name="Patrick Jacob" userId="97dabbf521e30788" providerId="LiveId" clId="{2817ED17-059D-4A84-9AE2-95A45A518A22}" dt="2022-10-20T16:22:06.114" v="3858" actId="20577"/>
      <pc:docMkLst>
        <pc:docMk/>
      </pc:docMkLst>
      <pc:sldChg chg="modSp mod">
        <pc:chgData name="Patrick Jacob" userId="97dabbf521e30788" providerId="LiveId" clId="{2817ED17-059D-4A84-9AE2-95A45A518A22}" dt="2022-10-07T13:41:08.120" v="29" actId="20577"/>
        <pc:sldMkLst>
          <pc:docMk/>
          <pc:sldMk cId="2612451427" sldId="257"/>
        </pc:sldMkLst>
        <pc:spChg chg="mod">
          <ac:chgData name="Patrick Jacob" userId="97dabbf521e30788" providerId="LiveId" clId="{2817ED17-059D-4A84-9AE2-95A45A518A22}" dt="2022-10-07T13:41:08.120" v="29" actId="20577"/>
          <ac:spMkLst>
            <pc:docMk/>
            <pc:sldMk cId="2612451427" sldId="257"/>
            <ac:spMk id="2" creationId="{00000000-0000-0000-0000-000000000000}"/>
          </ac:spMkLst>
        </pc:spChg>
      </pc:sldChg>
      <pc:sldChg chg="modSp add del mod">
        <pc:chgData name="Patrick Jacob" userId="97dabbf521e30788" providerId="LiveId" clId="{2817ED17-059D-4A84-9AE2-95A45A518A22}" dt="2022-10-07T14:13:14.623" v="2004" actId="47"/>
        <pc:sldMkLst>
          <pc:docMk/>
          <pc:sldMk cId="122446919" sldId="292"/>
        </pc:sldMkLst>
        <pc:spChg chg="mod">
          <ac:chgData name="Patrick Jacob" userId="97dabbf521e30788" providerId="LiveId" clId="{2817ED17-059D-4A84-9AE2-95A45A518A22}" dt="2022-10-07T14:02:16.292" v="1899" actId="27636"/>
          <ac:spMkLst>
            <pc:docMk/>
            <pc:sldMk cId="122446919" sldId="292"/>
            <ac:spMk id="3" creationId="{E4A78E46-1188-42F6-B8E1-58D1B8F7F72E}"/>
          </ac:spMkLst>
        </pc:spChg>
      </pc:sldChg>
      <pc:sldChg chg="addSp delSp modSp mod">
        <pc:chgData name="Patrick Jacob" userId="97dabbf521e30788" providerId="LiveId" clId="{2817ED17-059D-4A84-9AE2-95A45A518A22}" dt="2022-10-07T14:17:28.308" v="2131" actId="20577"/>
        <pc:sldMkLst>
          <pc:docMk/>
          <pc:sldMk cId="2078157003" sldId="307"/>
        </pc:sldMkLst>
        <pc:spChg chg="mod">
          <ac:chgData name="Patrick Jacob" userId="97dabbf521e30788" providerId="LiveId" clId="{2817ED17-059D-4A84-9AE2-95A45A518A22}" dt="2022-10-07T13:41:16.603" v="68" actId="20577"/>
          <ac:spMkLst>
            <pc:docMk/>
            <pc:sldMk cId="2078157003" sldId="307"/>
            <ac:spMk id="2" creationId="{FF5E2FD6-942E-4426-954C-A1DD4C1F0B20}"/>
          </ac:spMkLst>
        </pc:spChg>
        <pc:spChg chg="mod">
          <ac:chgData name="Patrick Jacob" userId="97dabbf521e30788" providerId="LiveId" clId="{2817ED17-059D-4A84-9AE2-95A45A518A22}" dt="2022-10-07T14:17:28.308" v="2131" actId="20577"/>
          <ac:spMkLst>
            <pc:docMk/>
            <pc:sldMk cId="2078157003" sldId="307"/>
            <ac:spMk id="3" creationId="{6F8B27F2-E76E-4228-9BCE-E7817775AF30}"/>
          </ac:spMkLst>
        </pc:spChg>
        <pc:picChg chg="del">
          <ac:chgData name="Patrick Jacob" userId="97dabbf521e30788" providerId="LiveId" clId="{2817ED17-059D-4A84-9AE2-95A45A518A22}" dt="2022-10-07T13:42:27.927" v="317" actId="478"/>
          <ac:picMkLst>
            <pc:docMk/>
            <pc:sldMk cId="2078157003" sldId="307"/>
            <ac:picMk id="4" creationId="{9D00DF0E-C8CF-4DE6-AC81-9D3E3BB90E84}"/>
          </ac:picMkLst>
        </pc:picChg>
        <pc:picChg chg="add mod">
          <ac:chgData name="Patrick Jacob" userId="97dabbf521e30788" providerId="LiveId" clId="{2817ED17-059D-4A84-9AE2-95A45A518A22}" dt="2022-10-07T13:43:35.380" v="372" actId="1076"/>
          <ac:picMkLst>
            <pc:docMk/>
            <pc:sldMk cId="2078157003" sldId="307"/>
            <ac:picMk id="5" creationId="{B233DFBD-60D5-5526-3335-D143AADD9255}"/>
          </ac:picMkLst>
        </pc:picChg>
        <pc:picChg chg="del">
          <ac:chgData name="Patrick Jacob" userId="97dabbf521e30788" providerId="LiveId" clId="{2817ED17-059D-4A84-9AE2-95A45A518A22}" dt="2022-10-07T13:42:22.437" v="316" actId="478"/>
          <ac:picMkLst>
            <pc:docMk/>
            <pc:sldMk cId="2078157003" sldId="307"/>
            <ac:picMk id="1026" creationId="{97B26EB9-92CF-43F7-9780-6FFBF550D5F1}"/>
          </ac:picMkLst>
        </pc:picChg>
      </pc:sldChg>
      <pc:sldChg chg="modSp mod">
        <pc:chgData name="Patrick Jacob" userId="97dabbf521e30788" providerId="LiveId" clId="{2817ED17-059D-4A84-9AE2-95A45A518A22}" dt="2022-10-07T13:54:32.297" v="1237" actId="20577"/>
        <pc:sldMkLst>
          <pc:docMk/>
          <pc:sldMk cId="3652575418" sldId="308"/>
        </pc:sldMkLst>
        <pc:spChg chg="mod">
          <ac:chgData name="Patrick Jacob" userId="97dabbf521e30788" providerId="LiveId" clId="{2817ED17-059D-4A84-9AE2-95A45A518A22}" dt="2022-10-07T13:43:44.625" v="381" actId="20577"/>
          <ac:spMkLst>
            <pc:docMk/>
            <pc:sldMk cId="3652575418" sldId="308"/>
            <ac:spMk id="2" creationId="{9BA3B1F4-B469-4296-90D5-F9D2C11DAFF2}"/>
          </ac:spMkLst>
        </pc:spChg>
        <pc:spChg chg="mod">
          <ac:chgData name="Patrick Jacob" userId="97dabbf521e30788" providerId="LiveId" clId="{2817ED17-059D-4A84-9AE2-95A45A518A22}" dt="2022-10-07T13:54:32.297" v="1237" actId="20577"/>
          <ac:spMkLst>
            <pc:docMk/>
            <pc:sldMk cId="3652575418" sldId="308"/>
            <ac:spMk id="2058" creationId="{00DE8FF0-8822-46ED-BEA1-5B459F3BEA6F}"/>
          </ac:spMkLst>
        </pc:spChg>
      </pc:sldChg>
      <pc:sldChg chg="modSp mod">
        <pc:chgData name="Patrick Jacob" userId="97dabbf521e30788" providerId="LiveId" clId="{2817ED17-059D-4A84-9AE2-95A45A518A22}" dt="2022-10-07T14:00:23.552" v="1896" actId="20577"/>
        <pc:sldMkLst>
          <pc:docMk/>
          <pc:sldMk cId="4159029476" sldId="309"/>
        </pc:sldMkLst>
        <pc:spChg chg="mod">
          <ac:chgData name="Patrick Jacob" userId="97dabbf521e30788" providerId="LiveId" clId="{2817ED17-059D-4A84-9AE2-95A45A518A22}" dt="2022-10-07T13:44:54.273" v="553" actId="20577"/>
          <ac:spMkLst>
            <pc:docMk/>
            <pc:sldMk cId="4159029476" sldId="309"/>
            <ac:spMk id="2" creationId="{0865B0C2-BF3B-44BE-817B-DE814C42CBE7}"/>
          </ac:spMkLst>
        </pc:spChg>
        <pc:spChg chg="mod">
          <ac:chgData name="Patrick Jacob" userId="97dabbf521e30788" providerId="LiveId" clId="{2817ED17-059D-4A84-9AE2-95A45A518A22}" dt="2022-10-07T14:00:23.552" v="1896" actId="20577"/>
          <ac:spMkLst>
            <pc:docMk/>
            <pc:sldMk cId="4159029476" sldId="309"/>
            <ac:spMk id="3" creationId="{DC7DB81F-0814-421D-A9F4-77EE75B17EDB}"/>
          </ac:spMkLst>
        </pc:spChg>
      </pc:sldChg>
      <pc:sldChg chg="addSp delSp modSp mod modNotesTx">
        <pc:chgData name="Patrick Jacob" userId="97dabbf521e30788" providerId="LiveId" clId="{2817ED17-059D-4A84-9AE2-95A45A518A22}" dt="2022-10-20T16:13:31.410" v="2949" actId="26606"/>
        <pc:sldMkLst>
          <pc:docMk/>
          <pc:sldMk cId="3630784424" sldId="310"/>
        </pc:sldMkLst>
        <pc:spChg chg="mod">
          <ac:chgData name="Patrick Jacob" userId="97dabbf521e30788" providerId="LiveId" clId="{2817ED17-059D-4A84-9AE2-95A45A518A22}" dt="2022-10-20T16:13:31.410" v="2949" actId="26606"/>
          <ac:spMkLst>
            <pc:docMk/>
            <pc:sldMk cId="3630784424" sldId="310"/>
            <ac:spMk id="2" creationId="{D21AB055-34D4-4DBE-AB38-944EF43F81E7}"/>
          </ac:spMkLst>
        </pc:spChg>
        <pc:spChg chg="del">
          <ac:chgData name="Patrick Jacob" userId="97dabbf521e30788" providerId="LiveId" clId="{2817ED17-059D-4A84-9AE2-95A45A518A22}" dt="2022-10-20T16:13:31.410" v="2949" actId="26606"/>
          <ac:spMkLst>
            <pc:docMk/>
            <pc:sldMk cId="3630784424" sldId="310"/>
            <ac:spMk id="84" creationId="{4038CB10-1F5C-4D54-9DF7-12586DE5B007}"/>
          </ac:spMkLst>
        </pc:spChg>
        <pc:spChg chg="del">
          <ac:chgData name="Patrick Jacob" userId="97dabbf521e30788" providerId="LiveId" clId="{2817ED17-059D-4A84-9AE2-95A45A518A22}" dt="2022-10-20T16:13:31.410" v="2949" actId="26606"/>
          <ac:spMkLst>
            <pc:docMk/>
            <pc:sldMk cId="3630784424" sldId="310"/>
            <ac:spMk id="85" creationId="{36D30126-6314-4A93-B27E-5C66CF781924}"/>
          </ac:spMkLst>
        </pc:spChg>
        <pc:spChg chg="del">
          <ac:chgData name="Patrick Jacob" userId="97dabbf521e30788" providerId="LiveId" clId="{2817ED17-059D-4A84-9AE2-95A45A518A22}" dt="2022-10-20T16:13:31.410" v="2949" actId="26606"/>
          <ac:spMkLst>
            <pc:docMk/>
            <pc:sldMk cId="3630784424" sldId="310"/>
            <ac:spMk id="87" creationId="{73ED6512-6858-4552-B699-9A97FE9A4EA2}"/>
          </ac:spMkLst>
        </pc:spChg>
        <pc:spChg chg="mod">
          <ac:chgData name="Patrick Jacob" userId="97dabbf521e30788" providerId="LiveId" clId="{2817ED17-059D-4A84-9AE2-95A45A518A22}" dt="2022-10-20T16:13:31.410" v="2949" actId="26606"/>
          <ac:spMkLst>
            <pc:docMk/>
            <pc:sldMk cId="3630784424" sldId="310"/>
            <ac:spMk id="4106" creationId="{0AF9315A-AD38-4837-89CF-4A5C20FA58BA}"/>
          </ac:spMkLst>
        </pc:spChg>
        <pc:spChg chg="add">
          <ac:chgData name="Patrick Jacob" userId="97dabbf521e30788" providerId="LiveId" clId="{2817ED17-059D-4A84-9AE2-95A45A518A22}" dt="2022-10-20T16:13:31.410" v="2949" actId="26606"/>
          <ac:spMkLst>
            <pc:docMk/>
            <pc:sldMk cId="3630784424" sldId="310"/>
            <ac:spMk id="4111" creationId="{6ECA6DCB-B7E1-40A9-9524-540C6DA40B1B}"/>
          </ac:spMkLst>
        </pc:spChg>
        <pc:spChg chg="add">
          <ac:chgData name="Patrick Jacob" userId="97dabbf521e30788" providerId="LiveId" clId="{2817ED17-059D-4A84-9AE2-95A45A518A22}" dt="2022-10-20T16:13:31.410" v="2949" actId="26606"/>
          <ac:spMkLst>
            <pc:docMk/>
            <pc:sldMk cId="3630784424" sldId="310"/>
            <ac:spMk id="4117" creationId="{3873B707-463F-40B0-8227-E8CC6C67EB25}"/>
          </ac:spMkLst>
        </pc:spChg>
        <pc:spChg chg="add">
          <ac:chgData name="Patrick Jacob" userId="97dabbf521e30788" providerId="LiveId" clId="{2817ED17-059D-4A84-9AE2-95A45A518A22}" dt="2022-10-20T16:13:31.410" v="2949" actId="26606"/>
          <ac:spMkLst>
            <pc:docMk/>
            <pc:sldMk cId="3630784424" sldId="310"/>
            <ac:spMk id="4119" creationId="{C13237C8-E62C-4F0D-A318-BD6FB6C2D138}"/>
          </ac:spMkLst>
        </pc:spChg>
        <pc:spChg chg="add">
          <ac:chgData name="Patrick Jacob" userId="97dabbf521e30788" providerId="LiveId" clId="{2817ED17-059D-4A84-9AE2-95A45A518A22}" dt="2022-10-20T16:13:31.410" v="2949" actId="26606"/>
          <ac:spMkLst>
            <pc:docMk/>
            <pc:sldMk cId="3630784424" sldId="310"/>
            <ac:spMk id="4121" creationId="{19C9EAEA-39D0-4B0E-A0EB-51E7B26740B1}"/>
          </ac:spMkLst>
        </pc:spChg>
        <pc:spChg chg="add">
          <ac:chgData name="Patrick Jacob" userId="97dabbf521e30788" providerId="LiveId" clId="{2817ED17-059D-4A84-9AE2-95A45A518A22}" dt="2022-10-20T16:13:31.410" v="2949" actId="26606"/>
          <ac:spMkLst>
            <pc:docMk/>
            <pc:sldMk cId="3630784424" sldId="310"/>
            <ac:spMk id="4123" creationId="{8CB5D2D7-DF65-4E86-BFBA-FFB9B5ACEB64}"/>
          </ac:spMkLst>
        </pc:spChg>
        <pc:grpChg chg="add">
          <ac:chgData name="Patrick Jacob" userId="97dabbf521e30788" providerId="LiveId" clId="{2817ED17-059D-4A84-9AE2-95A45A518A22}" dt="2022-10-20T16:13:31.410" v="2949" actId="26606"/>
          <ac:grpSpMkLst>
            <pc:docMk/>
            <pc:sldMk cId="3630784424" sldId="310"/>
            <ac:grpSpMk id="4113" creationId="{1DE889C7-FAD6-4397-98E2-05D503484459}"/>
          </ac:grpSpMkLst>
        </pc:grpChg>
        <pc:picChg chg="add mod">
          <ac:chgData name="Patrick Jacob" userId="97dabbf521e30788" providerId="LiveId" clId="{2817ED17-059D-4A84-9AE2-95A45A518A22}" dt="2022-10-20T16:13:31.410" v="2949" actId="26606"/>
          <ac:picMkLst>
            <pc:docMk/>
            <pc:sldMk cId="3630784424" sldId="310"/>
            <ac:picMk id="4" creationId="{753A5B2C-837C-EB03-8D1B-C2FA73F44BAA}"/>
          </ac:picMkLst>
        </pc:picChg>
        <pc:picChg chg="mod ord">
          <ac:chgData name="Patrick Jacob" userId="97dabbf521e30788" providerId="LiveId" clId="{2817ED17-059D-4A84-9AE2-95A45A518A22}" dt="2022-10-20T16:13:31.410" v="2949" actId="26606"/>
          <ac:picMkLst>
            <pc:docMk/>
            <pc:sldMk cId="3630784424" sldId="310"/>
            <ac:picMk id="4098" creationId="{CCD141C8-0C55-4CBE-AA64-35228F25EF4D}"/>
          </ac:picMkLst>
        </pc:picChg>
      </pc:sldChg>
      <pc:sldChg chg="addSp delSp modSp mod">
        <pc:chgData name="Patrick Jacob" userId="97dabbf521e30788" providerId="LiveId" clId="{2817ED17-059D-4A84-9AE2-95A45A518A22}" dt="2022-10-20T16:13:44.852" v="2955" actId="26606"/>
        <pc:sldMkLst>
          <pc:docMk/>
          <pc:sldMk cId="1836947519" sldId="311"/>
        </pc:sldMkLst>
        <pc:spChg chg="mod">
          <ac:chgData name="Patrick Jacob" userId="97dabbf521e30788" providerId="LiveId" clId="{2817ED17-059D-4A84-9AE2-95A45A518A22}" dt="2022-10-20T16:13:44.852" v="2955" actId="26606"/>
          <ac:spMkLst>
            <pc:docMk/>
            <pc:sldMk cId="1836947519" sldId="311"/>
            <ac:spMk id="2" creationId="{DAE355E1-74D9-49F9-BB78-77A66D10150A}"/>
          </ac:spMkLst>
        </pc:spChg>
        <pc:spChg chg="mod">
          <ac:chgData name="Patrick Jacob" userId="97dabbf521e30788" providerId="LiveId" clId="{2817ED17-059D-4A84-9AE2-95A45A518A22}" dt="2022-10-20T16:13:44.852" v="2955" actId="26606"/>
          <ac:spMkLst>
            <pc:docMk/>
            <pc:sldMk cId="1836947519" sldId="311"/>
            <ac:spMk id="3" creationId="{9A3B5078-B886-472A-BFF6-F5B78EDD13DD}"/>
          </ac:spMkLst>
        </pc:spChg>
        <pc:spChg chg="add del">
          <ac:chgData name="Patrick Jacob" userId="97dabbf521e30788" providerId="LiveId" clId="{2817ED17-059D-4A84-9AE2-95A45A518A22}" dt="2022-10-20T16:13:44.852" v="2955" actId="26606"/>
          <ac:spMkLst>
            <pc:docMk/>
            <pc:sldMk cId="1836947519" sldId="311"/>
            <ac:spMk id="71" creationId="{4038CB10-1F5C-4D54-9DF7-12586DE5B007}"/>
          </ac:spMkLst>
        </pc:spChg>
        <pc:spChg chg="add del">
          <ac:chgData name="Patrick Jacob" userId="97dabbf521e30788" providerId="LiveId" clId="{2817ED17-059D-4A84-9AE2-95A45A518A22}" dt="2022-10-20T16:13:44.852" v="2955" actId="26606"/>
          <ac:spMkLst>
            <pc:docMk/>
            <pc:sldMk cId="1836947519" sldId="311"/>
            <ac:spMk id="73" creationId="{36D30126-6314-4A93-B27E-5C66CF781924}"/>
          </ac:spMkLst>
        </pc:spChg>
        <pc:spChg chg="add del">
          <ac:chgData name="Patrick Jacob" userId="97dabbf521e30788" providerId="LiveId" clId="{2817ED17-059D-4A84-9AE2-95A45A518A22}" dt="2022-10-20T16:13:44.852" v="2955" actId="26606"/>
          <ac:spMkLst>
            <pc:docMk/>
            <pc:sldMk cId="1836947519" sldId="311"/>
            <ac:spMk id="75" creationId="{73ED6512-6858-4552-B699-9A97FE9A4EA2}"/>
          </ac:spMkLst>
        </pc:spChg>
        <pc:spChg chg="add del">
          <ac:chgData name="Patrick Jacob" userId="97dabbf521e30788" providerId="LiveId" clId="{2817ED17-059D-4A84-9AE2-95A45A518A22}" dt="2022-10-20T16:13:42.550" v="2952" actId="26606"/>
          <ac:spMkLst>
            <pc:docMk/>
            <pc:sldMk cId="1836947519" sldId="311"/>
            <ac:spMk id="5127" creationId="{201CC55D-ED54-4C5C-95E6-10947BD1103B}"/>
          </ac:spMkLst>
        </pc:spChg>
        <pc:spChg chg="add">
          <ac:chgData name="Patrick Jacob" userId="97dabbf521e30788" providerId="LiveId" clId="{2817ED17-059D-4A84-9AE2-95A45A518A22}" dt="2022-10-20T16:13:44.852" v="2955" actId="26606"/>
          <ac:spMkLst>
            <pc:docMk/>
            <pc:sldMk cId="1836947519" sldId="311"/>
            <ac:spMk id="5131" creationId="{55222F96-971A-4F90-B841-6BAB416C7AC1}"/>
          </ac:spMkLst>
        </pc:spChg>
        <pc:spChg chg="add del">
          <ac:chgData name="Patrick Jacob" userId="97dabbf521e30788" providerId="LiveId" clId="{2817ED17-059D-4A84-9AE2-95A45A518A22}" dt="2022-10-20T16:13:42.550" v="2952" actId="26606"/>
          <ac:spMkLst>
            <pc:docMk/>
            <pc:sldMk cId="1836947519" sldId="311"/>
            <ac:spMk id="5133" creationId="{3873B707-463F-40B0-8227-E8CC6C67EB25}"/>
          </ac:spMkLst>
        </pc:spChg>
        <pc:spChg chg="add del">
          <ac:chgData name="Patrick Jacob" userId="97dabbf521e30788" providerId="LiveId" clId="{2817ED17-059D-4A84-9AE2-95A45A518A22}" dt="2022-10-20T16:13:44.836" v="2954" actId="26606"/>
          <ac:spMkLst>
            <pc:docMk/>
            <pc:sldMk cId="1836947519" sldId="311"/>
            <ac:spMk id="5134" creationId="{D5B0017B-2ECA-49AF-B397-DC140825DF8D}"/>
          </ac:spMkLst>
        </pc:spChg>
        <pc:spChg chg="add del">
          <ac:chgData name="Patrick Jacob" userId="97dabbf521e30788" providerId="LiveId" clId="{2817ED17-059D-4A84-9AE2-95A45A518A22}" dt="2022-10-20T16:13:42.550" v="2952" actId="26606"/>
          <ac:spMkLst>
            <pc:docMk/>
            <pc:sldMk cId="1836947519" sldId="311"/>
            <ac:spMk id="5135" creationId="{C13237C8-E62C-4F0D-A318-BD6FB6C2D138}"/>
          </ac:spMkLst>
        </pc:spChg>
        <pc:spChg chg="add del">
          <ac:chgData name="Patrick Jacob" userId="97dabbf521e30788" providerId="LiveId" clId="{2817ED17-059D-4A84-9AE2-95A45A518A22}" dt="2022-10-20T16:13:44.836" v="2954" actId="26606"/>
          <ac:spMkLst>
            <pc:docMk/>
            <pc:sldMk cId="1836947519" sldId="311"/>
            <ac:spMk id="5136" creationId="{70E96339-907C-46C3-99AC-31179B6F0EBD}"/>
          </ac:spMkLst>
        </pc:spChg>
        <pc:spChg chg="add del">
          <ac:chgData name="Patrick Jacob" userId="97dabbf521e30788" providerId="LiveId" clId="{2817ED17-059D-4A84-9AE2-95A45A518A22}" dt="2022-10-20T16:13:42.550" v="2952" actId="26606"/>
          <ac:spMkLst>
            <pc:docMk/>
            <pc:sldMk cId="1836947519" sldId="311"/>
            <ac:spMk id="5137" creationId="{19C9EAEA-39D0-4B0E-A0EB-51E7B26740B1}"/>
          </ac:spMkLst>
        </pc:spChg>
        <pc:spChg chg="add del">
          <ac:chgData name="Patrick Jacob" userId="97dabbf521e30788" providerId="LiveId" clId="{2817ED17-059D-4A84-9AE2-95A45A518A22}" dt="2022-10-20T16:13:44.836" v="2954" actId="26606"/>
          <ac:spMkLst>
            <pc:docMk/>
            <pc:sldMk cId="1836947519" sldId="311"/>
            <ac:spMk id="5139" creationId="{28D31E1B-0407-4223-9642-0B642CBF57D9}"/>
          </ac:spMkLst>
        </pc:spChg>
        <pc:spChg chg="add">
          <ac:chgData name="Patrick Jacob" userId="97dabbf521e30788" providerId="LiveId" clId="{2817ED17-059D-4A84-9AE2-95A45A518A22}" dt="2022-10-20T16:13:44.852" v="2955" actId="26606"/>
          <ac:spMkLst>
            <pc:docMk/>
            <pc:sldMk cId="1836947519" sldId="311"/>
            <ac:spMk id="5144" creationId="{DBC6133C-0615-4CE4-9132-37E609A9BDFA}"/>
          </ac:spMkLst>
        </pc:spChg>
        <pc:spChg chg="add">
          <ac:chgData name="Patrick Jacob" userId="97dabbf521e30788" providerId="LiveId" clId="{2817ED17-059D-4A84-9AE2-95A45A518A22}" dt="2022-10-20T16:13:44.852" v="2955" actId="26606"/>
          <ac:spMkLst>
            <pc:docMk/>
            <pc:sldMk cId="1836947519" sldId="311"/>
            <ac:spMk id="5145" creationId="{169CC832-2974-4E8D-90ED-3E2941BA7336}"/>
          </ac:spMkLst>
        </pc:spChg>
        <pc:spChg chg="add">
          <ac:chgData name="Patrick Jacob" userId="97dabbf521e30788" providerId="LiveId" clId="{2817ED17-059D-4A84-9AE2-95A45A518A22}" dt="2022-10-20T16:13:44.852" v="2955" actId="26606"/>
          <ac:spMkLst>
            <pc:docMk/>
            <pc:sldMk cId="1836947519" sldId="311"/>
            <ac:spMk id="5146" creationId="{08980754-6F4B-43C9-B9BE-127B6BED6586}"/>
          </ac:spMkLst>
        </pc:spChg>
        <pc:spChg chg="add">
          <ac:chgData name="Patrick Jacob" userId="97dabbf521e30788" providerId="LiveId" clId="{2817ED17-059D-4A84-9AE2-95A45A518A22}" dt="2022-10-20T16:13:44.852" v="2955" actId="26606"/>
          <ac:spMkLst>
            <pc:docMk/>
            <pc:sldMk cId="1836947519" sldId="311"/>
            <ac:spMk id="5147" creationId="{2C1BBA94-3F40-40AA-8BB9-E69E25E537C1}"/>
          </ac:spMkLst>
        </pc:spChg>
        <pc:grpChg chg="add del">
          <ac:chgData name="Patrick Jacob" userId="97dabbf521e30788" providerId="LiveId" clId="{2817ED17-059D-4A84-9AE2-95A45A518A22}" dt="2022-10-20T16:13:42.550" v="2952" actId="26606"/>
          <ac:grpSpMkLst>
            <pc:docMk/>
            <pc:sldMk cId="1836947519" sldId="311"/>
            <ac:grpSpMk id="5129" creationId="{1DE889C7-FAD6-4397-98E2-05D503484459}"/>
          </ac:grpSpMkLst>
        </pc:grpChg>
        <pc:grpChg chg="add del">
          <ac:chgData name="Patrick Jacob" userId="97dabbf521e30788" providerId="LiveId" clId="{2817ED17-059D-4A84-9AE2-95A45A518A22}" dt="2022-10-20T16:13:44.836" v="2954" actId="26606"/>
          <ac:grpSpMkLst>
            <pc:docMk/>
            <pc:sldMk cId="1836947519" sldId="311"/>
            <ac:grpSpMk id="5140" creationId="{AE1C45F0-260A-458C-96ED-C1F6D2151219}"/>
          </ac:grpSpMkLst>
        </pc:grpChg>
        <pc:picChg chg="mod ord">
          <ac:chgData name="Patrick Jacob" userId="97dabbf521e30788" providerId="LiveId" clId="{2817ED17-059D-4A84-9AE2-95A45A518A22}" dt="2022-10-20T16:13:44.852" v="2955" actId="26606"/>
          <ac:picMkLst>
            <pc:docMk/>
            <pc:sldMk cId="1836947519" sldId="311"/>
            <ac:picMk id="5122" creationId="{6875C0BB-F20D-41DD-A083-A35E615ABEF4}"/>
          </ac:picMkLst>
        </pc:picChg>
        <pc:cxnChg chg="add del">
          <ac:chgData name="Patrick Jacob" userId="97dabbf521e30788" providerId="LiveId" clId="{2817ED17-059D-4A84-9AE2-95A45A518A22}" dt="2022-10-20T16:13:44.836" v="2954" actId="26606"/>
          <ac:cxnSpMkLst>
            <pc:docMk/>
            <pc:sldMk cId="1836947519" sldId="311"/>
            <ac:cxnSpMk id="5138" creationId="{6CF1BAF6-AD41-4082-B212-8A1F9A2E8779}"/>
          </ac:cxnSpMkLst>
        </pc:cxnChg>
      </pc:sldChg>
      <pc:sldChg chg="add del">
        <pc:chgData name="Patrick Jacob" userId="97dabbf521e30788" providerId="LiveId" clId="{2817ED17-059D-4A84-9AE2-95A45A518A22}" dt="2022-10-07T13:44:45.085" v="517" actId="2890"/>
        <pc:sldMkLst>
          <pc:docMk/>
          <pc:sldMk cId="235613798" sldId="312"/>
        </pc:sldMkLst>
      </pc:sldChg>
      <pc:sldChg chg="new del">
        <pc:chgData name="Patrick Jacob" userId="97dabbf521e30788" providerId="LiveId" clId="{2817ED17-059D-4A84-9AE2-95A45A518A22}" dt="2022-10-07T14:11:59.264" v="1917" actId="47"/>
        <pc:sldMkLst>
          <pc:docMk/>
          <pc:sldMk cId="616791986" sldId="312"/>
        </pc:sldMkLst>
      </pc:sldChg>
      <pc:sldChg chg="modSp new del mod">
        <pc:chgData name="Patrick Jacob" userId="97dabbf521e30788" providerId="LiveId" clId="{2817ED17-059D-4A84-9AE2-95A45A518A22}" dt="2022-10-07T13:55:22.329" v="1256" actId="47"/>
        <pc:sldMkLst>
          <pc:docMk/>
          <pc:sldMk cId="2208815729" sldId="312"/>
        </pc:sldMkLst>
        <pc:spChg chg="mod">
          <ac:chgData name="Patrick Jacob" userId="97dabbf521e30788" providerId="LiveId" clId="{2817ED17-059D-4A84-9AE2-95A45A518A22}" dt="2022-10-07T13:55:19.615" v="1255" actId="20577"/>
          <ac:spMkLst>
            <pc:docMk/>
            <pc:sldMk cId="2208815729" sldId="312"/>
            <ac:spMk id="2" creationId="{86ABCE96-7378-3E92-FBBC-E33DC55BEF3C}"/>
          </ac:spMkLst>
        </pc:spChg>
      </pc:sldChg>
      <pc:sldChg chg="addSp modSp add mod setBg">
        <pc:chgData name="Patrick Jacob" userId="97dabbf521e30788" providerId="LiveId" clId="{2817ED17-059D-4A84-9AE2-95A45A518A22}" dt="2022-10-20T16:13:36.484" v="2950" actId="26606"/>
        <pc:sldMkLst>
          <pc:docMk/>
          <pc:sldMk cId="2340117027" sldId="313"/>
        </pc:sldMkLst>
        <pc:spChg chg="mod">
          <ac:chgData name="Patrick Jacob" userId="97dabbf521e30788" providerId="LiveId" clId="{2817ED17-059D-4A84-9AE2-95A45A518A22}" dt="2022-10-20T16:13:36.484" v="2950" actId="26606"/>
          <ac:spMkLst>
            <pc:docMk/>
            <pc:sldMk cId="2340117027" sldId="313"/>
            <ac:spMk id="2" creationId="{925B5C37-0860-47AF-9977-79F9F31BC157}"/>
          </ac:spMkLst>
        </pc:spChg>
        <pc:spChg chg="mod">
          <ac:chgData name="Patrick Jacob" userId="97dabbf521e30788" providerId="LiveId" clId="{2817ED17-059D-4A84-9AE2-95A45A518A22}" dt="2022-10-20T16:13:36.484" v="2950" actId="26606"/>
          <ac:spMkLst>
            <pc:docMk/>
            <pc:sldMk cId="2340117027" sldId="313"/>
            <ac:spMk id="3" creationId="{E4A78E46-1188-42F6-B8E1-58D1B8F7F72E}"/>
          </ac:spMkLst>
        </pc:spChg>
        <pc:spChg chg="add">
          <ac:chgData name="Patrick Jacob" userId="97dabbf521e30788" providerId="LiveId" clId="{2817ED17-059D-4A84-9AE2-95A45A518A22}" dt="2022-10-20T16:13:36.484" v="2950" actId="26606"/>
          <ac:spMkLst>
            <pc:docMk/>
            <pc:sldMk cId="2340117027" sldId="313"/>
            <ac:spMk id="8" creationId="{DBF61EA3-B236-439E-9C0B-340980D56BEE}"/>
          </ac:spMkLst>
        </pc:spChg>
        <pc:spChg chg="add">
          <ac:chgData name="Patrick Jacob" userId="97dabbf521e30788" providerId="LiveId" clId="{2817ED17-059D-4A84-9AE2-95A45A518A22}" dt="2022-10-20T16:13:36.484" v="2950" actId="26606"/>
          <ac:spMkLst>
            <pc:docMk/>
            <pc:sldMk cId="2340117027" sldId="313"/>
            <ac:spMk id="14" creationId="{E659831F-0D9A-4C63-9EBB-8435B85A440F}"/>
          </ac:spMkLst>
        </pc:spChg>
        <pc:grpChg chg="add">
          <ac:chgData name="Patrick Jacob" userId="97dabbf521e30788" providerId="LiveId" clId="{2817ED17-059D-4A84-9AE2-95A45A518A22}" dt="2022-10-20T16:13:36.484" v="2950" actId="26606"/>
          <ac:grpSpMkLst>
            <pc:docMk/>
            <pc:sldMk cId="2340117027" sldId="313"/>
            <ac:grpSpMk id="10" creationId="{28FAF094-D087-493F-8DF9-A486C2D6BBAA}"/>
          </ac:grpSpMkLst>
        </pc:grpChg>
      </pc:sldChg>
      <pc:sldChg chg="addSp delSp modSp new mod setBg">
        <pc:chgData name="Patrick Jacob" userId="97dabbf521e30788" providerId="LiveId" clId="{2817ED17-059D-4A84-9AE2-95A45A518A22}" dt="2022-10-20T16:18:27.568" v="3119" actId="26606"/>
        <pc:sldMkLst>
          <pc:docMk/>
          <pc:sldMk cId="3459594507" sldId="314"/>
        </pc:sldMkLst>
        <pc:spChg chg="mod">
          <ac:chgData name="Patrick Jacob" userId="97dabbf521e30788" providerId="LiveId" clId="{2817ED17-059D-4A84-9AE2-95A45A518A22}" dt="2022-10-20T16:18:27.568" v="3119" actId="26606"/>
          <ac:spMkLst>
            <pc:docMk/>
            <pc:sldMk cId="3459594507" sldId="314"/>
            <ac:spMk id="2" creationId="{54EB5E5A-83BE-8A8F-CEE0-0C57AC3EB537}"/>
          </ac:spMkLst>
        </pc:spChg>
        <pc:spChg chg="mod">
          <ac:chgData name="Patrick Jacob" userId="97dabbf521e30788" providerId="LiveId" clId="{2817ED17-059D-4A84-9AE2-95A45A518A22}" dt="2022-10-20T16:18:27.568" v="3119" actId="26606"/>
          <ac:spMkLst>
            <pc:docMk/>
            <pc:sldMk cId="3459594507" sldId="314"/>
            <ac:spMk id="3" creationId="{05863DAF-34FD-61E1-C6ED-A2C68661B814}"/>
          </ac:spMkLst>
        </pc:spChg>
        <pc:spChg chg="add del">
          <ac:chgData name="Patrick Jacob" userId="97dabbf521e30788" providerId="LiveId" clId="{2817ED17-059D-4A84-9AE2-95A45A518A22}" dt="2022-10-20T16:18:27.568" v="3119" actId="26606"/>
          <ac:spMkLst>
            <pc:docMk/>
            <pc:sldMk cId="3459594507" sldId="314"/>
            <ac:spMk id="8" creationId="{B6CDA21F-E7AF-4C75-8395-33F58D5B0E45}"/>
          </ac:spMkLst>
        </pc:spChg>
        <pc:spChg chg="add del">
          <ac:chgData name="Patrick Jacob" userId="97dabbf521e30788" providerId="LiveId" clId="{2817ED17-059D-4A84-9AE2-95A45A518A22}" dt="2022-10-20T16:18:27.568" v="3119" actId="26606"/>
          <ac:spMkLst>
            <pc:docMk/>
            <pc:sldMk cId="3459594507" sldId="314"/>
            <ac:spMk id="15" creationId="{D5B0017B-2ECA-49AF-B397-DC140825DF8D}"/>
          </ac:spMkLst>
        </pc:spChg>
        <pc:spChg chg="add">
          <ac:chgData name="Patrick Jacob" userId="97dabbf521e30788" providerId="LiveId" clId="{2817ED17-059D-4A84-9AE2-95A45A518A22}" dt="2022-10-20T16:18:27.568" v="3119" actId="26606"/>
          <ac:spMkLst>
            <pc:docMk/>
            <pc:sldMk cId="3459594507" sldId="314"/>
            <ac:spMk id="1031" creationId="{058A14AF-9FB5-4CC7-BA35-E8E85D3EDF0E}"/>
          </ac:spMkLst>
        </pc:spChg>
        <pc:spChg chg="add">
          <ac:chgData name="Patrick Jacob" userId="97dabbf521e30788" providerId="LiveId" clId="{2817ED17-059D-4A84-9AE2-95A45A518A22}" dt="2022-10-20T16:18:27.568" v="3119" actId="26606"/>
          <ac:spMkLst>
            <pc:docMk/>
            <pc:sldMk cId="3459594507" sldId="314"/>
            <ac:spMk id="1033" creationId="{3A9A4357-BD1D-4622-A4FE-766E6AB8DE84}"/>
          </ac:spMkLst>
        </pc:spChg>
        <pc:spChg chg="add">
          <ac:chgData name="Patrick Jacob" userId="97dabbf521e30788" providerId="LiveId" clId="{2817ED17-059D-4A84-9AE2-95A45A518A22}" dt="2022-10-20T16:18:27.568" v="3119" actId="26606"/>
          <ac:spMkLst>
            <pc:docMk/>
            <pc:sldMk cId="3459594507" sldId="314"/>
            <ac:spMk id="1035" creationId="{E659831F-0D9A-4C63-9EBB-8435B85A440F}"/>
          </ac:spMkLst>
        </pc:spChg>
        <pc:spChg chg="add">
          <ac:chgData name="Patrick Jacob" userId="97dabbf521e30788" providerId="LiveId" clId="{2817ED17-059D-4A84-9AE2-95A45A518A22}" dt="2022-10-20T16:18:27.568" v="3119" actId="26606"/>
          <ac:spMkLst>
            <pc:docMk/>
            <pc:sldMk cId="3459594507" sldId="314"/>
            <ac:spMk id="1037" creationId="{E6995CE5-F890-4ABA-82A2-26507CE8D2A3}"/>
          </ac:spMkLst>
        </pc:spChg>
        <pc:grpChg chg="add del">
          <ac:chgData name="Patrick Jacob" userId="97dabbf521e30788" providerId="LiveId" clId="{2817ED17-059D-4A84-9AE2-95A45A518A22}" dt="2022-10-20T16:18:27.568" v="3119" actId="26606"/>
          <ac:grpSpMkLst>
            <pc:docMk/>
            <pc:sldMk cId="3459594507" sldId="314"/>
            <ac:grpSpMk id="10" creationId="{AE1C45F0-260A-458C-96ED-C1F6D2151219}"/>
          </ac:grpSpMkLst>
        </pc:grpChg>
        <pc:picChg chg="add mod">
          <ac:chgData name="Patrick Jacob" userId="97dabbf521e30788" providerId="LiveId" clId="{2817ED17-059D-4A84-9AE2-95A45A518A22}" dt="2022-10-20T16:18:27.568" v="3119" actId="26606"/>
          <ac:picMkLst>
            <pc:docMk/>
            <pc:sldMk cId="3459594507" sldId="314"/>
            <ac:picMk id="1026" creationId="{A3FA70A7-907E-EE3B-DB4C-4F9594948606}"/>
          </ac:picMkLst>
        </pc:picChg>
        <pc:cxnChg chg="add del">
          <ac:chgData name="Patrick Jacob" userId="97dabbf521e30788" providerId="LiveId" clId="{2817ED17-059D-4A84-9AE2-95A45A518A22}" dt="2022-10-20T16:18:27.568" v="3119" actId="26606"/>
          <ac:cxnSpMkLst>
            <pc:docMk/>
            <pc:sldMk cId="3459594507" sldId="314"/>
            <ac:cxnSpMk id="17" creationId="{6CF1BAF6-AD41-4082-B212-8A1F9A2E8779}"/>
          </ac:cxnSpMkLst>
        </pc:cxnChg>
      </pc:sldChg>
      <pc:sldChg chg="addSp delSp modSp add mod">
        <pc:chgData name="Patrick Jacob" userId="97dabbf521e30788" providerId="LiveId" clId="{2817ED17-059D-4A84-9AE2-95A45A518A22}" dt="2022-10-20T16:22:06.114" v="3858" actId="20577"/>
        <pc:sldMkLst>
          <pc:docMk/>
          <pc:sldMk cId="2718619093" sldId="315"/>
        </pc:sldMkLst>
        <pc:spChg chg="mod">
          <ac:chgData name="Patrick Jacob" userId="97dabbf521e30788" providerId="LiveId" clId="{2817ED17-059D-4A84-9AE2-95A45A518A22}" dt="2022-10-20T16:21:37.735" v="3817" actId="26606"/>
          <ac:spMkLst>
            <pc:docMk/>
            <pc:sldMk cId="2718619093" sldId="315"/>
            <ac:spMk id="2" creationId="{54EB5E5A-83BE-8A8F-CEE0-0C57AC3EB537}"/>
          </ac:spMkLst>
        </pc:spChg>
        <pc:spChg chg="mod">
          <ac:chgData name="Patrick Jacob" userId="97dabbf521e30788" providerId="LiveId" clId="{2817ED17-059D-4A84-9AE2-95A45A518A22}" dt="2022-10-20T16:22:06.114" v="3858" actId="20577"/>
          <ac:spMkLst>
            <pc:docMk/>
            <pc:sldMk cId="2718619093" sldId="315"/>
            <ac:spMk id="3" creationId="{05863DAF-34FD-61E1-C6ED-A2C68661B814}"/>
          </ac:spMkLst>
        </pc:spChg>
        <pc:spChg chg="del">
          <ac:chgData name="Patrick Jacob" userId="97dabbf521e30788" providerId="LiveId" clId="{2817ED17-059D-4A84-9AE2-95A45A518A22}" dt="2022-10-20T16:21:37.735" v="3817" actId="26606"/>
          <ac:spMkLst>
            <pc:docMk/>
            <pc:sldMk cId="2718619093" sldId="315"/>
            <ac:spMk id="1031" creationId="{058A14AF-9FB5-4CC7-BA35-E8E85D3EDF0E}"/>
          </ac:spMkLst>
        </pc:spChg>
        <pc:spChg chg="del">
          <ac:chgData name="Patrick Jacob" userId="97dabbf521e30788" providerId="LiveId" clId="{2817ED17-059D-4A84-9AE2-95A45A518A22}" dt="2022-10-20T16:21:37.735" v="3817" actId="26606"/>
          <ac:spMkLst>
            <pc:docMk/>
            <pc:sldMk cId="2718619093" sldId="315"/>
            <ac:spMk id="1033" creationId="{3A9A4357-BD1D-4622-A4FE-766E6AB8DE84}"/>
          </ac:spMkLst>
        </pc:spChg>
        <pc:spChg chg="del">
          <ac:chgData name="Patrick Jacob" userId="97dabbf521e30788" providerId="LiveId" clId="{2817ED17-059D-4A84-9AE2-95A45A518A22}" dt="2022-10-20T16:21:37.735" v="3817" actId="26606"/>
          <ac:spMkLst>
            <pc:docMk/>
            <pc:sldMk cId="2718619093" sldId="315"/>
            <ac:spMk id="1035" creationId="{E659831F-0D9A-4C63-9EBB-8435B85A440F}"/>
          </ac:spMkLst>
        </pc:spChg>
        <pc:spChg chg="del">
          <ac:chgData name="Patrick Jacob" userId="97dabbf521e30788" providerId="LiveId" clId="{2817ED17-059D-4A84-9AE2-95A45A518A22}" dt="2022-10-20T16:21:37.735" v="3817" actId="26606"/>
          <ac:spMkLst>
            <pc:docMk/>
            <pc:sldMk cId="2718619093" sldId="315"/>
            <ac:spMk id="1037" creationId="{E6995CE5-F890-4ABA-82A2-26507CE8D2A3}"/>
          </ac:spMkLst>
        </pc:spChg>
        <pc:spChg chg="add">
          <ac:chgData name="Patrick Jacob" userId="97dabbf521e30788" providerId="LiveId" clId="{2817ED17-059D-4A84-9AE2-95A45A518A22}" dt="2022-10-20T16:21:37.735" v="3817" actId="26606"/>
          <ac:spMkLst>
            <pc:docMk/>
            <pc:sldMk cId="2718619093" sldId="315"/>
            <ac:spMk id="1042" creationId="{687AFE0E-B37D-4531-AFE8-231C8348EAF1}"/>
          </ac:spMkLst>
        </pc:spChg>
        <pc:picChg chg="mod">
          <ac:chgData name="Patrick Jacob" userId="97dabbf521e30788" providerId="LiveId" clId="{2817ED17-059D-4A84-9AE2-95A45A518A22}" dt="2022-10-20T16:21:37.735" v="3817" actId="26606"/>
          <ac:picMkLst>
            <pc:docMk/>
            <pc:sldMk cId="2718619093" sldId="315"/>
            <ac:picMk id="1026" creationId="{A3FA70A7-907E-EE3B-DB4C-4F9594948606}"/>
          </ac:picMkLst>
        </pc:picChg>
      </pc:sldChg>
    </pc:docChg>
  </pc:docChgLst>
  <pc:docChgLst>
    <pc:chgData name="Patrick Jacob" userId="97dabbf521e30788" providerId="LiveId" clId="{257F38E3-E3B5-4606-B276-B05709E625DB}"/>
    <pc:docChg chg="undo custSel modSld">
      <pc:chgData name="Patrick Jacob" userId="97dabbf521e30788" providerId="LiveId" clId="{257F38E3-E3B5-4606-B276-B05709E625DB}" dt="2023-10-05T15:43:04.729" v="65" actId="6549"/>
      <pc:docMkLst>
        <pc:docMk/>
      </pc:docMkLst>
      <pc:sldChg chg="modSp mod">
        <pc:chgData name="Patrick Jacob" userId="97dabbf521e30788" providerId="LiveId" clId="{257F38E3-E3B5-4606-B276-B05709E625DB}" dt="2023-10-05T15:39:51.916" v="5" actId="20577"/>
        <pc:sldMkLst>
          <pc:docMk/>
          <pc:sldMk cId="2078157003" sldId="307"/>
        </pc:sldMkLst>
        <pc:spChg chg="mod">
          <ac:chgData name="Patrick Jacob" userId="97dabbf521e30788" providerId="LiveId" clId="{257F38E3-E3B5-4606-B276-B05709E625DB}" dt="2023-10-05T15:39:51.916" v="5" actId="20577"/>
          <ac:spMkLst>
            <pc:docMk/>
            <pc:sldMk cId="2078157003" sldId="307"/>
            <ac:spMk id="2" creationId="{FF5E2FD6-942E-4426-954C-A1DD4C1F0B20}"/>
          </ac:spMkLst>
        </pc:spChg>
        <pc:spChg chg="mod">
          <ac:chgData name="Patrick Jacob" userId="97dabbf521e30788" providerId="LiveId" clId="{257F38E3-E3B5-4606-B276-B05709E625DB}" dt="2023-10-05T15:39:47.752" v="2" actId="6549"/>
          <ac:spMkLst>
            <pc:docMk/>
            <pc:sldMk cId="2078157003" sldId="307"/>
            <ac:spMk id="3" creationId="{6F8B27F2-E76E-4228-9BCE-E7817775AF30}"/>
          </ac:spMkLst>
        </pc:spChg>
      </pc:sldChg>
      <pc:sldChg chg="modSp mod">
        <pc:chgData name="Patrick Jacob" userId="97dabbf521e30788" providerId="LiveId" clId="{257F38E3-E3B5-4606-B276-B05709E625DB}" dt="2023-10-05T15:40:58.967" v="22" actId="6549"/>
        <pc:sldMkLst>
          <pc:docMk/>
          <pc:sldMk cId="4159029476" sldId="309"/>
        </pc:sldMkLst>
        <pc:spChg chg="mod">
          <ac:chgData name="Patrick Jacob" userId="97dabbf521e30788" providerId="LiveId" clId="{257F38E3-E3B5-4606-B276-B05709E625DB}" dt="2023-10-05T15:40:58.967" v="22" actId="6549"/>
          <ac:spMkLst>
            <pc:docMk/>
            <pc:sldMk cId="4159029476" sldId="309"/>
            <ac:spMk id="3" creationId="{DC7DB81F-0814-421D-A9F4-77EE75B17EDB}"/>
          </ac:spMkLst>
        </pc:spChg>
      </pc:sldChg>
      <pc:sldChg chg="modSp mod">
        <pc:chgData name="Patrick Jacob" userId="97dabbf521e30788" providerId="LiveId" clId="{257F38E3-E3B5-4606-B276-B05709E625DB}" dt="2023-10-05T15:41:20.158" v="23" actId="20577"/>
        <pc:sldMkLst>
          <pc:docMk/>
          <pc:sldMk cId="3630784424" sldId="310"/>
        </pc:sldMkLst>
        <pc:spChg chg="mod">
          <ac:chgData name="Patrick Jacob" userId="97dabbf521e30788" providerId="LiveId" clId="{257F38E3-E3B5-4606-B276-B05709E625DB}" dt="2023-10-05T15:41:20.158" v="23" actId="20577"/>
          <ac:spMkLst>
            <pc:docMk/>
            <pc:sldMk cId="3630784424" sldId="310"/>
            <ac:spMk id="4106" creationId="{0AF9315A-AD38-4837-89CF-4A5C20FA58BA}"/>
          </ac:spMkLst>
        </pc:spChg>
      </pc:sldChg>
      <pc:sldChg chg="modSp mod">
        <pc:chgData name="Patrick Jacob" userId="97dabbf521e30788" providerId="LiveId" clId="{257F38E3-E3B5-4606-B276-B05709E625DB}" dt="2023-10-05T15:42:26.117" v="63" actId="6549"/>
        <pc:sldMkLst>
          <pc:docMk/>
          <pc:sldMk cId="1836947519" sldId="311"/>
        </pc:sldMkLst>
        <pc:spChg chg="mod">
          <ac:chgData name="Patrick Jacob" userId="97dabbf521e30788" providerId="LiveId" clId="{257F38E3-E3B5-4606-B276-B05709E625DB}" dt="2023-10-05T15:42:26.117" v="63" actId="6549"/>
          <ac:spMkLst>
            <pc:docMk/>
            <pc:sldMk cId="1836947519" sldId="311"/>
            <ac:spMk id="3" creationId="{9A3B5078-B886-472A-BFF6-F5B78EDD13DD}"/>
          </ac:spMkLst>
        </pc:spChg>
      </pc:sldChg>
      <pc:sldChg chg="modSp mod">
        <pc:chgData name="Patrick Jacob" userId="97dabbf521e30788" providerId="LiveId" clId="{257F38E3-E3B5-4606-B276-B05709E625DB}" dt="2023-10-05T15:43:04.729" v="65" actId="6549"/>
        <pc:sldMkLst>
          <pc:docMk/>
          <pc:sldMk cId="2718619093" sldId="315"/>
        </pc:sldMkLst>
        <pc:spChg chg="mod">
          <ac:chgData name="Patrick Jacob" userId="97dabbf521e30788" providerId="LiveId" clId="{257F38E3-E3B5-4606-B276-B05709E625DB}" dt="2023-10-05T15:43:04.729" v="65" actId="6549"/>
          <ac:spMkLst>
            <pc:docMk/>
            <pc:sldMk cId="2718619093" sldId="315"/>
            <ac:spMk id="3" creationId="{05863DAF-34FD-61E1-C6ED-A2C68661B81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9CED0B-C1D0-4ACB-BD63-6DD9A49776F0}" type="datetimeFigureOut">
              <a:rPr lang="en-GB" smtClean="0"/>
              <a:t>07/10/2024</a:t>
            </a:fld>
            <a:endParaRPr lang="en-GB"/>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8FDABB-D9E1-4BC7-8155-4A7E317677FB}" type="slidenum">
              <a:rPr lang="en-GB" smtClean="0"/>
              <a:t>‹N°›</a:t>
            </a:fld>
            <a:endParaRPr lang="en-GB"/>
          </a:p>
        </p:txBody>
      </p:sp>
    </p:spTree>
    <p:extLst>
      <p:ext uri="{BB962C8B-B14F-4D97-AF65-F5344CB8AC3E}">
        <p14:creationId xmlns:p14="http://schemas.microsoft.com/office/powerpoint/2010/main" val="54429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607 cas fin 2021, à comparer aux 317 sous l’empire du GATT (passage de 6 cas/an à 23 cas/an), ce qui peut indiquer un intérêt des Etats pour le système de règlement des différends, une confiance dans le système et dans l’idée qu’il puisse produire des effets au-delà du cas particulier. En particulier, on pouvait observer que les Etats privilégiaient ce système par rapport à ceux des accords préférentiels car effet multilatéral + davantage de sécurité juridique</a:t>
            </a:r>
          </a:p>
          <a:p>
            <a:r>
              <a:rPr lang="fr-FR" dirty="0"/>
              <a:t>Qualitatif : stabilité, cohérence, développement progressif, alors que la négociation est bloquée.</a:t>
            </a:r>
            <a:endParaRPr lang="en-GB" dirty="0"/>
          </a:p>
        </p:txBody>
      </p:sp>
      <p:sp>
        <p:nvSpPr>
          <p:cNvPr id="4" name="Espace réservé du numéro de diapositive 3"/>
          <p:cNvSpPr>
            <a:spLocks noGrp="1"/>
          </p:cNvSpPr>
          <p:nvPr>
            <p:ph type="sldNum" sz="quarter" idx="5"/>
          </p:nvPr>
        </p:nvSpPr>
        <p:spPr/>
        <p:txBody>
          <a:bodyPr/>
          <a:lstStyle/>
          <a:p>
            <a:fld id="{9F8FDABB-D9E1-4BC7-8155-4A7E317677FB}" type="slidenum">
              <a:rPr lang="en-GB" smtClean="0"/>
              <a:t>6</a:t>
            </a:fld>
            <a:endParaRPr lang="en-GB"/>
          </a:p>
        </p:txBody>
      </p:sp>
    </p:spTree>
    <p:extLst>
      <p:ext uri="{BB962C8B-B14F-4D97-AF65-F5344CB8AC3E}">
        <p14:creationId xmlns:p14="http://schemas.microsoft.com/office/powerpoint/2010/main" val="75715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en-GB" dirty="0"/>
          </a:p>
        </p:txBody>
      </p:sp>
      <p:sp>
        <p:nvSpPr>
          <p:cNvPr id="4" name="Espace réservé du numéro de diapositive 3"/>
          <p:cNvSpPr>
            <a:spLocks noGrp="1"/>
          </p:cNvSpPr>
          <p:nvPr>
            <p:ph type="sldNum" sz="quarter" idx="5"/>
          </p:nvPr>
        </p:nvSpPr>
        <p:spPr/>
        <p:txBody>
          <a:bodyPr/>
          <a:lstStyle/>
          <a:p>
            <a:fld id="{9F8FDABB-D9E1-4BC7-8155-4A7E317677FB}" type="slidenum">
              <a:rPr lang="en-GB" smtClean="0"/>
              <a:t>7</a:t>
            </a:fld>
            <a:endParaRPr lang="en-GB"/>
          </a:p>
        </p:txBody>
      </p:sp>
    </p:spTree>
    <p:extLst>
      <p:ext uri="{BB962C8B-B14F-4D97-AF65-F5344CB8AC3E}">
        <p14:creationId xmlns:p14="http://schemas.microsoft.com/office/powerpoint/2010/main" val="358430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MPIA: fondement (article 25 MARD), fonctionnement (inspiré de l’OA), composition, participation, portée (un appel, mais avec une autorité jurisprudentielle amoindrie, d’ailleurs la première sentence d’appel montre une volonté de trancher plus que de dire le droit).</a:t>
            </a:r>
          </a:p>
          <a:p>
            <a:r>
              <a:rPr lang="fr-FR" dirty="0"/>
              <a:t>Ou système d’appel </a:t>
            </a:r>
            <a:r>
              <a:rPr lang="fr-FR" dirty="0" err="1"/>
              <a:t>ré-institutionnalisé</a:t>
            </a:r>
            <a:r>
              <a:rPr lang="fr-FR" dirty="0"/>
              <a:t>, avec </a:t>
            </a:r>
            <a:r>
              <a:rPr lang="fr-FR" i="1" dirty="0" err="1"/>
              <a:t>opting</a:t>
            </a:r>
            <a:r>
              <a:rPr lang="fr-FR" i="1" dirty="0"/>
              <a:t>-out</a:t>
            </a:r>
            <a:r>
              <a:rPr lang="fr-FR" i="0" dirty="0"/>
              <a:t> ?</a:t>
            </a:r>
          </a:p>
          <a:p>
            <a:endParaRPr lang="en-GB" dirty="0"/>
          </a:p>
          <a:p>
            <a:endParaRPr lang="en-GB" dirty="0"/>
          </a:p>
        </p:txBody>
      </p:sp>
      <p:sp>
        <p:nvSpPr>
          <p:cNvPr id="4" name="Espace réservé du numéro de diapositive 3"/>
          <p:cNvSpPr>
            <a:spLocks noGrp="1"/>
          </p:cNvSpPr>
          <p:nvPr>
            <p:ph type="sldNum" sz="quarter" idx="5"/>
          </p:nvPr>
        </p:nvSpPr>
        <p:spPr/>
        <p:txBody>
          <a:bodyPr/>
          <a:lstStyle/>
          <a:p>
            <a:fld id="{9F8FDABB-D9E1-4BC7-8155-4A7E317677FB}" type="slidenum">
              <a:rPr lang="en-GB" smtClean="0"/>
              <a:t>8</a:t>
            </a:fld>
            <a:endParaRPr lang="en-GB"/>
          </a:p>
        </p:txBody>
      </p:sp>
    </p:spTree>
    <p:extLst>
      <p:ext uri="{BB962C8B-B14F-4D97-AF65-F5344CB8AC3E}">
        <p14:creationId xmlns:p14="http://schemas.microsoft.com/office/powerpoint/2010/main" val="2086375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GB" dirty="0"/>
          </a:p>
        </p:txBody>
      </p:sp>
      <p:sp>
        <p:nvSpPr>
          <p:cNvPr id="4" name="Espace réservé du numéro de diapositive 3"/>
          <p:cNvSpPr>
            <a:spLocks noGrp="1"/>
          </p:cNvSpPr>
          <p:nvPr>
            <p:ph type="sldNum" sz="quarter" idx="5"/>
          </p:nvPr>
        </p:nvSpPr>
        <p:spPr/>
        <p:txBody>
          <a:bodyPr/>
          <a:lstStyle/>
          <a:p>
            <a:fld id="{9F8FDABB-D9E1-4BC7-8155-4A7E317677FB}" type="slidenum">
              <a:rPr lang="en-GB" smtClean="0"/>
              <a:t>9</a:t>
            </a:fld>
            <a:endParaRPr lang="en-GB"/>
          </a:p>
        </p:txBody>
      </p:sp>
    </p:spTree>
    <p:extLst>
      <p:ext uri="{BB962C8B-B14F-4D97-AF65-F5344CB8AC3E}">
        <p14:creationId xmlns:p14="http://schemas.microsoft.com/office/powerpoint/2010/main" val="3111907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2000" dirty="0"/>
              <a:t>Un différend portant sur un accord bilatéral</a:t>
            </a:r>
          </a:p>
          <a:p>
            <a:r>
              <a:rPr lang="fr-FR" sz="2000" dirty="0"/>
              <a:t>Un panel inspiré du mécanisme de règlement des différends de l’OMC</a:t>
            </a:r>
          </a:p>
          <a:p>
            <a:r>
              <a:rPr lang="fr-FR" sz="2000" dirty="0"/>
              <a:t>Une question OMC « extra » (commerce et droits sociaux)</a:t>
            </a:r>
          </a:p>
          <a:p>
            <a:pPr lvl="1"/>
            <a:r>
              <a:rPr lang="fr-FR" sz="1600" dirty="0"/>
              <a:t>Une solution audacieuse: compétence du panel pour contrôler le respect des engagements de la Corée en matière sociale sans devoir déterminer en quoi les violations invoquées ont un effet sur le commerce</a:t>
            </a:r>
            <a:endParaRPr lang="en-GB" sz="1600" dirty="0"/>
          </a:p>
          <a:p>
            <a:endParaRPr lang="en-GB" dirty="0"/>
          </a:p>
        </p:txBody>
      </p:sp>
      <p:sp>
        <p:nvSpPr>
          <p:cNvPr id="4" name="Espace réservé du numéro de diapositive 3"/>
          <p:cNvSpPr>
            <a:spLocks noGrp="1"/>
          </p:cNvSpPr>
          <p:nvPr>
            <p:ph type="sldNum" sz="quarter" idx="5"/>
          </p:nvPr>
        </p:nvSpPr>
        <p:spPr/>
        <p:txBody>
          <a:bodyPr/>
          <a:lstStyle/>
          <a:p>
            <a:fld id="{9F8FDABB-D9E1-4BC7-8155-4A7E317677FB}" type="slidenum">
              <a:rPr lang="en-GB" smtClean="0"/>
              <a:t>10</a:t>
            </a:fld>
            <a:endParaRPr lang="en-GB"/>
          </a:p>
        </p:txBody>
      </p:sp>
    </p:spTree>
    <p:extLst>
      <p:ext uri="{BB962C8B-B14F-4D97-AF65-F5344CB8AC3E}">
        <p14:creationId xmlns:p14="http://schemas.microsoft.com/office/powerpoint/2010/main" val="2612582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7CA8AE-0EEC-4144-93CF-341369641B0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A2365E46-18E5-4C20-A325-EC8051AFBF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a:p>
        </p:txBody>
      </p:sp>
      <p:sp>
        <p:nvSpPr>
          <p:cNvPr id="4" name="Espace réservé de la date 3">
            <a:extLst>
              <a:ext uri="{FF2B5EF4-FFF2-40B4-BE49-F238E27FC236}">
                <a16:creationId xmlns:a16="http://schemas.microsoft.com/office/drawing/2014/main" id="{4E1AFDD2-B900-420C-BBDB-992A6605B612}"/>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C9D464D9-D0AC-40EF-8CA1-EE25926004F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0F36CAD-1B6E-47C3-9E8E-0386BFE0D121}"/>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242429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80F037-6445-4E5C-9677-96164D34396E}"/>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0D4C64E6-DE55-4142-81CA-06582E95F611}"/>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70293005-75C8-41E6-939B-A8EEF61A4EC4}"/>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D1869850-FF94-4E64-B1E5-4890AA2D425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94D8F89-4120-4035-84BC-EF2E7D613201}"/>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1313934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13E8295-3CE7-4D2A-BB3D-1D803F0EFF22}"/>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6E46DD41-14AD-4D84-BB2B-164F90C7E9D3}"/>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84894330-1A7A-4787-8DDD-5C887A980D16}"/>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C807221E-7B3D-48D2-A8CE-21A5EF1B3CA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A11443-0569-4C0B-8D02-7272876F4C88}"/>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150491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4853CD-1ADD-4A65-B768-87D8F37F871C}"/>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DB51C7F9-548C-4CC1-98CC-184C5BDF043F}"/>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0623DFD3-0888-4E7B-9A85-58AA2E2CBBF7}"/>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778D0BA8-F27D-4A87-B62C-160450C89C8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C6FFE58-82BD-4ABB-97B2-752532E0E5DF}"/>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3577138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11CE9E-1F33-4752-9B26-2829C9D0D3D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13014A45-6B67-4234-B157-069BC8626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C1EDAAEF-8B52-4F21-B7A5-4A506982898E}"/>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4AB3F77F-BD55-4EF3-9B52-B3DD9CF1C56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97B7F45-06FB-4511-B08F-E0999E089CC0}"/>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172837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6E51E8-FA76-4F07-8F46-C30F4C84F374}"/>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2CADBB9E-B48E-4444-99EE-47E3EBAC12FF}"/>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0F4CDA96-BF03-4E29-891F-6B0800552B37}"/>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0F864E3A-6D8D-4D46-9E63-E72E6265B3B2}"/>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6" name="Espace réservé du pied de page 5">
            <a:extLst>
              <a:ext uri="{FF2B5EF4-FFF2-40B4-BE49-F238E27FC236}">
                <a16:creationId xmlns:a16="http://schemas.microsoft.com/office/drawing/2014/main" id="{4BC09BB6-8B49-41E7-9531-BC8BFB6F6F6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3DADDCB-AF8E-4266-B8EE-34BFEAB43D31}"/>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257160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A3AB26-D5CF-41CE-8539-2F3A205F16E9}"/>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DE5328CB-3FCB-4845-934F-0FC35DE7B0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2AEC8A15-2A8C-4BAE-BED3-E8FB515941C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5EA3E1F3-43F1-4E58-BE40-3FFFF5C18E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DB80CF15-6CB1-4B8B-BBF1-F77946DBAF78}"/>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1331A4C5-3788-407D-A801-057D55BD77DE}"/>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8" name="Espace réservé du pied de page 7">
            <a:extLst>
              <a:ext uri="{FF2B5EF4-FFF2-40B4-BE49-F238E27FC236}">
                <a16:creationId xmlns:a16="http://schemas.microsoft.com/office/drawing/2014/main" id="{981486C1-D7D8-45DC-8DF8-03AB628308D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EF646D6-1884-4F84-908F-257632F79B00}"/>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856350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4436DC-76D8-413B-AB6A-BD529FC91034}"/>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0FD4152A-3E59-4ABC-92A0-5B5856AB1751}"/>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4" name="Espace réservé du pied de page 3">
            <a:extLst>
              <a:ext uri="{FF2B5EF4-FFF2-40B4-BE49-F238E27FC236}">
                <a16:creationId xmlns:a16="http://schemas.microsoft.com/office/drawing/2014/main" id="{BAF82E87-A106-4B35-B9A4-2E04E2609F1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15CF8741-4EEC-4711-A5FC-4A22853A7656}"/>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270159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98EE407-F2D9-4695-960F-CE1D3EC63D8A}"/>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3" name="Espace réservé du pied de page 2">
            <a:extLst>
              <a:ext uri="{FF2B5EF4-FFF2-40B4-BE49-F238E27FC236}">
                <a16:creationId xmlns:a16="http://schemas.microsoft.com/office/drawing/2014/main" id="{20A1C9B6-A7E8-4D60-9245-B962947658F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D78094C-4AB4-4E21-87D6-AF16B8325918}"/>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4218447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8C6F88-5C22-4D35-9074-2EB024E18D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F5CC34FF-0933-4E98-80A9-873FF6E8F6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E1D579BC-E6B0-4D9D-B4A4-C1412B4559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CA255BE-4AF8-4A6C-8E54-77C93ED30C41}"/>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6" name="Espace réservé du pied de page 5">
            <a:extLst>
              <a:ext uri="{FF2B5EF4-FFF2-40B4-BE49-F238E27FC236}">
                <a16:creationId xmlns:a16="http://schemas.microsoft.com/office/drawing/2014/main" id="{0A0872A9-2C69-4E6D-B8D3-E182CB525F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667329-0F15-458A-A524-BC7E872B911E}"/>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385417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AF1571-7435-4822-9B2E-9383AECA9C4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pour une image  2">
            <a:extLst>
              <a:ext uri="{FF2B5EF4-FFF2-40B4-BE49-F238E27FC236}">
                <a16:creationId xmlns:a16="http://schemas.microsoft.com/office/drawing/2014/main" id="{32C6F8FB-3C1B-43E4-A809-C05F2452C6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554B532F-AB96-42D2-A4A1-929728E8E2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282B097-7CDD-4797-954E-9A188AAAA07E}"/>
              </a:ext>
            </a:extLst>
          </p:cNvPr>
          <p:cNvSpPr>
            <a:spLocks noGrp="1"/>
          </p:cNvSpPr>
          <p:nvPr>
            <p:ph type="dt" sz="half" idx="10"/>
          </p:nvPr>
        </p:nvSpPr>
        <p:spPr/>
        <p:txBody>
          <a:bodyPr/>
          <a:lstStyle/>
          <a:p>
            <a:fld id="{EA5E9AA1-B4B1-4D89-8280-4A9379CB70FA}" type="datetimeFigureOut">
              <a:rPr lang="fr-FR" smtClean="0"/>
              <a:t>07/10/2024</a:t>
            </a:fld>
            <a:endParaRPr lang="fr-FR"/>
          </a:p>
        </p:txBody>
      </p:sp>
      <p:sp>
        <p:nvSpPr>
          <p:cNvPr id="6" name="Espace réservé du pied de page 5">
            <a:extLst>
              <a:ext uri="{FF2B5EF4-FFF2-40B4-BE49-F238E27FC236}">
                <a16:creationId xmlns:a16="http://schemas.microsoft.com/office/drawing/2014/main" id="{F0071FF6-5C06-4584-A672-CD5D59C876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670083-7619-41C1-B2FD-428494D5BFD1}"/>
              </a:ext>
            </a:extLst>
          </p:cNvPr>
          <p:cNvSpPr>
            <a:spLocks noGrp="1"/>
          </p:cNvSpPr>
          <p:nvPr>
            <p:ph type="sldNum" sz="quarter" idx="12"/>
          </p:nvPr>
        </p:nvSpPr>
        <p:spPr/>
        <p:txBody>
          <a:bodyPr/>
          <a:lstStyle/>
          <a:p>
            <a:fld id="{93E9273C-23FA-4E87-A334-B57CF36530EF}" type="slidenum">
              <a:rPr lang="fr-FR" smtClean="0"/>
              <a:t>‹N°›</a:t>
            </a:fld>
            <a:endParaRPr lang="fr-FR"/>
          </a:p>
        </p:txBody>
      </p:sp>
    </p:spTree>
    <p:extLst>
      <p:ext uri="{BB962C8B-B14F-4D97-AF65-F5344CB8AC3E}">
        <p14:creationId xmlns:p14="http://schemas.microsoft.com/office/powerpoint/2010/main" val="29973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27E31B4-3FAA-4C66-85CA-10A959D16B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FDEFC670-3CB0-450B-8B75-070B0618FF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7935C258-8851-4597-A6C0-D5FC0F9361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5E9AA1-B4B1-4D89-8280-4A9379CB70FA}" type="datetimeFigureOut">
              <a:rPr lang="fr-FR" smtClean="0"/>
              <a:t>07/10/2024</a:t>
            </a:fld>
            <a:endParaRPr lang="fr-FR"/>
          </a:p>
        </p:txBody>
      </p:sp>
      <p:sp>
        <p:nvSpPr>
          <p:cNvPr id="5" name="Espace réservé du pied de page 4">
            <a:extLst>
              <a:ext uri="{FF2B5EF4-FFF2-40B4-BE49-F238E27FC236}">
                <a16:creationId xmlns:a16="http://schemas.microsoft.com/office/drawing/2014/main" id="{8E006182-06D6-4493-BEDA-DD6BB2C341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1B51D02-991E-48ED-AEBC-77080DEC6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9273C-23FA-4E87-A334-B57CF36530EF}" type="slidenum">
              <a:rPr lang="fr-FR" smtClean="0"/>
              <a:t>‹N°›</a:t>
            </a:fld>
            <a:endParaRPr lang="fr-FR"/>
          </a:p>
        </p:txBody>
      </p:sp>
    </p:spTree>
    <p:extLst>
      <p:ext uri="{BB962C8B-B14F-4D97-AF65-F5344CB8AC3E}">
        <p14:creationId xmlns:p14="http://schemas.microsoft.com/office/powerpoint/2010/main" val="17486285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50CEED20-A22C-4FC3-BC0E-F4FE53FDE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p:cNvSpPr>
            <a:spLocks noGrp="1"/>
          </p:cNvSpPr>
          <p:nvPr>
            <p:ph type="ctrTitle"/>
          </p:nvPr>
        </p:nvSpPr>
        <p:spPr>
          <a:xfrm>
            <a:off x="1113810" y="2825248"/>
            <a:ext cx="4036334" cy="2387600"/>
          </a:xfrm>
        </p:spPr>
        <p:txBody>
          <a:bodyPr anchor="t">
            <a:normAutofit/>
          </a:bodyPr>
          <a:lstStyle/>
          <a:p>
            <a:pPr algn="l"/>
            <a:r>
              <a:rPr lang="fr-FR" sz="5400" noProof="1"/>
              <a:t>Droit international économique</a:t>
            </a:r>
          </a:p>
        </p:txBody>
      </p:sp>
      <p:sp>
        <p:nvSpPr>
          <p:cNvPr id="3" name="Sous-titre 2"/>
          <p:cNvSpPr>
            <a:spLocks noGrp="1"/>
          </p:cNvSpPr>
          <p:nvPr>
            <p:ph type="subTitle" idx="1"/>
          </p:nvPr>
        </p:nvSpPr>
        <p:spPr>
          <a:xfrm>
            <a:off x="1113809" y="817569"/>
            <a:ext cx="4036333" cy="1709849"/>
          </a:xfrm>
        </p:spPr>
        <p:txBody>
          <a:bodyPr anchor="b">
            <a:normAutofit/>
          </a:bodyPr>
          <a:lstStyle/>
          <a:p>
            <a:pPr algn="l"/>
            <a:r>
              <a:rPr lang="fr-FR" sz="2000" noProof="1"/>
              <a:t>Patrick Jacob, UVSQ (</a:t>
            </a:r>
            <a:r>
              <a:rPr lang="fr-FR" sz="2000" cap="none" noProof="1"/>
              <a:t>patrick.jacob@uvsq.fr</a:t>
            </a:r>
            <a:r>
              <a:rPr lang="fr-FR" sz="2000" noProof="1"/>
              <a:t>)</a:t>
            </a:r>
          </a:p>
        </p:txBody>
      </p:sp>
      <p:grpSp>
        <p:nvGrpSpPr>
          <p:cNvPr id="141" name="Group 140">
            <a:extLst>
              <a:ext uri="{FF2B5EF4-FFF2-40B4-BE49-F238E27FC236}">
                <a16:creationId xmlns:a16="http://schemas.microsoft.com/office/drawing/2014/main" id="{032D8612-31EB-44CF-A1D0-14FD4C7054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849524"/>
            <a:ext cx="731521" cy="673460"/>
            <a:chOff x="3940602" y="308034"/>
            <a:chExt cx="2116791" cy="3428999"/>
          </a:xfrm>
          <a:solidFill>
            <a:schemeClr val="accent4"/>
          </a:solidFill>
        </p:grpSpPr>
        <p:sp>
          <p:nvSpPr>
            <p:cNvPr id="142" name="Rectangle 141">
              <a:extLst>
                <a:ext uri="{FF2B5EF4-FFF2-40B4-BE49-F238E27FC236}">
                  <a16:creationId xmlns:a16="http://schemas.microsoft.com/office/drawing/2014/main" id="{F19A4A0F-1B59-4DB0-9764-D10936E987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6" name="Rectangle 14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679732"/>
            <a:ext cx="6009366" cy="542388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4" name="Picture 6" descr="Global Trade Management and Best Practices | QAD Blog">
            <a:extLst>
              <a:ext uri="{FF2B5EF4-FFF2-40B4-BE49-F238E27FC236}">
                <a16:creationId xmlns:a16="http://schemas.microsoft.com/office/drawing/2014/main" id="{DD7A3902-6751-43ED-9819-F389D04832F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22492" y="2007672"/>
            <a:ext cx="5536001" cy="2768000"/>
          </a:xfrm>
          <a:prstGeom prst="rect">
            <a:avLst/>
          </a:prstGeom>
          <a:noFill/>
          <a:extLst>
            <a:ext uri="{909E8E84-426E-40DD-AFC4-6F175D3DCCD1}">
              <a14:hiddenFill xmlns:a14="http://schemas.microsoft.com/office/drawing/2010/main">
                <a:solidFill>
                  <a:srgbClr val="FFFFFF"/>
                </a:solidFill>
              </a14:hiddenFill>
            </a:ext>
          </a:extLst>
        </p:spPr>
      </p:pic>
      <p:sp>
        <p:nvSpPr>
          <p:cNvPr id="148" name="Rectangle 147">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687568" y="6355073"/>
            <a:ext cx="6007608"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245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4EB5E5A-83BE-8A8F-CEE0-0C57AC3EB537}"/>
              </a:ext>
            </a:extLst>
          </p:cNvPr>
          <p:cNvSpPr>
            <a:spLocks noGrp="1"/>
          </p:cNvSpPr>
          <p:nvPr>
            <p:ph type="title"/>
          </p:nvPr>
        </p:nvSpPr>
        <p:spPr>
          <a:xfrm>
            <a:off x="793662" y="386930"/>
            <a:ext cx="10066122" cy="1298448"/>
          </a:xfrm>
        </p:spPr>
        <p:txBody>
          <a:bodyPr anchor="b">
            <a:normAutofit/>
          </a:bodyPr>
          <a:lstStyle/>
          <a:p>
            <a:r>
              <a:rPr lang="fr-FR" dirty="0"/>
              <a:t>R. Le règlement des différends commerciaux hors de l’OMC</a:t>
            </a:r>
            <a:endParaRPr lang="en-GB" dirty="0"/>
          </a:p>
        </p:txBody>
      </p:sp>
      <p:sp>
        <p:nvSpPr>
          <p:cNvPr id="1033" name="Rectangle 103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a16="http://schemas.microsoft.com/office/drawing/2014/main" id="{05863DAF-34FD-61E1-C6ED-A2C68661B814}"/>
              </a:ext>
            </a:extLst>
          </p:cNvPr>
          <p:cNvSpPr>
            <a:spLocks noGrp="1"/>
          </p:cNvSpPr>
          <p:nvPr>
            <p:ph idx="1"/>
          </p:nvPr>
        </p:nvSpPr>
        <p:spPr>
          <a:xfrm>
            <a:off x="793661" y="2599509"/>
            <a:ext cx="4530898" cy="3639450"/>
          </a:xfrm>
        </p:spPr>
        <p:txBody>
          <a:bodyPr anchor="ctr">
            <a:normAutofit/>
          </a:bodyPr>
          <a:lstStyle/>
          <a:p>
            <a:r>
              <a:rPr lang="fr-FR" sz="2000"/>
              <a:t>Le règlement des différends dans les accords préférentiels</a:t>
            </a:r>
          </a:p>
          <a:p>
            <a:pPr lvl="1"/>
            <a:r>
              <a:rPr lang="fr-FR" sz="2000" dirty="0"/>
              <a:t>Ex. Différend </a:t>
            </a:r>
            <a:r>
              <a:rPr lang="fr-FR" sz="2000"/>
              <a:t>Corée-du-Sud</a:t>
            </a:r>
            <a:r>
              <a:rPr lang="fr-FR" sz="2000" dirty="0"/>
              <a:t> / Union européenne, </a:t>
            </a:r>
            <a:r>
              <a:rPr lang="fr-FR" sz="2000" i="1" dirty="0"/>
              <a:t>Engagements de la Corée en matière de droits sociaux</a:t>
            </a:r>
            <a:r>
              <a:rPr lang="fr-FR" sz="2000" dirty="0"/>
              <a:t>, rapport du panel, 25 janvier 2021</a:t>
            </a:r>
            <a:endParaRPr lang="en-GB" sz="2000" dirty="0"/>
          </a:p>
        </p:txBody>
      </p:sp>
      <p:pic>
        <p:nvPicPr>
          <p:cNvPr id="1026" name="Picture 2" descr="South Korea: Unions and labour relations – ICL-CIT">
            <a:extLst>
              <a:ext uri="{FF2B5EF4-FFF2-40B4-BE49-F238E27FC236}">
                <a16:creationId xmlns:a16="http://schemas.microsoft.com/office/drawing/2014/main" id="{A3FA70A7-907E-EE3B-DB4C-4F959494860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911532" y="3097657"/>
            <a:ext cx="5150277" cy="2487440"/>
          </a:xfrm>
          <a:prstGeom prst="rect">
            <a:avLst/>
          </a:prstGeom>
          <a:noFill/>
          <a:extLst>
            <a:ext uri="{909E8E84-426E-40DD-AFC4-6F175D3DCCD1}">
              <a14:hiddenFill xmlns:a14="http://schemas.microsoft.com/office/drawing/2010/main">
                <a:solidFill>
                  <a:srgbClr val="FFFFFF"/>
                </a:solidFill>
              </a14:hiddenFill>
            </a:ext>
          </a:extLst>
        </p:spPr>
      </p:pic>
      <p:sp>
        <p:nvSpPr>
          <p:cNvPr id="1037" name="Rectangle 1036">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9594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rgbClr val="3C4C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FF5E2FD6-942E-4426-954C-A1DD4C1F0B20}"/>
              </a:ext>
            </a:extLst>
          </p:cNvPr>
          <p:cNvSpPr>
            <a:spLocks noGrp="1"/>
          </p:cNvSpPr>
          <p:nvPr>
            <p:ph type="title"/>
          </p:nvPr>
        </p:nvSpPr>
        <p:spPr>
          <a:xfrm>
            <a:off x="524256" y="491260"/>
            <a:ext cx="6594189" cy="1625210"/>
          </a:xfrm>
        </p:spPr>
        <p:txBody>
          <a:bodyPr>
            <a:normAutofit/>
          </a:bodyPr>
          <a:lstStyle/>
          <a:p>
            <a:r>
              <a:rPr lang="fr-FR" dirty="0">
                <a:solidFill>
                  <a:srgbClr val="FFFFFF"/>
                </a:solidFill>
              </a:rPr>
              <a:t>4. Le règlement des différends commerciaux</a:t>
            </a:r>
            <a:endParaRPr lang="en-GB" dirty="0">
              <a:solidFill>
                <a:srgbClr val="FFFFFF"/>
              </a:solidFill>
            </a:endParaRPr>
          </a:p>
        </p:txBody>
      </p:sp>
      <p:sp>
        <p:nvSpPr>
          <p:cNvPr id="76" name="Rectangle 7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6F8B27F2-E76E-4228-9BCE-E7817775AF30}"/>
              </a:ext>
            </a:extLst>
          </p:cNvPr>
          <p:cNvSpPr>
            <a:spLocks noGrp="1"/>
          </p:cNvSpPr>
          <p:nvPr>
            <p:ph idx="1"/>
          </p:nvPr>
        </p:nvSpPr>
        <p:spPr>
          <a:xfrm>
            <a:off x="7957973" y="763523"/>
            <a:ext cx="3511296" cy="5330952"/>
          </a:xfrm>
        </p:spPr>
        <p:txBody>
          <a:bodyPr anchor="ctr">
            <a:normAutofit/>
          </a:bodyPr>
          <a:lstStyle/>
          <a:p>
            <a:r>
              <a:rPr lang="en-US" sz="2400" dirty="0">
                <a:solidFill>
                  <a:srgbClr val="FFFFFF"/>
                </a:solidFill>
              </a:rPr>
              <a:t>Le </a:t>
            </a:r>
            <a:r>
              <a:rPr lang="en-US" sz="2400" dirty="0" err="1">
                <a:solidFill>
                  <a:srgbClr val="FFFFFF"/>
                </a:solidFill>
              </a:rPr>
              <a:t>mécanisme</a:t>
            </a:r>
            <a:r>
              <a:rPr lang="en-US" sz="2400" dirty="0">
                <a:solidFill>
                  <a:srgbClr val="FFFFFF"/>
                </a:solidFill>
              </a:rPr>
              <a:t> de </a:t>
            </a:r>
            <a:r>
              <a:rPr lang="en-US" sz="2400" dirty="0" err="1">
                <a:solidFill>
                  <a:srgbClr val="FFFFFF"/>
                </a:solidFill>
              </a:rPr>
              <a:t>règlement</a:t>
            </a:r>
            <a:r>
              <a:rPr lang="en-US" sz="2400" dirty="0">
                <a:solidFill>
                  <a:srgbClr val="FFFFFF"/>
                </a:solidFill>
              </a:rPr>
              <a:t> des </a:t>
            </a:r>
            <a:r>
              <a:rPr lang="en-US" sz="2400" dirty="0" err="1">
                <a:solidFill>
                  <a:srgbClr val="FFFFFF"/>
                </a:solidFill>
              </a:rPr>
              <a:t>différends</a:t>
            </a:r>
            <a:r>
              <a:rPr lang="en-US" sz="2400" dirty="0">
                <a:solidFill>
                  <a:srgbClr val="FFFFFF"/>
                </a:solidFill>
              </a:rPr>
              <a:t> de </a:t>
            </a:r>
            <a:r>
              <a:rPr lang="en-US" sz="2400" dirty="0" err="1">
                <a:solidFill>
                  <a:srgbClr val="FFFFFF"/>
                </a:solidFill>
              </a:rPr>
              <a:t>l’OMC</a:t>
            </a:r>
            <a:endParaRPr lang="en-US" sz="2400" dirty="0">
              <a:solidFill>
                <a:srgbClr val="FFFFFF"/>
              </a:solidFill>
            </a:endParaRPr>
          </a:p>
          <a:p>
            <a:pPr lvl="1"/>
            <a:r>
              <a:rPr lang="en-US" dirty="0" err="1">
                <a:solidFill>
                  <a:srgbClr val="FFFFFF"/>
                </a:solidFill>
              </a:rPr>
              <a:t>Fonctionnement</a:t>
            </a:r>
            <a:endParaRPr lang="en-US" dirty="0">
              <a:solidFill>
                <a:srgbClr val="FFFFFF"/>
              </a:solidFill>
            </a:endParaRPr>
          </a:p>
          <a:p>
            <a:pPr lvl="1"/>
            <a:r>
              <a:rPr lang="en-US" dirty="0">
                <a:solidFill>
                  <a:srgbClr val="FFFFFF"/>
                </a:solidFill>
              </a:rPr>
              <a:t>Crise</a:t>
            </a:r>
          </a:p>
          <a:p>
            <a:pPr lvl="1"/>
            <a:r>
              <a:rPr lang="en-US" dirty="0">
                <a:solidFill>
                  <a:srgbClr val="FFFFFF"/>
                </a:solidFill>
              </a:rPr>
              <a:t>Et </a:t>
            </a:r>
            <a:r>
              <a:rPr lang="en-US" dirty="0" err="1">
                <a:solidFill>
                  <a:srgbClr val="FFFFFF"/>
                </a:solidFill>
              </a:rPr>
              <a:t>demain</a:t>
            </a:r>
            <a:r>
              <a:rPr lang="en-US" dirty="0">
                <a:solidFill>
                  <a:srgbClr val="FFFFFF"/>
                </a:solidFill>
              </a:rPr>
              <a:t> ?</a:t>
            </a:r>
          </a:p>
        </p:txBody>
      </p:sp>
      <p:pic>
        <p:nvPicPr>
          <p:cNvPr id="5" name="Picture 2" descr="How US has weakened WTO: The multilateral trading system is under stress,  member countries must repair it">
            <a:extLst>
              <a:ext uri="{FF2B5EF4-FFF2-40B4-BE49-F238E27FC236}">
                <a16:creationId xmlns:a16="http://schemas.microsoft.com/office/drawing/2014/main" id="{B233DFBD-60D5-5526-3335-D143AADD92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385" y="2285998"/>
            <a:ext cx="5132796" cy="44454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15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0" name="Rectangle 3089">
            <a:extLst>
              <a:ext uri="{FF2B5EF4-FFF2-40B4-BE49-F238E27FC236}">
                <a16:creationId xmlns:a16="http://schemas.microsoft.com/office/drawing/2014/main" id="{84ECDE7A-6944-466D-8FFE-149A29BA6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92" name="Rectangle 3091">
            <a:extLst>
              <a:ext uri="{FF2B5EF4-FFF2-40B4-BE49-F238E27FC236}">
                <a16:creationId xmlns:a16="http://schemas.microsoft.com/office/drawing/2014/main" id="{B3420082-9415-44EC-802E-C77D71D59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094" name="Rectangle 3093">
            <a:extLst>
              <a:ext uri="{FF2B5EF4-FFF2-40B4-BE49-F238E27FC236}">
                <a16:creationId xmlns:a16="http://schemas.microsoft.com/office/drawing/2014/main" id="{55A52C45-1FCB-4636-A80F-2849B8226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0865B0C2-BF3B-44BE-817B-DE814C42CBE7}"/>
              </a:ext>
            </a:extLst>
          </p:cNvPr>
          <p:cNvSpPr>
            <a:spLocks noGrp="1"/>
          </p:cNvSpPr>
          <p:nvPr>
            <p:ph type="title"/>
          </p:nvPr>
        </p:nvSpPr>
        <p:spPr>
          <a:xfrm>
            <a:off x="1115568" y="548640"/>
            <a:ext cx="10168128" cy="1179576"/>
          </a:xfrm>
        </p:spPr>
        <p:txBody>
          <a:bodyPr>
            <a:normAutofit/>
          </a:bodyPr>
          <a:lstStyle/>
          <a:p>
            <a:r>
              <a:rPr lang="fr-FR" sz="4000"/>
              <a:t>Le règlement des différends commerciaux</a:t>
            </a:r>
            <a:endParaRPr lang="en-GB" sz="4000"/>
          </a:p>
        </p:txBody>
      </p:sp>
      <p:sp>
        <p:nvSpPr>
          <p:cNvPr id="3096" name="Rectangle 3095">
            <a:extLst>
              <a:ext uri="{FF2B5EF4-FFF2-40B4-BE49-F238E27FC236}">
                <a16:creationId xmlns:a16="http://schemas.microsoft.com/office/drawing/2014/main" id="{768EB4DD-3704-43AD-92B3-C4E0C6EA9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7079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074" name="Picture 2">
            <a:extLst>
              <a:ext uri="{FF2B5EF4-FFF2-40B4-BE49-F238E27FC236}">
                <a16:creationId xmlns:a16="http://schemas.microsoft.com/office/drawing/2014/main" id="{FBD344BB-BFFC-4BE0-96E3-EA4EFC3685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8591" b="-1"/>
          <a:stretch/>
        </p:blipFill>
        <p:spPr bwMode="auto">
          <a:xfrm>
            <a:off x="908304" y="2478024"/>
            <a:ext cx="6009855" cy="3694176"/>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DC7DB81F-0814-421D-A9F4-77EE75B17EDB}"/>
              </a:ext>
            </a:extLst>
          </p:cNvPr>
          <p:cNvSpPr>
            <a:spLocks noGrp="1"/>
          </p:cNvSpPr>
          <p:nvPr>
            <p:ph idx="1"/>
          </p:nvPr>
        </p:nvSpPr>
        <p:spPr>
          <a:xfrm>
            <a:off x="7411453" y="2478024"/>
            <a:ext cx="3872243" cy="3694176"/>
          </a:xfrm>
        </p:spPr>
        <p:txBody>
          <a:bodyPr anchor="ctr">
            <a:normAutofit/>
          </a:bodyPr>
          <a:lstStyle/>
          <a:p>
            <a:r>
              <a:rPr lang="en-US" sz="1700" dirty="0"/>
              <a:t>Origine</a:t>
            </a:r>
          </a:p>
          <a:p>
            <a:pPr lvl="1"/>
            <a:r>
              <a:rPr lang="en-US" sz="1700" dirty="0"/>
              <a:t>Le </a:t>
            </a:r>
            <a:r>
              <a:rPr lang="en-US" sz="1700" dirty="0" err="1"/>
              <a:t>préalable</a:t>
            </a:r>
            <a:r>
              <a:rPr lang="en-US" sz="1700" dirty="0"/>
              <a:t> du GATT</a:t>
            </a:r>
          </a:p>
          <a:p>
            <a:pPr lvl="1"/>
            <a:r>
              <a:rPr lang="en-US" sz="1700" dirty="0"/>
              <a:t>Le Memorandum </a:t>
            </a:r>
            <a:r>
              <a:rPr lang="en-US" sz="1700" dirty="0" err="1"/>
              <a:t>d’accord</a:t>
            </a:r>
            <a:r>
              <a:rPr lang="en-US" sz="1700" dirty="0"/>
              <a:t> sur </a:t>
            </a:r>
            <a:r>
              <a:rPr lang="fr-FR" sz="1700" dirty="0"/>
              <a:t>sur les Règles et Procédures Régissant le Règlement des Différends (MARD)</a:t>
            </a:r>
          </a:p>
          <a:p>
            <a:pPr lvl="2"/>
            <a:r>
              <a:rPr lang="fr-FR" sz="1300" dirty="0"/>
              <a:t>Le symbole d’un système basé sur les règles (</a:t>
            </a:r>
            <a:r>
              <a:rPr lang="fr-FR" sz="1300" i="1" dirty="0"/>
              <a:t>rules-</a:t>
            </a:r>
            <a:r>
              <a:rPr lang="fr-FR" sz="1300" i="1" dirty="0" err="1"/>
              <a:t>based</a:t>
            </a:r>
            <a:r>
              <a:rPr lang="fr-FR" sz="1300" i="1" dirty="0"/>
              <a:t> system</a:t>
            </a:r>
            <a:r>
              <a:rPr lang="fr-FR" sz="1300" dirty="0"/>
              <a:t>)</a:t>
            </a:r>
          </a:p>
          <a:p>
            <a:r>
              <a:rPr lang="fr-FR" sz="1700" dirty="0"/>
              <a:t>Caractères : </a:t>
            </a:r>
          </a:p>
          <a:p>
            <a:pPr lvl="1"/>
            <a:r>
              <a:rPr lang="fr-FR" sz="1700" dirty="0"/>
              <a:t>Un système interétatique</a:t>
            </a:r>
          </a:p>
          <a:p>
            <a:pPr lvl="1"/>
            <a:r>
              <a:rPr lang="fr-FR" sz="1700" dirty="0"/>
              <a:t>Un système obligatoire</a:t>
            </a:r>
          </a:p>
          <a:p>
            <a:pPr lvl="1"/>
            <a:r>
              <a:rPr lang="fr-FR" sz="1700" dirty="0"/>
              <a:t>Un système de type juridictionnel</a:t>
            </a:r>
          </a:p>
          <a:p>
            <a:pPr lvl="1"/>
            <a:r>
              <a:rPr lang="fr-FR" sz="1700" dirty="0"/>
              <a:t>Un système globalement efficace</a:t>
            </a:r>
          </a:p>
        </p:txBody>
      </p:sp>
    </p:spTree>
    <p:extLst>
      <p:ext uri="{BB962C8B-B14F-4D97-AF65-F5344CB8AC3E}">
        <p14:creationId xmlns:p14="http://schemas.microsoft.com/office/powerpoint/2010/main" val="4159029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60E1FE6C-B196-2E50-8980-BB35873C5DDB}"/>
              </a:ext>
            </a:extLst>
          </p:cNvPr>
          <p:cNvSpPr>
            <a:spLocks noGrp="1"/>
          </p:cNvSpPr>
          <p:nvPr>
            <p:ph type="title"/>
          </p:nvPr>
        </p:nvSpPr>
        <p:spPr>
          <a:xfrm>
            <a:off x="1137034" y="609597"/>
            <a:ext cx="9392421" cy="1330841"/>
          </a:xfrm>
        </p:spPr>
        <p:txBody>
          <a:bodyPr>
            <a:normAutofit/>
          </a:bodyPr>
          <a:lstStyle/>
          <a:p>
            <a:r>
              <a:rPr lang="fr-FR"/>
              <a:t>Un système de type juridictionnel</a:t>
            </a:r>
            <a:endParaRPr lang="en-GB" dirty="0"/>
          </a:p>
        </p:txBody>
      </p:sp>
      <p:sp>
        <p:nvSpPr>
          <p:cNvPr id="3" name="Espace réservé du contenu 2">
            <a:extLst>
              <a:ext uri="{FF2B5EF4-FFF2-40B4-BE49-F238E27FC236}">
                <a16:creationId xmlns:a16="http://schemas.microsoft.com/office/drawing/2014/main" id="{99009B27-B5AE-9E9F-0020-9BA17BB0AAC5}"/>
              </a:ext>
            </a:extLst>
          </p:cNvPr>
          <p:cNvSpPr>
            <a:spLocks noGrp="1"/>
          </p:cNvSpPr>
          <p:nvPr>
            <p:ph idx="1"/>
          </p:nvPr>
        </p:nvSpPr>
        <p:spPr>
          <a:xfrm>
            <a:off x="1137034" y="2198362"/>
            <a:ext cx="4958966" cy="3917773"/>
          </a:xfrm>
        </p:spPr>
        <p:txBody>
          <a:bodyPr>
            <a:normAutofit/>
          </a:bodyPr>
          <a:lstStyle/>
          <a:p>
            <a:r>
              <a:rPr lang="fr-FR" sz="1700" dirty="0"/>
              <a:t>Un tiers indépendant et impartial se prononçant en application de la règle de droit</a:t>
            </a:r>
          </a:p>
          <a:p>
            <a:pPr lvl="1"/>
            <a:r>
              <a:rPr lang="fr-FR" sz="1700" dirty="0"/>
              <a:t>Le groupe spécial</a:t>
            </a:r>
          </a:p>
          <a:p>
            <a:pPr lvl="1"/>
            <a:r>
              <a:rPr lang="fr-FR" sz="1700" dirty="0"/>
              <a:t>L’Organe d’appel</a:t>
            </a:r>
          </a:p>
          <a:p>
            <a:r>
              <a:rPr lang="fr-FR" sz="1700" dirty="0"/>
              <a:t>Une décision formellement politique (ORD) mais matériellement juridictionnelle</a:t>
            </a:r>
          </a:p>
          <a:p>
            <a:pPr lvl="1"/>
            <a:r>
              <a:rPr lang="fr-FR" sz="1700" dirty="0"/>
              <a:t>Le consensus inversé – MARD, article 17:14 : « </a:t>
            </a:r>
            <a:r>
              <a:rPr lang="fr-FR" sz="1700" b="0" i="0" dirty="0">
                <a:effectLst/>
                <a:latin typeface="Museo Sans 300"/>
              </a:rPr>
              <a:t>Un rapport de l'Organe d'appel sera adopté par l'ORD et accepté sans condition par les parties au différend, à moins que l'ORD ne décide par consensus de ne pas adopter le rapport de l'Organe d'appel, dans les 30 jours suivant sa distribution aux Membres »</a:t>
            </a:r>
            <a:r>
              <a:rPr lang="fr-FR" sz="1700" dirty="0"/>
              <a:t> </a:t>
            </a:r>
            <a:endParaRPr lang="en-GB" sz="1700" dirty="0"/>
          </a:p>
        </p:txBody>
      </p:sp>
      <p:pic>
        <p:nvPicPr>
          <p:cNvPr id="4" name="Picture 2" descr="OMC | Nouvelles 2012 - L'Organe d'appel accueille un nouveau membre">
            <a:extLst>
              <a:ext uri="{FF2B5EF4-FFF2-40B4-BE49-F238E27FC236}">
                <a16:creationId xmlns:a16="http://schemas.microsoft.com/office/drawing/2014/main" id="{C9AC82C1-FB77-593C-3B13-BC41362C21A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13132"/>
          <a:stretch/>
        </p:blipFill>
        <p:spPr bwMode="auto">
          <a:xfrm>
            <a:off x="6719367" y="2678805"/>
            <a:ext cx="4788505" cy="2768132"/>
          </a:xfrm>
          <a:prstGeom prst="rect">
            <a:avLst/>
          </a:prstGeom>
          <a:noFill/>
          <a:extLst>
            <a:ext uri="{909E8E84-426E-40DD-AFC4-6F175D3DCCD1}">
              <a14:hiddenFill xmlns:a14="http://schemas.microsoft.com/office/drawing/2010/main">
                <a:solidFill>
                  <a:srgbClr val="FFFFFF"/>
                </a:solidFill>
              </a14:hiddenFill>
            </a:ext>
          </a:extLst>
        </p:spPr>
      </p:pic>
      <p:sp>
        <p:nvSpPr>
          <p:cNvPr id="13"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783127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E1FE6C-B196-2E50-8980-BB35873C5DDB}"/>
              </a:ext>
            </a:extLst>
          </p:cNvPr>
          <p:cNvSpPr>
            <a:spLocks noGrp="1"/>
          </p:cNvSpPr>
          <p:nvPr>
            <p:ph type="title"/>
          </p:nvPr>
        </p:nvSpPr>
        <p:spPr>
          <a:xfrm>
            <a:off x="6828906" y="1128094"/>
            <a:ext cx="4524894" cy="1415270"/>
          </a:xfrm>
        </p:spPr>
        <p:txBody>
          <a:bodyPr anchor="t">
            <a:normAutofit/>
          </a:bodyPr>
          <a:lstStyle/>
          <a:p>
            <a:r>
              <a:rPr lang="fr-FR" sz="3200"/>
              <a:t>Un système globalement efficace</a:t>
            </a:r>
            <a:endParaRPr lang="en-GB" sz="3200"/>
          </a:p>
        </p:txBody>
      </p:sp>
      <p:pic>
        <p:nvPicPr>
          <p:cNvPr id="2052" name="Picture 4" descr="Le Roquefort - Infos des Causses et Vallées du Larzac">
            <a:extLst>
              <a:ext uri="{FF2B5EF4-FFF2-40B4-BE49-F238E27FC236}">
                <a16:creationId xmlns:a16="http://schemas.microsoft.com/office/drawing/2014/main" id="{C9D280DE-0B07-8526-9528-8FF9AD6458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1497" r="11702"/>
          <a:stretch/>
        </p:blipFill>
        <p:spPr bwMode="auto">
          <a:xfrm>
            <a:off x="882637" y="879757"/>
            <a:ext cx="2581979" cy="252203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Uhu 46445 Lot de 3 Bâtons de colle 21 g (Import Allemagne) : Amazon.fr:  Cuisine et Maison">
            <a:extLst>
              <a:ext uri="{FF2B5EF4-FFF2-40B4-BE49-F238E27FC236}">
                <a16:creationId xmlns:a16="http://schemas.microsoft.com/office/drawing/2014/main" id="{A9DFFDA6-C8DD-07BE-7914-AE3E7E7E3F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3" b="1123"/>
          <a:stretch/>
        </p:blipFill>
        <p:spPr bwMode="auto">
          <a:xfrm>
            <a:off x="3507374" y="879763"/>
            <a:ext cx="2585064" cy="2522037"/>
          </a:xfrm>
          <a:prstGeom prst="rect">
            <a:avLst/>
          </a:prstGeom>
          <a:noFill/>
          <a:extLst>
            <a:ext uri="{909E8E84-426E-40DD-AFC4-6F175D3DCCD1}">
              <a14:hiddenFill xmlns:a14="http://schemas.microsoft.com/office/drawing/2010/main">
                <a:solidFill>
                  <a:srgbClr val="FFFFFF"/>
                </a:solidFill>
              </a14:hiddenFill>
            </a:ext>
          </a:extLst>
        </p:spPr>
      </p:pic>
      <p:cxnSp>
        <p:nvCxnSpPr>
          <p:cNvPr id="2064" name="Straight Connector 2063">
            <a:extLst>
              <a:ext uri="{FF2B5EF4-FFF2-40B4-BE49-F238E27FC236}">
                <a16:creationId xmlns:a16="http://schemas.microsoft.com/office/drawing/2014/main" id="{249EDD1B-F94D-B4E6-ACAA-566B9A26FD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25101"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2050" name="Picture 2" descr="Bœuf aux hormones, barrière à un passage à niveau... Attention aux intox de  la semaine">
            <a:extLst>
              <a:ext uri="{FF2B5EF4-FFF2-40B4-BE49-F238E27FC236}">
                <a16:creationId xmlns:a16="http://schemas.microsoft.com/office/drawing/2014/main" id="{81A199D4-6A85-D3E4-3933-1B1ECCBB1B3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115" r="1" b="17943"/>
          <a:stretch/>
        </p:blipFill>
        <p:spPr bwMode="auto">
          <a:xfrm>
            <a:off x="882637" y="3450965"/>
            <a:ext cx="5213363" cy="2522037"/>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99009B27-B5AE-9E9F-0020-9BA17BB0AAC5}"/>
              </a:ext>
            </a:extLst>
          </p:cNvPr>
          <p:cNvSpPr>
            <a:spLocks noGrp="1"/>
          </p:cNvSpPr>
          <p:nvPr>
            <p:ph idx="1"/>
          </p:nvPr>
        </p:nvSpPr>
        <p:spPr>
          <a:xfrm>
            <a:off x="6828906" y="2543364"/>
            <a:ext cx="4480457" cy="3599019"/>
          </a:xfrm>
        </p:spPr>
        <p:txBody>
          <a:bodyPr>
            <a:normAutofit/>
          </a:bodyPr>
          <a:lstStyle/>
          <a:p>
            <a:r>
              <a:rPr lang="fr-FR" sz="1100"/>
              <a:t>Un mécanisme de contrainte</a:t>
            </a:r>
          </a:p>
          <a:p>
            <a:pPr lvl="1"/>
            <a:r>
              <a:rPr lang="fr-FR" sz="1100"/>
              <a:t>MARD, article 22:2 : Si le Membre concerné ne met pas la mesure jugée incompatible avec un accord visé en conformité avec ledit accord (…) toute partie ayant invoqué les procédures de règlement des différends pourra demander à l'ORD l'autorisation de suspendre, à l'égard du Membre concerné, l'application de concessions ou d'autres obligations au titre des accords visés.</a:t>
            </a:r>
          </a:p>
          <a:p>
            <a:pPr lvl="1"/>
            <a:r>
              <a:rPr lang="fr-FR" sz="1100"/>
              <a:t>Fonctions et efficacité de la suspension des concessions</a:t>
            </a:r>
          </a:p>
          <a:p>
            <a:r>
              <a:rPr lang="fr-FR" sz="1100"/>
              <a:t>Sous contrôle juridictionnel :</a:t>
            </a:r>
          </a:p>
          <a:p>
            <a:pPr lvl="1"/>
            <a:r>
              <a:rPr lang="fr-FR" sz="1100"/>
              <a:t>L’ORD doit autoriser la suspension des concessions</a:t>
            </a:r>
          </a:p>
          <a:p>
            <a:pPr lvl="1"/>
            <a:r>
              <a:rPr lang="fr-FR" sz="1100"/>
              <a:t>L’ORD se prononce sur la mise en conformité</a:t>
            </a:r>
          </a:p>
          <a:p>
            <a:r>
              <a:rPr lang="fr-FR" sz="1100"/>
              <a:t>Nature de la suspension des concessions:</a:t>
            </a:r>
          </a:p>
          <a:p>
            <a:pPr lvl="1"/>
            <a:r>
              <a:rPr lang="fr-FR" sz="1100"/>
              <a:t>Des contre-mesures encadrées</a:t>
            </a:r>
          </a:p>
          <a:p>
            <a:pPr lvl="1"/>
            <a:r>
              <a:rPr lang="fr-FR" sz="1100"/>
              <a:t>Des sanctions décentralisées</a:t>
            </a:r>
          </a:p>
        </p:txBody>
      </p:sp>
    </p:spTree>
    <p:extLst>
      <p:ext uri="{BB962C8B-B14F-4D97-AF65-F5344CB8AC3E}">
        <p14:creationId xmlns:p14="http://schemas.microsoft.com/office/powerpoint/2010/main" val="401393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9" name="Rectangle 1038">
            <a:extLst>
              <a:ext uri="{FF2B5EF4-FFF2-40B4-BE49-F238E27FC236}">
                <a16:creationId xmlns:a16="http://schemas.microsoft.com/office/drawing/2014/main" id="{84ECDE7A-6944-466D-8FFE-149A29BA6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40" name="Rectangle 1039">
            <a:extLst>
              <a:ext uri="{FF2B5EF4-FFF2-40B4-BE49-F238E27FC236}">
                <a16:creationId xmlns:a16="http://schemas.microsoft.com/office/drawing/2014/main" id="{B3420082-9415-44EC-802E-C77D71D59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41" name="Rectangle 1040">
            <a:extLst>
              <a:ext uri="{FF2B5EF4-FFF2-40B4-BE49-F238E27FC236}">
                <a16:creationId xmlns:a16="http://schemas.microsoft.com/office/drawing/2014/main" id="{55A52C45-1FCB-4636-A80F-2849B8226C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775FA488-24F5-5EA7-2B5A-BA9AC18FBBB0}"/>
              </a:ext>
            </a:extLst>
          </p:cNvPr>
          <p:cNvSpPr>
            <a:spLocks noGrp="1"/>
          </p:cNvSpPr>
          <p:nvPr>
            <p:ph type="title"/>
          </p:nvPr>
        </p:nvSpPr>
        <p:spPr>
          <a:xfrm>
            <a:off x="1115568" y="548640"/>
            <a:ext cx="10168128" cy="1179576"/>
          </a:xfrm>
        </p:spPr>
        <p:txBody>
          <a:bodyPr>
            <a:normAutofit/>
          </a:bodyPr>
          <a:lstStyle/>
          <a:p>
            <a:r>
              <a:rPr lang="fr-FR" sz="4000"/>
              <a:t>Bilan (très provisoire)</a:t>
            </a:r>
            <a:endParaRPr lang="en-GB" sz="4000"/>
          </a:p>
        </p:txBody>
      </p:sp>
      <p:sp>
        <p:nvSpPr>
          <p:cNvPr id="1042" name="Rectangle 1041">
            <a:extLst>
              <a:ext uri="{FF2B5EF4-FFF2-40B4-BE49-F238E27FC236}">
                <a16:creationId xmlns:a16="http://schemas.microsoft.com/office/drawing/2014/main" id="{768EB4DD-3704-43AD-92B3-C4E0C6EA92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70799"/>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a:extLst>
              <a:ext uri="{FF2B5EF4-FFF2-40B4-BE49-F238E27FC236}">
                <a16:creationId xmlns:a16="http://schemas.microsoft.com/office/drawing/2014/main" id="{60B66EEA-B7EC-212C-C006-390DD13DBE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820" b="-4"/>
          <a:stretch/>
        </p:blipFill>
        <p:spPr bwMode="auto">
          <a:xfrm>
            <a:off x="908304" y="2478024"/>
            <a:ext cx="6009855" cy="3694176"/>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B68A3C5B-BAC7-FB96-5686-02D947C43B4C}"/>
              </a:ext>
            </a:extLst>
          </p:cNvPr>
          <p:cNvSpPr>
            <a:spLocks noGrp="1"/>
          </p:cNvSpPr>
          <p:nvPr>
            <p:ph idx="1"/>
          </p:nvPr>
        </p:nvSpPr>
        <p:spPr>
          <a:xfrm>
            <a:off x="7411453" y="2478024"/>
            <a:ext cx="3872243" cy="3694176"/>
          </a:xfrm>
        </p:spPr>
        <p:txBody>
          <a:bodyPr anchor="ctr">
            <a:normAutofit/>
          </a:bodyPr>
          <a:lstStyle/>
          <a:p>
            <a:r>
              <a:rPr lang="fr-FR" sz="1800" dirty="0"/>
              <a:t>Un équilibre précaire entre rigueur et flexibilité</a:t>
            </a:r>
            <a:endParaRPr lang="en-GB" sz="1800" dirty="0"/>
          </a:p>
          <a:p>
            <a:r>
              <a:rPr lang="fr-FR" sz="1800" dirty="0"/>
              <a:t>Un système attractif</a:t>
            </a:r>
          </a:p>
          <a:p>
            <a:pPr lvl="1"/>
            <a:r>
              <a:rPr lang="fr-FR" sz="1400" dirty="0"/>
              <a:t>Pour les membres</a:t>
            </a:r>
          </a:p>
          <a:p>
            <a:pPr lvl="1"/>
            <a:r>
              <a:rPr lang="fr-FR" sz="1400" dirty="0"/>
              <a:t>Au-delà</a:t>
            </a:r>
          </a:p>
        </p:txBody>
      </p:sp>
    </p:spTree>
    <p:extLst>
      <p:ext uri="{BB962C8B-B14F-4D97-AF65-F5344CB8AC3E}">
        <p14:creationId xmlns:p14="http://schemas.microsoft.com/office/powerpoint/2010/main" val="97895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1AB055-34D4-4DBE-AB38-944EF43F81E7}"/>
              </a:ext>
            </a:extLst>
          </p:cNvPr>
          <p:cNvSpPr>
            <a:spLocks noGrp="1"/>
          </p:cNvSpPr>
          <p:nvPr>
            <p:ph type="title"/>
          </p:nvPr>
        </p:nvSpPr>
        <p:spPr>
          <a:xfrm>
            <a:off x="1266098" y="569283"/>
            <a:ext cx="4597747" cy="1616203"/>
          </a:xfrm>
        </p:spPr>
        <p:txBody>
          <a:bodyPr anchor="b">
            <a:normAutofit/>
          </a:bodyPr>
          <a:lstStyle/>
          <a:p>
            <a:r>
              <a:rPr lang="fr-FR" sz="3200" dirty="0"/>
              <a:t>La crise du règlement des différends à l’OMC</a:t>
            </a:r>
            <a:endParaRPr lang="en-GB" sz="3200" dirty="0"/>
          </a:p>
        </p:txBody>
      </p:sp>
      <p:sp>
        <p:nvSpPr>
          <p:cNvPr id="4106" name="Content Placeholder 4101">
            <a:extLst>
              <a:ext uri="{FF2B5EF4-FFF2-40B4-BE49-F238E27FC236}">
                <a16:creationId xmlns:a16="http://schemas.microsoft.com/office/drawing/2014/main" id="{0AF9315A-AD38-4837-89CF-4A5C20FA58BA}"/>
              </a:ext>
            </a:extLst>
          </p:cNvPr>
          <p:cNvSpPr>
            <a:spLocks noGrp="1"/>
          </p:cNvSpPr>
          <p:nvPr>
            <p:ph idx="1"/>
          </p:nvPr>
        </p:nvSpPr>
        <p:spPr>
          <a:xfrm>
            <a:off x="1095354" y="2324639"/>
            <a:ext cx="4597746" cy="3447832"/>
          </a:xfrm>
        </p:spPr>
        <p:txBody>
          <a:bodyPr anchor="t">
            <a:normAutofit/>
          </a:bodyPr>
          <a:lstStyle/>
          <a:p>
            <a:r>
              <a:rPr lang="fr-FR" sz="1700" dirty="0"/>
              <a:t>Crise</a:t>
            </a:r>
          </a:p>
          <a:p>
            <a:pPr lvl="1"/>
            <a:r>
              <a:rPr lang="fr-FR" sz="1700" dirty="0"/>
              <a:t>Modalités</a:t>
            </a:r>
          </a:p>
          <a:p>
            <a:pPr lvl="2"/>
            <a:r>
              <a:rPr lang="fr-FR" sz="1700" dirty="0"/>
              <a:t>Le blocage du renouvellement des membres de l’Organe d’appel</a:t>
            </a:r>
          </a:p>
          <a:p>
            <a:pPr lvl="1"/>
            <a:r>
              <a:rPr lang="fr-FR" sz="1700" dirty="0"/>
              <a:t>Causes:</a:t>
            </a:r>
          </a:p>
          <a:p>
            <a:pPr lvl="2"/>
            <a:r>
              <a:rPr lang="fr-FR" sz="1700" dirty="0"/>
              <a:t>La fonction de l’Organe d’appel</a:t>
            </a:r>
          </a:p>
          <a:p>
            <a:pPr lvl="2"/>
            <a:r>
              <a:rPr lang="fr-FR" sz="1700" dirty="0"/>
              <a:t>Des décisions controversées</a:t>
            </a:r>
          </a:p>
        </p:txBody>
      </p:sp>
      <p:pic>
        <p:nvPicPr>
          <p:cNvPr id="4098" name="Picture 2" descr="The Crisis of the WTO Apellate Body and the trade war behind - Centre  d'études juridiques européennes (CEJE) - UNIGE">
            <a:extLst>
              <a:ext uri="{FF2B5EF4-FFF2-40B4-BE49-F238E27FC236}">
                <a16:creationId xmlns:a16="http://schemas.microsoft.com/office/drawing/2014/main" id="{CCD141C8-0C55-4CBE-AA64-35228F25EF4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07" r="2467" b="-2"/>
          <a:stretch/>
        </p:blipFill>
        <p:spPr bwMode="auto">
          <a:xfrm>
            <a:off x="6606253" y="795225"/>
            <a:ext cx="4596342" cy="2633775"/>
          </a:xfrm>
          <a:prstGeom prst="rect">
            <a:avLst/>
          </a:prstGeom>
          <a:noFill/>
          <a:extLst>
            <a:ext uri="{909E8E84-426E-40DD-AFC4-6F175D3DCCD1}">
              <a14:hiddenFill xmlns:a14="http://schemas.microsoft.com/office/drawing/2010/main">
                <a:solidFill>
                  <a:srgbClr val="FFFFFF"/>
                </a:solidFill>
              </a14:hiddenFill>
            </a:ext>
          </a:extLst>
        </p:spPr>
      </p:pic>
      <p:grpSp>
        <p:nvGrpSpPr>
          <p:cNvPr id="4128" name="Group 4127">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4129" name="Rectangle 4128">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30" name="Rectangle 4129">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ZoneTexte 4">
            <a:extLst>
              <a:ext uri="{FF2B5EF4-FFF2-40B4-BE49-F238E27FC236}">
                <a16:creationId xmlns:a16="http://schemas.microsoft.com/office/drawing/2014/main" id="{3ACE0C2F-0111-1652-C82E-ED9170D13D93}"/>
              </a:ext>
            </a:extLst>
          </p:cNvPr>
          <p:cNvSpPr txBox="1"/>
          <p:nvPr/>
        </p:nvSpPr>
        <p:spPr>
          <a:xfrm>
            <a:off x="5693100" y="3880299"/>
            <a:ext cx="6102926" cy="2031325"/>
          </a:xfrm>
          <a:prstGeom prst="rect">
            <a:avLst/>
          </a:prstGeom>
          <a:noFill/>
        </p:spPr>
        <p:txBody>
          <a:bodyPr wrap="square">
            <a:spAutoFit/>
          </a:bodyPr>
          <a:lstStyle/>
          <a:p>
            <a:r>
              <a:rPr lang="fr-FR" sz="1800" b="0" i="0" dirty="0">
                <a:solidFill>
                  <a:srgbClr val="000000"/>
                </a:solidFill>
                <a:effectLst/>
                <a:latin typeface="Times New Roman" panose="02020603050405020304" pitchFamily="18" charset="0"/>
              </a:rPr>
              <a:t>MARD, article 3:2 : « a pour objet de préserver les droits et les obligations résultant pour les Membres des accords visés, et de clarifier les dispositions existantes de ces accords conformément aux règles coutumières d'interprétation du droit international public. Les recommandations et décisions de l'ORD ne peuvent pas accroître ou diminuer les droits et obligations énoncés dans les accords visés ».</a:t>
            </a:r>
            <a:endParaRPr lang="en-GB" dirty="0"/>
          </a:p>
        </p:txBody>
      </p:sp>
      <p:pic>
        <p:nvPicPr>
          <p:cNvPr id="6" name="Picture 2" descr="OMC | Nouvelles 2012 - L'Organe d'appel accueille un nouveau membre">
            <a:extLst>
              <a:ext uri="{FF2B5EF4-FFF2-40B4-BE49-F238E27FC236}">
                <a16:creationId xmlns:a16="http://schemas.microsoft.com/office/drawing/2014/main" id="{C1D73D9B-4834-352B-2230-7A4C2468761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 b="13132"/>
          <a:stretch/>
        </p:blipFill>
        <p:spPr bwMode="auto">
          <a:xfrm>
            <a:off x="1266098" y="4567240"/>
            <a:ext cx="3513926" cy="2031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78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90" name="Rectangle 3089">
            <a:extLst>
              <a:ext uri="{FF2B5EF4-FFF2-40B4-BE49-F238E27FC236}">
                <a16:creationId xmlns:a16="http://schemas.microsoft.com/office/drawing/2014/main" id="{8F7AFB9A-7364-478C-B48B-8523CDD9A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91" name="Freeform: Shape 3082">
            <a:extLst>
              <a:ext uri="{FF2B5EF4-FFF2-40B4-BE49-F238E27FC236}">
                <a16:creationId xmlns:a16="http://schemas.microsoft.com/office/drawing/2014/main" id="{36678033-86B6-40E6-BE90-78D8ED4E3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6002" cy="6858000"/>
          </a:xfrm>
          <a:custGeom>
            <a:avLst/>
            <a:gdLst>
              <a:gd name="connsiteX0" fmla="*/ 0 w 6096002"/>
              <a:gd name="connsiteY0" fmla="*/ 0 h 6858000"/>
              <a:gd name="connsiteX1" fmla="*/ 4885967 w 6096002"/>
              <a:gd name="connsiteY1" fmla="*/ 0 h 6858000"/>
              <a:gd name="connsiteX2" fmla="*/ 4946007 w 6096002"/>
              <a:gd name="connsiteY2" fmla="*/ 69271 h 6858000"/>
              <a:gd name="connsiteX3" fmla="*/ 6096002 w 6096002"/>
              <a:gd name="connsiteY3" fmla="*/ 3429000 h 6858000"/>
              <a:gd name="connsiteX4" fmla="*/ 4946007 w 6096002"/>
              <a:gd name="connsiteY4" fmla="*/ 6788730 h 6858000"/>
              <a:gd name="connsiteX5" fmla="*/ 4885967 w 6096002"/>
              <a:gd name="connsiteY5" fmla="*/ 6858000 h 6858000"/>
              <a:gd name="connsiteX6" fmla="*/ 0 w 609600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2" h="6858000">
                <a:moveTo>
                  <a:pt x="0" y="0"/>
                </a:moveTo>
                <a:lnTo>
                  <a:pt x="4885967" y="0"/>
                </a:lnTo>
                <a:lnTo>
                  <a:pt x="4946007" y="69271"/>
                </a:lnTo>
                <a:cubicBezTo>
                  <a:pt x="5656533" y="929100"/>
                  <a:pt x="6096002" y="2116944"/>
                  <a:pt x="6096002" y="3429000"/>
                </a:cubicBezTo>
                <a:cubicBezTo>
                  <a:pt x="6096002" y="4741056"/>
                  <a:pt x="5656533" y="5928900"/>
                  <a:pt x="4946007" y="6788730"/>
                </a:cubicBezTo>
                <a:lnTo>
                  <a:pt x="4885967"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092" name="Freeform: Shape 3084">
            <a:extLst>
              <a:ext uri="{FF2B5EF4-FFF2-40B4-BE49-F238E27FC236}">
                <a16:creationId xmlns:a16="http://schemas.microsoft.com/office/drawing/2014/main" id="{D2542E1A-076E-4A34-BB67-2BF961754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85370" cy="6858000"/>
          </a:xfrm>
          <a:custGeom>
            <a:avLst/>
            <a:gdLst>
              <a:gd name="connsiteX0" fmla="*/ 0 w 6085370"/>
              <a:gd name="connsiteY0" fmla="*/ 0 h 6858000"/>
              <a:gd name="connsiteX1" fmla="*/ 4875335 w 6085370"/>
              <a:gd name="connsiteY1" fmla="*/ 0 h 6858000"/>
              <a:gd name="connsiteX2" fmla="*/ 4935375 w 6085370"/>
              <a:gd name="connsiteY2" fmla="*/ 69271 h 6858000"/>
              <a:gd name="connsiteX3" fmla="*/ 6085370 w 6085370"/>
              <a:gd name="connsiteY3" fmla="*/ 3429000 h 6858000"/>
              <a:gd name="connsiteX4" fmla="*/ 4935375 w 6085370"/>
              <a:gd name="connsiteY4" fmla="*/ 6788730 h 6858000"/>
              <a:gd name="connsiteX5" fmla="*/ 4875335 w 6085370"/>
              <a:gd name="connsiteY5" fmla="*/ 6858000 h 6858000"/>
              <a:gd name="connsiteX6" fmla="*/ 0 w 60853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5370" h="6858000">
                <a:moveTo>
                  <a:pt x="0" y="0"/>
                </a:moveTo>
                <a:lnTo>
                  <a:pt x="4875335" y="0"/>
                </a:lnTo>
                <a:lnTo>
                  <a:pt x="4935375" y="69271"/>
                </a:lnTo>
                <a:cubicBezTo>
                  <a:pt x="5645901" y="929100"/>
                  <a:pt x="6085370" y="2116944"/>
                  <a:pt x="6085370" y="3429000"/>
                </a:cubicBezTo>
                <a:cubicBezTo>
                  <a:pt x="6085370" y="4741056"/>
                  <a:pt x="5645901" y="5928900"/>
                  <a:pt x="4935375" y="6788730"/>
                </a:cubicBezTo>
                <a:lnTo>
                  <a:pt x="487533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925B5C37-0860-47AF-9977-79F9F31BC157}"/>
              </a:ext>
            </a:extLst>
          </p:cNvPr>
          <p:cNvSpPr>
            <a:spLocks noGrp="1"/>
          </p:cNvSpPr>
          <p:nvPr>
            <p:ph type="title"/>
          </p:nvPr>
        </p:nvSpPr>
        <p:spPr>
          <a:xfrm>
            <a:off x="438913" y="859536"/>
            <a:ext cx="4832802" cy="1243584"/>
          </a:xfrm>
        </p:spPr>
        <p:txBody>
          <a:bodyPr>
            <a:normAutofit/>
          </a:bodyPr>
          <a:lstStyle/>
          <a:p>
            <a:r>
              <a:rPr lang="fr-FR" sz="3400"/>
              <a:t>Situation actuelle</a:t>
            </a:r>
          </a:p>
        </p:txBody>
      </p:sp>
      <p:sp>
        <p:nvSpPr>
          <p:cNvPr id="3093" name="Rectangle 3092">
            <a:extLst>
              <a:ext uri="{FF2B5EF4-FFF2-40B4-BE49-F238E27FC236}">
                <a16:creationId xmlns:a16="http://schemas.microsoft.com/office/drawing/2014/main" id="{75C56826-D4E5-42ED-8529-079651CB30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52144"/>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089" name="Rectangle 3088">
            <a:extLst>
              <a:ext uri="{FF2B5EF4-FFF2-40B4-BE49-F238E27FC236}">
                <a16:creationId xmlns:a16="http://schemas.microsoft.com/office/drawing/2014/main" id="{82095FCE-EF05-4443-B97A-85DEE3A5CA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912" y="2185062"/>
            <a:ext cx="498348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Espace réservé du contenu 2">
            <a:extLst>
              <a:ext uri="{FF2B5EF4-FFF2-40B4-BE49-F238E27FC236}">
                <a16:creationId xmlns:a16="http://schemas.microsoft.com/office/drawing/2014/main" id="{E4A78E46-1188-42F6-B8E1-58D1B8F7F72E}"/>
              </a:ext>
            </a:extLst>
          </p:cNvPr>
          <p:cNvSpPr>
            <a:spLocks noGrp="1"/>
          </p:cNvSpPr>
          <p:nvPr>
            <p:ph idx="1"/>
          </p:nvPr>
        </p:nvSpPr>
        <p:spPr>
          <a:xfrm>
            <a:off x="438912" y="2512611"/>
            <a:ext cx="4832803" cy="3664351"/>
          </a:xfrm>
        </p:spPr>
        <p:txBody>
          <a:bodyPr>
            <a:normAutofit/>
          </a:bodyPr>
          <a:lstStyle/>
          <a:p>
            <a:r>
              <a:rPr lang="fr-FR" sz="1800"/>
              <a:t>Le blocage du SRD</a:t>
            </a:r>
          </a:p>
          <a:p>
            <a:pPr lvl="1"/>
            <a:r>
              <a:rPr lang="fr-FR" sz="1800"/>
              <a:t>Du blocage de l’Organe d’appel au blocage du SRD : l’appel dans le vide</a:t>
            </a:r>
          </a:p>
          <a:p>
            <a:r>
              <a:rPr lang="fr-FR" sz="1800"/>
              <a:t>Le contournement du SRD</a:t>
            </a:r>
          </a:p>
          <a:p>
            <a:pPr lvl="1"/>
            <a:r>
              <a:rPr lang="fr-FR" sz="1800"/>
              <a:t>Le règlement diplomatique des différends</a:t>
            </a:r>
          </a:p>
          <a:p>
            <a:pPr lvl="1"/>
            <a:r>
              <a:rPr lang="fr-FR" sz="1800"/>
              <a:t>L’usage des mécanismes de règlement des différends des accords préférentiels</a:t>
            </a:r>
          </a:p>
          <a:p>
            <a:r>
              <a:rPr lang="fr-FR" sz="1800"/>
              <a:t>L’adaptation du SRD</a:t>
            </a:r>
          </a:p>
          <a:p>
            <a:pPr lvl="1"/>
            <a:r>
              <a:rPr lang="fr-FR" sz="1800"/>
              <a:t>La procédure des groupes spéciaux</a:t>
            </a:r>
          </a:p>
          <a:p>
            <a:pPr lvl="1"/>
            <a:r>
              <a:rPr lang="fr-FR" sz="1800"/>
              <a:t>L’arbitrage d’appel: l’arrangement multipartite interimaire pour un arbitrage d’appel (MPIA, 30 avril 2020)</a:t>
            </a:r>
          </a:p>
        </p:txBody>
      </p:sp>
      <p:pic>
        <p:nvPicPr>
          <p:cNvPr id="3074" name="Picture 2" descr="The era of Reform? Agenda-Setting, Decision Making and S&amp;DT in  International Tax and Trade – ICTD">
            <a:extLst>
              <a:ext uri="{FF2B5EF4-FFF2-40B4-BE49-F238E27FC236}">
                <a16:creationId xmlns:a16="http://schemas.microsoft.com/office/drawing/2014/main" id="{ECE9C858-0303-01AD-F3D4-5DD4D785B59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617659" y="517600"/>
            <a:ext cx="5135136" cy="2743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WTO: Boost for interim appeals scheme as Japan joins MPIA - Borderlex">
            <a:extLst>
              <a:ext uri="{FF2B5EF4-FFF2-40B4-BE49-F238E27FC236}">
                <a16:creationId xmlns:a16="http://schemas.microsoft.com/office/drawing/2014/main" id="{A1F947DD-965F-A309-3EDE-6942CCD8A2B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617368" y="3528745"/>
            <a:ext cx="5135719" cy="2543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011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63" name="Rectangle 5162">
            <a:extLst>
              <a:ext uri="{FF2B5EF4-FFF2-40B4-BE49-F238E27FC236}">
                <a16:creationId xmlns:a16="http://schemas.microsoft.com/office/drawing/2014/main" id="{49B9E8A9-352D-4DCB-9485-C777000D4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DAE355E1-74D9-49F9-BB78-77A66D10150A}"/>
              </a:ext>
            </a:extLst>
          </p:cNvPr>
          <p:cNvSpPr>
            <a:spLocks noGrp="1"/>
          </p:cNvSpPr>
          <p:nvPr>
            <p:ph type="title"/>
          </p:nvPr>
        </p:nvSpPr>
        <p:spPr>
          <a:xfrm>
            <a:off x="612648" y="1078992"/>
            <a:ext cx="6272784" cy="1536192"/>
          </a:xfrm>
        </p:spPr>
        <p:txBody>
          <a:bodyPr anchor="b">
            <a:normAutofit/>
          </a:bodyPr>
          <a:lstStyle/>
          <a:p>
            <a:r>
              <a:rPr lang="fr-FR" sz="5200"/>
              <a:t>Et demain ?</a:t>
            </a:r>
            <a:endParaRPr lang="en-GB" sz="5200"/>
          </a:p>
        </p:txBody>
      </p:sp>
      <p:sp>
        <p:nvSpPr>
          <p:cNvPr id="5165" name="Rectangle 5164">
            <a:extLst>
              <a:ext uri="{FF2B5EF4-FFF2-40B4-BE49-F238E27FC236}">
                <a16:creationId xmlns:a16="http://schemas.microsoft.com/office/drawing/2014/main" id="{C2A9B0E5-C2C1-4B85-99A9-117A659D5F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167" name="Rectangle 5166">
            <a:extLst>
              <a:ext uri="{FF2B5EF4-FFF2-40B4-BE49-F238E27FC236}">
                <a16:creationId xmlns:a16="http://schemas.microsoft.com/office/drawing/2014/main" id="{3A8AEACA-9535-4BE8-A91B-8BE82BA54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122" name="Picture 2">
            <a:extLst>
              <a:ext uri="{FF2B5EF4-FFF2-40B4-BE49-F238E27FC236}">
                <a16:creationId xmlns:a16="http://schemas.microsoft.com/office/drawing/2014/main" id="{6875C0BB-F20D-41DD-A083-A35E615ABE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223" b="4406"/>
          <a:stretch/>
        </p:blipFill>
        <p:spPr bwMode="auto">
          <a:xfrm>
            <a:off x="7684008" y="448638"/>
            <a:ext cx="4229773" cy="2599986"/>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9A3B5078-B886-472A-BFF6-F5B78EDD13DD}"/>
              </a:ext>
            </a:extLst>
          </p:cNvPr>
          <p:cNvSpPr>
            <a:spLocks noGrp="1"/>
          </p:cNvSpPr>
          <p:nvPr>
            <p:ph idx="1"/>
          </p:nvPr>
        </p:nvSpPr>
        <p:spPr>
          <a:xfrm>
            <a:off x="612648" y="3355848"/>
            <a:ext cx="6272784" cy="2825496"/>
          </a:xfrm>
        </p:spPr>
        <p:txBody>
          <a:bodyPr>
            <a:normAutofit/>
          </a:bodyPr>
          <a:lstStyle/>
          <a:p>
            <a:r>
              <a:rPr lang="fr-FR" sz="2200"/>
              <a:t>Position des membres:</a:t>
            </a:r>
          </a:p>
          <a:p>
            <a:pPr lvl="1"/>
            <a:r>
              <a:rPr lang="fr-FR" sz="2200"/>
              <a:t>Les Etats-Unis</a:t>
            </a:r>
          </a:p>
          <a:p>
            <a:pPr lvl="1"/>
            <a:r>
              <a:rPr lang="fr-FR" sz="2200"/>
              <a:t>Les autres membres</a:t>
            </a:r>
          </a:p>
          <a:p>
            <a:r>
              <a:rPr lang="fr-FR" sz="2200"/>
              <a:t>Perspectives:</a:t>
            </a:r>
          </a:p>
          <a:p>
            <a:pPr lvl="1"/>
            <a:r>
              <a:rPr lang="fr-FR" sz="2200"/>
              <a:t>Restaurer un SRD efficace ?</a:t>
            </a:r>
          </a:p>
          <a:p>
            <a:pPr lvl="1"/>
            <a:r>
              <a:rPr lang="en-US" sz="2200"/>
              <a:t>Préserver </a:t>
            </a:r>
            <a:r>
              <a:rPr lang="fr-FR" sz="2200"/>
              <a:t>un</a:t>
            </a:r>
            <a:r>
              <a:rPr lang="en-US" sz="2200"/>
              <a:t> appel encadré ?</a:t>
            </a:r>
          </a:p>
        </p:txBody>
      </p:sp>
      <p:pic>
        <p:nvPicPr>
          <p:cNvPr id="4098" name="Picture 2" descr="Xi Jinping: le choc des titans - l'Opinion">
            <a:extLst>
              <a:ext uri="{FF2B5EF4-FFF2-40B4-BE49-F238E27FC236}">
                <a16:creationId xmlns:a16="http://schemas.microsoft.com/office/drawing/2014/main" id="{9AEA7241-9900-80D6-73D3-F8A948BE321D}"/>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684008" y="3736547"/>
            <a:ext cx="4229773" cy="2049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947519"/>
      </p:ext>
    </p:extLst>
  </p:cSld>
  <p:clrMapOvr>
    <a:masterClrMapping/>
  </p:clrMapOvr>
</p:sld>
</file>

<file path=ppt/theme/theme1.xml><?xml version="1.0" encoding="utf-8"?>
<a:theme xmlns:a="http://schemas.openxmlformats.org/drawingml/2006/main" name="Thème Office">
  <a:themeElements>
    <a:clrScheme name="Jaune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17782</TotalTime>
  <Words>764</Words>
  <Application>Microsoft Office PowerPoint</Application>
  <PresentationFormat>Grand écran</PresentationFormat>
  <Paragraphs>78</Paragraphs>
  <Slides>10</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Calibri Light</vt:lpstr>
      <vt:lpstr>Museo Sans 300</vt:lpstr>
      <vt:lpstr>Times New Roman</vt:lpstr>
      <vt:lpstr>Thème Office</vt:lpstr>
      <vt:lpstr>Droit international économique</vt:lpstr>
      <vt:lpstr>4. Le règlement des différends commerciaux</vt:lpstr>
      <vt:lpstr>Le règlement des différends commerciaux</vt:lpstr>
      <vt:lpstr>Un système de type juridictionnel</vt:lpstr>
      <vt:lpstr>Un système globalement efficace</vt:lpstr>
      <vt:lpstr>Bilan (très provisoire)</vt:lpstr>
      <vt:lpstr>La crise du règlement des différends à l’OMC</vt:lpstr>
      <vt:lpstr>Situation actuelle</vt:lpstr>
      <vt:lpstr>Et demain ?</vt:lpstr>
      <vt:lpstr>R. Le règlement des différends commerciaux hors de l’OMC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international économique</dc:title>
  <dc:creator>Patrick Jacob</dc:creator>
  <cp:lastModifiedBy>Patrick Jacob</cp:lastModifiedBy>
  <cp:revision>27</cp:revision>
  <dcterms:created xsi:type="dcterms:W3CDTF">2020-09-07T20:08:02Z</dcterms:created>
  <dcterms:modified xsi:type="dcterms:W3CDTF">2024-10-07T11:07:18Z</dcterms:modified>
</cp:coreProperties>
</file>