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60" r:id="rId3"/>
    <p:sldId id="263" r:id="rId4"/>
    <p:sldId id="264" r:id="rId5"/>
    <p:sldId id="266" r:id="rId6"/>
    <p:sldId id="265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96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7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63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90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68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798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4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83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67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50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2928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753EDF0-C846-4313-97A8-5EB8E40C907D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30C03B-8D68-4515-995D-EEFA22226DDB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60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Class </a:t>
            </a:r>
            <a:r>
              <a:rPr lang="fr-FR" dirty="0" smtClean="0"/>
              <a:t>4 </a:t>
            </a:r>
            <a:r>
              <a:rPr lang="fr-FR" dirty="0" smtClean="0"/>
              <a:t>– PeiP1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OCTO</a:t>
            </a:r>
            <a:r>
              <a:rPr lang="fr-FR" dirty="0" err="1" smtClean="0"/>
              <a:t>ber</a:t>
            </a:r>
            <a:r>
              <a:rPr lang="fr-FR" dirty="0" smtClean="0"/>
              <a:t> 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137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Recap</a:t>
            </a:r>
            <a:r>
              <a:rPr lang="fr-FR" dirty="0" smtClean="0"/>
              <a:t> + </a:t>
            </a:r>
            <a:r>
              <a:rPr lang="fr-FR" dirty="0" err="1" smtClean="0"/>
              <a:t>homework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Listening</a:t>
            </a:r>
            <a:r>
              <a:rPr lang="fr-FR" dirty="0" smtClean="0"/>
              <a:t> - </a:t>
            </a:r>
            <a:r>
              <a:rPr lang="en-US" dirty="0"/>
              <a:t>Engineering </a:t>
            </a:r>
            <a:r>
              <a:rPr lang="en-US" dirty="0"/>
              <a:t>at the university of Cambridge and Birmingham 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 </a:t>
            </a:r>
            <a:r>
              <a:rPr lang="fr-FR" dirty="0" err="1" smtClean="0">
                <a:sym typeface="Wingdings" panose="05000000000000000000" pitchFamily="2" charset="2"/>
              </a:rPr>
              <a:t>What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is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Polytech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like</a:t>
            </a:r>
            <a:r>
              <a:rPr lang="fr-FR" dirty="0" smtClean="0">
                <a:sym typeface="Wingdings" panose="05000000000000000000" pitchFamily="2" charset="2"/>
              </a:rPr>
              <a:t>? 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Text</a:t>
            </a:r>
            <a:r>
              <a:rPr lang="fr-FR" dirty="0" smtClean="0"/>
              <a:t> – Fixing the </a:t>
            </a:r>
            <a:r>
              <a:rPr lang="fr-FR" dirty="0" err="1" smtClean="0"/>
              <a:t>freshman</a:t>
            </a:r>
            <a:r>
              <a:rPr lang="fr-FR" dirty="0" smtClean="0"/>
              <a:t> </a:t>
            </a:r>
            <a:r>
              <a:rPr lang="fr-FR" dirty="0" err="1" smtClean="0"/>
              <a:t>year</a:t>
            </a:r>
            <a:r>
              <a:rPr lang="fr-FR" dirty="0" smtClean="0"/>
              <a:t> – </a:t>
            </a:r>
            <a:r>
              <a:rPr lang="fr-FR" dirty="0" err="1" smtClean="0"/>
              <a:t>here’s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college</a:t>
            </a:r>
            <a:r>
              <a:rPr lang="fr-FR" dirty="0" smtClean="0"/>
              <a:t> </a:t>
            </a:r>
            <a:r>
              <a:rPr lang="fr-FR" dirty="0" err="1" smtClean="0"/>
              <a:t>sophomores</a:t>
            </a:r>
            <a:r>
              <a:rPr lang="fr-FR" dirty="0" smtClean="0"/>
              <a:t> </a:t>
            </a:r>
            <a:r>
              <a:rPr lang="fr-FR" dirty="0" err="1" smtClean="0"/>
              <a:t>say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Listening</a:t>
            </a:r>
            <a:r>
              <a:rPr lang="fr-FR" dirty="0" smtClean="0"/>
              <a:t> - </a:t>
            </a:r>
            <a:r>
              <a:rPr lang="en-US" dirty="0" smtClean="0"/>
              <a:t>differences </a:t>
            </a:r>
            <a:r>
              <a:rPr lang="en-US" dirty="0"/>
              <a:t>between the French and British education systems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 </a:t>
            </a:r>
            <a:r>
              <a:rPr lang="fr-FR" dirty="0" err="1" smtClean="0">
                <a:sym typeface="Wingdings" panose="05000000000000000000" pitchFamily="2" charset="2"/>
              </a:rPr>
              <a:t>What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problem</a:t>
            </a:r>
            <a:r>
              <a:rPr lang="fr-FR" dirty="0" smtClean="0">
                <a:sym typeface="Wingdings" panose="05000000000000000000" pitchFamily="2" charset="2"/>
              </a:rPr>
              <a:t>(s) do </a:t>
            </a:r>
            <a:r>
              <a:rPr lang="fr-FR" dirty="0" err="1" smtClean="0">
                <a:sym typeface="Wingdings" panose="05000000000000000000" pitchFamily="2" charset="2"/>
              </a:rPr>
              <a:t>Polytech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students</a:t>
            </a:r>
            <a:r>
              <a:rPr lang="fr-FR" dirty="0" smtClean="0">
                <a:sym typeface="Wingdings" panose="05000000000000000000" pitchFamily="2" charset="2"/>
              </a:rPr>
              <a:t> face?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379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cost</a:t>
            </a:r>
            <a:r>
              <a:rPr lang="fr-FR" dirty="0" smtClean="0"/>
              <a:t> of </a:t>
            </a:r>
            <a:r>
              <a:rPr lang="fr-FR" dirty="0" err="1" smtClean="0"/>
              <a:t>studie</a:t>
            </a:r>
            <a:r>
              <a:rPr lang="fr-FR" dirty="0" err="1"/>
              <a:t>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685254" y="2221992"/>
            <a:ext cx="3294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2800" dirty="0" err="1" smtClean="0">
                <a:sym typeface="Wingdings" panose="05000000000000000000" pitchFamily="2" charset="2"/>
              </a:rPr>
              <a:t>Tuition</a:t>
            </a:r>
            <a:r>
              <a:rPr lang="fr-FR" sz="2800" dirty="0" smtClean="0">
                <a:sym typeface="Wingdings" panose="05000000000000000000" pitchFamily="2" charset="2"/>
              </a:rPr>
              <a:t> </a:t>
            </a:r>
            <a:r>
              <a:rPr lang="fr-FR" sz="2800" dirty="0" err="1" smtClean="0">
                <a:sym typeface="Wingdings" panose="05000000000000000000" pitchFamily="2" charset="2"/>
              </a:rPr>
              <a:t>fees</a:t>
            </a:r>
            <a:r>
              <a:rPr lang="fr-FR" sz="2800" dirty="0">
                <a:sym typeface="Wingdings" panose="05000000000000000000" pitchFamily="2" charset="2"/>
              </a:rPr>
              <a:t>:</a:t>
            </a:r>
            <a:endParaRPr lang="fr-FR" sz="2800" dirty="0" smtClean="0">
              <a:sym typeface="Wingdings" panose="05000000000000000000" pitchFamily="2" charset="2"/>
            </a:endParaRPr>
          </a:p>
          <a:p>
            <a:r>
              <a:rPr lang="en-US" sz="2800" dirty="0"/>
              <a:t>How do universities spend tuition fees?</a:t>
            </a:r>
            <a:endParaRPr lang="fr-FR" sz="2800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865376"/>
            <a:ext cx="6339285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58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2529" y="1847088"/>
            <a:ext cx="10479272" cy="395020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cost</a:t>
            </a:r>
            <a:r>
              <a:rPr lang="fr-FR" dirty="0" smtClean="0"/>
              <a:t> of </a:t>
            </a:r>
            <a:r>
              <a:rPr lang="fr-FR" dirty="0" err="1" smtClean="0"/>
              <a:t>studie</a:t>
            </a:r>
            <a:r>
              <a:rPr lang="fr-FR" dirty="0" err="1" smtClean="0"/>
              <a:t>s</a:t>
            </a:r>
            <a:r>
              <a:rPr lang="fr-FR" dirty="0" smtClean="0"/>
              <a:t> in the US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2060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cost</a:t>
            </a:r>
            <a:r>
              <a:rPr lang="fr-FR" dirty="0" smtClean="0"/>
              <a:t> of </a:t>
            </a:r>
            <a:r>
              <a:rPr lang="fr-FR" dirty="0" err="1" smtClean="0"/>
              <a:t>studie</a:t>
            </a:r>
            <a:r>
              <a:rPr lang="fr-FR" dirty="0" err="1" smtClean="0"/>
              <a:t>s</a:t>
            </a:r>
            <a:r>
              <a:rPr lang="fr-FR" dirty="0" smtClean="0"/>
              <a:t> in the UK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593" y="1737360"/>
            <a:ext cx="8557832" cy="432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86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Which</a:t>
            </a:r>
            <a:r>
              <a:rPr lang="fr-FR" dirty="0" smtClean="0"/>
              <a:t> system </a:t>
            </a:r>
            <a:r>
              <a:rPr lang="fr-FR" dirty="0" err="1" smtClean="0"/>
              <a:t>is</a:t>
            </a:r>
            <a:r>
              <a:rPr lang="fr-FR" dirty="0" smtClean="0"/>
              <a:t> the best?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participate in a class debate about the different higher-education systems. </a:t>
            </a:r>
            <a:endParaRPr lang="fr-FR" dirty="0"/>
          </a:p>
          <a:p>
            <a:r>
              <a:rPr lang="en-US" dirty="0"/>
              <a:t> </a:t>
            </a:r>
            <a:r>
              <a:rPr lang="en-US" dirty="0" smtClean="0"/>
              <a:t>Complete </a:t>
            </a:r>
            <a:r>
              <a:rPr lang="en-US" dirty="0"/>
              <a:t>the grid below with what you think are the advantages (+)/ disadvantages(-) of each system. Think of the consequences of each advantage or disadvantage.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358826"/>
              </p:ext>
            </p:extLst>
          </p:nvPr>
        </p:nvGraphicFramePr>
        <p:xfrm>
          <a:off x="1785112" y="3115734"/>
          <a:ext cx="8128000" cy="2681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2738570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46002541"/>
                    </a:ext>
                  </a:extLst>
                </a:gridCol>
              </a:tblGrid>
              <a:tr h="90158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205710"/>
                  </a:ext>
                </a:extLst>
              </a:tr>
              <a:tr h="177997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337221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7747" y="3115734"/>
            <a:ext cx="1374461" cy="90589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391" y="3115734"/>
            <a:ext cx="1748650" cy="86691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1311" y="3115734"/>
            <a:ext cx="1704466" cy="88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2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Homework</a:t>
            </a:r>
            <a:r>
              <a:rPr lang="fr-FR" dirty="0" smtClean="0"/>
              <a:t> for </a:t>
            </a:r>
            <a:r>
              <a:rPr lang="fr-FR" dirty="0" err="1" smtClean="0"/>
              <a:t>October</a:t>
            </a:r>
            <a:r>
              <a:rPr lang="fr-FR" dirty="0" smtClean="0"/>
              <a:t> </a:t>
            </a:r>
            <a:r>
              <a:rPr lang="fr-FR" dirty="0" smtClean="0"/>
              <a:t>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fr-FR" sz="3600" dirty="0" err="1" smtClean="0"/>
              <a:t>Review</a:t>
            </a:r>
            <a:r>
              <a:rPr lang="fr-FR" sz="3600" dirty="0" smtClean="0"/>
              <a:t> comparative (</a:t>
            </a:r>
            <a:r>
              <a:rPr lang="fr-FR" sz="3600" dirty="0" err="1" smtClean="0"/>
              <a:t>eCampus</a:t>
            </a:r>
            <a:r>
              <a:rPr lang="fr-FR" sz="3600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3600" dirty="0" smtClean="0"/>
              <a:t>Reading : </a:t>
            </a:r>
            <a:r>
              <a:rPr lang="en-US" sz="3600" dirty="0"/>
              <a:t>UK tuition fees for international students </a:t>
            </a:r>
            <a:r>
              <a:rPr lang="en-US" sz="3600" dirty="0" smtClean="0"/>
              <a:t>p.19-20</a:t>
            </a:r>
            <a:endParaRPr lang="fr-FR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fr-FR" sz="3600" dirty="0" err="1" smtClean="0"/>
              <a:t>Get</a:t>
            </a:r>
            <a:r>
              <a:rPr lang="fr-FR" sz="3600" dirty="0" smtClean="0"/>
              <a:t> </a:t>
            </a:r>
            <a:r>
              <a:rPr lang="fr-FR" sz="3600" dirty="0" err="1" smtClean="0"/>
              <a:t>ready</a:t>
            </a:r>
            <a:r>
              <a:rPr lang="fr-FR" sz="3600" dirty="0" smtClean="0"/>
              <a:t> for the </a:t>
            </a:r>
            <a:r>
              <a:rPr lang="fr-FR" sz="3600" dirty="0" err="1" smtClean="0"/>
              <a:t>debates</a:t>
            </a:r>
            <a:r>
              <a:rPr lang="fr-FR" sz="3600" dirty="0" smtClean="0"/>
              <a:t>: </a:t>
            </a:r>
            <a:r>
              <a:rPr lang="fr-FR" sz="3600" dirty="0" err="1" smtClean="0"/>
              <a:t>prepare</a:t>
            </a:r>
            <a:r>
              <a:rPr lang="fr-FR" sz="3600" dirty="0" smtClean="0"/>
              <a:t> </a:t>
            </a:r>
            <a:r>
              <a:rPr lang="fr-FR" sz="3600" dirty="0" err="1" smtClean="0"/>
              <a:t>your</a:t>
            </a:r>
            <a:r>
              <a:rPr lang="fr-FR" sz="3600" dirty="0" smtClean="0"/>
              <a:t> arguments</a:t>
            </a:r>
            <a:endParaRPr lang="fr-FR" sz="36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481868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</TotalTime>
  <Words>159</Words>
  <Application>Microsoft Office PowerPoint</Application>
  <PresentationFormat>Grand écran</PresentationFormat>
  <Paragraphs>23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Rétrospective</vt:lpstr>
      <vt:lpstr>Class 4 – PeiP1 </vt:lpstr>
      <vt:lpstr>Recap + homework </vt:lpstr>
      <vt:lpstr>The cost of studies</vt:lpstr>
      <vt:lpstr>The cost of studies in the US</vt:lpstr>
      <vt:lpstr>The cost of studies in the UK</vt:lpstr>
      <vt:lpstr>Which system is the best? </vt:lpstr>
      <vt:lpstr>Homework for October 14</vt:lpstr>
    </vt:vector>
  </TitlesOfParts>
  <Company>UNIVERSITE PARIS SUD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3 – PeiP1</dc:title>
  <dc:creator>Sylvaine Perrichot</dc:creator>
  <cp:lastModifiedBy>Sylvaine Perrichot</cp:lastModifiedBy>
  <cp:revision>10</cp:revision>
  <dcterms:created xsi:type="dcterms:W3CDTF">2024-09-29T16:46:04Z</dcterms:created>
  <dcterms:modified xsi:type="dcterms:W3CDTF">2024-10-06T08:08:59Z</dcterms:modified>
</cp:coreProperties>
</file>