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24"/>
  </p:normalViewPr>
  <p:slideViewPr>
    <p:cSldViewPr snapToGrid="0">
      <p:cViewPr varScale="1">
        <p:scale>
          <a:sx n="102" d="100"/>
          <a:sy n="102" d="100"/>
        </p:scale>
        <p:origin x="2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AC4B8F-E6BA-8E95-E60E-78B473E7B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2101" y="176424"/>
            <a:ext cx="8915399" cy="1019573"/>
          </a:xfrm>
        </p:spPr>
        <p:txBody>
          <a:bodyPr/>
          <a:lstStyle/>
          <a:p>
            <a:r>
              <a:rPr lang="fr-FR" dirty="0"/>
              <a:t>UE Socle Biologie - INTRO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30BC71-F818-7A27-9078-B44D6C7F4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7677" y="1926935"/>
            <a:ext cx="7255181" cy="1126283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Les fondements de la Biologie : </a:t>
            </a:r>
          </a:p>
          <a:p>
            <a:r>
              <a:rPr lang="fr-FR" sz="3200" b="1" dirty="0">
                <a:solidFill>
                  <a:schemeClr val="accent1"/>
                </a:solidFill>
              </a:rPr>
              <a:t>Evolution des idées et controverses au sujet du vivant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B7FA5BF-5CE0-719C-73D1-00CE43122574}"/>
              </a:ext>
            </a:extLst>
          </p:cNvPr>
          <p:cNvSpPr txBox="1">
            <a:spLocks/>
          </p:cNvSpPr>
          <p:nvPr/>
        </p:nvSpPr>
        <p:spPr>
          <a:xfrm>
            <a:off x="1978591" y="4485616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i="1" dirty="0">
                <a:solidFill>
                  <a:schemeClr val="accent1"/>
                </a:solidFill>
              </a:rPr>
              <a:t>Travail réalisé par les </a:t>
            </a:r>
            <a:r>
              <a:rPr lang="fr-FR" sz="2400" b="1" i="1" dirty="0" err="1">
                <a:solidFill>
                  <a:schemeClr val="accent1"/>
                </a:solidFill>
              </a:rPr>
              <a:t>étudiant.es</a:t>
            </a:r>
            <a:r>
              <a:rPr lang="fr-FR" sz="2400" b="1" i="1" dirty="0">
                <a:solidFill>
                  <a:schemeClr val="accent1"/>
                </a:solidFill>
              </a:rPr>
              <a:t> de la Promo2027</a:t>
            </a:r>
          </a:p>
        </p:txBody>
      </p:sp>
    </p:spTree>
    <p:extLst>
      <p:ext uri="{BB962C8B-B14F-4D97-AF65-F5344CB8AC3E}">
        <p14:creationId xmlns:p14="http://schemas.microsoft.com/office/powerpoint/2010/main" val="150706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E35A54-77FF-90B4-F5DC-2C7D0A8E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681" y="586532"/>
            <a:ext cx="8911687" cy="1280890"/>
          </a:xfrm>
        </p:spPr>
        <p:txBody>
          <a:bodyPr/>
          <a:lstStyle/>
          <a:p>
            <a:r>
              <a:rPr lang="fr-FR" b="1" dirty="0">
                <a:solidFill>
                  <a:schemeClr val="accent1"/>
                </a:solidFill>
              </a:rPr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8DA24-4BDD-1CC9-23D2-16469D9C5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0399" y="1745293"/>
            <a:ext cx="8915400" cy="488943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I- Notion de vivant-non vivant</a:t>
            </a:r>
          </a:p>
          <a:p>
            <a:r>
              <a:rPr lang="fr-FR" b="1" dirty="0">
                <a:solidFill>
                  <a:schemeClr val="accent1"/>
                </a:solidFill>
              </a:rPr>
              <a:t>II- Le vivant au cours de l’histoire</a:t>
            </a:r>
          </a:p>
          <a:p>
            <a:pPr lvl="1"/>
            <a:r>
              <a:rPr lang="fr-FR" dirty="0"/>
              <a:t>A- De l’antiquité au vitalisme</a:t>
            </a:r>
          </a:p>
          <a:p>
            <a:pPr lvl="2"/>
            <a:r>
              <a:rPr lang="fr-FR" dirty="0"/>
              <a:t>Aristote, Descartes, les courants vitalistes</a:t>
            </a:r>
          </a:p>
          <a:p>
            <a:pPr lvl="1"/>
            <a:r>
              <a:rPr lang="fr-FR" dirty="0"/>
              <a:t>B- Emergence d’une science du vivant (19</a:t>
            </a:r>
            <a:r>
              <a:rPr lang="fr-FR" baseline="30000" dirty="0"/>
              <a:t>ème</a:t>
            </a:r>
            <a:r>
              <a:rPr lang="fr-FR" dirty="0"/>
              <a:t> siècle)</a:t>
            </a:r>
          </a:p>
          <a:p>
            <a:pPr lvl="2"/>
            <a:r>
              <a:rPr lang="fr-FR" dirty="0"/>
              <a:t>Classification du vivant (Von Linné), Fixisme contre transformisme (Cuvier contre de Lamarck), la théorie de Darwin)</a:t>
            </a:r>
          </a:p>
          <a:p>
            <a:pPr lvl="1"/>
            <a:r>
              <a:rPr lang="fr-FR" dirty="0"/>
              <a:t>C- Du 19</a:t>
            </a:r>
            <a:r>
              <a:rPr lang="fr-FR" baseline="30000" dirty="0"/>
              <a:t>ème</a:t>
            </a:r>
            <a:r>
              <a:rPr lang="fr-FR" dirty="0"/>
              <a:t> siècle à nos jours</a:t>
            </a:r>
          </a:p>
          <a:p>
            <a:pPr lvl="2"/>
            <a:r>
              <a:rPr lang="fr-FR" dirty="0"/>
              <a:t>La théorie cellulaire (Schleiden et </a:t>
            </a:r>
            <a:r>
              <a:rPr lang="fr-FR" dirty="0" err="1"/>
              <a:t>Scwann</a:t>
            </a:r>
            <a:r>
              <a:rPr lang="fr-FR" dirty="0"/>
              <a:t>), le concept d’homéostasie (Bernard, Cannon), le métabolisme (Krebs), les lois de l’hérédité, le biologie moléculaire (Watson et Crick), la biologie de synthèse</a:t>
            </a:r>
          </a:p>
          <a:p>
            <a:r>
              <a:rPr lang="fr-FR" b="1" dirty="0">
                <a:solidFill>
                  <a:schemeClr val="accent1"/>
                </a:solidFill>
              </a:rPr>
              <a:t>III- Une question toujours d’actualité: l’exobiologie</a:t>
            </a:r>
          </a:p>
          <a:p>
            <a:r>
              <a:rPr lang="fr-FR" b="1" dirty="0">
                <a:solidFill>
                  <a:schemeClr val="accent1"/>
                </a:solidFill>
              </a:rPr>
              <a:t>IV- Origine de la vie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Les expériences historiques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Evolution 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Arbre phylogénétique, LUCA, LECA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7396916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Brin</Template>
  <TotalTime>26</TotalTime>
  <Words>153</Words>
  <Application>Microsoft Macintosh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Brin</vt:lpstr>
      <vt:lpstr>UE Socle Biologie - INTRO</vt:lpstr>
      <vt:lpstr>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Martine Thomas</dc:creator>
  <cp:lastModifiedBy>Martine Thomas</cp:lastModifiedBy>
  <cp:revision>3</cp:revision>
  <dcterms:created xsi:type="dcterms:W3CDTF">2024-10-06T09:15:51Z</dcterms:created>
  <dcterms:modified xsi:type="dcterms:W3CDTF">2024-10-06T09:41:59Z</dcterms:modified>
</cp:coreProperties>
</file>