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8" autoAdjust="0"/>
    <p:restoredTop sz="94660"/>
  </p:normalViewPr>
  <p:slideViewPr>
    <p:cSldViewPr snapToGrid="0">
      <p:cViewPr varScale="1">
        <p:scale>
          <a:sx n="96" d="100"/>
          <a:sy n="96" d="100"/>
        </p:scale>
        <p:origin x="2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48EA-00A5-4A4F-9A8A-24E711EE9579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9A69-6E55-4B34-A4D3-202B127F7A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109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48EA-00A5-4A4F-9A8A-24E711EE9579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9A69-6E55-4B34-A4D3-202B127F7A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301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48EA-00A5-4A4F-9A8A-24E711EE9579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9A69-6E55-4B34-A4D3-202B127F7A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18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48EA-00A5-4A4F-9A8A-24E711EE9579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9A69-6E55-4B34-A4D3-202B127F7A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458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48EA-00A5-4A4F-9A8A-24E711EE9579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9A69-6E55-4B34-A4D3-202B127F7A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652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48EA-00A5-4A4F-9A8A-24E711EE9579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9A69-6E55-4B34-A4D3-202B127F7A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66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48EA-00A5-4A4F-9A8A-24E711EE9579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9A69-6E55-4B34-A4D3-202B127F7A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952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48EA-00A5-4A4F-9A8A-24E711EE9579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9A69-6E55-4B34-A4D3-202B127F7A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424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48EA-00A5-4A4F-9A8A-24E711EE9579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9A69-6E55-4B34-A4D3-202B127F7A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91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48EA-00A5-4A4F-9A8A-24E711EE9579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9A69-6E55-4B34-A4D3-202B127F7A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60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48EA-00A5-4A4F-9A8A-24E711EE9579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9A69-6E55-4B34-A4D3-202B127F7A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9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D48EA-00A5-4A4F-9A8A-24E711EE9579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B9A69-6E55-4B34-A4D3-202B127F7A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482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829865" y="1960505"/>
            <a:ext cx="1052597" cy="36933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 fontAlgn="b"/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P. typical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829865" y="2635343"/>
            <a:ext cx="159139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 fontAlgn="b"/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O. </a:t>
            </a:r>
            <a:r>
              <a:rPr lang="en-GB" dirty="0" err="1">
                <a:solidFill>
                  <a:srgbClr val="000000"/>
                </a:solidFill>
                <a:latin typeface="Calibri" panose="020F0502020204030204" pitchFamily="34" charset="0"/>
              </a:rPr>
              <a:t>dolichroides</a:t>
            </a:r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29865" y="3369187"/>
            <a:ext cx="655757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O. </a:t>
            </a:r>
            <a:r>
              <a:rPr lang="fr-FR" dirty="0" err="1"/>
              <a:t>sp</a:t>
            </a:r>
            <a:endParaRPr lang="en-GB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8819A2C4-3358-B743-A7BE-C68A876C35EC}"/>
              </a:ext>
            </a:extLst>
          </p:cNvPr>
          <p:cNvGrpSpPr/>
          <p:nvPr/>
        </p:nvGrpSpPr>
        <p:grpSpPr>
          <a:xfrm>
            <a:off x="2781259" y="1985462"/>
            <a:ext cx="3900365" cy="2746649"/>
            <a:chOff x="1527550" y="1485518"/>
            <a:chExt cx="3900365" cy="2746649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 rotWithShape="1">
            <a:blip r:embed="rId2"/>
            <a:srcRect l="7561" t="9155" r="57716" b="84687"/>
            <a:stretch/>
          </p:blipFill>
          <p:spPr>
            <a:xfrm>
              <a:off x="1801074" y="1561049"/>
              <a:ext cx="1246902" cy="415664"/>
            </a:xfrm>
            <a:prstGeom prst="rect">
              <a:avLst/>
            </a:prstGeom>
          </p:spPr>
        </p:pic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2"/>
            <a:srcRect l="59260" t="9031" r="-156" b="84811"/>
            <a:stretch/>
          </p:blipFill>
          <p:spPr>
            <a:xfrm>
              <a:off x="3588495" y="1485518"/>
              <a:ext cx="1468576" cy="415664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 rotWithShape="1">
            <a:blip r:embed="rId2"/>
            <a:srcRect l="7717" t="14080" r="58332" b="78121"/>
            <a:stretch/>
          </p:blipFill>
          <p:spPr>
            <a:xfrm>
              <a:off x="1801074" y="2093692"/>
              <a:ext cx="1219180" cy="526432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 rotWithShape="1">
            <a:blip r:embed="rId2"/>
            <a:srcRect l="63039" t="14080" r="1" b="77710"/>
            <a:stretch/>
          </p:blipFill>
          <p:spPr>
            <a:xfrm>
              <a:off x="3616566" y="2079820"/>
              <a:ext cx="1327234" cy="554176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 rotWithShape="1">
            <a:blip r:embed="rId2"/>
            <a:srcRect l="10378" t="21060" r="59528" b="71961"/>
            <a:stretch/>
          </p:blipFill>
          <p:spPr>
            <a:xfrm>
              <a:off x="1939578" y="2883800"/>
              <a:ext cx="1080676" cy="471082"/>
            </a:xfrm>
            <a:prstGeom prst="rect">
              <a:avLst/>
            </a:prstGeom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 rotWithShape="1">
            <a:blip r:embed="rId2"/>
            <a:srcRect l="63507" t="21122" b="71551"/>
            <a:stretch/>
          </p:blipFill>
          <p:spPr>
            <a:xfrm>
              <a:off x="3598613" y="2842365"/>
              <a:ext cx="1310464" cy="494572"/>
            </a:xfrm>
            <a:prstGeom prst="rect">
              <a:avLst/>
            </a:prstGeom>
          </p:spPr>
        </p:pic>
        <p:pic>
          <p:nvPicPr>
            <p:cNvPr id="17" name="Image 16"/>
            <p:cNvPicPr>
              <a:picLocks noChangeAspect="1"/>
            </p:cNvPicPr>
            <p:nvPr/>
          </p:nvPicPr>
          <p:blipFill rotWithShape="1">
            <a:blip r:embed="rId2"/>
            <a:srcRect l="59189" t="33785" r="1" b="57530"/>
            <a:stretch/>
          </p:blipFill>
          <p:spPr>
            <a:xfrm>
              <a:off x="3962400" y="3623505"/>
              <a:ext cx="1465515" cy="586249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 rotWithShape="1">
            <a:blip r:embed="rId2"/>
            <a:srcRect l="-1448" t="33785" r="44057" b="56865"/>
            <a:stretch/>
          </p:blipFill>
          <p:spPr>
            <a:xfrm>
              <a:off x="1527550" y="3601094"/>
              <a:ext cx="2060945" cy="631073"/>
            </a:xfrm>
            <a:prstGeom prst="rect">
              <a:avLst/>
            </a:prstGeom>
          </p:spPr>
        </p:pic>
      </p:grpSp>
      <p:sp>
        <p:nvSpPr>
          <p:cNvPr id="21" name="ZoneTexte 20"/>
          <p:cNvSpPr txBox="1"/>
          <p:nvPr/>
        </p:nvSpPr>
        <p:spPr>
          <a:xfrm>
            <a:off x="829865" y="4253207"/>
            <a:ext cx="955454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rgbClr val="000000"/>
                </a:solidFill>
                <a:latin typeface="Calibri" panose="020F0502020204030204" pitchFamily="34" charset="0"/>
              </a:rPr>
              <a:t>R.regina</a:t>
            </a:r>
            <a:endParaRPr lang="en-GB" dirty="0"/>
          </a:p>
        </p:txBody>
      </p:sp>
      <p:sp>
        <p:nvSpPr>
          <p:cNvPr id="23" name="ZoneTexte 22"/>
          <p:cNvSpPr txBox="1"/>
          <p:nvPr/>
        </p:nvSpPr>
        <p:spPr>
          <a:xfrm>
            <a:off x="3193287" y="1153906"/>
            <a:ext cx="923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Femelle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5252525" y="1167835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</a:t>
            </a:r>
            <a:r>
              <a:rPr lang="fr-FR" smtClean="0"/>
              <a:t>âle</a:t>
            </a:r>
            <a:endParaRPr lang="en-GB" dirty="0"/>
          </a:p>
        </p:txBody>
      </p:sp>
      <p:sp>
        <p:nvSpPr>
          <p:cNvPr id="25" name="ZoneTexte 24"/>
          <p:cNvSpPr txBox="1"/>
          <p:nvPr/>
        </p:nvSpPr>
        <p:spPr>
          <a:xfrm>
            <a:off x="829865" y="1167835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espèces</a:t>
            </a:r>
            <a:endParaRPr lang="en-GB" dirty="0"/>
          </a:p>
        </p:txBody>
      </p:sp>
      <p:sp>
        <p:nvSpPr>
          <p:cNvPr id="28" name="ZoneTexte 27"/>
          <p:cNvSpPr txBox="1"/>
          <p:nvPr/>
        </p:nvSpPr>
        <p:spPr>
          <a:xfrm>
            <a:off x="741320" y="5147200"/>
            <a:ext cx="1336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Photos 1 à 8</a:t>
            </a:r>
            <a:endParaRPr lang="en-GB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57FF33D-04E7-194E-8478-2E0A278802D3}"/>
              </a:ext>
            </a:extLst>
          </p:cNvPr>
          <p:cNvSpPr txBox="1"/>
          <p:nvPr/>
        </p:nvSpPr>
        <p:spPr>
          <a:xfrm>
            <a:off x="741320" y="5419025"/>
            <a:ext cx="5716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Tous ces animaux sont élevés sur des </a:t>
            </a:r>
            <a:r>
              <a:rPr lang="fr-FR"/>
              <a:t>bactéries </a:t>
            </a:r>
            <a:r>
              <a:rPr lang="fr-FR" i="1"/>
              <a:t>E. </a:t>
            </a:r>
            <a:r>
              <a:rPr lang="fr-FR" i="1" dirty="0"/>
              <a:t>coli </a:t>
            </a:r>
            <a:r>
              <a:rPr lang="fr-FR" dirty="0"/>
              <a:t>OP50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5499-35B1-CF44-A34D-24FABFA6F91C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144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t="11206" b="71612"/>
          <a:stretch/>
        </p:blipFill>
        <p:spPr>
          <a:xfrm>
            <a:off x="1076717" y="808726"/>
            <a:ext cx="3291750" cy="436729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l="35863" t="75569" r="6506" b="6176"/>
          <a:stretch/>
        </p:blipFill>
        <p:spPr>
          <a:xfrm>
            <a:off x="1949046" y="3886756"/>
            <a:ext cx="1897040" cy="46402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27819" t="37248" r="9161" b="47718"/>
          <a:stretch/>
        </p:blipFill>
        <p:spPr>
          <a:xfrm>
            <a:off x="1685362" y="2175159"/>
            <a:ext cx="2074460" cy="38213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t="90629"/>
          <a:stretch/>
        </p:blipFill>
        <p:spPr>
          <a:xfrm>
            <a:off x="3670219" y="2335448"/>
            <a:ext cx="3291750" cy="238199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686065" y="315750"/>
            <a:ext cx="5252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Photographie d’un </a:t>
            </a:r>
            <a:r>
              <a:rPr lang="fr-FR" i="1" dirty="0"/>
              <a:t>C. elegans </a:t>
            </a:r>
            <a:r>
              <a:rPr lang="fr-FR" dirty="0"/>
              <a:t>adulte femelle contrôle</a:t>
            </a:r>
            <a:endParaRPr lang="en-GB" dirty="0"/>
          </a:p>
        </p:txBody>
      </p:sp>
      <p:sp>
        <p:nvSpPr>
          <p:cNvPr id="8" name="ZoneTexte 7"/>
          <p:cNvSpPr txBox="1"/>
          <p:nvPr/>
        </p:nvSpPr>
        <p:spPr>
          <a:xfrm>
            <a:off x="686065" y="1627394"/>
            <a:ext cx="4877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Photographie d’un </a:t>
            </a:r>
            <a:r>
              <a:rPr lang="fr-FR" i="1" dirty="0"/>
              <a:t>C. elegans </a:t>
            </a:r>
            <a:r>
              <a:rPr lang="fr-FR" dirty="0"/>
              <a:t>adulte femelle </a:t>
            </a:r>
            <a:r>
              <a:rPr lang="fr-FR" i="1" dirty="0"/>
              <a:t>daf-2</a:t>
            </a:r>
            <a:endParaRPr lang="en-GB" i="1" dirty="0"/>
          </a:p>
        </p:txBody>
      </p:sp>
      <p:sp>
        <p:nvSpPr>
          <p:cNvPr id="10" name="ZoneTexte 9"/>
          <p:cNvSpPr txBox="1"/>
          <p:nvPr/>
        </p:nvSpPr>
        <p:spPr>
          <a:xfrm>
            <a:off x="686065" y="3205819"/>
            <a:ext cx="4908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Photographie d’un </a:t>
            </a:r>
            <a:r>
              <a:rPr lang="fr-FR" i="1" dirty="0"/>
              <a:t>C. elegans </a:t>
            </a:r>
            <a:r>
              <a:rPr lang="fr-FR" dirty="0"/>
              <a:t>adulte femelle </a:t>
            </a:r>
            <a:r>
              <a:rPr lang="fr-FR" i="1" dirty="0"/>
              <a:t>dpy-5</a:t>
            </a:r>
            <a:endParaRPr lang="en-GB" i="1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/>
          <a:srcRect l="42642" t="91069"/>
          <a:stretch/>
        </p:blipFill>
        <p:spPr>
          <a:xfrm>
            <a:off x="5073889" y="4076424"/>
            <a:ext cx="1888080" cy="22701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/>
          <a:srcRect t="90629"/>
          <a:stretch/>
        </p:blipFill>
        <p:spPr>
          <a:xfrm>
            <a:off x="3670219" y="1161199"/>
            <a:ext cx="3291750" cy="238199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552245" y="5883375"/>
            <a:ext cx="5716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Tous ces animaux sont élevés sur des bactéries </a:t>
            </a:r>
            <a:r>
              <a:rPr lang="fr-FR" i="1" dirty="0"/>
              <a:t>E. coli </a:t>
            </a:r>
            <a:r>
              <a:rPr lang="fr-FR" dirty="0"/>
              <a:t>OP50</a:t>
            </a:r>
            <a:endParaRPr lang="en-GB" dirty="0"/>
          </a:p>
        </p:txBody>
      </p:sp>
      <p:sp>
        <p:nvSpPr>
          <p:cNvPr id="16" name="ZoneTexte 15"/>
          <p:cNvSpPr txBox="1"/>
          <p:nvPr/>
        </p:nvSpPr>
        <p:spPr>
          <a:xfrm>
            <a:off x="7184190" y="841430"/>
            <a:ext cx="91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Photo 9</a:t>
            </a:r>
            <a:endParaRPr lang="en-GB" dirty="0"/>
          </a:p>
        </p:txBody>
      </p:sp>
      <p:sp>
        <p:nvSpPr>
          <p:cNvPr id="17" name="ZoneTexte 16"/>
          <p:cNvSpPr txBox="1"/>
          <p:nvPr/>
        </p:nvSpPr>
        <p:spPr>
          <a:xfrm>
            <a:off x="7184190" y="2192403"/>
            <a:ext cx="1030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Photo 10</a:t>
            </a:r>
            <a:endParaRPr lang="en-GB" dirty="0"/>
          </a:p>
        </p:txBody>
      </p:sp>
      <p:sp>
        <p:nvSpPr>
          <p:cNvPr id="18" name="ZoneTexte 17"/>
          <p:cNvSpPr txBox="1"/>
          <p:nvPr/>
        </p:nvSpPr>
        <p:spPr>
          <a:xfrm>
            <a:off x="7184190" y="3934102"/>
            <a:ext cx="1030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Photo 11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5499-35B1-CF44-A34D-24FABFA6F91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1737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73</Words>
  <Application>Microsoft Office PowerPoint</Application>
  <PresentationFormat>Affichage à l'écran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natalia</dc:creator>
  <cp:lastModifiedBy>natalia</cp:lastModifiedBy>
  <cp:revision>2</cp:revision>
  <dcterms:created xsi:type="dcterms:W3CDTF">2019-02-19T17:55:08Z</dcterms:created>
  <dcterms:modified xsi:type="dcterms:W3CDTF">2022-09-29T19:23:05Z</dcterms:modified>
</cp:coreProperties>
</file>