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87" r:id="rId4"/>
    <p:sldId id="288" r:id="rId5"/>
    <p:sldId id="289" r:id="rId6"/>
    <p:sldId id="263" r:id="rId7"/>
    <p:sldId id="258" r:id="rId8"/>
    <p:sldId id="259" r:id="rId9"/>
    <p:sldId id="260" r:id="rId10"/>
    <p:sldId id="262" r:id="rId11"/>
    <p:sldId id="261" r:id="rId12"/>
    <p:sldId id="264" r:id="rId13"/>
    <p:sldId id="265" r:id="rId14"/>
    <p:sldId id="273" r:id="rId15"/>
    <p:sldId id="276" r:id="rId16"/>
    <p:sldId id="266" r:id="rId17"/>
    <p:sldId id="286" r:id="rId18"/>
    <p:sldId id="277" r:id="rId19"/>
    <p:sldId id="291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71" r:id="rId28"/>
    <p:sldId id="272" r:id="rId29"/>
    <p:sldId id="290" r:id="rId30"/>
    <p:sldId id="284" r:id="rId31"/>
  </p:sldIdLst>
  <p:sldSz cx="12192000" cy="6858000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1" d="100"/>
          <a:sy n="61" d="100"/>
        </p:scale>
        <p:origin x="62" y="293"/>
      </p:cViewPr>
      <p:guideLst/>
    </p:cSldViewPr>
  </p:slideViewPr>
  <p:outlineViewPr>
    <p:cViewPr>
      <p:scale>
        <a:sx n="33" d="100"/>
        <a:sy n="33" d="100"/>
      </p:scale>
      <p:origin x="0" y="-1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1905-4A3E-4183-8920-49972D5A8358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34AA-553E-4B7B-8400-2400815079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9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0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8EF38-170E-4678-B2EA-D799442687DC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pp.pix.fr/recuperer-mon-comp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EC5482-DCE6-41F9-93F8-184773C0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9" y="605501"/>
            <a:ext cx="6262868" cy="5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4B8D9-D463-47DC-BE0D-7348E561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PIX porte sur 16 compétences avec 8</a:t>
            </a:r>
            <a:r>
              <a:rPr lang="fr-FR" baseline="0" dirty="0"/>
              <a:t> niveaux par domaine (8 PIX par niveau)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A8194-45C2-4C5E-AB0A-C2240BDC2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DCBB1A-677A-456B-BB8A-6B7BB0E3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4" y="1588377"/>
            <a:ext cx="9641711" cy="50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D565D-6DE8-4F47-AD4D-61FDC985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passer la certification, il faut le</a:t>
            </a:r>
            <a:r>
              <a:rPr lang="fr-FR" baseline="0" dirty="0"/>
              <a:t> niveau 1 dans 5 compétences de 3 domaines différents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A9E70-19CE-48DC-B8A9-74BCEB62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B72E0D-0979-410F-8AA8-42D663C4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618"/>
            <a:ext cx="11991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4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A7D1C-7A6E-4B6D-AB58-83645A4E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avez le droit d’aller sur internet! Vous</a:t>
            </a:r>
            <a:r>
              <a:rPr lang="fr-FR" baseline="0" dirty="0"/>
              <a:t> devez même souvent le faire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E5CF7-939C-4DAA-AA5A-3E5C4A7F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3AF50D-F6C3-4F4A-924C-1E593DC0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86" y="2036783"/>
            <a:ext cx="81534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9E9BD-3B3D-4C63-9842-C5D6F888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639608" cy="1028630"/>
          </a:xfrm>
        </p:spPr>
        <p:txBody>
          <a:bodyPr>
            <a:noAutofit/>
          </a:bodyPr>
          <a:lstStyle/>
          <a:p>
            <a:r>
              <a:rPr lang="fr-FR" sz="3200" dirty="0"/>
              <a:t>Seule contrainte: pas de communication (en ligne ou sur place)</a:t>
            </a:r>
            <a:br>
              <a:rPr lang="fr-FR" sz="3200" dirty="0"/>
            </a:br>
            <a:r>
              <a:rPr lang="fr-FR" sz="3200" dirty="0"/>
              <a:t>Et pas de site de solution en ligne responserapide.com ou autre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16834-C8FA-469A-9A37-2D1D1C88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25308B-4528-A4B7-B71F-A61DCDBB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69" y="1542994"/>
            <a:ext cx="7141072" cy="50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0D35E-128E-427F-A8A7-3AA3F101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Pour certaines questions, vous ne pouvez pas utiliser internet (</a:t>
            </a:r>
            <a:r>
              <a:rPr lang="fr-FR" sz="3600" b="1" u="sng" dirty="0"/>
              <a:t>vous échouez la question si vous cliquez sur un autre onglet/fenêtre</a:t>
            </a:r>
            <a:r>
              <a:rPr lang="fr-FR" sz="36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AB5859-3412-4E95-B31D-04F8B91E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6F4581-48B1-41DD-8AF5-1B0E51CB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30" y="1642851"/>
            <a:ext cx="84201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9E90E-7E9C-4D9D-97ED-0B8C213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la fin de l’année (avril), vous passez la certification, il faudra être au moins niveau 1 dans 5 compétences d’ici là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6CBF-448F-4AE3-A219-44B77CA4B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C1F0F-3E12-40AD-A853-78BD35AC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618"/>
            <a:ext cx="11991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8563F-9667-4F36-A809-0855D70E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L’IUT fait</a:t>
            </a:r>
            <a:r>
              <a:rPr lang="fr-FR" sz="3600" baseline="0" dirty="0"/>
              <a:t> passer la certification à la fin de l’année, vous commencez votre positionnement aujourd’hui pour le continuer chez vous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A57AA-5A84-4EFF-95FD-526E2F122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F40BA6-1E5C-4668-AF70-E9127FA0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73" y="1898556"/>
            <a:ext cx="5361424" cy="40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C1281-F154-D9D3-3F62-EAFBC439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78132"/>
          </a:xfrm>
        </p:spPr>
        <p:txBody>
          <a:bodyPr>
            <a:noAutofit/>
          </a:bodyPr>
          <a:lstStyle/>
          <a:p>
            <a:r>
              <a:rPr lang="fr-FR" sz="3600" dirty="0"/>
              <a:t>Au bout d’un certain nombre de questions, </a:t>
            </a:r>
            <a:r>
              <a:rPr lang="fr-FR" sz="3600" dirty="0" err="1"/>
              <a:t>PiX</a:t>
            </a:r>
            <a:r>
              <a:rPr lang="fr-FR" sz="3600" dirty="0"/>
              <a:t> considère votre niveau comme évalué. Si vous n’</a:t>
            </a:r>
            <a:r>
              <a:rPr lang="fr-FR" sz="3600" dirty="0" err="1"/>
              <a:t>etes</a:t>
            </a:r>
            <a:r>
              <a:rPr lang="fr-FR" sz="3600" dirty="0"/>
              <a:t> pas satisfait de votre niveau sur une compétence, vous pouvez la réinitialiser au bout de 8 jours.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6256F3-F448-8722-6057-8C291650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0472D4-3AE3-CA5E-131F-FC5B94F1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325" y="2307690"/>
            <a:ext cx="4162391" cy="426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62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BA14D-3574-484A-AFB1-98DB0671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7" y="286603"/>
            <a:ext cx="10058400" cy="1450757"/>
          </a:xfrm>
        </p:spPr>
        <p:txBody>
          <a:bodyPr>
            <a:noAutofit/>
          </a:bodyPr>
          <a:lstStyle/>
          <a:p>
            <a:r>
              <a:rPr lang="fr-FR" sz="3200" dirty="0"/>
              <a:t>Lors de la certification, la difficulté d’une question est déterminée par la réponse du candidat à la question précédente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14DBF-AA71-4BB1-ACDB-DC9536F6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FFE8ED-1B47-6DE3-3941-9976F24B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" y="2138090"/>
            <a:ext cx="12192000" cy="40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2EC23-4079-05BB-654E-B9C14DF3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La certification dure 1h45 pour 32 questions, c’est long! Il faut 20 questions pour être certifié et répondre à toutes les questions donne un bonus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56658C-3BC5-1977-02FA-288BF342B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C60E67-6B5D-D54B-EA2E-7237A970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91086"/>
            <a:ext cx="10630949" cy="27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A0908-7A30-476D-AC24-05FBE762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PIX est une certification nationale pour les compétences numériques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B415A-258C-4D8B-970D-C87CFC05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587232-B9AC-434E-8CC5-AECE5B88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734"/>
            <a:ext cx="12192000" cy="41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F43E6-EED9-4746-9CAF-443CA0F6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Les questions de la certification sont très proches des questions de positionnement, d’où l’intérêt de monter chaque compétence avec les parcours pour s’entrainer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22623F-E1C2-402E-923E-D8937FEA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12" y="1696901"/>
            <a:ext cx="4196908" cy="308344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2C524B-FE20-09C4-193E-16658379B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31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BB164-D412-41C2-9DF2-49F0382C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la fin du semestre, examen sur </a:t>
            </a:r>
            <a:r>
              <a:rPr lang="fr-FR" dirty="0" err="1"/>
              <a:t>PiX</a:t>
            </a:r>
            <a:r>
              <a:rPr lang="fr-FR" dirty="0"/>
              <a:t>: à partir d’un compte vide, monter le plus possible 4 domaines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08A11-1FE3-425C-BCA9-A328AAF6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FCF439-2E84-4D3D-9A7A-55002E69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58253"/>
            <a:ext cx="9684632" cy="3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21B4-3233-47D1-9875-20B2AB0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Imposé: prendre la compétence Traiter des données (Excel) et la compétence Développer des documents textuels (Word)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468E0E-7FF1-4549-BE5A-06F6E54D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7" y="3166851"/>
            <a:ext cx="20764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roix 7">
            <a:extLst>
              <a:ext uri="{FF2B5EF4-FFF2-40B4-BE49-F238E27FC236}">
                <a16:creationId xmlns:a16="http://schemas.microsoft.com/office/drawing/2014/main" id="{3296F969-C7E6-4536-80F8-946E0DEEB096}"/>
              </a:ext>
            </a:extLst>
          </p:cNvPr>
          <p:cNvSpPr/>
          <p:nvPr/>
        </p:nvSpPr>
        <p:spPr>
          <a:xfrm>
            <a:off x="3366655" y="3561272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>
            <a:extLst>
              <a:ext uri="{FF2B5EF4-FFF2-40B4-BE49-F238E27FC236}">
                <a16:creationId xmlns:a16="http://schemas.microsoft.com/office/drawing/2014/main" id="{E3DF7824-B694-4035-A94E-8FA4EDD14546}"/>
              </a:ext>
            </a:extLst>
          </p:cNvPr>
          <p:cNvSpPr/>
          <p:nvPr/>
        </p:nvSpPr>
        <p:spPr>
          <a:xfrm>
            <a:off x="3349467" y="4715183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65B12B-CEE7-45C3-AC1E-74D1D99F3FAC}"/>
              </a:ext>
            </a:extLst>
          </p:cNvPr>
          <p:cNvSpPr txBox="1"/>
          <p:nvPr/>
        </p:nvSpPr>
        <p:spPr>
          <a:xfrm>
            <a:off x="4246417" y="4715183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 au choix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AE34E8-AD75-B0CA-5168-66D186C6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8" y="1716530"/>
            <a:ext cx="2150899" cy="136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7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21B4-3233-47D1-9875-20B2AB0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Montez au maximum ces 6 compétences en 1h! Vous pouvez vous entrainer sur votre compte (ou sur un compte vide) d’ici là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3B582C8-373F-0572-4EBC-1109D8BD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7" y="3166851"/>
            <a:ext cx="20764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roix 14">
            <a:extLst>
              <a:ext uri="{FF2B5EF4-FFF2-40B4-BE49-F238E27FC236}">
                <a16:creationId xmlns:a16="http://schemas.microsoft.com/office/drawing/2014/main" id="{447AFE11-43AF-9298-7AF9-B7BF01134DA5}"/>
              </a:ext>
            </a:extLst>
          </p:cNvPr>
          <p:cNvSpPr/>
          <p:nvPr/>
        </p:nvSpPr>
        <p:spPr>
          <a:xfrm>
            <a:off x="3366655" y="3561272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roix 15">
            <a:extLst>
              <a:ext uri="{FF2B5EF4-FFF2-40B4-BE49-F238E27FC236}">
                <a16:creationId xmlns:a16="http://schemas.microsoft.com/office/drawing/2014/main" id="{D1258D7D-151D-624F-57F3-D0616DF49D17}"/>
              </a:ext>
            </a:extLst>
          </p:cNvPr>
          <p:cNvSpPr/>
          <p:nvPr/>
        </p:nvSpPr>
        <p:spPr>
          <a:xfrm>
            <a:off x="3349467" y="4715183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6F20BB-1223-8547-5AA7-3D2DBBEED44E}"/>
              </a:ext>
            </a:extLst>
          </p:cNvPr>
          <p:cNvSpPr txBox="1"/>
          <p:nvPr/>
        </p:nvSpPr>
        <p:spPr>
          <a:xfrm>
            <a:off x="4246417" y="4715183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 au choix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177B248-3A5B-0941-F681-A3619A4A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8" y="1716530"/>
            <a:ext cx="2150899" cy="136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33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neau d'interdiction ChatGPT isolé | Vecteur Premium">
            <a:extLst>
              <a:ext uri="{FF2B5EF4-FFF2-40B4-BE49-F238E27FC236}">
                <a16:creationId xmlns:a16="http://schemas.microsoft.com/office/drawing/2014/main" id="{08FF8EBC-A9DC-E82C-ACD2-D151897CB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1" b="14391"/>
          <a:stretch/>
        </p:blipFill>
        <p:spPr bwMode="auto">
          <a:xfrm>
            <a:off x="5821498" y="1737360"/>
            <a:ext cx="6354132" cy="44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Lors de l’examen et de la certification, vous </a:t>
            </a:r>
            <a:r>
              <a:rPr lang="fr-FR" sz="3200" b="1" u="sng" dirty="0"/>
              <a:t>devez utiliser les ordinateurs de l’IUT </a:t>
            </a:r>
            <a:r>
              <a:rPr lang="fr-FR" sz="3200" dirty="0"/>
              <a:t>et l’utilisation des téléphones est interdit. Une extension de navigateur </a:t>
            </a:r>
            <a:r>
              <a:rPr lang="fr-FR" sz="3200" dirty="0" err="1"/>
              <a:t>empeche</a:t>
            </a:r>
            <a:r>
              <a:rPr lang="fr-FR" sz="3200" dirty="0"/>
              <a:t> l’utilisation des sites interdits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42" y="1812838"/>
            <a:ext cx="4056256" cy="40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79B40-E386-4BC2-A96C-43FC4A33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la fin du semestre, finir et transmettre les parcours « Création de Contenu » et « Protection et sécurité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FC7D8-4F7C-4754-880C-C43327F6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864256-2FE9-464C-90EB-DAA5E37B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03" y="1676189"/>
            <a:ext cx="48291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AF1B0-BB24-4143-AC89-F7717F97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PiX</a:t>
            </a:r>
            <a:r>
              <a:rPr lang="fr-FR" dirty="0"/>
              <a:t> donne 2 notes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117E3-EFB5-44FB-952A-C12B511F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C23B27-11D3-4428-ACE0-CB20C7910265}"/>
              </a:ext>
            </a:extLst>
          </p:cNvPr>
          <p:cNvSpPr txBox="1"/>
          <p:nvPr/>
        </p:nvSpPr>
        <p:spPr>
          <a:xfrm>
            <a:off x="5094510" y="2014359"/>
            <a:ext cx="38903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 des parcours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E5F646-8EF2-46DA-978E-447BDD2A4841}"/>
              </a:ext>
            </a:extLst>
          </p:cNvPr>
          <p:cNvSpPr txBox="1"/>
          <p:nvPr/>
        </p:nvSpPr>
        <p:spPr>
          <a:xfrm>
            <a:off x="3960331" y="5331137"/>
            <a:ext cx="34729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 de l’examen (somme des niveaux)</a:t>
            </a:r>
          </a:p>
        </p:txBody>
      </p:sp>
      <p:sp>
        <p:nvSpPr>
          <p:cNvPr id="10" name="Flèche : courbe vers la gauche 9">
            <a:extLst>
              <a:ext uri="{FF2B5EF4-FFF2-40B4-BE49-F238E27FC236}">
                <a16:creationId xmlns:a16="http://schemas.microsoft.com/office/drawing/2014/main" id="{9B852054-1F2F-4328-8D67-36BA33B6AC0B}"/>
              </a:ext>
            </a:extLst>
          </p:cNvPr>
          <p:cNvSpPr/>
          <p:nvPr/>
        </p:nvSpPr>
        <p:spPr>
          <a:xfrm>
            <a:off x="8984815" y="2184036"/>
            <a:ext cx="643298" cy="2290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50C1B45A-40C8-4888-A1BB-727A2376BEF8}"/>
              </a:ext>
            </a:extLst>
          </p:cNvPr>
          <p:cNvSpPr/>
          <p:nvPr/>
        </p:nvSpPr>
        <p:spPr>
          <a:xfrm flipH="1" flipV="1">
            <a:off x="3128657" y="3626426"/>
            <a:ext cx="831674" cy="21157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9C02D36-F0FA-314B-3CC3-9898616B9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437471"/>
              </p:ext>
            </p:extLst>
          </p:nvPr>
        </p:nvGraphicFramePr>
        <p:xfrm>
          <a:off x="3960331" y="2720299"/>
          <a:ext cx="5024485" cy="22742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28786">
                  <a:extLst>
                    <a:ext uri="{9D8B030D-6E8A-4147-A177-3AD203B41FA5}">
                      <a16:colId xmlns:a16="http://schemas.microsoft.com/office/drawing/2014/main" val="304998053"/>
                    </a:ext>
                  </a:extLst>
                </a:gridCol>
                <a:gridCol w="695699">
                  <a:extLst>
                    <a:ext uri="{9D8B030D-6E8A-4147-A177-3AD203B41FA5}">
                      <a16:colId xmlns:a16="http://schemas.microsoft.com/office/drawing/2014/main" val="2555897494"/>
                    </a:ext>
                  </a:extLst>
                </a:gridCol>
              </a:tblGrid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PPT+Word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TD4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5403608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QCM Excel – TD6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6738348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PIX – TD8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8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8397710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Parcours </a:t>
                      </a: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2616549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=Note CC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u="none" strike="noStrike" dirty="0">
                          <a:effectLst/>
                        </a:rPr>
                        <a:t>20</a:t>
                      </a:r>
                      <a:endParaRPr lang="fr-FR" sz="2800" b="1" u="none" strike="noStrike" dirty="0">
                        <a:effectLst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931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99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F3C71-4618-4D6E-BEB3-4F2E7584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3600" dirty="0"/>
            </a:br>
            <a:r>
              <a:rPr lang="fr-FR" sz="3600" dirty="0"/>
              <a:t>Vous créez</a:t>
            </a:r>
            <a:r>
              <a:rPr lang="fr-FR" sz="3600" baseline="0" dirty="0"/>
              <a:t> un compte sur</a:t>
            </a:r>
            <a:r>
              <a:rPr lang="fr-FR" sz="3600" dirty="0"/>
              <a:t> pix.fr </a:t>
            </a:r>
            <a:r>
              <a:rPr lang="fr-FR" sz="3600" b="1" u="sng" baseline="0" dirty="0"/>
              <a:t>avec votre mail personnel</a:t>
            </a:r>
            <a:r>
              <a:rPr lang="fr-FR" sz="3600" baseline="0" dirty="0"/>
              <a:t>,  commencez au</a:t>
            </a:r>
            <a:r>
              <a:rPr lang="fr-FR" sz="3600" dirty="0"/>
              <a:t> moins </a:t>
            </a:r>
            <a:r>
              <a:rPr lang="fr-FR" sz="3600" baseline="0" dirty="0"/>
              <a:t>les domaines:</a:t>
            </a: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6BF8AE-EC27-40A3-8BAE-32C4DBAB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87" y="1752728"/>
            <a:ext cx="34004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ABBB54-AF52-4355-9D6F-B975A5208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33" y="1756410"/>
            <a:ext cx="32766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C5D907-EE51-4C75-AB9B-E77DE12E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041" y="3647337"/>
            <a:ext cx="324802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A0EFB9-A0D6-4C94-BD24-980998B50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241" y="4188646"/>
            <a:ext cx="3044800" cy="191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C78A7C-D1F9-4802-8960-2851EEB53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108" y="4788967"/>
            <a:ext cx="32004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0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78D9E-6690-4BCF-BD0F-4C157EBD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A tout moment, n’hésitez pas a revenir au choix de domaine en appuyant sur Quitter, et commencer/continuer un autre domaine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B7BD0-2E5C-41E9-8F30-C430C7C2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9232EB-AFE4-4897-AF92-A849DC56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1" y="1845734"/>
            <a:ext cx="6504348" cy="327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8A0A35-6569-407F-A609-47B0CF17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89" y="3847447"/>
            <a:ext cx="4767470" cy="294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E0C323D-6563-45FD-ACDE-6E756FBDE02B}"/>
              </a:ext>
            </a:extLst>
          </p:cNvPr>
          <p:cNvSpPr/>
          <p:nvPr/>
        </p:nvSpPr>
        <p:spPr>
          <a:xfrm>
            <a:off x="5160723" y="1737360"/>
            <a:ext cx="2141951" cy="48629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B63E6844-95C7-421E-8C52-A2A03513C25E}"/>
              </a:ext>
            </a:extLst>
          </p:cNvPr>
          <p:cNvSpPr/>
          <p:nvPr/>
        </p:nvSpPr>
        <p:spPr>
          <a:xfrm rot="2392905">
            <a:off x="7199408" y="2266065"/>
            <a:ext cx="1701770" cy="1076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17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EC2E8-B889-6C99-D545-0822673F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778"/>
            <a:ext cx="10058400" cy="2641020"/>
          </a:xfrm>
        </p:spPr>
        <p:txBody>
          <a:bodyPr>
            <a:noAutofit/>
          </a:bodyPr>
          <a:lstStyle/>
          <a:p>
            <a:r>
              <a:rPr lang="fr-FR" sz="3600" dirty="0"/>
              <a:t>Pour ceux qui ont déjà un compte </a:t>
            </a:r>
            <a:r>
              <a:rPr lang="fr-FR" sz="3600" dirty="0" err="1"/>
              <a:t>PiX</a:t>
            </a:r>
            <a:r>
              <a:rPr lang="fr-FR" sz="3600" dirty="0"/>
              <a:t> depuis le Lycée, utilisez votre compte existant! Si vous ne vous en souvenez pas:</a:t>
            </a:r>
            <a:br>
              <a:rPr lang="fr-FR" sz="3600" dirty="0"/>
            </a:br>
            <a:r>
              <a:rPr lang="fr-FR" sz="3600" dirty="0">
                <a:hlinkClick r:id="rId2"/>
              </a:rPr>
              <a:t>https://app.pix.fr/recuperer-mon-compte</a:t>
            </a:r>
            <a:br>
              <a:rPr lang="fr-FR" sz="3600" dirty="0"/>
            </a:br>
            <a:r>
              <a:rPr lang="fr-FR" sz="3600" dirty="0"/>
              <a:t>(lien sur </a:t>
            </a:r>
            <a:r>
              <a:rPr lang="fr-FR" sz="3600" dirty="0" err="1"/>
              <a:t>eCampus</a:t>
            </a:r>
            <a:r>
              <a:rPr lang="fr-FR" sz="36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0DFF8-EFC9-5B49-E96A-EF638F10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4C23BB-02B6-5485-60E5-A8EDBEAF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45" y="2342833"/>
            <a:ext cx="6105035" cy="352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65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BB81-C3BF-1DE8-C34A-D2D9A3F2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auriez du le passer au lycée… </a:t>
            </a:r>
            <a:br>
              <a:rPr lang="fr-FR" dirty="0"/>
            </a:br>
            <a:r>
              <a:rPr lang="fr-FR" dirty="0"/>
              <a:t>Qui connait déjà? Qui ne connait pas?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1FEDD-61C6-65E3-5F3B-987106C2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7C1FB4-36BB-CACB-EBA7-91745017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2249978"/>
            <a:ext cx="12192000" cy="40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9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06C63-541D-4624-8AAB-9B5B8732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11940"/>
          </a:xfrm>
        </p:spPr>
        <p:txBody>
          <a:bodyPr>
            <a:noAutofit/>
          </a:bodyPr>
          <a:lstStyle/>
          <a:p>
            <a:r>
              <a:rPr lang="fr-FR" sz="3600" dirty="0"/>
              <a:t>1: Récupérez votre compte si vous en avez un</a:t>
            </a:r>
            <a:br>
              <a:rPr lang="fr-FR" sz="3600" dirty="0"/>
            </a:br>
            <a:r>
              <a:rPr lang="fr-FR" sz="3600" dirty="0"/>
              <a:t>2: Pour vous inscrire aux parcours, « entrer un code » </a:t>
            </a:r>
            <a:r>
              <a:rPr lang="fr-FR" sz="3600" b="0" i="0" dirty="0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EXHJUW411 et EVGMRM278</a:t>
            </a:r>
            <a:r>
              <a:rPr lang="fr-FR" sz="3600" dirty="0"/>
              <a:t>, puis remplir le formulaire avec votre numéro d’étudiant d’IUT 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D9D76A4-C7BD-7F94-CFA7-0A2E286E6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113" y="2372356"/>
            <a:ext cx="781377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CD8D95A-DCCD-8814-0B57-9B1B8E913B1B}"/>
              </a:ext>
            </a:extLst>
          </p:cNvPr>
          <p:cNvSpPr/>
          <p:nvPr/>
        </p:nvSpPr>
        <p:spPr>
          <a:xfrm>
            <a:off x="8680537" y="2198543"/>
            <a:ext cx="1377863" cy="88286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7210346-4C25-70BD-2B69-346BCD0BB110}"/>
              </a:ext>
            </a:extLst>
          </p:cNvPr>
          <p:cNvSpPr/>
          <p:nvPr/>
        </p:nvSpPr>
        <p:spPr>
          <a:xfrm>
            <a:off x="1609886" y="4558970"/>
            <a:ext cx="5365072" cy="229902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47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A52AD-1375-2008-0690-53314092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Si vous avez déjà un compte, vous allez le reprendre. </a:t>
            </a:r>
            <a:br>
              <a:rPr lang="fr-FR" sz="3600" dirty="0"/>
            </a:br>
            <a:r>
              <a:rPr lang="fr-FR" sz="3600" dirty="0"/>
              <a:t>Si vous avez déjà passez la certification, vous allez la repasser et vous ne pourrez que vous améliorer.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F655A-D1BE-47C7-C4BF-B1F70CD5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A31D12-3D5C-E956-FAB2-D11A99F0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34" y="1845734"/>
            <a:ext cx="6233732" cy="446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07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8CFC3-EF3B-6151-6228-89CE95ED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ceux qui ne connaissent pas…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ABFF1-2C56-C4AA-3A38-BC752251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635CE9-7A5A-E510-DA9C-6FE627E2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10319657" cy="40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B64D9-833C-4453-A5E4-878D7758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Les exercices sont pratiques: vous devez utiliser les logiciels de l’ordinateur</a:t>
            </a:r>
            <a:r>
              <a:rPr lang="fr-FR" sz="4000" baseline="0" dirty="0"/>
              <a:t> (Word, Excel, …)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AE49D-78D8-42C4-90AB-B5E45460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13CD6D-2380-4891-B157-12413112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5" y="1845734"/>
            <a:ext cx="9173901" cy="46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3A5DD-FA16-4FBC-83ED-CE9A4703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PIX est basé sur une série de tests pratiques dans 16 compétences regroupées en 5 domaines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05A42-6565-4AFF-891B-46BADD04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A4598E-34C1-48F5-B33A-5B00ED3E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7" y="1845734"/>
            <a:ext cx="10394066" cy="43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1FC4A-689D-490A-A1B2-B6BFA7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obtient</a:t>
            </a:r>
            <a:r>
              <a:rPr lang="fr-FR" baseline="0" dirty="0"/>
              <a:t> un maximum de 1024 PIX qu’il est possible de mettre sur un CV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217FD-0683-44B7-B923-B701DD76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C28E79-1FA1-483F-8317-8A8623C6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618" y="1845734"/>
            <a:ext cx="4043845" cy="40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16D7-2BD9-42AF-BF58-F2360AF3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score de PIX est certifié lors de Tests</a:t>
            </a:r>
            <a:r>
              <a:rPr lang="fr-FR" sz="3200" baseline="0" dirty="0"/>
              <a:t> en condition examen qui suivent le même modèle que les entrainements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E7E70-E314-44A1-85F4-B3C18764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D6543F-EAD4-4EE2-9785-7B553C52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31" y="2206484"/>
            <a:ext cx="72199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66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16359</TotalTime>
  <Words>678</Words>
  <Application>Microsoft Office PowerPoint</Application>
  <PresentationFormat>Grand écran</PresentationFormat>
  <Paragraphs>44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Rétrospective</vt:lpstr>
      <vt:lpstr>Présentation PowerPoint</vt:lpstr>
      <vt:lpstr>PIX est une certification nationale pour les compétences numériques</vt:lpstr>
      <vt:lpstr>Vous auriez du le passer au lycée…  Qui connait déjà? Qui ne connait pas?</vt:lpstr>
      <vt:lpstr>Si vous avez déjà un compte, vous allez le reprendre.  Si vous avez déjà passez la certification, vous allez la repasser et vous ne pourrez que vous améliorer.</vt:lpstr>
      <vt:lpstr>Pour ceux qui ne connaissent pas…</vt:lpstr>
      <vt:lpstr>Les exercices sont pratiques: vous devez utiliser les logiciels de l’ordinateur (Word, Excel, …)</vt:lpstr>
      <vt:lpstr>PIX est basé sur une série de tests pratiques dans 16 compétences regroupées en 5 domaines</vt:lpstr>
      <vt:lpstr>On obtient un maximum de 1024 PIX qu’il est possible de mettre sur un CV</vt:lpstr>
      <vt:lpstr>Le score de PIX est certifié lors de Tests en condition examen qui suivent le même modèle que les entrainements</vt:lpstr>
      <vt:lpstr>Le PIX porte sur 16 compétences avec 8 niveaux par domaine (8 PIX par niveau)</vt:lpstr>
      <vt:lpstr>Pour passer la certification, il faut le niveau 1 dans 5 compétences de 3 domaines différents</vt:lpstr>
      <vt:lpstr>Vous avez le droit d’aller sur internet! Vous devez même souvent le faire</vt:lpstr>
      <vt:lpstr>Seule contrainte: pas de communication (en ligne ou sur place) Et pas de site de solution en ligne responserapide.com ou autre</vt:lpstr>
      <vt:lpstr>Pour certaines questions, vous ne pouvez pas utiliser internet (vous échouez la question si vous cliquez sur un autre onglet/fenêtre)</vt:lpstr>
      <vt:lpstr>A la fin de l’année (avril), vous passez la certification, il faudra être au moins niveau 1 dans 5 compétences d’ici là</vt:lpstr>
      <vt:lpstr>L’IUT fait passer la certification à la fin de l’année, vous commencez votre positionnement aujourd’hui pour le continuer chez vous</vt:lpstr>
      <vt:lpstr>Au bout d’un certain nombre de questions, PiX considère votre niveau comme évalué. Si vous n’etes pas satisfait de votre niveau sur une compétence, vous pouvez la réinitialiser au bout de 8 jours. </vt:lpstr>
      <vt:lpstr>Lors de la certification, la difficulté d’une question est déterminée par la réponse du candidat à la question précédente</vt:lpstr>
      <vt:lpstr>La certification dure 1h45 pour 32 questions, c’est long! Il faut 20 questions pour être certifié et répondre à toutes les questions donne un bonus</vt:lpstr>
      <vt:lpstr>Les questions de la certification sont très proches des questions de positionnement, d’où l’intérêt de monter chaque compétence avec les parcours pour s’entrainer</vt:lpstr>
      <vt:lpstr>A la fin du semestre, examen sur PiX: à partir d’un compte vide, monter le plus possible 4 domaines</vt:lpstr>
      <vt:lpstr>Imposé: prendre la compétence Traiter des données (Excel) et la compétence Développer des documents textuels (Word) </vt:lpstr>
      <vt:lpstr>Montez au maximum ces 6 compétences en 1h! Vous pouvez vous entrainer sur votre compte (ou sur un compte vide) d’ici là</vt:lpstr>
      <vt:lpstr>Lors de l’examen et de la certification, vous devez utiliser les ordinateurs de l’IUT et l’utilisation des téléphones est interdit. Une extension de navigateur empeche l’utilisation des sites interdits</vt:lpstr>
      <vt:lpstr>Pour la fin du semestre, finir et transmettre les parcours « Création de Contenu » et « Protection et sécurité » </vt:lpstr>
      <vt:lpstr>PiX donne 2 notes </vt:lpstr>
      <vt:lpstr> Vous créez un compte sur pix.fr avec votre mail personnel,  commencez au moins les domaines:</vt:lpstr>
      <vt:lpstr>A tout moment, n’hésitez pas a revenir au choix de domaine en appuyant sur Quitter, et commencer/continuer un autre domaine</vt:lpstr>
      <vt:lpstr>Pour ceux qui ont déjà un compte PiX depuis le Lycée, utilisez votre compte existant! Si vous ne vous en souvenez pas: https://app.pix.fr/recuperer-mon-compte (lien sur eCampus)</vt:lpstr>
      <vt:lpstr>1: Récupérez votre compte si vous en avez un 2: Pour vous inscrire aux parcours, « entrer un code » EXHJUW411 et EVGMRM278, puis remplir le formulaire avec votre numéro d’étudiant d’IUT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D2: Être responsable à l’ère du numérique</dc:title>
  <dc:creator>Philippe</dc:creator>
  <cp:lastModifiedBy>Philippe Caillou</cp:lastModifiedBy>
  <cp:revision>46</cp:revision>
  <cp:lastPrinted>2013-04-15T09:37:25Z</cp:lastPrinted>
  <dcterms:created xsi:type="dcterms:W3CDTF">2013-03-27T14:42:59Z</dcterms:created>
  <dcterms:modified xsi:type="dcterms:W3CDTF">2024-10-03T08:52:48Z</dcterms:modified>
</cp:coreProperties>
</file>