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19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00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73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80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11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83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07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71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89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06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15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CC7C8-5577-4A92-B764-5A41212A43CA}" type="datetimeFigureOut">
              <a:rPr lang="fr-FR" smtClean="0"/>
              <a:t>30/09/2024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ECE79-A95A-4D99-A582-4D70B6995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07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TOPIC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Names</a:t>
            </a:r>
            <a:r>
              <a:rPr lang="fr-FR" dirty="0" smtClean="0"/>
              <a:t> of the team </a:t>
            </a:r>
            <a:r>
              <a:rPr lang="fr-FR" dirty="0" err="1" smtClean="0"/>
              <a:t>members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057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topic </a:t>
            </a:r>
            <a:r>
              <a:rPr lang="fr-FR" dirty="0" err="1" smtClean="0"/>
              <a:t>worth</a:t>
            </a:r>
            <a:r>
              <a:rPr lang="fr-FR" dirty="0" smtClean="0"/>
              <a:t> </a:t>
            </a:r>
            <a:r>
              <a:rPr lang="fr-FR" dirty="0" err="1" smtClean="0"/>
              <a:t>talking</a:t>
            </a:r>
            <a:r>
              <a:rPr lang="fr-FR" dirty="0" smtClean="0"/>
              <a:t> about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126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Examples</a:t>
            </a:r>
            <a:r>
              <a:rPr lang="fr-FR" dirty="0" smtClean="0"/>
              <a:t> of actions people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9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My</a:t>
            </a:r>
            <a:r>
              <a:rPr lang="fr-FR" dirty="0" smtClean="0"/>
              <a:t> sources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20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10 questions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904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TOPIC </vt:lpstr>
      <vt:lpstr>A topic worth talking about because </vt:lpstr>
      <vt:lpstr>Examples of actions people should take</vt:lpstr>
      <vt:lpstr>My sources </vt:lpstr>
      <vt:lpstr>10 questions </vt:lpstr>
    </vt:vector>
  </TitlesOfParts>
  <Company>UNIVERSITE PARIS 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</dc:title>
  <dc:creator>Sylvaine Perrichot</dc:creator>
  <cp:lastModifiedBy>Sylvaine Perrichot</cp:lastModifiedBy>
  <cp:revision>1</cp:revision>
  <dcterms:created xsi:type="dcterms:W3CDTF">2024-09-30T20:55:46Z</dcterms:created>
  <dcterms:modified xsi:type="dcterms:W3CDTF">2024-09-30T20:58:06Z</dcterms:modified>
</cp:coreProperties>
</file>