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365-5AFF-4325-B7E2-7A39325A1CD5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F06-75BC-48EB-8C56-6A4D717B3BF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19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365-5AFF-4325-B7E2-7A39325A1CD5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F06-75BC-48EB-8C56-6A4D717B3BF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11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365-5AFF-4325-B7E2-7A39325A1CD5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F06-75BC-48EB-8C56-6A4D717B3BF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2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365-5AFF-4325-B7E2-7A39325A1CD5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F06-75BC-48EB-8C56-6A4D717B3BF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33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365-5AFF-4325-B7E2-7A39325A1CD5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F06-75BC-48EB-8C56-6A4D717B3BF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05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365-5AFF-4325-B7E2-7A39325A1CD5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F06-75BC-48EB-8C56-6A4D717B3BF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7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365-5AFF-4325-B7E2-7A39325A1CD5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F06-75BC-48EB-8C56-6A4D717B3BF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34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365-5AFF-4325-B7E2-7A39325A1CD5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F06-75BC-48EB-8C56-6A4D717B3BF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03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365-5AFF-4325-B7E2-7A39325A1CD5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F06-75BC-48EB-8C56-6A4D717B3BF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1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365-5AFF-4325-B7E2-7A39325A1CD5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F06-75BC-48EB-8C56-6A4D717B3BF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84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E365-5AFF-4325-B7E2-7A39325A1CD5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9F06-75BC-48EB-8C56-6A4D717B3BF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04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DE365-5AFF-4325-B7E2-7A39325A1CD5}" type="datetimeFigureOut">
              <a:rPr lang="fr-FR" smtClean="0"/>
              <a:pPr/>
              <a:t>15/03/2016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39F06-75BC-48EB-8C56-6A4D717B3BF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85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03"/>
          <a:stretch/>
        </p:blipFill>
        <p:spPr bwMode="auto">
          <a:xfrm>
            <a:off x="1259632" y="476672"/>
            <a:ext cx="6552728" cy="477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69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0" b="58169"/>
          <a:stretch/>
        </p:blipFill>
        <p:spPr bwMode="auto">
          <a:xfrm>
            <a:off x="0" y="1262008"/>
            <a:ext cx="4571724" cy="281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0" t="48041"/>
          <a:stretch/>
        </p:blipFill>
        <p:spPr bwMode="auto">
          <a:xfrm>
            <a:off x="4355975" y="1210983"/>
            <a:ext cx="4782925" cy="365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99592" y="1194809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a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5004048" y="1194809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b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12274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35"/>
          <a:stretch/>
        </p:blipFill>
        <p:spPr bwMode="auto">
          <a:xfrm>
            <a:off x="863588" y="1196752"/>
            <a:ext cx="7416824" cy="335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8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53"/>
          <a:stretch/>
        </p:blipFill>
        <p:spPr bwMode="auto">
          <a:xfrm>
            <a:off x="539552" y="1042359"/>
            <a:ext cx="8141200" cy="3003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074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6805101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5740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Macintosh PowerPoint</Application>
  <PresentationFormat>Présentation à l'écran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Benoît Alunni</dc:creator>
  <cp:lastModifiedBy>Caroline Borday</cp:lastModifiedBy>
  <cp:revision>2</cp:revision>
  <dcterms:created xsi:type="dcterms:W3CDTF">2013-03-17T21:49:18Z</dcterms:created>
  <dcterms:modified xsi:type="dcterms:W3CDTF">2016-03-15T22:11:10Z</dcterms:modified>
</cp:coreProperties>
</file>