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23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E365-5AFF-4325-B7E2-7A39325A1CD5}" type="datetimeFigureOut">
              <a:rPr lang="fr-FR" smtClean="0"/>
              <a:pPr/>
              <a:t>15/03/2016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9F06-75BC-48EB-8C56-6A4D717B3BF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8194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E365-5AFF-4325-B7E2-7A39325A1CD5}" type="datetimeFigureOut">
              <a:rPr lang="fr-FR" smtClean="0"/>
              <a:pPr/>
              <a:t>15/03/2016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9F06-75BC-48EB-8C56-6A4D717B3BF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7111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E365-5AFF-4325-B7E2-7A39325A1CD5}" type="datetimeFigureOut">
              <a:rPr lang="fr-FR" smtClean="0"/>
              <a:pPr/>
              <a:t>15/03/2016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9F06-75BC-48EB-8C56-6A4D717B3BF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852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E365-5AFF-4325-B7E2-7A39325A1CD5}" type="datetimeFigureOut">
              <a:rPr lang="fr-FR" smtClean="0"/>
              <a:pPr/>
              <a:t>15/03/2016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9F06-75BC-48EB-8C56-6A4D717B3BF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9334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E365-5AFF-4325-B7E2-7A39325A1CD5}" type="datetimeFigureOut">
              <a:rPr lang="fr-FR" smtClean="0"/>
              <a:pPr/>
              <a:t>15/03/2016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9F06-75BC-48EB-8C56-6A4D717B3BF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3057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E365-5AFF-4325-B7E2-7A39325A1CD5}" type="datetimeFigureOut">
              <a:rPr lang="fr-FR" smtClean="0"/>
              <a:pPr/>
              <a:t>15/03/2016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9F06-75BC-48EB-8C56-6A4D717B3BF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071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E365-5AFF-4325-B7E2-7A39325A1CD5}" type="datetimeFigureOut">
              <a:rPr lang="fr-FR" smtClean="0"/>
              <a:pPr/>
              <a:t>15/03/2016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9F06-75BC-48EB-8C56-6A4D717B3BF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1346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E365-5AFF-4325-B7E2-7A39325A1CD5}" type="datetimeFigureOut">
              <a:rPr lang="fr-FR" smtClean="0"/>
              <a:pPr/>
              <a:t>15/03/2016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9F06-75BC-48EB-8C56-6A4D717B3BF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038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E365-5AFF-4325-B7E2-7A39325A1CD5}" type="datetimeFigureOut">
              <a:rPr lang="fr-FR" smtClean="0"/>
              <a:pPr/>
              <a:t>15/03/2016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9F06-75BC-48EB-8C56-6A4D717B3BF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213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E365-5AFF-4325-B7E2-7A39325A1CD5}" type="datetimeFigureOut">
              <a:rPr lang="fr-FR" smtClean="0"/>
              <a:pPr/>
              <a:t>15/03/2016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9F06-75BC-48EB-8C56-6A4D717B3BF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3842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E365-5AFF-4325-B7E2-7A39325A1CD5}" type="datetimeFigureOut">
              <a:rPr lang="fr-FR" smtClean="0"/>
              <a:pPr/>
              <a:t>15/03/2016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9F06-75BC-48EB-8C56-6A4D717B3BF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1045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DE365-5AFF-4325-B7E2-7A39325A1CD5}" type="datetimeFigureOut">
              <a:rPr lang="fr-FR" smtClean="0"/>
              <a:pPr/>
              <a:t>15/03/2016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39F06-75BC-48EB-8C56-6A4D717B3BF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2859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303"/>
          <a:stretch/>
        </p:blipFill>
        <p:spPr bwMode="auto">
          <a:xfrm>
            <a:off x="1259632" y="476672"/>
            <a:ext cx="6552728" cy="4779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6693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70" b="58169"/>
          <a:stretch/>
        </p:blipFill>
        <p:spPr bwMode="auto">
          <a:xfrm>
            <a:off x="0" y="1262008"/>
            <a:ext cx="4571724" cy="2815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70" t="48041"/>
          <a:stretch/>
        </p:blipFill>
        <p:spPr bwMode="auto">
          <a:xfrm>
            <a:off x="4355975" y="1210983"/>
            <a:ext cx="4782925" cy="3658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899592" y="1194809"/>
            <a:ext cx="381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a</a:t>
            </a:r>
            <a:endParaRPr lang="fr-FR" sz="3200" dirty="0"/>
          </a:p>
        </p:txBody>
      </p:sp>
      <p:sp>
        <p:nvSpPr>
          <p:cNvPr id="8" name="ZoneTexte 7"/>
          <p:cNvSpPr txBox="1"/>
          <p:nvPr/>
        </p:nvSpPr>
        <p:spPr>
          <a:xfrm>
            <a:off x="5004048" y="1194809"/>
            <a:ext cx="401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b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122748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735"/>
          <a:stretch/>
        </p:blipFill>
        <p:spPr bwMode="auto">
          <a:xfrm>
            <a:off x="863588" y="1196752"/>
            <a:ext cx="7416824" cy="335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484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953"/>
          <a:stretch/>
        </p:blipFill>
        <p:spPr bwMode="auto">
          <a:xfrm>
            <a:off x="539552" y="1042359"/>
            <a:ext cx="8141200" cy="3003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5074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268760"/>
            <a:ext cx="6805101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55740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</Words>
  <Application>Microsoft Macintosh PowerPoint</Application>
  <PresentationFormat>Présentation à l'écran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Benoît Alunni</dc:creator>
  <cp:lastModifiedBy>Caroline Borday</cp:lastModifiedBy>
  <cp:revision>2</cp:revision>
  <dcterms:created xsi:type="dcterms:W3CDTF">2013-03-17T21:49:18Z</dcterms:created>
  <dcterms:modified xsi:type="dcterms:W3CDTF">2016-03-15T22:11:10Z</dcterms:modified>
</cp:coreProperties>
</file>