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7" r:id="rId2"/>
    <p:sldId id="258" r:id="rId3"/>
    <p:sldId id="259" r:id="rId4"/>
    <p:sldId id="272" r:id="rId5"/>
    <p:sldId id="271" r:id="rId6"/>
    <p:sldId id="283" r:id="rId7"/>
    <p:sldId id="270" r:id="rId8"/>
    <p:sldId id="279" r:id="rId9"/>
    <p:sldId id="273" r:id="rId10"/>
    <p:sldId id="274" r:id="rId11"/>
    <p:sldId id="280" r:id="rId12"/>
    <p:sldId id="276" r:id="rId13"/>
    <p:sldId id="275" r:id="rId14"/>
    <p:sldId id="284"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B35DB-AE3B-4E9E-BE14-DC85721F7F47}" v="19" dt="2023-09-22T12:29:03.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83" d="100"/>
          <a:sy n="83" d="100"/>
        </p:scale>
        <p:origin x="45" y="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Jacob" userId="97dabbf521e30788" providerId="LiveId" clId="{F2444D79-A2D3-4BFF-9660-F0D3E77BDB9F}"/>
    <pc:docChg chg="modSld">
      <pc:chgData name="Patrick Jacob" userId="97dabbf521e30788" providerId="LiveId" clId="{F2444D79-A2D3-4BFF-9660-F0D3E77BDB9F}" dt="2020-09-15T08:49:03.032" v="78" actId="1036"/>
      <pc:docMkLst>
        <pc:docMk/>
      </pc:docMkLst>
      <pc:sldChg chg="modSp mod">
        <pc:chgData name="Patrick Jacob" userId="97dabbf521e30788" providerId="LiveId" clId="{F2444D79-A2D3-4BFF-9660-F0D3E77BDB9F}" dt="2020-09-15T08:49:03.032" v="78" actId="1036"/>
        <pc:sldMkLst>
          <pc:docMk/>
          <pc:sldMk cId="2603534644" sldId="271"/>
        </pc:sldMkLst>
        <pc:spChg chg="mod">
          <ac:chgData name="Patrick Jacob" userId="97dabbf521e30788" providerId="LiveId" clId="{F2444D79-A2D3-4BFF-9660-F0D3E77BDB9F}" dt="2020-09-15T06:37:33.541" v="77" actId="20577"/>
          <ac:spMkLst>
            <pc:docMk/>
            <pc:sldMk cId="2603534644" sldId="271"/>
            <ac:spMk id="3" creationId="{00000000-0000-0000-0000-000000000000}"/>
          </ac:spMkLst>
        </pc:spChg>
        <pc:picChg chg="mod">
          <ac:chgData name="Patrick Jacob" userId="97dabbf521e30788" providerId="LiveId" clId="{F2444D79-A2D3-4BFF-9660-F0D3E77BDB9F}" dt="2020-09-15T08:49:03.032" v="78" actId="1036"/>
          <ac:picMkLst>
            <pc:docMk/>
            <pc:sldMk cId="2603534644" sldId="271"/>
            <ac:picMk id="7" creationId="{09243E0F-D7BA-47E0-961C-ED75D2D026D7}"/>
          </ac:picMkLst>
        </pc:picChg>
      </pc:sldChg>
      <pc:sldChg chg="modSp mod">
        <pc:chgData name="Patrick Jacob" userId="97dabbf521e30788" providerId="LiveId" clId="{F2444D79-A2D3-4BFF-9660-F0D3E77BDB9F}" dt="2020-09-14T15:26:43.040" v="3" actId="6549"/>
        <pc:sldMkLst>
          <pc:docMk/>
          <pc:sldMk cId="3927277587" sldId="272"/>
        </pc:sldMkLst>
        <pc:spChg chg="mod">
          <ac:chgData name="Patrick Jacob" userId="97dabbf521e30788" providerId="LiveId" clId="{F2444D79-A2D3-4BFF-9660-F0D3E77BDB9F}" dt="2020-09-14T15:26:43.040" v="3" actId="6549"/>
          <ac:spMkLst>
            <pc:docMk/>
            <pc:sldMk cId="3927277587" sldId="272"/>
            <ac:spMk id="3" creationId="{00000000-0000-0000-0000-000000000000}"/>
          </ac:spMkLst>
        </pc:spChg>
      </pc:sldChg>
    </pc:docChg>
  </pc:docChgLst>
  <pc:docChgLst>
    <pc:chgData name="Patrick Jacob" userId="97dabbf521e30788" providerId="LiveId" clId="{1F4B35DB-AE3B-4E9E-BE14-DC85721F7F47}"/>
    <pc:docChg chg="undo custSel addSld delSld modSld">
      <pc:chgData name="Patrick Jacob" userId="97dabbf521e30788" providerId="LiveId" clId="{1F4B35DB-AE3B-4E9E-BE14-DC85721F7F47}" dt="2024-09-23T10:15:21.695" v="2600" actId="20577"/>
      <pc:docMkLst>
        <pc:docMk/>
      </pc:docMkLst>
      <pc:sldChg chg="delSp add del setBg delDesignElem">
        <pc:chgData name="Patrick Jacob" userId="97dabbf521e30788" providerId="LiveId" clId="{1F4B35DB-AE3B-4E9E-BE14-DC85721F7F47}" dt="2023-09-21T15:22:52.141" v="1433"/>
        <pc:sldMkLst>
          <pc:docMk/>
          <pc:sldMk cId="2612451427" sldId="257"/>
        </pc:sldMkLst>
        <pc:spChg chg="del">
          <ac:chgData name="Patrick Jacob" userId="97dabbf521e30788" providerId="LiveId" clId="{1F4B35DB-AE3B-4E9E-BE14-DC85721F7F47}" dt="2023-09-21T15:22:52.141" v="1433"/>
          <ac:spMkLst>
            <pc:docMk/>
            <pc:sldMk cId="2612451427" sldId="257"/>
            <ac:spMk id="1040" creationId="{68AF5748-FED8-45BA-8631-26D1D10F3246}"/>
          </ac:spMkLst>
        </pc:spChg>
        <pc:spChg chg="del">
          <ac:chgData name="Patrick Jacob" userId="97dabbf521e30788" providerId="LiveId" clId="{1F4B35DB-AE3B-4E9E-BE14-DC85721F7F47}" dt="2023-09-21T15:22:52.141" v="1433"/>
          <ac:spMkLst>
            <pc:docMk/>
            <pc:sldMk cId="2612451427" sldId="257"/>
            <ac:spMk id="1042" creationId="{AF2F604E-43BE-4DC3-B983-E071523364F8}"/>
          </ac:spMkLst>
        </pc:spChg>
        <pc:spChg chg="del">
          <ac:chgData name="Patrick Jacob" userId="97dabbf521e30788" providerId="LiveId" clId="{1F4B35DB-AE3B-4E9E-BE14-DC85721F7F47}" dt="2023-09-21T15:22:52.141" v="1433"/>
          <ac:spMkLst>
            <pc:docMk/>
            <pc:sldMk cId="2612451427" sldId="257"/>
            <ac:spMk id="1044" creationId="{08C9B587-E65E-4B52-B37C-ABEBB6E87928}"/>
          </ac:spMkLst>
        </pc:spChg>
      </pc:sldChg>
      <pc:sldChg chg="addSp delSp modSp mod setBg">
        <pc:chgData name="Patrick Jacob" userId="97dabbf521e30788" providerId="LiveId" clId="{1F4B35DB-AE3B-4E9E-BE14-DC85721F7F47}" dt="2023-09-21T15:24:13.622" v="1451" actId="14100"/>
        <pc:sldMkLst>
          <pc:docMk/>
          <pc:sldMk cId="4129745889" sldId="258"/>
        </pc:sldMkLst>
        <pc:spChg chg="mod">
          <ac:chgData name="Patrick Jacob" userId="97dabbf521e30788" providerId="LiveId" clId="{1F4B35DB-AE3B-4E9E-BE14-DC85721F7F47}" dt="2023-09-21T15:23:53.674" v="1445" actId="26606"/>
          <ac:spMkLst>
            <pc:docMk/>
            <pc:sldMk cId="4129745889" sldId="258"/>
            <ac:spMk id="2" creationId="{00000000-0000-0000-0000-000000000000}"/>
          </ac:spMkLst>
        </pc:spChg>
        <pc:spChg chg="mod">
          <ac:chgData name="Patrick Jacob" userId="97dabbf521e30788" providerId="LiveId" clId="{1F4B35DB-AE3B-4E9E-BE14-DC85721F7F47}" dt="2023-09-21T15:24:13.622" v="1451" actId="14100"/>
          <ac:spMkLst>
            <pc:docMk/>
            <pc:sldMk cId="4129745889" sldId="258"/>
            <ac:spMk id="3" creationId="{00000000-0000-0000-0000-000000000000}"/>
          </ac:spMkLst>
        </pc:spChg>
        <pc:spChg chg="del">
          <ac:chgData name="Patrick Jacob" userId="97dabbf521e30788" providerId="LiveId" clId="{1F4B35DB-AE3B-4E9E-BE14-DC85721F7F47}" dt="2022-09-06T12:01:56.814" v="89" actId="21"/>
          <ac:spMkLst>
            <pc:docMk/>
            <pc:sldMk cId="4129745889" sldId="258"/>
            <ac:spMk id="4" creationId="{D5976F59-9233-4994-B934-A79118C289DC}"/>
          </ac:spMkLst>
        </pc:spChg>
        <pc:spChg chg="add del mod">
          <ac:chgData name="Patrick Jacob" userId="97dabbf521e30788" providerId="LiveId" clId="{1F4B35DB-AE3B-4E9E-BE14-DC85721F7F47}" dt="2023-09-21T15:23:41.965" v="1442" actId="478"/>
          <ac:spMkLst>
            <pc:docMk/>
            <pc:sldMk cId="4129745889" sldId="258"/>
            <ac:spMk id="5" creationId="{17844704-4663-C966-6DAC-5A7CD2C7A0AD}"/>
          </ac:spMkLst>
        </pc:spChg>
        <pc:spChg chg="add del mod">
          <ac:chgData name="Patrick Jacob" userId="97dabbf521e30788" providerId="LiveId" clId="{1F4B35DB-AE3B-4E9E-BE14-DC85721F7F47}" dt="2022-09-06T12:22:39.145" v="764" actId="21"/>
          <ac:spMkLst>
            <pc:docMk/>
            <pc:sldMk cId="4129745889" sldId="258"/>
            <ac:spMk id="6" creationId="{FC261A2F-4B6E-D837-E924-E278EB9454C6}"/>
          </ac:spMkLst>
        </pc:spChg>
        <pc:spChg chg="add del mod">
          <ac:chgData name="Patrick Jacob" userId="97dabbf521e30788" providerId="LiveId" clId="{1F4B35DB-AE3B-4E9E-BE14-DC85721F7F47}" dt="2023-09-21T15:24:08.607" v="1450" actId="1076"/>
          <ac:spMkLst>
            <pc:docMk/>
            <pc:sldMk cId="4129745889" sldId="258"/>
            <ac:spMk id="7" creationId="{4F230742-73D2-3641-2706-28AC9A35BE7B}"/>
          </ac:spMkLst>
        </pc:spChg>
        <pc:spChg chg="add del">
          <ac:chgData name="Patrick Jacob" userId="97dabbf521e30788" providerId="LiveId" clId="{1F4B35DB-AE3B-4E9E-BE14-DC85721F7F47}" dt="2023-09-21T15:23:53.674" v="1445" actId="26606"/>
          <ac:spMkLst>
            <pc:docMk/>
            <pc:sldMk cId="4129745889" sldId="258"/>
            <ac:spMk id="8" creationId="{DAF1966E-FD40-4A4A-B61B-C4DF7FA05F06}"/>
          </ac:spMkLst>
        </pc:spChg>
        <pc:spChg chg="add del">
          <ac:chgData name="Patrick Jacob" userId="97dabbf521e30788" providerId="LiveId" clId="{1F4B35DB-AE3B-4E9E-BE14-DC85721F7F47}" dt="2023-09-21T15:23:53.674" v="1445" actId="26606"/>
          <ac:spMkLst>
            <pc:docMk/>
            <pc:sldMk cId="4129745889" sldId="258"/>
            <ac:spMk id="10" creationId="{047BFA19-D45E-416B-A404-7AF2F3F27017}"/>
          </ac:spMkLst>
        </pc:spChg>
        <pc:spChg chg="add del">
          <ac:chgData name="Patrick Jacob" userId="97dabbf521e30788" providerId="LiveId" clId="{1F4B35DB-AE3B-4E9E-BE14-DC85721F7F47}" dt="2023-09-21T15:23:53.674" v="1445" actId="26606"/>
          <ac:spMkLst>
            <pc:docMk/>
            <pc:sldMk cId="4129745889" sldId="258"/>
            <ac:spMk id="12" creationId="{8E0105E7-23DB-4CF2-8258-FF47C7620F6E}"/>
          </ac:spMkLst>
        </pc:spChg>
        <pc:spChg chg="add del">
          <ac:chgData name="Patrick Jacob" userId="97dabbf521e30788" providerId="LiveId" clId="{1F4B35DB-AE3B-4E9E-BE14-DC85721F7F47}" dt="2023-09-21T15:23:53.674" v="1445" actId="26606"/>
          <ac:spMkLst>
            <pc:docMk/>
            <pc:sldMk cId="4129745889" sldId="258"/>
            <ac:spMk id="14" creationId="{074B4F7D-14B2-478B-8BF5-01E4E0C5D263}"/>
          </ac:spMkLst>
        </pc:spChg>
        <pc:spChg chg="add del">
          <ac:chgData name="Patrick Jacob" userId="97dabbf521e30788" providerId="LiveId" clId="{1F4B35DB-AE3B-4E9E-BE14-DC85721F7F47}" dt="2023-09-21T15:23:53.658" v="1444" actId="26606"/>
          <ac:spMkLst>
            <pc:docMk/>
            <pc:sldMk cId="4129745889" sldId="258"/>
            <ac:spMk id="19" creationId="{C4285719-470E-454C-AF62-8323075F1F5B}"/>
          </ac:spMkLst>
        </pc:spChg>
        <pc:spChg chg="add del">
          <ac:chgData name="Patrick Jacob" userId="97dabbf521e30788" providerId="LiveId" clId="{1F4B35DB-AE3B-4E9E-BE14-DC85721F7F47}" dt="2023-09-21T15:23:53.658" v="1444" actId="26606"/>
          <ac:spMkLst>
            <pc:docMk/>
            <pc:sldMk cId="4129745889" sldId="258"/>
            <ac:spMk id="21" creationId="{CD9FE4EF-C4D8-49A0-B2FF-81D8DB7D8A24}"/>
          </ac:spMkLst>
        </pc:spChg>
        <pc:spChg chg="add del">
          <ac:chgData name="Patrick Jacob" userId="97dabbf521e30788" providerId="LiveId" clId="{1F4B35DB-AE3B-4E9E-BE14-DC85721F7F47}" dt="2023-09-21T15:23:53.658" v="1444" actId="26606"/>
          <ac:spMkLst>
            <pc:docMk/>
            <pc:sldMk cId="4129745889" sldId="258"/>
            <ac:spMk id="23" creationId="{4300840D-0A0B-4512-BACA-B439D5B9C57C}"/>
          </ac:spMkLst>
        </pc:spChg>
        <pc:spChg chg="add del">
          <ac:chgData name="Patrick Jacob" userId="97dabbf521e30788" providerId="LiveId" clId="{1F4B35DB-AE3B-4E9E-BE14-DC85721F7F47}" dt="2023-09-21T15:23:53.658" v="1444" actId="26606"/>
          <ac:spMkLst>
            <pc:docMk/>
            <pc:sldMk cId="4129745889" sldId="258"/>
            <ac:spMk id="25" creationId="{D2B78728-A580-49A7-84F9-6EF6F583ADE0}"/>
          </ac:spMkLst>
        </pc:spChg>
        <pc:spChg chg="add del">
          <ac:chgData name="Patrick Jacob" userId="97dabbf521e30788" providerId="LiveId" clId="{1F4B35DB-AE3B-4E9E-BE14-DC85721F7F47}" dt="2023-09-21T15:23:53.658" v="1444" actId="26606"/>
          <ac:spMkLst>
            <pc:docMk/>
            <pc:sldMk cId="4129745889" sldId="258"/>
            <ac:spMk id="27" creationId="{38FAA1A1-D861-433F-88FA-1E9D6FD31D11}"/>
          </ac:spMkLst>
        </pc:spChg>
        <pc:spChg chg="add del">
          <ac:chgData name="Patrick Jacob" userId="97dabbf521e30788" providerId="LiveId" clId="{1F4B35DB-AE3B-4E9E-BE14-DC85721F7F47}" dt="2023-09-21T15:23:53.658" v="1444" actId="26606"/>
          <ac:spMkLst>
            <pc:docMk/>
            <pc:sldMk cId="4129745889" sldId="258"/>
            <ac:spMk id="29" creationId="{8D71EDA1-87BF-4D5D-AB79-F346FD19278A}"/>
          </ac:spMkLst>
        </pc:spChg>
        <pc:spChg chg="add">
          <ac:chgData name="Patrick Jacob" userId="97dabbf521e30788" providerId="LiveId" clId="{1F4B35DB-AE3B-4E9E-BE14-DC85721F7F47}" dt="2023-09-21T15:23:53.674" v="1445" actId="26606"/>
          <ac:spMkLst>
            <pc:docMk/>
            <pc:sldMk cId="4129745889" sldId="258"/>
            <ac:spMk id="31" creationId="{3ECBE1F1-D69B-4AFA-ABD5-8E41720EF6DE}"/>
          </ac:spMkLst>
        </pc:spChg>
        <pc:spChg chg="add">
          <ac:chgData name="Patrick Jacob" userId="97dabbf521e30788" providerId="LiveId" clId="{1F4B35DB-AE3B-4E9E-BE14-DC85721F7F47}" dt="2023-09-21T15:23:53.674" v="1445" actId="26606"/>
          <ac:spMkLst>
            <pc:docMk/>
            <pc:sldMk cId="4129745889" sldId="258"/>
            <ac:spMk id="32" creationId="{603A6265-E10C-4B85-9C20-E75FCAF9CC63}"/>
          </ac:spMkLst>
        </pc:spChg>
        <pc:picChg chg="add mod ord">
          <ac:chgData name="Patrick Jacob" userId="97dabbf521e30788" providerId="LiveId" clId="{1F4B35DB-AE3B-4E9E-BE14-DC85721F7F47}" dt="2023-09-21T15:23:53.674" v="1445" actId="26606"/>
          <ac:picMkLst>
            <pc:docMk/>
            <pc:sldMk cId="4129745889" sldId="258"/>
            <ac:picMk id="4" creationId="{45ED0988-AEE2-E6B3-FAD8-0781B836D451}"/>
          </ac:picMkLst>
        </pc:picChg>
        <pc:picChg chg="add del mod">
          <ac:chgData name="Patrick Jacob" userId="97dabbf521e30788" providerId="LiveId" clId="{1F4B35DB-AE3B-4E9E-BE14-DC85721F7F47}" dt="2023-09-21T15:24:04.476" v="1449" actId="478"/>
          <ac:picMkLst>
            <pc:docMk/>
            <pc:sldMk cId="4129745889" sldId="258"/>
            <ac:picMk id="6" creationId="{159A669F-4BA1-F832-6988-0002392E81EE}"/>
          </ac:picMkLst>
        </pc:picChg>
      </pc:sldChg>
      <pc:sldChg chg="addSp delSp modSp mod setBg">
        <pc:chgData name="Patrick Jacob" userId="97dabbf521e30788" providerId="LiveId" clId="{1F4B35DB-AE3B-4E9E-BE14-DC85721F7F47}" dt="2023-09-21T15:24:21.658" v="1453" actId="478"/>
        <pc:sldMkLst>
          <pc:docMk/>
          <pc:sldMk cId="3847538663" sldId="259"/>
        </pc:sldMkLst>
        <pc:spChg chg="mod">
          <ac:chgData name="Patrick Jacob" userId="97dabbf521e30788" providerId="LiveId" clId="{1F4B35DB-AE3B-4E9E-BE14-DC85721F7F47}" dt="2022-09-06T12:23:49.659" v="770" actId="26606"/>
          <ac:spMkLst>
            <pc:docMk/>
            <pc:sldMk cId="3847538663" sldId="259"/>
            <ac:spMk id="2" creationId="{00000000-0000-0000-0000-000000000000}"/>
          </ac:spMkLst>
        </pc:spChg>
        <pc:spChg chg="mod">
          <ac:chgData name="Patrick Jacob" userId="97dabbf521e30788" providerId="LiveId" clId="{1F4B35DB-AE3B-4E9E-BE14-DC85721F7F47}" dt="2022-09-06T12:24:25.635" v="796" actId="790"/>
          <ac:spMkLst>
            <pc:docMk/>
            <pc:sldMk cId="3847538663" sldId="259"/>
            <ac:spMk id="3" creationId="{00000000-0000-0000-0000-000000000000}"/>
          </ac:spMkLst>
        </pc:spChg>
        <pc:spChg chg="add del mod">
          <ac:chgData name="Patrick Jacob" userId="97dabbf521e30788" providerId="LiveId" clId="{1F4B35DB-AE3B-4E9E-BE14-DC85721F7F47}" dt="2022-09-06T12:23:37.615" v="769" actId="21"/>
          <ac:spMkLst>
            <pc:docMk/>
            <pc:sldMk cId="3847538663" sldId="259"/>
            <ac:spMk id="5" creationId="{F31860B5-F67C-186F-B5B8-103BB4C053DE}"/>
          </ac:spMkLst>
        </pc:spChg>
        <pc:spChg chg="add del mod">
          <ac:chgData name="Patrick Jacob" userId="97dabbf521e30788" providerId="LiveId" clId="{1F4B35DB-AE3B-4E9E-BE14-DC85721F7F47}" dt="2023-09-21T15:24:21.658" v="1453" actId="478"/>
          <ac:spMkLst>
            <pc:docMk/>
            <pc:sldMk cId="3847538663" sldId="259"/>
            <ac:spMk id="7" creationId="{B4A2CDE6-BFAF-FA03-908C-1DF7C6BE7727}"/>
          </ac:spMkLst>
        </pc:spChg>
        <pc:spChg chg="add del">
          <ac:chgData name="Patrick Jacob" userId="97dabbf521e30788" providerId="LiveId" clId="{1F4B35DB-AE3B-4E9E-BE14-DC85721F7F47}" dt="2022-09-06T12:23:49.659" v="770" actId="26606"/>
          <ac:spMkLst>
            <pc:docMk/>
            <pc:sldMk cId="3847538663" sldId="259"/>
            <ac:spMk id="8" creationId="{DAF1966E-FD40-4A4A-B61B-C4DF7FA05F06}"/>
          </ac:spMkLst>
        </pc:spChg>
        <pc:spChg chg="add del">
          <ac:chgData name="Patrick Jacob" userId="97dabbf521e30788" providerId="LiveId" clId="{1F4B35DB-AE3B-4E9E-BE14-DC85721F7F47}" dt="2022-09-06T12:23:49.659" v="770" actId="26606"/>
          <ac:spMkLst>
            <pc:docMk/>
            <pc:sldMk cId="3847538663" sldId="259"/>
            <ac:spMk id="10" creationId="{047BFA19-D45E-416B-A404-7AF2F3F27017}"/>
          </ac:spMkLst>
        </pc:spChg>
        <pc:spChg chg="add del">
          <ac:chgData name="Patrick Jacob" userId="97dabbf521e30788" providerId="LiveId" clId="{1F4B35DB-AE3B-4E9E-BE14-DC85721F7F47}" dt="2022-09-06T12:23:49.659" v="770" actId="26606"/>
          <ac:spMkLst>
            <pc:docMk/>
            <pc:sldMk cId="3847538663" sldId="259"/>
            <ac:spMk id="12" creationId="{8E0105E7-23DB-4CF2-8258-FF47C7620F6E}"/>
          </ac:spMkLst>
        </pc:spChg>
        <pc:spChg chg="add del">
          <ac:chgData name="Patrick Jacob" userId="97dabbf521e30788" providerId="LiveId" clId="{1F4B35DB-AE3B-4E9E-BE14-DC85721F7F47}" dt="2022-09-06T12:23:49.659" v="770" actId="26606"/>
          <ac:spMkLst>
            <pc:docMk/>
            <pc:sldMk cId="3847538663" sldId="259"/>
            <ac:spMk id="14" creationId="{074B4F7D-14B2-478B-8BF5-01E4E0C5D263}"/>
          </ac:spMkLst>
        </pc:spChg>
        <pc:spChg chg="add">
          <ac:chgData name="Patrick Jacob" userId="97dabbf521e30788" providerId="LiveId" clId="{1F4B35DB-AE3B-4E9E-BE14-DC85721F7F47}" dt="2022-09-06T12:23:49.659" v="770" actId="26606"/>
          <ac:spMkLst>
            <pc:docMk/>
            <pc:sldMk cId="3847538663" sldId="259"/>
            <ac:spMk id="1031" creationId="{743AA782-23D1-4521-8CAD-47662984AA08}"/>
          </ac:spMkLst>
        </pc:spChg>
        <pc:spChg chg="add">
          <ac:chgData name="Patrick Jacob" userId="97dabbf521e30788" providerId="LiveId" clId="{1F4B35DB-AE3B-4E9E-BE14-DC85721F7F47}" dt="2022-09-06T12:23:49.659" v="770" actId="26606"/>
          <ac:spMkLst>
            <pc:docMk/>
            <pc:sldMk cId="3847538663" sldId="259"/>
            <ac:spMk id="1033" creationId="{71877DBC-BB60-40F0-AC93-2ACDBAAE60CE}"/>
          </ac:spMkLst>
        </pc:spChg>
        <pc:picChg chg="add del mod">
          <ac:chgData name="Patrick Jacob" userId="97dabbf521e30788" providerId="LiveId" clId="{1F4B35DB-AE3B-4E9E-BE14-DC85721F7F47}" dt="2023-09-21T15:24:19.618" v="1452" actId="478"/>
          <ac:picMkLst>
            <pc:docMk/>
            <pc:sldMk cId="3847538663" sldId="259"/>
            <ac:picMk id="1026" creationId="{7B82F869-DBA4-9090-CA63-4AC7D64DC195}"/>
          </ac:picMkLst>
        </pc:picChg>
      </pc:sldChg>
      <pc:sldChg chg="delSp del delDesignElem">
        <pc:chgData name="Patrick Jacob" userId="97dabbf521e30788" providerId="LiveId" clId="{1F4B35DB-AE3B-4E9E-BE14-DC85721F7F47}" dt="2022-09-06T12:01:13.556" v="45" actId="47"/>
        <pc:sldMkLst>
          <pc:docMk/>
          <pc:sldMk cId="794998224" sldId="260"/>
        </pc:sldMkLst>
        <pc:spChg chg="del">
          <ac:chgData name="Patrick Jacob" userId="97dabbf521e30788" providerId="LiveId" clId="{1F4B35DB-AE3B-4E9E-BE14-DC85721F7F47}" dt="2022-09-06T12:00:28.308" v="35"/>
          <ac:spMkLst>
            <pc:docMk/>
            <pc:sldMk cId="794998224" sldId="260"/>
            <ac:spMk id="11" creationId="{899D8977-5473-482F-BDA7-24D7C5042ECA}"/>
          </ac:spMkLst>
        </pc:spChg>
        <pc:grpChg chg="del">
          <ac:chgData name="Patrick Jacob" userId="97dabbf521e30788" providerId="LiveId" clId="{1F4B35DB-AE3B-4E9E-BE14-DC85721F7F47}" dt="2022-09-06T12:00:28.308" v="35"/>
          <ac:grpSpMkLst>
            <pc:docMk/>
            <pc:sldMk cId="794998224" sldId="260"/>
            <ac:grpSpMk id="7" creationId="{2EAA809E-9ED4-467B-9FEA-8650166F131E}"/>
          </ac:grpSpMkLst>
        </pc:grpChg>
      </pc:sldChg>
      <pc:sldChg chg="addSp delSp modSp mod delDesignElem">
        <pc:chgData name="Patrick Jacob" userId="97dabbf521e30788" providerId="LiveId" clId="{1F4B35DB-AE3B-4E9E-BE14-DC85721F7F47}" dt="2022-09-06T12:25:26.469" v="800" actId="26606"/>
        <pc:sldMkLst>
          <pc:docMk/>
          <pc:sldMk cId="3815206235" sldId="270"/>
        </pc:sldMkLst>
        <pc:spChg chg="mod">
          <ac:chgData name="Patrick Jacob" userId="97dabbf521e30788" providerId="LiveId" clId="{1F4B35DB-AE3B-4E9E-BE14-DC85721F7F47}" dt="2022-09-06T12:25:26.469" v="800" actId="26606"/>
          <ac:spMkLst>
            <pc:docMk/>
            <pc:sldMk cId="3815206235" sldId="270"/>
            <ac:spMk id="2" creationId="{00000000-0000-0000-0000-000000000000}"/>
          </ac:spMkLst>
        </pc:spChg>
        <pc:spChg chg="del">
          <ac:chgData name="Patrick Jacob" userId="97dabbf521e30788" providerId="LiveId" clId="{1F4B35DB-AE3B-4E9E-BE14-DC85721F7F47}" dt="2022-09-06T12:00:28.308" v="35"/>
          <ac:spMkLst>
            <pc:docMk/>
            <pc:sldMk cId="3815206235" sldId="270"/>
            <ac:spMk id="35" creationId="{6288FC2F-B192-42B2-90BE-517E1039BE0B}"/>
          </ac:spMkLst>
        </pc:spChg>
        <pc:spChg chg="del">
          <ac:chgData name="Patrick Jacob" userId="97dabbf521e30788" providerId="LiveId" clId="{1F4B35DB-AE3B-4E9E-BE14-DC85721F7F47}" dt="2022-09-06T12:00:28.308" v="35"/>
          <ac:spMkLst>
            <pc:docMk/>
            <pc:sldMk cId="3815206235" sldId="270"/>
            <ac:spMk id="37" creationId="{CC28BCC9-4093-4FD5-83EB-7EC297F51396}"/>
          </ac:spMkLst>
        </pc:spChg>
        <pc:spChg chg="add del">
          <ac:chgData name="Patrick Jacob" userId="97dabbf521e30788" providerId="LiveId" clId="{1F4B35DB-AE3B-4E9E-BE14-DC85721F7F47}" dt="2022-09-06T12:25:26.417" v="799" actId="26606"/>
          <ac:spMkLst>
            <pc:docMk/>
            <pc:sldMk cId="3815206235" sldId="270"/>
            <ac:spMk id="43" creationId="{394842B0-684D-44CC-B4BC-D13331CFD290}"/>
          </ac:spMkLst>
        </pc:spChg>
        <pc:spChg chg="add del">
          <ac:chgData name="Patrick Jacob" userId="97dabbf521e30788" providerId="LiveId" clId="{1F4B35DB-AE3B-4E9E-BE14-DC85721F7F47}" dt="2022-09-06T12:25:26.417" v="799" actId="26606"/>
          <ac:spMkLst>
            <pc:docMk/>
            <pc:sldMk cId="3815206235" sldId="270"/>
            <ac:spMk id="45" creationId="{4C2A3DC3-F495-4B99-9FF3-3FB30D63235E}"/>
          </ac:spMkLst>
        </pc:spChg>
        <pc:spChg chg="add">
          <ac:chgData name="Patrick Jacob" userId="97dabbf521e30788" providerId="LiveId" clId="{1F4B35DB-AE3B-4E9E-BE14-DC85721F7F47}" dt="2022-09-06T12:25:26.469" v="800" actId="26606"/>
          <ac:spMkLst>
            <pc:docMk/>
            <pc:sldMk cId="3815206235" sldId="270"/>
            <ac:spMk id="48" creationId="{AAAE94E3-A7DB-4868-B1E3-E49703488BBC}"/>
          </ac:spMkLst>
        </pc:spChg>
        <pc:spChg chg="add">
          <ac:chgData name="Patrick Jacob" userId="97dabbf521e30788" providerId="LiveId" clId="{1F4B35DB-AE3B-4E9E-BE14-DC85721F7F47}" dt="2022-09-06T12:25:26.469" v="800" actId="26606"/>
          <ac:spMkLst>
            <pc:docMk/>
            <pc:sldMk cId="3815206235" sldId="270"/>
            <ac:spMk id="49" creationId="{3873B707-463F-40B0-8227-E8CC6C67EB25}"/>
          </ac:spMkLst>
        </pc:spChg>
        <pc:spChg chg="add">
          <ac:chgData name="Patrick Jacob" userId="97dabbf521e30788" providerId="LiveId" clId="{1F4B35DB-AE3B-4E9E-BE14-DC85721F7F47}" dt="2022-09-06T12:25:26.469" v="800" actId="26606"/>
          <ac:spMkLst>
            <pc:docMk/>
            <pc:sldMk cId="3815206235" sldId="270"/>
            <ac:spMk id="51" creationId="{C13237C8-E62C-4F0D-A318-BD6FB6C2D138}"/>
          </ac:spMkLst>
        </pc:spChg>
        <pc:spChg chg="add">
          <ac:chgData name="Patrick Jacob" userId="97dabbf521e30788" providerId="LiveId" clId="{1F4B35DB-AE3B-4E9E-BE14-DC85721F7F47}" dt="2022-09-06T12:25:26.469" v="800" actId="26606"/>
          <ac:spMkLst>
            <pc:docMk/>
            <pc:sldMk cId="3815206235" sldId="270"/>
            <ac:spMk id="53" creationId="{19C9EAEA-39D0-4B0E-A0EB-51E7B26740B1}"/>
          </ac:spMkLst>
        </pc:spChg>
        <pc:spChg chg="add">
          <ac:chgData name="Patrick Jacob" userId="97dabbf521e30788" providerId="LiveId" clId="{1F4B35DB-AE3B-4E9E-BE14-DC85721F7F47}" dt="2022-09-06T12:25:26.469" v="800" actId="26606"/>
          <ac:spMkLst>
            <pc:docMk/>
            <pc:sldMk cId="3815206235" sldId="270"/>
            <ac:spMk id="55" creationId="{8CB5D2D7-DF65-4E86-BFBA-FFB9B5ACEB64}"/>
          </ac:spMkLst>
        </pc:spChg>
        <pc:grpChg chg="del">
          <ac:chgData name="Patrick Jacob" userId="97dabbf521e30788" providerId="LiveId" clId="{1F4B35DB-AE3B-4E9E-BE14-DC85721F7F47}" dt="2022-09-06T12:00:28.308" v="35"/>
          <ac:grpSpMkLst>
            <pc:docMk/>
            <pc:sldMk cId="3815206235" sldId="270"/>
            <ac:grpSpMk id="34" creationId="{E5D4A15D-C852-47D7-A7E3-7F8FEE9FCA9D}"/>
          </ac:grpSpMkLst>
        </pc:grpChg>
        <pc:grpChg chg="del">
          <ac:chgData name="Patrick Jacob" userId="97dabbf521e30788" providerId="LiveId" clId="{1F4B35DB-AE3B-4E9E-BE14-DC85721F7F47}" dt="2022-09-06T12:00:28.308" v="35"/>
          <ac:grpSpMkLst>
            <pc:docMk/>
            <pc:sldMk cId="3815206235" sldId="270"/>
            <ac:grpSpMk id="36" creationId="{08BCF048-8940-4354-B9EC-5AD74E283CE3}"/>
          </ac:grpSpMkLst>
        </pc:grpChg>
        <pc:grpChg chg="add">
          <ac:chgData name="Patrick Jacob" userId="97dabbf521e30788" providerId="LiveId" clId="{1F4B35DB-AE3B-4E9E-BE14-DC85721F7F47}" dt="2022-09-06T12:25:26.469" v="800" actId="26606"/>
          <ac:grpSpMkLst>
            <pc:docMk/>
            <pc:sldMk cId="3815206235" sldId="270"/>
            <ac:grpSpMk id="50" creationId="{1DE889C7-FAD6-4397-98E2-05D503484459}"/>
          </ac:grpSpMkLst>
        </pc:grpChg>
        <pc:graphicFrameChg chg="mod ord modGraphic">
          <ac:chgData name="Patrick Jacob" userId="97dabbf521e30788" providerId="LiveId" clId="{1F4B35DB-AE3B-4E9E-BE14-DC85721F7F47}" dt="2022-09-06T12:25:26.469" v="800" actId="26606"/>
          <ac:graphicFrameMkLst>
            <pc:docMk/>
            <pc:sldMk cId="3815206235" sldId="270"/>
            <ac:graphicFrameMk id="38" creationId="{6B23FB82-3F72-4115-A443-707BAF1CED39}"/>
          </ac:graphicFrameMkLst>
        </pc:graphicFrameChg>
        <pc:picChg chg="add mod">
          <ac:chgData name="Patrick Jacob" userId="97dabbf521e30788" providerId="LiveId" clId="{1F4B35DB-AE3B-4E9E-BE14-DC85721F7F47}" dt="2022-09-06T12:25:26.469" v="800" actId="26606"/>
          <ac:picMkLst>
            <pc:docMk/>
            <pc:sldMk cId="3815206235" sldId="270"/>
            <ac:picMk id="4" creationId="{8BA81EFD-2721-DFEF-0D17-FD094A9E60A4}"/>
          </ac:picMkLst>
        </pc:picChg>
        <pc:picChg chg="add mod">
          <ac:chgData name="Patrick Jacob" userId="97dabbf521e30788" providerId="LiveId" clId="{1F4B35DB-AE3B-4E9E-BE14-DC85721F7F47}" dt="2022-09-06T12:25:26.469" v="800" actId="26606"/>
          <ac:picMkLst>
            <pc:docMk/>
            <pc:sldMk cId="3815206235" sldId="270"/>
            <ac:picMk id="6" creationId="{3259316C-96A3-8502-1D94-AD80EA4333BD}"/>
          </ac:picMkLst>
        </pc:picChg>
      </pc:sldChg>
      <pc:sldChg chg="addSp delSp modSp mod delDesignElem">
        <pc:chgData name="Patrick Jacob" userId="97dabbf521e30788" providerId="LiveId" clId="{1F4B35DB-AE3B-4E9E-BE14-DC85721F7F47}" dt="2024-09-16T10:36:28.505" v="2247" actId="20577"/>
        <pc:sldMkLst>
          <pc:docMk/>
          <pc:sldMk cId="2603534644" sldId="271"/>
        </pc:sldMkLst>
        <pc:spChg chg="mod">
          <ac:chgData name="Patrick Jacob" userId="97dabbf521e30788" providerId="LiveId" clId="{1F4B35DB-AE3B-4E9E-BE14-DC85721F7F47}" dt="2022-09-06T12:07:33.647" v="248" actId="26606"/>
          <ac:spMkLst>
            <pc:docMk/>
            <pc:sldMk cId="2603534644" sldId="271"/>
            <ac:spMk id="2" creationId="{00000000-0000-0000-0000-000000000000}"/>
          </ac:spMkLst>
        </pc:spChg>
        <pc:spChg chg="mod">
          <ac:chgData name="Patrick Jacob" userId="97dabbf521e30788" providerId="LiveId" clId="{1F4B35DB-AE3B-4E9E-BE14-DC85721F7F47}" dt="2024-09-16T10:36:28.505" v="2247" actId="20577"/>
          <ac:spMkLst>
            <pc:docMk/>
            <pc:sldMk cId="2603534644" sldId="271"/>
            <ac:spMk id="3" creationId="{00000000-0000-0000-0000-000000000000}"/>
          </ac:spMkLst>
        </pc:spChg>
        <pc:spChg chg="add del">
          <ac:chgData name="Patrick Jacob" userId="97dabbf521e30788" providerId="LiveId" clId="{1F4B35DB-AE3B-4E9E-BE14-DC85721F7F47}" dt="2023-09-21T15:27:40.844" v="1584" actId="26606"/>
          <ac:spMkLst>
            <pc:docMk/>
            <pc:sldMk cId="2603534644" sldId="271"/>
            <ac:spMk id="12" creationId="{21AC6A30-4F22-4C0F-B278-19C5B8A80C55}"/>
          </ac:spMkLst>
        </pc:spChg>
        <pc:spChg chg="add del">
          <ac:chgData name="Patrick Jacob" userId="97dabbf521e30788" providerId="LiveId" clId="{1F4B35DB-AE3B-4E9E-BE14-DC85721F7F47}" dt="2023-09-21T15:27:40.844" v="1584" actId="26606"/>
          <ac:spMkLst>
            <pc:docMk/>
            <pc:sldMk cId="2603534644" sldId="271"/>
            <ac:spMk id="14" creationId="{BB4335AD-65B1-44E4-90AF-264024FE4BD2}"/>
          </ac:spMkLst>
        </pc:spChg>
        <pc:spChg chg="add">
          <ac:chgData name="Patrick Jacob" userId="97dabbf521e30788" providerId="LiveId" clId="{1F4B35DB-AE3B-4E9E-BE14-DC85721F7F47}" dt="2023-09-21T15:27:40.844" v="1584" actId="26606"/>
          <ac:spMkLst>
            <pc:docMk/>
            <pc:sldMk cId="2603534644" sldId="271"/>
            <ac:spMk id="19" creationId="{21AC6A30-4F22-4C0F-B278-19C5B8A80C55}"/>
          </ac:spMkLst>
        </pc:spChg>
        <pc:spChg chg="add">
          <ac:chgData name="Patrick Jacob" userId="97dabbf521e30788" providerId="LiveId" clId="{1F4B35DB-AE3B-4E9E-BE14-DC85721F7F47}" dt="2023-09-21T15:27:40.844" v="1584" actId="26606"/>
          <ac:spMkLst>
            <pc:docMk/>
            <pc:sldMk cId="2603534644" sldId="271"/>
            <ac:spMk id="21" creationId="{BB4335AD-65B1-44E4-90AF-264024FE4BD2}"/>
          </ac:spMkLst>
        </pc:spChg>
        <pc:spChg chg="del">
          <ac:chgData name="Patrick Jacob" userId="97dabbf521e30788" providerId="LiveId" clId="{1F4B35DB-AE3B-4E9E-BE14-DC85721F7F47}" dt="2022-09-06T12:00:28.308" v="35"/>
          <ac:spMkLst>
            <pc:docMk/>
            <pc:sldMk cId="2603534644" sldId="271"/>
            <ac:spMk id="88" creationId="{A4B4A5C9-2B8A-4B53-8853-5A4F7B761D69}"/>
          </ac:spMkLst>
        </pc:spChg>
        <pc:spChg chg="del">
          <ac:chgData name="Patrick Jacob" userId="97dabbf521e30788" providerId="LiveId" clId="{1F4B35DB-AE3B-4E9E-BE14-DC85721F7F47}" dt="2022-09-06T12:00:28.308" v="35"/>
          <ac:spMkLst>
            <pc:docMk/>
            <pc:sldMk cId="2603534644" sldId="271"/>
            <ac:spMk id="94" creationId="{79367B17-D2AA-42A5-9F89-DC8B0BA930C3}"/>
          </ac:spMkLst>
        </pc:spChg>
        <pc:grpChg chg="del">
          <ac:chgData name="Patrick Jacob" userId="97dabbf521e30788" providerId="LiveId" clId="{1F4B35DB-AE3B-4E9E-BE14-DC85721F7F47}" dt="2022-09-06T12:00:28.308" v="35"/>
          <ac:grpSpMkLst>
            <pc:docMk/>
            <pc:sldMk cId="2603534644" sldId="271"/>
            <ac:grpSpMk id="77" creationId="{CFD769E2-0747-4394-A02E-D286971D9EE4}"/>
          </ac:grpSpMkLst>
        </pc:grpChg>
        <pc:grpChg chg="del">
          <ac:chgData name="Patrick Jacob" userId="97dabbf521e30788" providerId="LiveId" clId="{1F4B35DB-AE3B-4E9E-BE14-DC85721F7F47}" dt="2022-09-06T12:00:28.308" v="35"/>
          <ac:grpSpMkLst>
            <pc:docMk/>
            <pc:sldMk cId="2603534644" sldId="271"/>
            <ac:grpSpMk id="90" creationId="{DC17C76F-661B-41F5-BB9A-343A3B5B8BD5}"/>
          </ac:grpSpMkLst>
        </pc:grpChg>
        <pc:picChg chg="mod ord">
          <ac:chgData name="Patrick Jacob" userId="97dabbf521e30788" providerId="LiveId" clId="{1F4B35DB-AE3B-4E9E-BE14-DC85721F7F47}" dt="2022-09-06T12:07:33.647" v="248" actId="26606"/>
          <ac:picMkLst>
            <pc:docMk/>
            <pc:sldMk cId="2603534644" sldId="271"/>
            <ac:picMk id="5" creationId="{22A40237-C753-4364-B083-1D9D276D9DE6}"/>
          </ac:picMkLst>
        </pc:picChg>
        <pc:picChg chg="mod ord">
          <ac:chgData name="Patrick Jacob" userId="97dabbf521e30788" providerId="LiveId" clId="{1F4B35DB-AE3B-4E9E-BE14-DC85721F7F47}" dt="2022-09-06T12:07:33.647" v="248" actId="26606"/>
          <ac:picMkLst>
            <pc:docMk/>
            <pc:sldMk cId="2603534644" sldId="271"/>
            <ac:picMk id="7" creationId="{09243E0F-D7BA-47E0-961C-ED75D2D026D7}"/>
          </ac:picMkLst>
        </pc:picChg>
      </pc:sldChg>
      <pc:sldChg chg="addSp delSp modSp mod setBg delDesignElem">
        <pc:chgData name="Patrick Jacob" userId="97dabbf521e30788" providerId="LiveId" clId="{1F4B35DB-AE3B-4E9E-BE14-DC85721F7F47}" dt="2024-09-16T10:33:36.606" v="2146" actId="20577"/>
        <pc:sldMkLst>
          <pc:docMk/>
          <pc:sldMk cId="3927277587" sldId="272"/>
        </pc:sldMkLst>
        <pc:spChg chg="mod">
          <ac:chgData name="Patrick Jacob" userId="97dabbf521e30788" providerId="LiveId" clId="{1F4B35DB-AE3B-4E9E-BE14-DC85721F7F47}" dt="2023-09-21T15:27:22.571" v="1583" actId="26606"/>
          <ac:spMkLst>
            <pc:docMk/>
            <pc:sldMk cId="3927277587" sldId="272"/>
            <ac:spMk id="2" creationId="{00000000-0000-0000-0000-000000000000}"/>
          </ac:spMkLst>
        </pc:spChg>
        <pc:spChg chg="mod ord">
          <ac:chgData name="Patrick Jacob" userId="97dabbf521e30788" providerId="LiveId" clId="{1F4B35DB-AE3B-4E9E-BE14-DC85721F7F47}" dt="2024-09-16T10:33:36.606" v="2146" actId="20577"/>
          <ac:spMkLst>
            <pc:docMk/>
            <pc:sldMk cId="3927277587" sldId="272"/>
            <ac:spMk id="3" creationId="{00000000-0000-0000-0000-000000000000}"/>
          </ac:spMkLst>
        </pc:spChg>
        <pc:spChg chg="add del">
          <ac:chgData name="Patrick Jacob" userId="97dabbf521e30788" providerId="LiveId" clId="{1F4B35DB-AE3B-4E9E-BE14-DC85721F7F47}" dt="2022-09-06T12:03:26.840" v="140" actId="26606"/>
          <ac:spMkLst>
            <pc:docMk/>
            <pc:sldMk cId="3927277587" sldId="272"/>
            <ac:spMk id="7" creationId="{90D01200-0224-43C5-AB38-FB4D16B73FB7}"/>
          </ac:spMkLst>
        </pc:spChg>
        <pc:spChg chg="add del">
          <ac:chgData name="Patrick Jacob" userId="97dabbf521e30788" providerId="LiveId" clId="{1F4B35DB-AE3B-4E9E-BE14-DC85721F7F47}" dt="2022-09-06T12:03:26.840" v="140" actId="26606"/>
          <ac:spMkLst>
            <pc:docMk/>
            <pc:sldMk cId="3927277587" sldId="272"/>
            <ac:spMk id="8" creationId="{728A44A4-A002-4A88-9FC9-1D0566C97A47}"/>
          </ac:spMkLst>
        </pc:spChg>
        <pc:spChg chg="add del mod">
          <ac:chgData name="Patrick Jacob" userId="97dabbf521e30788" providerId="LiveId" clId="{1F4B35DB-AE3B-4E9E-BE14-DC85721F7F47}" dt="2022-09-06T12:03:25.066" v="139" actId="478"/>
          <ac:spMkLst>
            <pc:docMk/>
            <pc:sldMk cId="3927277587" sldId="272"/>
            <ac:spMk id="9" creationId="{F3EDCBBA-8E0F-1FF9-0D6D-F9BE94F1C81F}"/>
          </ac:spMkLst>
        </pc:spChg>
        <pc:spChg chg="del">
          <ac:chgData name="Patrick Jacob" userId="97dabbf521e30788" providerId="LiveId" clId="{1F4B35DB-AE3B-4E9E-BE14-DC85721F7F47}" dt="2022-09-06T12:00:28.308" v="35"/>
          <ac:spMkLst>
            <pc:docMk/>
            <pc:sldMk cId="3927277587" sldId="272"/>
            <ac:spMk id="10" creationId="{00000000-0000-0000-0000-000000000000}"/>
          </ac:spMkLst>
        </pc:spChg>
        <pc:spChg chg="add del">
          <ac:chgData name="Patrick Jacob" userId="97dabbf521e30788" providerId="LiveId" clId="{1F4B35DB-AE3B-4E9E-BE14-DC85721F7F47}" dt="2022-09-06T12:03:26.840" v="140" actId="26606"/>
          <ac:spMkLst>
            <pc:docMk/>
            <pc:sldMk cId="3927277587" sldId="272"/>
            <ac:spMk id="14" creationId="{3E7D5C7B-DD16-401B-85CE-4AAA2A4F5136}"/>
          </ac:spMkLst>
        </pc:spChg>
        <pc:spChg chg="add del">
          <ac:chgData name="Patrick Jacob" userId="97dabbf521e30788" providerId="LiveId" clId="{1F4B35DB-AE3B-4E9E-BE14-DC85721F7F47}" dt="2022-09-06T12:05:00.350" v="185" actId="26606"/>
          <ac:spMkLst>
            <pc:docMk/>
            <pc:sldMk cId="3927277587" sldId="272"/>
            <ac:spMk id="16" creationId="{3E7D5C7B-DD16-401B-85CE-4AAA2A4F5136}"/>
          </ac:spMkLst>
        </pc:spChg>
        <pc:spChg chg="add del">
          <ac:chgData name="Patrick Jacob" userId="97dabbf521e30788" providerId="LiveId" clId="{1F4B35DB-AE3B-4E9E-BE14-DC85721F7F47}" dt="2022-09-06T12:05:00.350" v="185" actId="26606"/>
          <ac:spMkLst>
            <pc:docMk/>
            <pc:sldMk cId="3927277587" sldId="272"/>
            <ac:spMk id="19" creationId="{90D01200-0224-43C5-AB38-FB4D16B73FB7}"/>
          </ac:spMkLst>
        </pc:spChg>
        <pc:spChg chg="add del">
          <ac:chgData name="Patrick Jacob" userId="97dabbf521e30788" providerId="LiveId" clId="{1F4B35DB-AE3B-4E9E-BE14-DC85721F7F47}" dt="2022-09-06T12:05:00.350" v="185" actId="26606"/>
          <ac:spMkLst>
            <pc:docMk/>
            <pc:sldMk cId="3927277587" sldId="272"/>
            <ac:spMk id="21" creationId="{728A44A4-A002-4A88-9FC9-1D0566C97A47}"/>
          </ac:spMkLst>
        </pc:spChg>
        <pc:spChg chg="del">
          <ac:chgData name="Patrick Jacob" userId="97dabbf521e30788" providerId="LiveId" clId="{1F4B35DB-AE3B-4E9E-BE14-DC85721F7F47}" dt="2022-09-06T12:00:28.308" v="35"/>
          <ac:spMkLst>
            <pc:docMk/>
            <pc:sldMk cId="3927277587" sldId="272"/>
            <ac:spMk id="23" creationId="{079CE317-680B-449C-A423-71C1FE069B4C}"/>
          </ac:spMkLst>
        </pc:spChg>
        <pc:spChg chg="add del">
          <ac:chgData name="Patrick Jacob" userId="97dabbf521e30788" providerId="LiveId" clId="{1F4B35DB-AE3B-4E9E-BE14-DC85721F7F47}" dt="2022-09-06T12:13:33.628" v="529" actId="26606"/>
          <ac:spMkLst>
            <pc:docMk/>
            <pc:sldMk cId="3927277587" sldId="272"/>
            <ac:spMk id="26" creationId="{49B9E8A9-352D-4DCB-9485-C777000D4979}"/>
          </ac:spMkLst>
        </pc:spChg>
        <pc:spChg chg="add del">
          <ac:chgData name="Patrick Jacob" userId="97dabbf521e30788" providerId="LiveId" clId="{1F4B35DB-AE3B-4E9E-BE14-DC85721F7F47}" dt="2022-09-06T12:13:33.628" v="529" actId="26606"/>
          <ac:spMkLst>
            <pc:docMk/>
            <pc:sldMk cId="3927277587" sldId="272"/>
            <ac:spMk id="28" creationId="{C2A9B0E5-C2C1-4B85-99A9-117A659D5FE0}"/>
          </ac:spMkLst>
        </pc:spChg>
        <pc:spChg chg="add del">
          <ac:chgData name="Patrick Jacob" userId="97dabbf521e30788" providerId="LiveId" clId="{1F4B35DB-AE3B-4E9E-BE14-DC85721F7F47}" dt="2022-09-06T12:13:33.628" v="529" actId="26606"/>
          <ac:spMkLst>
            <pc:docMk/>
            <pc:sldMk cId="3927277587" sldId="272"/>
            <ac:spMk id="30" creationId="{3A8AEACA-9535-4BE8-A91B-8BE82BA54751}"/>
          </ac:spMkLst>
        </pc:spChg>
        <pc:spChg chg="del">
          <ac:chgData name="Patrick Jacob" userId="97dabbf521e30788" providerId="LiveId" clId="{1F4B35DB-AE3B-4E9E-BE14-DC85721F7F47}" dt="2022-09-06T12:00:28.308" v="35"/>
          <ac:spMkLst>
            <pc:docMk/>
            <pc:sldMk cId="3927277587" sldId="272"/>
            <ac:spMk id="34" creationId="{EADD3260-4BDA-459B-A162-5E1B897E38FC}"/>
          </ac:spMkLst>
        </pc:spChg>
        <pc:spChg chg="add del">
          <ac:chgData name="Patrick Jacob" userId="97dabbf521e30788" providerId="LiveId" clId="{1F4B35DB-AE3B-4E9E-BE14-DC85721F7F47}" dt="2022-09-06T12:16:30.392" v="620" actId="26606"/>
          <ac:spMkLst>
            <pc:docMk/>
            <pc:sldMk cId="3927277587" sldId="272"/>
            <ac:spMk id="35" creationId="{352BEC0E-22F8-46D0-9632-375DB541B06C}"/>
          </ac:spMkLst>
        </pc:spChg>
        <pc:spChg chg="add del">
          <ac:chgData name="Patrick Jacob" userId="97dabbf521e30788" providerId="LiveId" clId="{1F4B35DB-AE3B-4E9E-BE14-DC85721F7F47}" dt="2022-09-06T12:16:30.392" v="620" actId="26606"/>
          <ac:spMkLst>
            <pc:docMk/>
            <pc:sldMk cId="3927277587" sldId="272"/>
            <ac:spMk id="37" creationId="{3FCFB1DE-0B7E-48CC-BA90-B2AB0889F9D6}"/>
          </ac:spMkLst>
        </pc:spChg>
        <pc:spChg chg="add del">
          <ac:chgData name="Patrick Jacob" userId="97dabbf521e30788" providerId="LiveId" clId="{1F4B35DB-AE3B-4E9E-BE14-DC85721F7F47}" dt="2023-09-21T15:27:22.571" v="1583" actId="26606"/>
          <ac:spMkLst>
            <pc:docMk/>
            <pc:sldMk cId="3927277587" sldId="272"/>
            <ac:spMk id="42" creationId="{69D47016-023F-44BD-981C-50E7A10A6609}"/>
          </ac:spMkLst>
        </pc:spChg>
        <pc:spChg chg="add del">
          <ac:chgData name="Patrick Jacob" userId="97dabbf521e30788" providerId="LiveId" clId="{1F4B35DB-AE3B-4E9E-BE14-DC85721F7F47}" dt="2023-09-21T15:27:22.571" v="1583" actId="26606"/>
          <ac:spMkLst>
            <pc:docMk/>
            <pc:sldMk cId="3927277587" sldId="272"/>
            <ac:spMk id="44" creationId="{6D8B37B0-0682-433E-BC8D-498C04ABD9A7}"/>
          </ac:spMkLst>
        </pc:spChg>
        <pc:spChg chg="add del">
          <ac:chgData name="Patrick Jacob" userId="97dabbf521e30788" providerId="LiveId" clId="{1F4B35DB-AE3B-4E9E-BE14-DC85721F7F47}" dt="2023-09-21T15:27:22.563" v="1582" actId="26606"/>
          <ac:spMkLst>
            <pc:docMk/>
            <pc:sldMk cId="3927277587" sldId="272"/>
            <ac:spMk id="46" creationId="{AAAE94E3-A7DB-4868-B1E3-E49703488BBC}"/>
          </ac:spMkLst>
        </pc:spChg>
        <pc:spChg chg="add del">
          <ac:chgData name="Patrick Jacob" userId="97dabbf521e30788" providerId="LiveId" clId="{1F4B35DB-AE3B-4E9E-BE14-DC85721F7F47}" dt="2023-09-21T15:26:49.757" v="1574" actId="26606"/>
          <ac:spMkLst>
            <pc:docMk/>
            <pc:sldMk cId="3927277587" sldId="272"/>
            <ac:spMk id="49" creationId="{B712E947-0734-45F9-9C4F-41114EC3A33E}"/>
          </ac:spMkLst>
        </pc:spChg>
        <pc:spChg chg="add del">
          <ac:chgData name="Patrick Jacob" userId="97dabbf521e30788" providerId="LiveId" clId="{1F4B35DB-AE3B-4E9E-BE14-DC85721F7F47}" dt="2023-09-21T15:27:22.563" v="1582" actId="26606"/>
          <ac:spMkLst>
            <pc:docMk/>
            <pc:sldMk cId="3927277587" sldId="272"/>
            <ac:spMk id="50" creationId="{3873B707-463F-40B0-8227-E8CC6C67EB25}"/>
          </ac:spMkLst>
        </pc:spChg>
        <pc:spChg chg="add del">
          <ac:chgData name="Patrick Jacob" userId="97dabbf521e30788" providerId="LiveId" clId="{1F4B35DB-AE3B-4E9E-BE14-DC85721F7F47}" dt="2023-09-21T15:27:13.883" v="1580" actId="26606"/>
          <ac:spMkLst>
            <pc:docMk/>
            <pc:sldMk cId="3927277587" sldId="272"/>
            <ac:spMk id="53" creationId="{4F96EE13-2C4D-4262-812E-DDE5FC35F0AD}"/>
          </ac:spMkLst>
        </pc:spChg>
        <pc:spChg chg="add del">
          <ac:chgData name="Patrick Jacob" userId="97dabbf521e30788" providerId="LiveId" clId="{1F4B35DB-AE3B-4E9E-BE14-DC85721F7F47}" dt="2023-09-21T15:27:22.563" v="1582" actId="26606"/>
          <ac:spMkLst>
            <pc:docMk/>
            <pc:sldMk cId="3927277587" sldId="272"/>
            <ac:spMk id="54" creationId="{C13237C8-E62C-4F0D-A318-BD6FB6C2D138}"/>
          </ac:spMkLst>
        </pc:spChg>
        <pc:spChg chg="add del">
          <ac:chgData name="Patrick Jacob" userId="97dabbf521e30788" providerId="LiveId" clId="{1F4B35DB-AE3B-4E9E-BE14-DC85721F7F47}" dt="2023-09-21T15:26:57.494" v="1576" actId="26606"/>
          <ac:spMkLst>
            <pc:docMk/>
            <pc:sldMk cId="3927277587" sldId="272"/>
            <ac:spMk id="55" creationId="{3873B707-463F-40B0-8227-E8CC6C67EB25}"/>
          </ac:spMkLst>
        </pc:spChg>
        <pc:spChg chg="add del">
          <ac:chgData name="Patrick Jacob" userId="97dabbf521e30788" providerId="LiveId" clId="{1F4B35DB-AE3B-4E9E-BE14-DC85721F7F47}" dt="2023-09-21T15:26:57.494" v="1576" actId="26606"/>
          <ac:spMkLst>
            <pc:docMk/>
            <pc:sldMk cId="3927277587" sldId="272"/>
            <ac:spMk id="56" creationId="{AAAE94E3-A7DB-4868-B1E3-E49703488BBC}"/>
          </ac:spMkLst>
        </pc:spChg>
        <pc:spChg chg="add del">
          <ac:chgData name="Patrick Jacob" userId="97dabbf521e30788" providerId="LiveId" clId="{1F4B35DB-AE3B-4E9E-BE14-DC85721F7F47}" dt="2023-09-21T15:26:57.494" v="1576" actId="26606"/>
          <ac:spMkLst>
            <pc:docMk/>
            <pc:sldMk cId="3927277587" sldId="272"/>
            <ac:spMk id="57" creationId="{C13237C8-E62C-4F0D-A318-BD6FB6C2D138}"/>
          </ac:spMkLst>
        </pc:spChg>
        <pc:spChg chg="add del">
          <ac:chgData name="Patrick Jacob" userId="97dabbf521e30788" providerId="LiveId" clId="{1F4B35DB-AE3B-4E9E-BE14-DC85721F7F47}" dt="2023-09-21T15:26:57.494" v="1576" actId="26606"/>
          <ac:spMkLst>
            <pc:docMk/>
            <pc:sldMk cId="3927277587" sldId="272"/>
            <ac:spMk id="59" creationId="{19C9EAEA-39D0-4B0E-A0EB-51E7B26740B1}"/>
          </ac:spMkLst>
        </pc:spChg>
        <pc:spChg chg="add del">
          <ac:chgData name="Patrick Jacob" userId="97dabbf521e30788" providerId="LiveId" clId="{1F4B35DB-AE3B-4E9E-BE14-DC85721F7F47}" dt="2023-09-21T15:27:22.563" v="1582" actId="26606"/>
          <ac:spMkLst>
            <pc:docMk/>
            <pc:sldMk cId="3927277587" sldId="272"/>
            <ac:spMk id="60" creationId="{19C9EAEA-39D0-4B0E-A0EB-51E7B26740B1}"/>
          </ac:spMkLst>
        </pc:spChg>
        <pc:spChg chg="add del">
          <ac:chgData name="Patrick Jacob" userId="97dabbf521e30788" providerId="LiveId" clId="{1F4B35DB-AE3B-4E9E-BE14-DC85721F7F47}" dt="2023-09-21T15:26:57.494" v="1576" actId="26606"/>
          <ac:spMkLst>
            <pc:docMk/>
            <pc:sldMk cId="3927277587" sldId="272"/>
            <ac:spMk id="61" creationId="{8CB5D2D7-DF65-4E86-BFBA-FFB9B5ACEB64}"/>
          </ac:spMkLst>
        </pc:spChg>
        <pc:spChg chg="add del">
          <ac:chgData name="Patrick Jacob" userId="97dabbf521e30788" providerId="LiveId" clId="{1F4B35DB-AE3B-4E9E-BE14-DC85721F7F47}" dt="2023-09-21T15:27:22.563" v="1582" actId="26606"/>
          <ac:spMkLst>
            <pc:docMk/>
            <pc:sldMk cId="3927277587" sldId="272"/>
            <ac:spMk id="62" creationId="{8CB5D2D7-DF65-4E86-BFBA-FFB9B5ACEB64}"/>
          </ac:spMkLst>
        </pc:spChg>
        <pc:spChg chg="add del">
          <ac:chgData name="Patrick Jacob" userId="97dabbf521e30788" providerId="LiveId" clId="{1F4B35DB-AE3B-4E9E-BE14-DC85721F7F47}" dt="2023-09-21T15:27:13.883" v="1580" actId="26606"/>
          <ac:spMkLst>
            <pc:docMk/>
            <pc:sldMk cId="3927277587" sldId="272"/>
            <ac:spMk id="64" creationId="{7A203437-703A-4E00-A8C0-91D328D6C7C7}"/>
          </ac:spMkLst>
        </pc:spChg>
        <pc:spChg chg="add del">
          <ac:chgData name="Patrick Jacob" userId="97dabbf521e30788" providerId="LiveId" clId="{1F4B35DB-AE3B-4E9E-BE14-DC85721F7F47}" dt="2023-09-21T15:27:13.883" v="1580" actId="26606"/>
          <ac:spMkLst>
            <pc:docMk/>
            <pc:sldMk cId="3927277587" sldId="272"/>
            <ac:spMk id="65" creationId="{CD84038B-4A56-439B-A184-79B2D4506692}"/>
          </ac:spMkLst>
        </pc:spChg>
        <pc:spChg chg="add">
          <ac:chgData name="Patrick Jacob" userId="97dabbf521e30788" providerId="LiveId" clId="{1F4B35DB-AE3B-4E9E-BE14-DC85721F7F47}" dt="2023-09-21T15:27:22.571" v="1583" actId="26606"/>
          <ac:spMkLst>
            <pc:docMk/>
            <pc:sldMk cId="3927277587" sldId="272"/>
            <ac:spMk id="66" creationId="{B712E947-0734-45F9-9C4F-41114EC3A33E}"/>
          </ac:spMkLst>
        </pc:spChg>
        <pc:grpChg chg="del">
          <ac:chgData name="Patrick Jacob" userId="97dabbf521e30788" providerId="LiveId" clId="{1F4B35DB-AE3B-4E9E-BE14-DC85721F7F47}" dt="2022-09-06T12:00:28.308" v="35"/>
          <ac:grpSpMkLst>
            <pc:docMk/>
            <pc:sldMk cId="3927277587" sldId="272"/>
            <ac:grpSpMk id="12" creationId="{DDA34B8A-FA8D-4E16-AD72-7B60B1C2582A}"/>
          </ac:grpSpMkLst>
        </pc:grpChg>
        <pc:grpChg chg="del">
          <ac:chgData name="Patrick Jacob" userId="97dabbf521e30788" providerId="LiveId" clId="{1F4B35DB-AE3B-4E9E-BE14-DC85721F7F47}" dt="2022-09-06T12:00:28.308" v="35"/>
          <ac:grpSpMkLst>
            <pc:docMk/>
            <pc:sldMk cId="3927277587" sldId="272"/>
            <ac:grpSpMk id="25" creationId="{DD72FDFC-F497-4AA6-85C3-DDF24394D40F}"/>
          </ac:grpSpMkLst>
        </pc:grpChg>
        <pc:grpChg chg="add del">
          <ac:chgData name="Patrick Jacob" userId="97dabbf521e30788" providerId="LiveId" clId="{1F4B35DB-AE3B-4E9E-BE14-DC85721F7F47}" dt="2023-09-21T15:27:22.563" v="1582" actId="26606"/>
          <ac:grpSpMkLst>
            <pc:docMk/>
            <pc:sldMk cId="3927277587" sldId="272"/>
            <ac:grpSpMk id="47" creationId="{1DE889C7-FAD6-4397-98E2-05D503484459}"/>
          </ac:grpSpMkLst>
        </pc:grpChg>
        <pc:grpChg chg="add del">
          <ac:chgData name="Patrick Jacob" userId="97dabbf521e30788" providerId="LiveId" clId="{1F4B35DB-AE3B-4E9E-BE14-DC85721F7F47}" dt="2023-09-21T15:26:49.757" v="1574" actId="26606"/>
          <ac:grpSpMkLst>
            <pc:docMk/>
            <pc:sldMk cId="3927277587" sldId="272"/>
            <ac:grpSpMk id="51" creationId="{12B3290A-D3BF-4B87-B55B-FD9A98B49727}"/>
          </ac:grpSpMkLst>
        </pc:grpChg>
        <pc:grpChg chg="add del">
          <ac:chgData name="Patrick Jacob" userId="97dabbf521e30788" providerId="LiveId" clId="{1F4B35DB-AE3B-4E9E-BE14-DC85721F7F47}" dt="2023-09-21T15:26:57.494" v="1576" actId="26606"/>
          <ac:grpSpMkLst>
            <pc:docMk/>
            <pc:sldMk cId="3927277587" sldId="272"/>
            <ac:grpSpMk id="58" creationId="{1DE889C7-FAD6-4397-98E2-05D503484459}"/>
          </ac:grpSpMkLst>
        </pc:grpChg>
        <pc:grpChg chg="add">
          <ac:chgData name="Patrick Jacob" userId="97dabbf521e30788" providerId="LiveId" clId="{1F4B35DB-AE3B-4E9E-BE14-DC85721F7F47}" dt="2023-09-21T15:27:22.571" v="1583" actId="26606"/>
          <ac:grpSpMkLst>
            <pc:docMk/>
            <pc:sldMk cId="3927277587" sldId="272"/>
            <ac:grpSpMk id="67" creationId="{12B3290A-D3BF-4B87-B55B-FD9A98B49727}"/>
          </ac:grpSpMkLst>
        </pc:grpChg>
        <pc:picChg chg="add del mod">
          <ac:chgData name="Patrick Jacob" userId="97dabbf521e30788" providerId="LiveId" clId="{1F4B35DB-AE3B-4E9E-BE14-DC85721F7F47}" dt="2022-09-06T12:03:14.934" v="138" actId="21"/>
          <ac:picMkLst>
            <pc:docMk/>
            <pc:sldMk cId="3927277587" sldId="272"/>
            <ac:picMk id="4" creationId="{77ACE6AD-0DA1-91BA-3213-50898AE1B9F5}"/>
          </ac:picMkLst>
        </pc:picChg>
        <pc:picChg chg="mod ord">
          <ac:chgData name="Patrick Jacob" userId="97dabbf521e30788" providerId="LiveId" clId="{1F4B35DB-AE3B-4E9E-BE14-DC85721F7F47}" dt="2023-09-21T15:27:22.571" v="1583" actId="26606"/>
          <ac:picMkLst>
            <pc:docMk/>
            <pc:sldMk cId="3927277587" sldId="272"/>
            <ac:picMk id="5" creationId="{0370C1E0-19C1-4505-9CCB-02ED6E9FBB88}"/>
          </ac:picMkLst>
        </pc:picChg>
        <pc:picChg chg="add mod">
          <ac:chgData name="Patrick Jacob" userId="97dabbf521e30788" providerId="LiveId" clId="{1F4B35DB-AE3B-4E9E-BE14-DC85721F7F47}" dt="2023-09-21T15:27:22.571" v="1583" actId="26606"/>
          <ac:picMkLst>
            <pc:docMk/>
            <pc:sldMk cId="3927277587" sldId="272"/>
            <ac:picMk id="11" creationId="{DCD161A1-40F6-0403-2960-8A8BC489C2B0}"/>
          </ac:picMkLst>
        </pc:picChg>
      </pc:sldChg>
      <pc:sldChg chg="addSp delSp modSp mod setBg setClrOvrMap delDesignElem">
        <pc:chgData name="Patrick Jacob" userId="97dabbf521e30788" providerId="LiveId" clId="{1F4B35DB-AE3B-4E9E-BE14-DC85721F7F47}" dt="2023-09-21T15:30:04.450" v="1701" actId="26606"/>
        <pc:sldMkLst>
          <pc:docMk/>
          <pc:sldMk cId="2738412529" sldId="273"/>
        </pc:sldMkLst>
        <pc:spChg chg="mod">
          <ac:chgData name="Patrick Jacob" userId="97dabbf521e30788" providerId="LiveId" clId="{1F4B35DB-AE3B-4E9E-BE14-DC85721F7F47}" dt="2023-09-21T15:30:04.450" v="1701" actId="26606"/>
          <ac:spMkLst>
            <pc:docMk/>
            <pc:sldMk cId="2738412529" sldId="273"/>
            <ac:spMk id="2" creationId="{00000000-0000-0000-0000-000000000000}"/>
          </ac:spMkLst>
        </pc:spChg>
        <pc:spChg chg="add del mod">
          <ac:chgData name="Patrick Jacob" userId="97dabbf521e30788" providerId="LiveId" clId="{1F4B35DB-AE3B-4E9E-BE14-DC85721F7F47}" dt="2023-09-21T15:30:02.043" v="1700" actId="478"/>
          <ac:spMkLst>
            <pc:docMk/>
            <pc:sldMk cId="2738412529" sldId="273"/>
            <ac:spMk id="6" creationId="{A6CF33F1-790A-1B2C-4DA1-CAD5B61EFAB4}"/>
          </ac:spMkLst>
        </pc:spChg>
        <pc:spChg chg="add del">
          <ac:chgData name="Patrick Jacob" userId="97dabbf521e30788" providerId="LiveId" clId="{1F4B35DB-AE3B-4E9E-BE14-DC85721F7F47}" dt="2023-09-21T15:30:04.450" v="1701" actId="26606"/>
          <ac:spMkLst>
            <pc:docMk/>
            <pc:sldMk cId="2738412529" sldId="273"/>
            <ac:spMk id="7" creationId="{058A14AF-9FB5-4CC7-BA35-E8E85D3EDF0E}"/>
          </ac:spMkLst>
        </pc:spChg>
        <pc:spChg chg="add del">
          <ac:chgData name="Patrick Jacob" userId="97dabbf521e30788" providerId="LiveId" clId="{1F4B35DB-AE3B-4E9E-BE14-DC85721F7F47}" dt="2023-09-21T15:30:04.450" v="1701" actId="26606"/>
          <ac:spMkLst>
            <pc:docMk/>
            <pc:sldMk cId="2738412529" sldId="273"/>
            <ac:spMk id="8" creationId="{3A9A4357-BD1D-4622-A4FE-766E6AB8DE84}"/>
          </ac:spMkLst>
        </pc:spChg>
        <pc:spChg chg="del">
          <ac:chgData name="Patrick Jacob" userId="97dabbf521e30788" providerId="LiveId" clId="{1F4B35DB-AE3B-4E9E-BE14-DC85721F7F47}" dt="2022-09-06T12:00:28.308" v="35"/>
          <ac:spMkLst>
            <pc:docMk/>
            <pc:sldMk cId="2738412529" sldId="273"/>
            <ac:spMk id="10" creationId="{00000000-0000-0000-0000-000000000000}"/>
          </ac:spMkLst>
        </pc:spChg>
        <pc:spChg chg="add del">
          <ac:chgData name="Patrick Jacob" userId="97dabbf521e30788" providerId="LiveId" clId="{1F4B35DB-AE3B-4E9E-BE14-DC85721F7F47}" dt="2023-09-21T15:30:04.450" v="1701" actId="26606"/>
          <ac:spMkLst>
            <pc:docMk/>
            <pc:sldMk cId="2738412529" sldId="273"/>
            <ac:spMk id="14" creationId="{E659831F-0D9A-4C63-9EBB-8435B85A440F}"/>
          </ac:spMkLst>
        </pc:spChg>
        <pc:spChg chg="add del">
          <ac:chgData name="Patrick Jacob" userId="97dabbf521e30788" providerId="LiveId" clId="{1F4B35DB-AE3B-4E9E-BE14-DC85721F7F47}" dt="2023-09-21T15:30:04.450" v="1701" actId="26606"/>
          <ac:spMkLst>
            <pc:docMk/>
            <pc:sldMk cId="2738412529" sldId="273"/>
            <ac:spMk id="16" creationId="{E6995CE5-F890-4ABA-82A2-26507CE8D2A3}"/>
          </ac:spMkLst>
        </pc:spChg>
        <pc:spChg chg="add">
          <ac:chgData name="Patrick Jacob" userId="97dabbf521e30788" providerId="LiveId" clId="{1F4B35DB-AE3B-4E9E-BE14-DC85721F7F47}" dt="2023-09-21T15:30:04.450" v="1701" actId="26606"/>
          <ac:spMkLst>
            <pc:docMk/>
            <pc:sldMk cId="2738412529" sldId="273"/>
            <ac:spMk id="18" creationId="{F68B3F68-107C-434F-AA38-110D5EA91B85}"/>
          </ac:spMkLst>
        </pc:spChg>
        <pc:spChg chg="add">
          <ac:chgData name="Patrick Jacob" userId="97dabbf521e30788" providerId="LiveId" clId="{1F4B35DB-AE3B-4E9E-BE14-DC85721F7F47}" dt="2023-09-21T15:30:04.450" v="1701" actId="26606"/>
          <ac:spMkLst>
            <pc:docMk/>
            <pc:sldMk cId="2738412529" sldId="273"/>
            <ac:spMk id="19" creationId="{AAD0DBB9-1A4B-4391-81D4-CB19F9AB918A}"/>
          </ac:spMkLst>
        </pc:spChg>
        <pc:spChg chg="add">
          <ac:chgData name="Patrick Jacob" userId="97dabbf521e30788" providerId="LiveId" clId="{1F4B35DB-AE3B-4E9E-BE14-DC85721F7F47}" dt="2023-09-21T15:30:04.450" v="1701" actId="26606"/>
          <ac:spMkLst>
            <pc:docMk/>
            <pc:sldMk cId="2738412529" sldId="273"/>
            <ac:spMk id="21" creationId="{BACC6370-2D7E-4714-9D71-7542949D7D5D}"/>
          </ac:spMkLst>
        </pc:spChg>
        <pc:spChg chg="del">
          <ac:chgData name="Patrick Jacob" userId="97dabbf521e30788" providerId="LiveId" clId="{1F4B35DB-AE3B-4E9E-BE14-DC85721F7F47}" dt="2022-09-06T12:00:28.308" v="35"/>
          <ac:spMkLst>
            <pc:docMk/>
            <pc:sldMk cId="2738412529" sldId="273"/>
            <ac:spMk id="23" creationId="{6288FC2F-B192-42B2-90BE-517E1039BE0B}"/>
          </ac:spMkLst>
        </pc:spChg>
        <pc:spChg chg="add">
          <ac:chgData name="Patrick Jacob" userId="97dabbf521e30788" providerId="LiveId" clId="{1F4B35DB-AE3B-4E9E-BE14-DC85721F7F47}" dt="2023-09-21T15:30:04.450" v="1701" actId="26606"/>
          <ac:spMkLst>
            <pc:docMk/>
            <pc:sldMk cId="2738412529" sldId="273"/>
            <ac:spMk id="27" creationId="{063BBA22-50EA-4C4D-BE05-F1CE4E63AA56}"/>
          </ac:spMkLst>
        </pc:spChg>
        <pc:spChg chg="del">
          <ac:chgData name="Patrick Jacob" userId="97dabbf521e30788" providerId="LiveId" clId="{1F4B35DB-AE3B-4E9E-BE14-DC85721F7F47}" dt="2022-09-06T12:00:28.308" v="35"/>
          <ac:spMkLst>
            <pc:docMk/>
            <pc:sldMk cId="2738412529" sldId="273"/>
            <ac:spMk id="29" creationId="{F9ED434F-8767-46CC-B26B-5AF62FF01E66}"/>
          </ac:spMkLst>
        </pc:spChg>
        <pc:grpChg chg="del">
          <ac:chgData name="Patrick Jacob" userId="97dabbf521e30788" providerId="LiveId" clId="{1F4B35DB-AE3B-4E9E-BE14-DC85721F7F47}" dt="2022-09-06T12:00:28.308" v="35"/>
          <ac:grpSpMkLst>
            <pc:docMk/>
            <pc:sldMk cId="2738412529" sldId="273"/>
            <ac:grpSpMk id="12" creationId="{E5D4A15D-C852-47D7-A7E3-7F8FEE9FCA9D}"/>
          </ac:grpSpMkLst>
        </pc:grpChg>
        <pc:grpChg chg="del">
          <ac:chgData name="Patrick Jacob" userId="97dabbf521e30788" providerId="LiveId" clId="{1F4B35DB-AE3B-4E9E-BE14-DC85721F7F47}" dt="2022-09-06T12:00:28.308" v="35"/>
          <ac:grpSpMkLst>
            <pc:docMk/>
            <pc:sldMk cId="2738412529" sldId="273"/>
            <ac:grpSpMk id="25" creationId="{2F448CB3-7B4F-45D7-B7C0-DF553DF61453}"/>
          </ac:grpSpMkLst>
        </pc:grpChg>
        <pc:graphicFrameChg chg="mod ord modGraphic">
          <ac:chgData name="Patrick Jacob" userId="97dabbf521e30788" providerId="LiveId" clId="{1F4B35DB-AE3B-4E9E-BE14-DC85721F7F47}" dt="2023-09-21T15:30:04.450" v="1701" actId="26606"/>
          <ac:graphicFrameMkLst>
            <pc:docMk/>
            <pc:sldMk cId="2738412529" sldId="273"/>
            <ac:graphicFrameMk id="5" creationId="{00000000-0000-0000-0000-000000000000}"/>
          </ac:graphicFrameMkLst>
        </pc:graphicFrameChg>
        <pc:picChg chg="add del mod">
          <ac:chgData name="Patrick Jacob" userId="97dabbf521e30788" providerId="LiveId" clId="{1F4B35DB-AE3B-4E9E-BE14-DC85721F7F47}" dt="2023-09-21T15:29:58.955" v="1699" actId="478"/>
          <ac:picMkLst>
            <pc:docMk/>
            <pc:sldMk cId="2738412529" sldId="273"/>
            <ac:picMk id="3" creationId="{C9E7C15D-CBD3-5011-62F3-EABF4C0B52F2}"/>
          </ac:picMkLst>
        </pc:picChg>
      </pc:sldChg>
      <pc:sldChg chg="addSp delSp modSp mod setBg delDesignElem modNotesTx">
        <pc:chgData name="Patrick Jacob" userId="97dabbf521e30788" providerId="LiveId" clId="{1F4B35DB-AE3B-4E9E-BE14-DC85721F7F47}" dt="2024-09-16T11:07:21.201" v="2586" actId="20577"/>
        <pc:sldMkLst>
          <pc:docMk/>
          <pc:sldMk cId="3492622443" sldId="274"/>
        </pc:sldMkLst>
        <pc:spChg chg="mod">
          <ac:chgData name="Patrick Jacob" userId="97dabbf521e30788" providerId="LiveId" clId="{1F4B35DB-AE3B-4E9E-BE14-DC85721F7F47}" dt="2024-09-16T11:01:40.740" v="2484" actId="6549"/>
          <ac:spMkLst>
            <pc:docMk/>
            <pc:sldMk cId="3492622443" sldId="274"/>
            <ac:spMk id="2" creationId="{00000000-0000-0000-0000-000000000000}"/>
          </ac:spMkLst>
        </pc:spChg>
        <pc:spChg chg="mod">
          <ac:chgData name="Patrick Jacob" userId="97dabbf521e30788" providerId="LiveId" clId="{1F4B35DB-AE3B-4E9E-BE14-DC85721F7F47}" dt="2022-09-06T12:26:43.413" v="804" actId="26606"/>
          <ac:spMkLst>
            <pc:docMk/>
            <pc:sldMk cId="3492622443" sldId="274"/>
            <ac:spMk id="16" creationId="{00000000-0000-0000-0000-000000000000}"/>
          </ac:spMkLst>
        </pc:spChg>
        <pc:spChg chg="del">
          <ac:chgData name="Patrick Jacob" userId="97dabbf521e30788" providerId="LiveId" clId="{1F4B35DB-AE3B-4E9E-BE14-DC85721F7F47}" dt="2022-09-06T12:00:28.308" v="35"/>
          <ac:spMkLst>
            <pc:docMk/>
            <pc:sldMk cId="3492622443" sldId="274"/>
            <ac:spMk id="20" creationId="{00000000-0000-0000-0000-000000000000}"/>
          </ac:spMkLst>
        </pc:spChg>
        <pc:spChg chg="add">
          <ac:chgData name="Patrick Jacob" userId="97dabbf521e30788" providerId="LiveId" clId="{1F4B35DB-AE3B-4E9E-BE14-DC85721F7F47}" dt="2022-09-06T12:26:43.413" v="804" actId="26606"/>
          <ac:spMkLst>
            <pc:docMk/>
            <pc:sldMk cId="3492622443" sldId="274"/>
            <ac:spMk id="21" creationId="{1A042C51-0ACE-419E-A039-04AD72522158}"/>
          </ac:spMkLst>
        </pc:spChg>
        <pc:spChg chg="add">
          <ac:chgData name="Patrick Jacob" userId="97dabbf521e30788" providerId="LiveId" clId="{1F4B35DB-AE3B-4E9E-BE14-DC85721F7F47}" dt="2022-09-06T12:26:43.413" v="804" actId="26606"/>
          <ac:spMkLst>
            <pc:docMk/>
            <pc:sldMk cId="3492622443" sldId="274"/>
            <ac:spMk id="28" creationId="{D5B0017B-2ECA-49AF-B397-DC140825DF8D}"/>
          </ac:spMkLst>
        </pc:spChg>
        <pc:spChg chg="del">
          <ac:chgData name="Patrick Jacob" userId="97dabbf521e30788" providerId="LiveId" clId="{1F4B35DB-AE3B-4E9E-BE14-DC85721F7F47}" dt="2022-09-06T12:00:28.308" v="35"/>
          <ac:spMkLst>
            <pc:docMk/>
            <pc:sldMk cId="3492622443" sldId="274"/>
            <ac:spMk id="33" creationId="{4F03ED98-831F-4563-BEB3-C67C31E34400}"/>
          </ac:spMkLst>
        </pc:spChg>
        <pc:spChg chg="del">
          <ac:chgData name="Patrick Jacob" userId="97dabbf521e30788" providerId="LiveId" clId="{1F4B35DB-AE3B-4E9E-BE14-DC85721F7F47}" dt="2022-09-06T12:00:28.308" v="35"/>
          <ac:spMkLst>
            <pc:docMk/>
            <pc:sldMk cId="3492622443" sldId="274"/>
            <ac:spMk id="44" creationId="{B4FA2E53-B132-494A-BD39-D0FF6158ED94}"/>
          </ac:spMkLst>
        </pc:spChg>
        <pc:grpChg chg="del">
          <ac:chgData name="Patrick Jacob" userId="97dabbf521e30788" providerId="LiveId" clId="{1F4B35DB-AE3B-4E9E-BE14-DC85721F7F47}" dt="2022-09-06T12:00:28.308" v="35"/>
          <ac:grpSpMkLst>
            <pc:docMk/>
            <pc:sldMk cId="3492622443" sldId="274"/>
            <ac:grpSpMk id="22" creationId="{EAA979B0-4062-4F2D-8410-EB5084A6F222}"/>
          </ac:grpSpMkLst>
        </pc:grpChg>
        <pc:grpChg chg="add">
          <ac:chgData name="Patrick Jacob" userId="97dabbf521e30788" providerId="LiveId" clId="{1F4B35DB-AE3B-4E9E-BE14-DC85721F7F47}" dt="2022-09-06T12:26:43.413" v="804" actId="26606"/>
          <ac:grpSpMkLst>
            <pc:docMk/>
            <pc:sldMk cId="3492622443" sldId="274"/>
            <ac:grpSpMk id="23" creationId="{AE1C45F0-260A-458C-96ED-C1F6D2151219}"/>
          </ac:grpSpMkLst>
        </pc:grpChg>
        <pc:grpChg chg="del">
          <ac:chgData name="Patrick Jacob" userId="97dabbf521e30788" providerId="LiveId" clId="{1F4B35DB-AE3B-4E9E-BE14-DC85721F7F47}" dt="2022-09-06T12:00:28.308" v="35"/>
          <ac:grpSpMkLst>
            <pc:docMk/>
            <pc:sldMk cId="3492622443" sldId="274"/>
            <ac:grpSpMk id="35" creationId="{42EB0B5F-600D-438A-AD96-2FC8486AC7EB}"/>
          </ac:grpSpMkLst>
        </pc:grpChg>
        <pc:picChg chg="mod ord">
          <ac:chgData name="Patrick Jacob" userId="97dabbf521e30788" providerId="LiveId" clId="{1F4B35DB-AE3B-4E9E-BE14-DC85721F7F47}" dt="2022-09-06T12:26:43.413" v="804" actId="26606"/>
          <ac:picMkLst>
            <pc:docMk/>
            <pc:sldMk cId="3492622443" sldId="274"/>
            <ac:picMk id="5" creationId="{50BC37F2-96D4-4219-A4BF-CDEF62421C7E}"/>
          </ac:picMkLst>
        </pc:picChg>
        <pc:picChg chg="mod ord">
          <ac:chgData name="Patrick Jacob" userId="97dabbf521e30788" providerId="LiveId" clId="{1F4B35DB-AE3B-4E9E-BE14-DC85721F7F47}" dt="2022-09-06T12:26:43.413" v="804" actId="26606"/>
          <ac:picMkLst>
            <pc:docMk/>
            <pc:sldMk cId="3492622443" sldId="274"/>
            <ac:picMk id="11" creationId="{E57D7C8E-8D0D-4F66-A967-06059A24C0EA}"/>
          </ac:picMkLst>
        </pc:picChg>
        <pc:picChg chg="mod ord">
          <ac:chgData name="Patrick Jacob" userId="97dabbf521e30788" providerId="LiveId" clId="{1F4B35DB-AE3B-4E9E-BE14-DC85721F7F47}" dt="2022-09-06T12:26:43.413" v="804" actId="26606"/>
          <ac:picMkLst>
            <pc:docMk/>
            <pc:sldMk cId="3492622443" sldId="274"/>
            <ac:picMk id="14" creationId="{00000000-0000-0000-0000-000000000000}"/>
          </ac:picMkLst>
        </pc:picChg>
        <pc:cxnChg chg="add">
          <ac:chgData name="Patrick Jacob" userId="97dabbf521e30788" providerId="LiveId" clId="{1F4B35DB-AE3B-4E9E-BE14-DC85721F7F47}" dt="2022-09-06T12:26:43.413" v="804" actId="26606"/>
          <ac:cxnSpMkLst>
            <pc:docMk/>
            <pc:sldMk cId="3492622443" sldId="274"/>
            <ac:cxnSpMk id="30" creationId="{6CF1BAF6-AD41-4082-B212-8A1F9A2E8779}"/>
          </ac:cxnSpMkLst>
        </pc:cxnChg>
      </pc:sldChg>
      <pc:sldChg chg="addSp delSp modSp mod delDesignElem">
        <pc:chgData name="Patrick Jacob" userId="97dabbf521e30788" providerId="LiveId" clId="{1F4B35DB-AE3B-4E9E-BE14-DC85721F7F47}" dt="2024-09-23T10:15:21.695" v="2600" actId="20577"/>
        <pc:sldMkLst>
          <pc:docMk/>
          <pc:sldMk cId="29382521" sldId="275"/>
        </pc:sldMkLst>
        <pc:spChg chg="mod">
          <ac:chgData name="Patrick Jacob" userId="97dabbf521e30788" providerId="LiveId" clId="{1F4B35DB-AE3B-4E9E-BE14-DC85721F7F47}" dt="2022-09-07T06:40:51.749" v="1057" actId="6549"/>
          <ac:spMkLst>
            <pc:docMk/>
            <pc:sldMk cId="29382521" sldId="275"/>
            <ac:spMk id="2" creationId="{00000000-0000-0000-0000-000000000000}"/>
          </ac:spMkLst>
        </pc:spChg>
        <pc:spChg chg="mod">
          <ac:chgData name="Patrick Jacob" userId="97dabbf521e30788" providerId="LiveId" clId="{1F4B35DB-AE3B-4E9E-BE14-DC85721F7F47}" dt="2024-09-23T10:15:21.695" v="2600" actId="20577"/>
          <ac:spMkLst>
            <pc:docMk/>
            <pc:sldMk cId="29382521" sldId="275"/>
            <ac:spMk id="3" creationId="{00000000-0000-0000-0000-000000000000}"/>
          </ac:spMkLst>
        </pc:spChg>
        <pc:spChg chg="add del">
          <ac:chgData name="Patrick Jacob" userId="97dabbf521e30788" providerId="LiveId" clId="{1F4B35DB-AE3B-4E9E-BE14-DC85721F7F47}" dt="2022-09-07T06:40:48.394" v="1056" actId="26606"/>
          <ac:spMkLst>
            <pc:docMk/>
            <pc:sldMk cId="29382521" sldId="275"/>
            <ac:spMk id="7" creationId="{117AB3D3-3C9C-4DED-809A-78734805B895}"/>
          </ac:spMkLst>
        </pc:spChg>
        <pc:spChg chg="add del">
          <ac:chgData name="Patrick Jacob" userId="97dabbf521e30788" providerId="LiveId" clId="{1F4B35DB-AE3B-4E9E-BE14-DC85721F7F47}" dt="2022-09-07T06:40:48.394" v="1056" actId="26606"/>
          <ac:spMkLst>
            <pc:docMk/>
            <pc:sldMk cId="29382521" sldId="275"/>
            <ac:spMk id="12" creationId="{3A9A4357-BD1D-4622-A4FE-766E6AB8DE84}"/>
          </ac:spMkLst>
        </pc:spChg>
        <pc:spChg chg="add del">
          <ac:chgData name="Patrick Jacob" userId="97dabbf521e30788" providerId="LiveId" clId="{1F4B35DB-AE3B-4E9E-BE14-DC85721F7F47}" dt="2022-09-07T06:40:48.394" v="1056" actId="26606"/>
          <ac:spMkLst>
            <pc:docMk/>
            <pc:sldMk cId="29382521" sldId="275"/>
            <ac:spMk id="14" creationId="{E659831F-0D9A-4C63-9EBB-8435B85A440F}"/>
          </ac:spMkLst>
        </pc:spChg>
        <pc:spChg chg="add del">
          <ac:chgData name="Patrick Jacob" userId="97dabbf521e30788" providerId="LiveId" clId="{1F4B35DB-AE3B-4E9E-BE14-DC85721F7F47}" dt="2022-09-07T06:40:48.394" v="1056" actId="26606"/>
          <ac:spMkLst>
            <pc:docMk/>
            <pc:sldMk cId="29382521" sldId="275"/>
            <ac:spMk id="16" creationId="{E6995CE5-F890-4ABA-82A2-26507CE8D2A3}"/>
          </ac:spMkLst>
        </pc:spChg>
        <pc:spChg chg="add">
          <ac:chgData name="Patrick Jacob" userId="97dabbf521e30788" providerId="LiveId" clId="{1F4B35DB-AE3B-4E9E-BE14-DC85721F7F47}" dt="2022-09-07T06:40:48.394" v="1056" actId="26606"/>
          <ac:spMkLst>
            <pc:docMk/>
            <pc:sldMk cId="29382521" sldId="275"/>
            <ac:spMk id="18" creationId="{385E1BDC-A9B0-4A87-82E3-F3187F69A802}"/>
          </ac:spMkLst>
        </pc:spChg>
        <pc:spChg chg="add">
          <ac:chgData name="Patrick Jacob" userId="97dabbf521e30788" providerId="LiveId" clId="{1F4B35DB-AE3B-4E9E-BE14-DC85721F7F47}" dt="2022-09-07T06:40:48.394" v="1056" actId="26606"/>
          <ac:spMkLst>
            <pc:docMk/>
            <pc:sldMk cId="29382521" sldId="275"/>
            <ac:spMk id="19" creationId="{0990C621-3B8B-4820-8328-D47EF7CE823C}"/>
          </ac:spMkLst>
        </pc:spChg>
        <pc:spChg chg="add">
          <ac:chgData name="Patrick Jacob" userId="97dabbf521e30788" providerId="LiveId" clId="{1F4B35DB-AE3B-4E9E-BE14-DC85721F7F47}" dt="2022-09-07T06:40:48.394" v="1056" actId="26606"/>
          <ac:spMkLst>
            <pc:docMk/>
            <pc:sldMk cId="29382521" sldId="275"/>
            <ac:spMk id="20" creationId="{C1A2385B-1D2A-4E17-84FA-6CB7F0AAE473}"/>
          </ac:spMkLst>
        </pc:spChg>
        <pc:spChg chg="del">
          <ac:chgData name="Patrick Jacob" userId="97dabbf521e30788" providerId="LiveId" clId="{1F4B35DB-AE3B-4E9E-BE14-DC85721F7F47}" dt="2022-09-06T12:00:28.308" v="35"/>
          <ac:spMkLst>
            <pc:docMk/>
            <pc:sldMk cId="29382521" sldId="275"/>
            <ac:spMk id="21" creationId="{59647F54-801D-44AB-8284-EDDFF7763139}"/>
          </ac:spMkLst>
        </pc:spChg>
        <pc:spChg chg="del">
          <ac:chgData name="Patrick Jacob" userId="97dabbf521e30788" providerId="LiveId" clId="{1F4B35DB-AE3B-4E9E-BE14-DC85721F7F47}" dt="2022-09-06T12:00:28.308" v="35"/>
          <ac:spMkLst>
            <pc:docMk/>
            <pc:sldMk cId="29382521" sldId="275"/>
            <ac:spMk id="23" creationId="{CC79B2C4-EF9C-492F-BC64-5300A7A2F2DB}"/>
          </ac:spMkLst>
        </pc:spChg>
        <pc:spChg chg="del">
          <ac:chgData name="Patrick Jacob" userId="97dabbf521e30788" providerId="LiveId" clId="{1F4B35DB-AE3B-4E9E-BE14-DC85721F7F47}" dt="2022-09-06T12:00:28.308" v="35"/>
          <ac:spMkLst>
            <pc:docMk/>
            <pc:sldMk cId="29382521" sldId="275"/>
            <ac:spMk id="25" creationId="{0599BEDA-CEC9-4E6C-B05D-1353D0F165D9}"/>
          </ac:spMkLst>
        </pc:spChg>
        <pc:spChg chg="add">
          <ac:chgData name="Patrick Jacob" userId="97dabbf521e30788" providerId="LiveId" clId="{1F4B35DB-AE3B-4E9E-BE14-DC85721F7F47}" dt="2022-09-07T06:40:48.394" v="1056" actId="26606"/>
          <ac:spMkLst>
            <pc:docMk/>
            <pc:sldMk cId="29382521" sldId="275"/>
            <ac:spMk id="27" creationId="{5E791F2F-79DB-4CC0-9FA1-001E3E91E8B7}"/>
          </ac:spMkLst>
        </pc:spChg>
        <pc:grpChg chg="del">
          <ac:chgData name="Patrick Jacob" userId="97dabbf521e30788" providerId="LiveId" clId="{1F4B35DB-AE3B-4E9E-BE14-DC85721F7F47}" dt="2022-09-06T12:00:28.308" v="35"/>
          <ac:grpSpMkLst>
            <pc:docMk/>
            <pc:sldMk cId="29382521" sldId="275"/>
            <ac:grpSpMk id="10" creationId="{FAEF28A3-012D-4640-B8B8-1EF6EAF7233B}"/>
          </ac:grpSpMkLst>
        </pc:grpChg>
        <pc:picChg chg="mod ord">
          <ac:chgData name="Patrick Jacob" userId="97dabbf521e30788" providerId="LiveId" clId="{1F4B35DB-AE3B-4E9E-BE14-DC85721F7F47}" dt="2022-09-07T06:40:48.394" v="1056" actId="26606"/>
          <ac:picMkLst>
            <pc:docMk/>
            <pc:sldMk cId="29382521" sldId="275"/>
            <ac:picMk id="5" creationId="{363FA62E-C3EA-4AB6-B1BB-162EDF901391}"/>
          </ac:picMkLst>
        </pc:picChg>
        <pc:picChg chg="add mod">
          <ac:chgData name="Patrick Jacob" userId="97dabbf521e30788" providerId="LiveId" clId="{1F4B35DB-AE3B-4E9E-BE14-DC85721F7F47}" dt="2022-09-07T06:40:48.394" v="1056" actId="26606"/>
          <ac:picMkLst>
            <pc:docMk/>
            <pc:sldMk cId="29382521" sldId="275"/>
            <ac:picMk id="6" creationId="{6D7452AB-74F6-A9ED-AFDD-68164E880487}"/>
          </ac:picMkLst>
        </pc:picChg>
      </pc:sldChg>
      <pc:sldChg chg="addSp delSp modSp mod setBg delDesignElem">
        <pc:chgData name="Patrick Jacob" userId="97dabbf521e30788" providerId="LiveId" clId="{1F4B35DB-AE3B-4E9E-BE14-DC85721F7F47}" dt="2024-09-16T11:00:58.474" v="2423" actId="20577"/>
        <pc:sldMkLst>
          <pc:docMk/>
          <pc:sldMk cId="3737444016" sldId="276"/>
        </pc:sldMkLst>
        <pc:spChg chg="mod">
          <ac:chgData name="Patrick Jacob" userId="97dabbf521e30788" providerId="LiveId" clId="{1F4B35DB-AE3B-4E9E-BE14-DC85721F7F47}" dt="2024-09-16T11:00:45.018" v="2384" actId="26606"/>
          <ac:spMkLst>
            <pc:docMk/>
            <pc:sldMk cId="3737444016" sldId="276"/>
            <ac:spMk id="2" creationId="{00000000-0000-0000-0000-000000000000}"/>
          </ac:spMkLst>
        </pc:spChg>
        <pc:spChg chg="mod">
          <ac:chgData name="Patrick Jacob" userId="97dabbf521e30788" providerId="LiveId" clId="{1F4B35DB-AE3B-4E9E-BE14-DC85721F7F47}" dt="2024-09-16T11:00:58.474" v="2423" actId="20577"/>
          <ac:spMkLst>
            <pc:docMk/>
            <pc:sldMk cId="3737444016" sldId="276"/>
            <ac:spMk id="3" creationId="{00000000-0000-0000-0000-000000000000}"/>
          </ac:spMkLst>
        </pc:spChg>
        <pc:spChg chg="add del">
          <ac:chgData name="Patrick Jacob" userId="97dabbf521e30788" providerId="LiveId" clId="{1F4B35DB-AE3B-4E9E-BE14-DC85721F7F47}" dt="2022-09-06T12:31:23.513" v="1036" actId="26606"/>
          <ac:spMkLst>
            <pc:docMk/>
            <pc:sldMk cId="3737444016" sldId="276"/>
            <ac:spMk id="10" creationId="{117AB3D3-3C9C-4DED-809A-78734805B895}"/>
          </ac:spMkLst>
        </pc:spChg>
        <pc:spChg chg="add del">
          <ac:chgData name="Patrick Jacob" userId="97dabbf521e30788" providerId="LiveId" clId="{1F4B35DB-AE3B-4E9E-BE14-DC85721F7F47}" dt="2022-09-06T12:31:23.513" v="1036" actId="26606"/>
          <ac:spMkLst>
            <pc:docMk/>
            <pc:sldMk cId="3737444016" sldId="276"/>
            <ac:spMk id="12" creationId="{3A9A4357-BD1D-4622-A4FE-766E6AB8DE84}"/>
          </ac:spMkLst>
        </pc:spChg>
        <pc:spChg chg="add del">
          <ac:chgData name="Patrick Jacob" userId="97dabbf521e30788" providerId="LiveId" clId="{1F4B35DB-AE3B-4E9E-BE14-DC85721F7F47}" dt="2022-09-06T12:31:23.513" v="1036" actId="26606"/>
          <ac:spMkLst>
            <pc:docMk/>
            <pc:sldMk cId="3737444016" sldId="276"/>
            <ac:spMk id="14" creationId="{E659831F-0D9A-4C63-9EBB-8435B85A440F}"/>
          </ac:spMkLst>
        </pc:spChg>
        <pc:spChg chg="add del">
          <ac:chgData name="Patrick Jacob" userId="97dabbf521e30788" providerId="LiveId" clId="{1F4B35DB-AE3B-4E9E-BE14-DC85721F7F47}" dt="2022-09-06T12:31:23.513" v="1036" actId="26606"/>
          <ac:spMkLst>
            <pc:docMk/>
            <pc:sldMk cId="3737444016" sldId="276"/>
            <ac:spMk id="16" creationId="{E6995CE5-F890-4ABA-82A2-26507CE8D2A3}"/>
          </ac:spMkLst>
        </pc:spChg>
        <pc:spChg chg="add del">
          <ac:chgData name="Patrick Jacob" userId="97dabbf521e30788" providerId="LiveId" clId="{1F4B35DB-AE3B-4E9E-BE14-DC85721F7F47}" dt="2022-09-12T06:33:54.744" v="1261" actId="26606"/>
          <ac:spMkLst>
            <pc:docMk/>
            <pc:sldMk cId="3737444016" sldId="276"/>
            <ac:spMk id="18" creationId="{E659831F-0D9A-4C63-9EBB-8435B85A440F}"/>
          </ac:spMkLst>
        </pc:spChg>
        <pc:spChg chg="add del">
          <ac:chgData name="Patrick Jacob" userId="97dabbf521e30788" providerId="LiveId" clId="{1F4B35DB-AE3B-4E9E-BE14-DC85721F7F47}" dt="2022-09-12T06:33:54.744" v="1261" actId="26606"/>
          <ac:spMkLst>
            <pc:docMk/>
            <pc:sldMk cId="3737444016" sldId="276"/>
            <ac:spMk id="19" creationId="{E6995CE5-F890-4ABA-82A2-26507CE8D2A3}"/>
          </ac:spMkLst>
        </pc:spChg>
        <pc:spChg chg="add del">
          <ac:chgData name="Patrick Jacob" userId="97dabbf521e30788" providerId="LiveId" clId="{1F4B35DB-AE3B-4E9E-BE14-DC85721F7F47}" dt="2022-09-12T06:33:54.744" v="1261" actId="26606"/>
          <ac:spMkLst>
            <pc:docMk/>
            <pc:sldMk cId="3737444016" sldId="276"/>
            <ac:spMk id="21" creationId="{117AB3D3-3C9C-4DED-809A-78734805B895}"/>
          </ac:spMkLst>
        </pc:spChg>
        <pc:spChg chg="add del">
          <ac:chgData name="Patrick Jacob" userId="97dabbf521e30788" providerId="LiveId" clId="{1F4B35DB-AE3B-4E9E-BE14-DC85721F7F47}" dt="2022-09-12T06:33:54.744" v="1261" actId="26606"/>
          <ac:spMkLst>
            <pc:docMk/>
            <pc:sldMk cId="3737444016" sldId="276"/>
            <ac:spMk id="23" creationId="{3A9A4357-BD1D-4622-A4FE-766E6AB8DE84}"/>
          </ac:spMkLst>
        </pc:spChg>
        <pc:spChg chg="del">
          <ac:chgData name="Patrick Jacob" userId="97dabbf521e30788" providerId="LiveId" clId="{1F4B35DB-AE3B-4E9E-BE14-DC85721F7F47}" dt="2022-09-06T12:00:28.308" v="35"/>
          <ac:spMkLst>
            <pc:docMk/>
            <pc:sldMk cId="3737444016" sldId="276"/>
            <ac:spMk id="25" creationId="{00000000-0000-0000-0000-000000000000}"/>
          </ac:spMkLst>
        </pc:spChg>
        <pc:spChg chg="del">
          <ac:chgData name="Patrick Jacob" userId="97dabbf521e30788" providerId="LiveId" clId="{1F4B35DB-AE3B-4E9E-BE14-DC85721F7F47}" dt="2022-09-06T12:00:28.308" v="35"/>
          <ac:spMkLst>
            <pc:docMk/>
            <pc:sldMk cId="3737444016" sldId="276"/>
            <ac:spMk id="27" creationId="{079CE317-680B-449C-A423-71C1FE069B4C}"/>
          </ac:spMkLst>
        </pc:spChg>
        <pc:spChg chg="add del">
          <ac:chgData name="Patrick Jacob" userId="97dabbf521e30788" providerId="LiveId" clId="{1F4B35DB-AE3B-4E9E-BE14-DC85721F7F47}" dt="2022-09-12T06:42:31.296" v="1431" actId="26606"/>
          <ac:spMkLst>
            <pc:docMk/>
            <pc:sldMk cId="3737444016" sldId="276"/>
            <ac:spMk id="28" creationId="{117AB3D3-3C9C-4DED-809A-78734805B895}"/>
          </ac:spMkLst>
        </pc:spChg>
        <pc:spChg chg="add del">
          <ac:chgData name="Patrick Jacob" userId="97dabbf521e30788" providerId="LiveId" clId="{1F4B35DB-AE3B-4E9E-BE14-DC85721F7F47}" dt="2022-09-12T06:42:31.296" v="1431" actId="26606"/>
          <ac:spMkLst>
            <pc:docMk/>
            <pc:sldMk cId="3737444016" sldId="276"/>
            <ac:spMk id="30" creationId="{3A9A4357-BD1D-4622-A4FE-766E6AB8DE84}"/>
          </ac:spMkLst>
        </pc:spChg>
        <pc:spChg chg="add del">
          <ac:chgData name="Patrick Jacob" userId="97dabbf521e30788" providerId="LiveId" clId="{1F4B35DB-AE3B-4E9E-BE14-DC85721F7F47}" dt="2022-09-12T06:42:31.296" v="1431" actId="26606"/>
          <ac:spMkLst>
            <pc:docMk/>
            <pc:sldMk cId="3737444016" sldId="276"/>
            <ac:spMk id="32" creationId="{E659831F-0D9A-4C63-9EBB-8435B85A440F}"/>
          </ac:spMkLst>
        </pc:spChg>
        <pc:spChg chg="add del">
          <ac:chgData name="Patrick Jacob" userId="97dabbf521e30788" providerId="LiveId" clId="{1F4B35DB-AE3B-4E9E-BE14-DC85721F7F47}" dt="2022-09-12T06:42:31.296" v="1431" actId="26606"/>
          <ac:spMkLst>
            <pc:docMk/>
            <pc:sldMk cId="3737444016" sldId="276"/>
            <ac:spMk id="34" creationId="{E6995CE5-F890-4ABA-82A2-26507CE8D2A3}"/>
          </ac:spMkLst>
        </pc:spChg>
        <pc:spChg chg="add del">
          <ac:chgData name="Patrick Jacob" userId="97dabbf521e30788" providerId="LiveId" clId="{1F4B35DB-AE3B-4E9E-BE14-DC85721F7F47}" dt="2024-09-16T11:00:34.374" v="2382" actId="26606"/>
          <ac:spMkLst>
            <pc:docMk/>
            <pc:sldMk cId="3737444016" sldId="276"/>
            <ac:spMk id="39" creationId="{201CC55D-ED54-4C5C-95E6-10947BD1103B}"/>
          </ac:spMkLst>
        </pc:spChg>
        <pc:spChg chg="add del">
          <ac:chgData name="Patrick Jacob" userId="97dabbf521e30788" providerId="LiveId" clId="{1F4B35DB-AE3B-4E9E-BE14-DC85721F7F47}" dt="2024-09-16T11:00:34.374" v="2382" actId="26606"/>
          <ac:spMkLst>
            <pc:docMk/>
            <pc:sldMk cId="3737444016" sldId="276"/>
            <ac:spMk id="45" creationId="{3873B707-463F-40B0-8227-E8CC6C67EB25}"/>
          </ac:spMkLst>
        </pc:spChg>
        <pc:spChg chg="add del">
          <ac:chgData name="Patrick Jacob" userId="97dabbf521e30788" providerId="LiveId" clId="{1F4B35DB-AE3B-4E9E-BE14-DC85721F7F47}" dt="2024-09-16T11:00:34.374" v="2382" actId="26606"/>
          <ac:spMkLst>
            <pc:docMk/>
            <pc:sldMk cId="3737444016" sldId="276"/>
            <ac:spMk id="47" creationId="{C13237C8-E62C-4F0D-A318-BD6FB6C2D138}"/>
          </ac:spMkLst>
        </pc:spChg>
        <pc:spChg chg="add del">
          <ac:chgData name="Patrick Jacob" userId="97dabbf521e30788" providerId="LiveId" clId="{1F4B35DB-AE3B-4E9E-BE14-DC85721F7F47}" dt="2024-09-16T11:00:34.374" v="2382" actId="26606"/>
          <ac:spMkLst>
            <pc:docMk/>
            <pc:sldMk cId="3737444016" sldId="276"/>
            <ac:spMk id="49" creationId="{19C9EAEA-39D0-4B0E-A0EB-51E7B26740B1}"/>
          </ac:spMkLst>
        </pc:spChg>
        <pc:spChg chg="add del">
          <ac:chgData name="Patrick Jacob" userId="97dabbf521e30788" providerId="LiveId" clId="{1F4B35DB-AE3B-4E9E-BE14-DC85721F7F47}" dt="2024-09-16T11:00:45.018" v="2384" actId="26606"/>
          <ac:spMkLst>
            <pc:docMk/>
            <pc:sldMk cId="3737444016" sldId="276"/>
            <ac:spMk id="54" creationId="{201CC55D-ED54-4C5C-95E6-10947BD1103B}"/>
          </ac:spMkLst>
        </pc:spChg>
        <pc:spChg chg="add del">
          <ac:chgData name="Patrick Jacob" userId="97dabbf521e30788" providerId="LiveId" clId="{1F4B35DB-AE3B-4E9E-BE14-DC85721F7F47}" dt="2024-09-16T11:00:45.018" v="2384" actId="26606"/>
          <ac:spMkLst>
            <pc:docMk/>
            <pc:sldMk cId="3737444016" sldId="276"/>
            <ac:spMk id="60" creationId="{3873B707-463F-40B0-8227-E8CC6C67EB25}"/>
          </ac:spMkLst>
        </pc:spChg>
        <pc:spChg chg="add del">
          <ac:chgData name="Patrick Jacob" userId="97dabbf521e30788" providerId="LiveId" clId="{1F4B35DB-AE3B-4E9E-BE14-DC85721F7F47}" dt="2024-09-16T11:00:45.018" v="2384" actId="26606"/>
          <ac:spMkLst>
            <pc:docMk/>
            <pc:sldMk cId="3737444016" sldId="276"/>
            <ac:spMk id="62" creationId="{C13237C8-E62C-4F0D-A318-BD6FB6C2D138}"/>
          </ac:spMkLst>
        </pc:spChg>
        <pc:spChg chg="add del">
          <ac:chgData name="Patrick Jacob" userId="97dabbf521e30788" providerId="LiveId" clId="{1F4B35DB-AE3B-4E9E-BE14-DC85721F7F47}" dt="2024-09-16T11:00:45.018" v="2384" actId="26606"/>
          <ac:spMkLst>
            <pc:docMk/>
            <pc:sldMk cId="3737444016" sldId="276"/>
            <ac:spMk id="64" creationId="{19C9EAEA-39D0-4B0E-A0EB-51E7B26740B1}"/>
          </ac:spMkLst>
        </pc:spChg>
        <pc:spChg chg="add">
          <ac:chgData name="Patrick Jacob" userId="97dabbf521e30788" providerId="LiveId" clId="{1F4B35DB-AE3B-4E9E-BE14-DC85721F7F47}" dt="2024-09-16T11:00:45.018" v="2384" actId="26606"/>
          <ac:spMkLst>
            <pc:docMk/>
            <pc:sldMk cId="3737444016" sldId="276"/>
            <ac:spMk id="69" creationId="{117AB3D3-3C9C-4DED-809A-78734805B895}"/>
          </ac:spMkLst>
        </pc:spChg>
        <pc:spChg chg="add">
          <ac:chgData name="Patrick Jacob" userId="97dabbf521e30788" providerId="LiveId" clId="{1F4B35DB-AE3B-4E9E-BE14-DC85721F7F47}" dt="2024-09-16T11:00:45.018" v="2384" actId="26606"/>
          <ac:spMkLst>
            <pc:docMk/>
            <pc:sldMk cId="3737444016" sldId="276"/>
            <ac:spMk id="71" creationId="{3A9A4357-BD1D-4622-A4FE-766E6AB8DE84}"/>
          </ac:spMkLst>
        </pc:spChg>
        <pc:spChg chg="add">
          <ac:chgData name="Patrick Jacob" userId="97dabbf521e30788" providerId="LiveId" clId="{1F4B35DB-AE3B-4E9E-BE14-DC85721F7F47}" dt="2024-09-16T11:00:45.018" v="2384" actId="26606"/>
          <ac:spMkLst>
            <pc:docMk/>
            <pc:sldMk cId="3737444016" sldId="276"/>
            <ac:spMk id="73" creationId="{E659831F-0D9A-4C63-9EBB-8435B85A440F}"/>
          </ac:spMkLst>
        </pc:spChg>
        <pc:spChg chg="add">
          <ac:chgData name="Patrick Jacob" userId="97dabbf521e30788" providerId="LiveId" clId="{1F4B35DB-AE3B-4E9E-BE14-DC85721F7F47}" dt="2024-09-16T11:00:45.018" v="2384" actId="26606"/>
          <ac:spMkLst>
            <pc:docMk/>
            <pc:sldMk cId="3737444016" sldId="276"/>
            <ac:spMk id="75" creationId="{E6995CE5-F890-4ABA-82A2-26507CE8D2A3}"/>
          </ac:spMkLst>
        </pc:spChg>
        <pc:grpChg chg="del">
          <ac:chgData name="Patrick Jacob" userId="97dabbf521e30788" providerId="LiveId" clId="{1F4B35DB-AE3B-4E9E-BE14-DC85721F7F47}" dt="2022-09-06T12:00:28.308" v="35"/>
          <ac:grpSpMkLst>
            <pc:docMk/>
            <pc:sldMk cId="3737444016" sldId="276"/>
            <ac:grpSpMk id="26" creationId="{DDA34B8A-FA8D-4E16-AD72-7B60B1C2582A}"/>
          </ac:grpSpMkLst>
        </pc:grpChg>
        <pc:grpChg chg="add del">
          <ac:chgData name="Patrick Jacob" userId="97dabbf521e30788" providerId="LiveId" clId="{1F4B35DB-AE3B-4E9E-BE14-DC85721F7F47}" dt="2024-09-16T11:00:34.374" v="2382" actId="26606"/>
          <ac:grpSpMkLst>
            <pc:docMk/>
            <pc:sldMk cId="3737444016" sldId="276"/>
            <ac:grpSpMk id="41" creationId="{1DE889C7-FAD6-4397-98E2-05D503484459}"/>
          </ac:grpSpMkLst>
        </pc:grpChg>
        <pc:grpChg chg="add del">
          <ac:chgData name="Patrick Jacob" userId="97dabbf521e30788" providerId="LiveId" clId="{1F4B35DB-AE3B-4E9E-BE14-DC85721F7F47}" dt="2024-09-16T11:00:45.018" v="2384" actId="26606"/>
          <ac:grpSpMkLst>
            <pc:docMk/>
            <pc:sldMk cId="3737444016" sldId="276"/>
            <ac:grpSpMk id="56" creationId="{1DE889C7-FAD6-4397-98E2-05D503484459}"/>
          </ac:grpSpMkLst>
        </pc:grpChg>
        <pc:picChg chg="mod ord">
          <ac:chgData name="Patrick Jacob" userId="97dabbf521e30788" providerId="LiveId" clId="{1F4B35DB-AE3B-4E9E-BE14-DC85721F7F47}" dt="2024-09-16T11:00:45.018" v="2384" actId="26606"/>
          <ac:picMkLst>
            <pc:docMk/>
            <pc:sldMk cId="3737444016" sldId="276"/>
            <ac:picMk id="5" creationId="{48F34014-21EC-4081-9713-EFE2E81B6D61}"/>
          </ac:picMkLst>
        </pc:picChg>
      </pc:sldChg>
      <pc:sldChg chg="delSp del delDesignElem">
        <pc:chgData name="Patrick Jacob" userId="97dabbf521e30788" providerId="LiveId" clId="{1F4B35DB-AE3B-4E9E-BE14-DC85721F7F47}" dt="2022-09-06T12:03:32.907" v="142" actId="47"/>
        <pc:sldMkLst>
          <pc:docMk/>
          <pc:sldMk cId="216758756" sldId="277"/>
        </pc:sldMkLst>
        <pc:spChg chg="del">
          <ac:chgData name="Patrick Jacob" userId="97dabbf521e30788" providerId="LiveId" clId="{1F4B35DB-AE3B-4E9E-BE14-DC85721F7F47}" dt="2022-09-06T12:00:28.308" v="35"/>
          <ac:spMkLst>
            <pc:docMk/>
            <pc:sldMk cId="216758756" sldId="277"/>
            <ac:spMk id="40" creationId="{F7689D68-C339-4D5B-9DAA-E13F6BD4D575}"/>
          </ac:spMkLst>
        </pc:spChg>
        <pc:spChg chg="del">
          <ac:chgData name="Patrick Jacob" userId="97dabbf521e30788" providerId="LiveId" clId="{1F4B35DB-AE3B-4E9E-BE14-DC85721F7F47}" dt="2022-09-06T12:00:28.308" v="35"/>
          <ac:spMkLst>
            <pc:docMk/>
            <pc:sldMk cId="216758756" sldId="277"/>
            <ac:spMk id="42" creationId="{7AFAB042-2AE9-4720-B35C-800BD5592FD4}"/>
          </ac:spMkLst>
        </pc:spChg>
        <pc:grpChg chg="del">
          <ac:chgData name="Patrick Jacob" userId="97dabbf521e30788" providerId="LiveId" clId="{1F4B35DB-AE3B-4E9E-BE14-DC85721F7F47}" dt="2022-09-06T12:00:28.308" v="35"/>
          <ac:grpSpMkLst>
            <pc:docMk/>
            <pc:sldMk cId="216758756" sldId="277"/>
            <ac:grpSpMk id="36" creationId="{EED2E2BB-3846-41EB-9F1E-92C33C4A8F46}"/>
          </ac:grpSpMkLst>
        </pc:grpChg>
      </pc:sldChg>
      <pc:sldChg chg="delSp del delDesignElem">
        <pc:chgData name="Patrick Jacob" userId="97dabbf521e30788" providerId="LiveId" clId="{1F4B35DB-AE3B-4E9E-BE14-DC85721F7F47}" dt="2022-09-06T12:05:19.357" v="190" actId="47"/>
        <pc:sldMkLst>
          <pc:docMk/>
          <pc:sldMk cId="4284089413" sldId="278"/>
        </pc:sldMkLst>
        <pc:spChg chg="del">
          <ac:chgData name="Patrick Jacob" userId="97dabbf521e30788" providerId="LiveId" clId="{1F4B35DB-AE3B-4E9E-BE14-DC85721F7F47}" dt="2022-09-06T12:00:28.308" v="35"/>
          <ac:spMkLst>
            <pc:docMk/>
            <pc:sldMk cId="4284089413" sldId="278"/>
            <ac:spMk id="17" creationId="{F7689D68-C339-4D5B-9DAA-E13F6BD4D575}"/>
          </ac:spMkLst>
        </pc:spChg>
        <pc:spChg chg="del">
          <ac:chgData name="Patrick Jacob" userId="97dabbf521e30788" providerId="LiveId" clId="{1F4B35DB-AE3B-4E9E-BE14-DC85721F7F47}" dt="2022-09-06T12:00:28.308" v="35"/>
          <ac:spMkLst>
            <pc:docMk/>
            <pc:sldMk cId="4284089413" sldId="278"/>
            <ac:spMk id="19" creationId="{2CE4F249-AC71-406E-8410-03E1C8809E6D}"/>
          </ac:spMkLst>
        </pc:spChg>
        <pc:grpChg chg="del">
          <ac:chgData name="Patrick Jacob" userId="97dabbf521e30788" providerId="LiveId" clId="{1F4B35DB-AE3B-4E9E-BE14-DC85721F7F47}" dt="2022-09-06T12:00:28.308" v="35"/>
          <ac:grpSpMkLst>
            <pc:docMk/>
            <pc:sldMk cId="4284089413" sldId="278"/>
            <ac:grpSpMk id="13" creationId="{EED2E2BB-3846-41EB-9F1E-92C33C4A8F46}"/>
          </ac:grpSpMkLst>
        </pc:grpChg>
      </pc:sldChg>
      <pc:sldChg chg="addSp delSp modSp mod setClrOvrMap delDesignElem">
        <pc:chgData name="Patrick Jacob" userId="97dabbf521e30788" providerId="LiveId" clId="{1F4B35DB-AE3B-4E9E-BE14-DC85721F7F47}" dt="2024-09-16T10:40:01.847" v="2268" actId="26606"/>
        <pc:sldMkLst>
          <pc:docMk/>
          <pc:sldMk cId="2139217415" sldId="279"/>
        </pc:sldMkLst>
        <pc:spChg chg="mod">
          <ac:chgData name="Patrick Jacob" userId="97dabbf521e30788" providerId="LiveId" clId="{1F4B35DB-AE3B-4E9E-BE14-DC85721F7F47}" dt="2024-09-16T10:40:01.847" v="2268" actId="26606"/>
          <ac:spMkLst>
            <pc:docMk/>
            <pc:sldMk cId="2139217415" sldId="279"/>
            <ac:spMk id="2" creationId="{9BFE5DD0-7F64-46AC-BAD8-9A73C7E4C110}"/>
          </ac:spMkLst>
        </pc:spChg>
        <pc:spChg chg="mod">
          <ac:chgData name="Patrick Jacob" userId="97dabbf521e30788" providerId="LiveId" clId="{1F4B35DB-AE3B-4E9E-BE14-DC85721F7F47}" dt="2024-09-16T10:40:01.847" v="2268" actId="26606"/>
          <ac:spMkLst>
            <pc:docMk/>
            <pc:sldMk cId="2139217415" sldId="279"/>
            <ac:spMk id="3" creationId="{1592CA61-8D66-4E8C-B1B1-ABA7DB0DD4E8}"/>
          </ac:spMkLst>
        </pc:spChg>
        <pc:spChg chg="del">
          <ac:chgData name="Patrick Jacob" userId="97dabbf521e30788" providerId="LiveId" clId="{1F4B35DB-AE3B-4E9E-BE14-DC85721F7F47}" dt="2022-09-06T12:00:28.308" v="35"/>
          <ac:spMkLst>
            <pc:docMk/>
            <pc:sldMk cId="2139217415" sldId="279"/>
            <ac:spMk id="7" creationId="{6AB10DF1-FA24-4EFC-A345-DA525FE68673}"/>
          </ac:spMkLst>
        </pc:spChg>
        <pc:spChg chg="add del">
          <ac:chgData name="Patrick Jacob" userId="97dabbf521e30788" providerId="LiveId" clId="{1F4B35DB-AE3B-4E9E-BE14-DC85721F7F47}" dt="2024-09-16T10:40:01.847" v="2268" actId="26606"/>
          <ac:spMkLst>
            <pc:docMk/>
            <pc:sldMk cId="2139217415" sldId="279"/>
            <ac:spMk id="9" creationId="{3AD318CC-E2A8-4E27-9548-A047A78999B1}"/>
          </ac:spMkLst>
        </pc:spChg>
        <pc:spChg chg="add del">
          <ac:chgData name="Patrick Jacob" userId="97dabbf521e30788" providerId="LiveId" clId="{1F4B35DB-AE3B-4E9E-BE14-DC85721F7F47}" dt="2024-09-16T10:40:01.847" v="2268" actId="26606"/>
          <ac:spMkLst>
            <pc:docMk/>
            <pc:sldMk cId="2139217415" sldId="279"/>
            <ac:spMk id="14" creationId="{2C1BBA94-3F40-40AA-8BB9-E69E25E537C1}"/>
          </ac:spMkLst>
        </pc:spChg>
        <pc:spChg chg="add">
          <ac:chgData name="Patrick Jacob" userId="97dabbf521e30788" providerId="LiveId" clId="{1F4B35DB-AE3B-4E9E-BE14-DC85721F7F47}" dt="2024-09-16T10:40:01.847" v="2268" actId="26606"/>
          <ac:spMkLst>
            <pc:docMk/>
            <pc:sldMk cId="2139217415" sldId="279"/>
            <ac:spMk id="16" creationId="{09588DA8-065E-4F6F-8EFD-43104AB2E0CF}"/>
          </ac:spMkLst>
        </pc:spChg>
        <pc:spChg chg="add">
          <ac:chgData name="Patrick Jacob" userId="97dabbf521e30788" providerId="LiveId" clId="{1F4B35DB-AE3B-4E9E-BE14-DC85721F7F47}" dt="2024-09-16T10:40:01.847" v="2268" actId="26606"/>
          <ac:spMkLst>
            <pc:docMk/>
            <pc:sldMk cId="2139217415" sldId="279"/>
            <ac:spMk id="17" creationId="{C4285719-470E-454C-AF62-8323075F1F5B}"/>
          </ac:spMkLst>
        </pc:spChg>
        <pc:spChg chg="del">
          <ac:chgData name="Patrick Jacob" userId="97dabbf521e30788" providerId="LiveId" clId="{1F4B35DB-AE3B-4E9E-BE14-DC85721F7F47}" dt="2022-09-06T12:00:28.308" v="35"/>
          <ac:spMkLst>
            <pc:docMk/>
            <pc:sldMk cId="2139217415" sldId="279"/>
            <ac:spMk id="20" creationId="{A3B28FB1-97C9-4A9E-A45B-356508C2C38B}"/>
          </ac:spMkLst>
        </pc:spChg>
        <pc:spChg chg="add">
          <ac:chgData name="Patrick Jacob" userId="97dabbf521e30788" providerId="LiveId" clId="{1F4B35DB-AE3B-4E9E-BE14-DC85721F7F47}" dt="2024-09-16T10:40:01.847" v="2268" actId="26606"/>
          <ac:spMkLst>
            <pc:docMk/>
            <pc:sldMk cId="2139217415" sldId="279"/>
            <ac:spMk id="22" creationId="{4300840D-0A0B-4512-BACA-B439D5B9C57C}"/>
          </ac:spMkLst>
        </pc:spChg>
        <pc:spChg chg="add">
          <ac:chgData name="Patrick Jacob" userId="97dabbf521e30788" providerId="LiveId" clId="{1F4B35DB-AE3B-4E9E-BE14-DC85721F7F47}" dt="2024-09-16T10:40:01.847" v="2268" actId="26606"/>
          <ac:spMkLst>
            <pc:docMk/>
            <pc:sldMk cId="2139217415" sldId="279"/>
            <ac:spMk id="23" creationId="{CD9FE4EF-C4D8-49A0-B2FF-81D8DB7D8A24}"/>
          </ac:spMkLst>
        </pc:spChg>
        <pc:spChg chg="add">
          <ac:chgData name="Patrick Jacob" userId="97dabbf521e30788" providerId="LiveId" clId="{1F4B35DB-AE3B-4E9E-BE14-DC85721F7F47}" dt="2024-09-16T10:40:01.847" v="2268" actId="26606"/>
          <ac:spMkLst>
            <pc:docMk/>
            <pc:sldMk cId="2139217415" sldId="279"/>
            <ac:spMk id="27" creationId="{D2B78728-A580-49A7-84F9-6EF6F583ADE0}"/>
          </ac:spMkLst>
        </pc:spChg>
        <pc:spChg chg="add">
          <ac:chgData name="Patrick Jacob" userId="97dabbf521e30788" providerId="LiveId" clId="{1F4B35DB-AE3B-4E9E-BE14-DC85721F7F47}" dt="2024-09-16T10:40:01.847" v="2268" actId="26606"/>
          <ac:spMkLst>
            <pc:docMk/>
            <pc:sldMk cId="2139217415" sldId="279"/>
            <ac:spMk id="29" creationId="{38FAA1A1-D861-433F-88FA-1E9D6FD31D11}"/>
          </ac:spMkLst>
        </pc:spChg>
        <pc:spChg chg="add">
          <ac:chgData name="Patrick Jacob" userId="97dabbf521e30788" providerId="LiveId" clId="{1F4B35DB-AE3B-4E9E-BE14-DC85721F7F47}" dt="2024-09-16T10:40:01.847" v="2268" actId="26606"/>
          <ac:spMkLst>
            <pc:docMk/>
            <pc:sldMk cId="2139217415" sldId="279"/>
            <ac:spMk id="31" creationId="{8D71EDA1-87BF-4D5D-AB79-F346FD19278A}"/>
          </ac:spMkLst>
        </pc:spChg>
        <pc:grpChg chg="del">
          <ac:chgData name="Patrick Jacob" userId="97dabbf521e30788" providerId="LiveId" clId="{1F4B35DB-AE3B-4E9E-BE14-DC85721F7F47}" dt="2022-09-06T12:00:28.308" v="35"/>
          <ac:grpSpMkLst>
            <pc:docMk/>
            <pc:sldMk cId="2139217415" sldId="279"/>
            <ac:grpSpMk id="5" creationId="{FCA1BF2E-54AE-48F3-BF67-34BC4A14CE75}"/>
          </ac:grpSpMkLst>
        </pc:grpChg>
        <pc:grpChg chg="add del">
          <ac:chgData name="Patrick Jacob" userId="97dabbf521e30788" providerId="LiveId" clId="{1F4B35DB-AE3B-4E9E-BE14-DC85721F7F47}" dt="2024-09-16T10:40:01.847" v="2268" actId="26606"/>
          <ac:grpSpMkLst>
            <pc:docMk/>
            <pc:sldMk cId="2139217415" sldId="279"/>
            <ac:grpSpMk id="10" creationId="{B14B560F-9DD7-4302-A60B-EBD3EF59B073}"/>
          </ac:grpSpMkLst>
        </pc:grpChg>
        <pc:grpChg chg="del">
          <ac:chgData name="Patrick Jacob" userId="97dabbf521e30788" providerId="LiveId" clId="{1F4B35DB-AE3B-4E9E-BE14-DC85721F7F47}" dt="2022-09-06T12:00:28.308" v="35"/>
          <ac:grpSpMkLst>
            <pc:docMk/>
            <pc:sldMk cId="2139217415" sldId="279"/>
            <ac:grpSpMk id="18" creationId="{9FA00363-7D7A-49A7-ABA4-A716E52460A8}"/>
          </ac:grpSpMkLst>
        </pc:grpChg>
      </pc:sldChg>
      <pc:sldChg chg="addSp delSp modSp mod delDesignElem">
        <pc:chgData name="Patrick Jacob" userId="97dabbf521e30788" providerId="LiveId" clId="{1F4B35DB-AE3B-4E9E-BE14-DC85721F7F47}" dt="2024-09-16T10:40:42.243" v="2284" actId="20577"/>
        <pc:sldMkLst>
          <pc:docMk/>
          <pc:sldMk cId="160251913" sldId="280"/>
        </pc:sldMkLst>
        <pc:spChg chg="mod">
          <ac:chgData name="Patrick Jacob" userId="97dabbf521e30788" providerId="LiveId" clId="{1F4B35DB-AE3B-4E9E-BE14-DC85721F7F47}" dt="2022-09-06T12:27:04.679" v="807" actId="26606"/>
          <ac:spMkLst>
            <pc:docMk/>
            <pc:sldMk cId="160251913" sldId="280"/>
            <ac:spMk id="2" creationId="{568F5C85-96A8-4D53-8670-0E93E26369E7}"/>
          </ac:spMkLst>
        </pc:spChg>
        <pc:spChg chg="mod">
          <ac:chgData name="Patrick Jacob" userId="97dabbf521e30788" providerId="LiveId" clId="{1F4B35DB-AE3B-4E9E-BE14-DC85721F7F47}" dt="2024-09-16T10:40:42.243" v="2284" actId="20577"/>
          <ac:spMkLst>
            <pc:docMk/>
            <pc:sldMk cId="160251913" sldId="280"/>
            <ac:spMk id="3" creationId="{654B7086-16BC-4E11-B611-175930B2095E}"/>
          </ac:spMkLst>
        </pc:spChg>
        <pc:spChg chg="add del">
          <ac:chgData name="Patrick Jacob" userId="97dabbf521e30788" providerId="LiveId" clId="{1F4B35DB-AE3B-4E9E-BE14-DC85721F7F47}" dt="2022-09-06T12:27:04.663" v="806" actId="26606"/>
          <ac:spMkLst>
            <pc:docMk/>
            <pc:sldMk cId="160251913" sldId="280"/>
            <ac:spMk id="8" creationId="{201CC55D-ED54-4C5C-95E6-10947BD1103B}"/>
          </ac:spMkLst>
        </pc:spChg>
        <pc:spChg chg="add del">
          <ac:chgData name="Patrick Jacob" userId="97dabbf521e30788" providerId="LiveId" clId="{1F4B35DB-AE3B-4E9E-BE14-DC85721F7F47}" dt="2022-09-06T12:27:04.663" v="806" actId="26606"/>
          <ac:spMkLst>
            <pc:docMk/>
            <pc:sldMk cId="160251913" sldId="280"/>
            <ac:spMk id="17" creationId="{3873B707-463F-40B0-8227-E8CC6C67EB25}"/>
          </ac:spMkLst>
        </pc:spChg>
        <pc:spChg chg="add del">
          <ac:chgData name="Patrick Jacob" userId="97dabbf521e30788" providerId="LiveId" clId="{1F4B35DB-AE3B-4E9E-BE14-DC85721F7F47}" dt="2022-09-06T12:27:04.663" v="806" actId="26606"/>
          <ac:spMkLst>
            <pc:docMk/>
            <pc:sldMk cId="160251913" sldId="280"/>
            <ac:spMk id="19" creationId="{C13237C8-E62C-4F0D-A318-BD6FB6C2D138}"/>
          </ac:spMkLst>
        </pc:spChg>
        <pc:spChg chg="add del">
          <ac:chgData name="Patrick Jacob" userId="97dabbf521e30788" providerId="LiveId" clId="{1F4B35DB-AE3B-4E9E-BE14-DC85721F7F47}" dt="2022-09-06T12:27:04.663" v="806" actId="26606"/>
          <ac:spMkLst>
            <pc:docMk/>
            <pc:sldMk cId="160251913" sldId="280"/>
            <ac:spMk id="21" creationId="{19C9EAEA-39D0-4B0E-A0EB-51E7B26740B1}"/>
          </ac:spMkLst>
        </pc:spChg>
        <pc:spChg chg="del">
          <ac:chgData name="Patrick Jacob" userId="97dabbf521e30788" providerId="LiveId" clId="{1F4B35DB-AE3B-4E9E-BE14-DC85721F7F47}" dt="2022-09-06T12:00:28.308" v="35"/>
          <ac:spMkLst>
            <pc:docMk/>
            <pc:sldMk cId="160251913" sldId="280"/>
            <ac:spMk id="22" creationId="{079CE317-680B-449C-A423-71C1FE069B4C}"/>
          </ac:spMkLst>
        </pc:spChg>
        <pc:spChg chg="add">
          <ac:chgData name="Patrick Jacob" userId="97dabbf521e30788" providerId="LiveId" clId="{1F4B35DB-AE3B-4E9E-BE14-DC85721F7F47}" dt="2022-09-06T12:27:04.679" v="807" actId="26606"/>
          <ac:spMkLst>
            <pc:docMk/>
            <pc:sldMk cId="160251913" sldId="280"/>
            <ac:spMk id="23" creationId="{117AB3D3-3C9C-4DED-809A-78734805B895}"/>
          </ac:spMkLst>
        </pc:spChg>
        <pc:spChg chg="add">
          <ac:chgData name="Patrick Jacob" userId="97dabbf521e30788" providerId="LiveId" clId="{1F4B35DB-AE3B-4E9E-BE14-DC85721F7F47}" dt="2022-09-06T12:27:04.679" v="807" actId="26606"/>
          <ac:spMkLst>
            <pc:docMk/>
            <pc:sldMk cId="160251913" sldId="280"/>
            <ac:spMk id="25" creationId="{3A9A4357-BD1D-4622-A4FE-766E6AB8DE84}"/>
          </ac:spMkLst>
        </pc:spChg>
        <pc:spChg chg="add">
          <ac:chgData name="Patrick Jacob" userId="97dabbf521e30788" providerId="LiveId" clId="{1F4B35DB-AE3B-4E9E-BE14-DC85721F7F47}" dt="2022-09-06T12:27:04.679" v="807" actId="26606"/>
          <ac:spMkLst>
            <pc:docMk/>
            <pc:sldMk cId="160251913" sldId="280"/>
            <ac:spMk id="26" creationId="{E659831F-0D9A-4C63-9EBB-8435B85A440F}"/>
          </ac:spMkLst>
        </pc:spChg>
        <pc:spChg chg="add">
          <ac:chgData name="Patrick Jacob" userId="97dabbf521e30788" providerId="LiveId" clId="{1F4B35DB-AE3B-4E9E-BE14-DC85721F7F47}" dt="2022-09-06T12:27:04.679" v="807" actId="26606"/>
          <ac:spMkLst>
            <pc:docMk/>
            <pc:sldMk cId="160251913" sldId="280"/>
            <ac:spMk id="27" creationId="{E6995CE5-F890-4ABA-82A2-26507CE8D2A3}"/>
          </ac:spMkLst>
        </pc:spChg>
        <pc:spChg chg="del">
          <ac:chgData name="Patrick Jacob" userId="97dabbf521e30788" providerId="LiveId" clId="{1F4B35DB-AE3B-4E9E-BE14-DC85721F7F47}" dt="2022-09-06T12:00:28.308" v="35"/>
          <ac:spMkLst>
            <pc:docMk/>
            <pc:sldMk cId="160251913" sldId="280"/>
            <ac:spMk id="33" creationId="{538A90C8-AE0E-4EBA-9AF8-EEDB206020E0}"/>
          </ac:spMkLst>
        </pc:spChg>
        <pc:grpChg chg="del">
          <ac:chgData name="Patrick Jacob" userId="97dabbf521e30788" providerId="LiveId" clId="{1F4B35DB-AE3B-4E9E-BE14-DC85721F7F47}" dt="2022-09-06T12:00:28.308" v="35"/>
          <ac:grpSpMkLst>
            <pc:docMk/>
            <pc:sldMk cId="160251913" sldId="280"/>
            <ac:grpSpMk id="11" creationId="{DDA34B8A-FA8D-4E16-AD72-7B60B1C2582A}"/>
          </ac:grpSpMkLst>
        </pc:grpChg>
        <pc:grpChg chg="add del">
          <ac:chgData name="Patrick Jacob" userId="97dabbf521e30788" providerId="LiveId" clId="{1F4B35DB-AE3B-4E9E-BE14-DC85721F7F47}" dt="2022-09-06T12:27:04.663" v="806" actId="26606"/>
          <ac:grpSpMkLst>
            <pc:docMk/>
            <pc:sldMk cId="160251913" sldId="280"/>
            <ac:grpSpMk id="13" creationId="{1DE889C7-FAD6-4397-98E2-05D503484459}"/>
          </ac:grpSpMkLst>
        </pc:grpChg>
        <pc:grpChg chg="del">
          <ac:chgData name="Patrick Jacob" userId="97dabbf521e30788" providerId="LiveId" clId="{1F4B35DB-AE3B-4E9E-BE14-DC85721F7F47}" dt="2022-09-06T12:00:28.308" v="35"/>
          <ac:grpSpMkLst>
            <pc:docMk/>
            <pc:sldMk cId="160251913" sldId="280"/>
            <ac:grpSpMk id="24" creationId="{427E0A4F-FE1D-4A81-8D8F-986345F71CBE}"/>
          </ac:grpSpMkLst>
        </pc:grpChg>
        <pc:picChg chg="mod">
          <ac:chgData name="Patrick Jacob" userId="97dabbf521e30788" providerId="LiveId" clId="{1F4B35DB-AE3B-4E9E-BE14-DC85721F7F47}" dt="2022-09-06T12:27:04.679" v="807" actId="26606"/>
          <ac:picMkLst>
            <pc:docMk/>
            <pc:sldMk cId="160251913" sldId="280"/>
            <ac:picMk id="6" creationId="{8980E861-3D66-4816-A33C-D07531098EFA}"/>
          </ac:picMkLst>
        </pc:picChg>
      </pc:sldChg>
      <pc:sldChg chg="addSp delSp modSp add del mod setBg delDesignElem">
        <pc:chgData name="Patrick Jacob" userId="97dabbf521e30788" providerId="LiveId" clId="{1F4B35DB-AE3B-4E9E-BE14-DC85721F7F47}" dt="2023-09-21T15:22:53.950" v="1434" actId="47"/>
        <pc:sldMkLst>
          <pc:docMk/>
          <pc:sldMk cId="1654190070" sldId="281"/>
        </pc:sldMkLst>
        <pc:spChg chg="add">
          <ac:chgData name="Patrick Jacob" userId="97dabbf521e30788" providerId="LiveId" clId="{1F4B35DB-AE3B-4E9E-BE14-DC85721F7F47}" dt="2022-09-06T12:01:09.329" v="44" actId="26606"/>
          <ac:spMkLst>
            <pc:docMk/>
            <pc:sldMk cId="1654190070" sldId="281"/>
            <ac:spMk id="1028" creationId="{68AF5748-FED8-45BA-8631-26D1D10F3246}"/>
          </ac:spMkLst>
        </pc:spChg>
        <pc:spChg chg="add">
          <ac:chgData name="Patrick Jacob" userId="97dabbf521e30788" providerId="LiveId" clId="{1F4B35DB-AE3B-4E9E-BE14-DC85721F7F47}" dt="2022-09-06T12:01:09.329" v="44" actId="26606"/>
          <ac:spMkLst>
            <pc:docMk/>
            <pc:sldMk cId="1654190070" sldId="281"/>
            <ac:spMk id="1029" creationId="{AF2F604E-43BE-4DC3-B983-E071523364F8}"/>
          </ac:spMkLst>
        </pc:spChg>
        <pc:spChg chg="add">
          <ac:chgData name="Patrick Jacob" userId="97dabbf521e30788" providerId="LiveId" clId="{1F4B35DB-AE3B-4E9E-BE14-DC85721F7F47}" dt="2022-09-06T12:01:09.329" v="44" actId="26606"/>
          <ac:spMkLst>
            <pc:docMk/>
            <pc:sldMk cId="1654190070" sldId="281"/>
            <ac:spMk id="1030" creationId="{08C9B587-E65E-4B52-B37C-ABEBB6E87928}"/>
          </ac:spMkLst>
        </pc:spChg>
        <pc:spChg chg="del">
          <ac:chgData name="Patrick Jacob" userId="97dabbf521e30788" providerId="LiveId" clId="{1F4B35DB-AE3B-4E9E-BE14-DC85721F7F47}" dt="2022-09-06T12:01:04.058" v="42"/>
          <ac:spMkLst>
            <pc:docMk/>
            <pc:sldMk cId="1654190070" sldId="281"/>
            <ac:spMk id="1031" creationId="{68AF5748-FED8-45BA-8631-26D1D10F3246}"/>
          </ac:spMkLst>
        </pc:spChg>
        <pc:spChg chg="del">
          <ac:chgData name="Patrick Jacob" userId="97dabbf521e30788" providerId="LiveId" clId="{1F4B35DB-AE3B-4E9E-BE14-DC85721F7F47}" dt="2022-09-06T12:01:04.058" v="42"/>
          <ac:spMkLst>
            <pc:docMk/>
            <pc:sldMk cId="1654190070" sldId="281"/>
            <ac:spMk id="1033" creationId="{AF2F604E-43BE-4DC3-B983-E071523364F8}"/>
          </ac:spMkLst>
        </pc:spChg>
        <pc:spChg chg="del">
          <ac:chgData name="Patrick Jacob" userId="97dabbf521e30788" providerId="LiveId" clId="{1F4B35DB-AE3B-4E9E-BE14-DC85721F7F47}" dt="2022-09-06T12:01:04.058" v="42"/>
          <ac:spMkLst>
            <pc:docMk/>
            <pc:sldMk cId="1654190070" sldId="281"/>
            <ac:spMk id="1035" creationId="{08C9B587-E65E-4B52-B37C-ABEBB6E87928}"/>
          </ac:spMkLst>
        </pc:spChg>
        <pc:picChg chg="mod">
          <ac:chgData name="Patrick Jacob" userId="97dabbf521e30788" providerId="LiveId" clId="{1F4B35DB-AE3B-4E9E-BE14-DC85721F7F47}" dt="2022-09-06T12:01:09.329" v="44" actId="26606"/>
          <ac:picMkLst>
            <pc:docMk/>
            <pc:sldMk cId="1654190070" sldId="281"/>
            <ac:picMk id="6" creationId="{C621A6B2-9DFD-D00E-6220-C1D8A9162916}"/>
          </ac:picMkLst>
        </pc:picChg>
        <pc:picChg chg="mod">
          <ac:chgData name="Patrick Jacob" userId="97dabbf521e30788" providerId="LiveId" clId="{1F4B35DB-AE3B-4E9E-BE14-DC85721F7F47}" dt="2022-09-06T12:01:09.329" v="44" actId="26606"/>
          <ac:picMkLst>
            <pc:docMk/>
            <pc:sldMk cId="1654190070" sldId="281"/>
            <ac:picMk id="1026" creationId="{FE19AF6D-8D98-F603-CE25-1B7C49670E2C}"/>
          </ac:picMkLst>
        </pc:picChg>
      </pc:sldChg>
      <pc:sldChg chg="addSp delSp modSp new mod setBg">
        <pc:chgData name="Patrick Jacob" userId="97dabbf521e30788" providerId="LiveId" clId="{1F4B35DB-AE3B-4E9E-BE14-DC85721F7F47}" dt="2022-09-12T06:36:16.524" v="1396" actId="26606"/>
        <pc:sldMkLst>
          <pc:docMk/>
          <pc:sldMk cId="3849494399" sldId="282"/>
        </pc:sldMkLst>
        <pc:spChg chg="mod">
          <ac:chgData name="Patrick Jacob" userId="97dabbf521e30788" providerId="LiveId" clId="{1F4B35DB-AE3B-4E9E-BE14-DC85721F7F47}" dt="2022-09-12T06:36:16.524" v="1396" actId="26606"/>
          <ac:spMkLst>
            <pc:docMk/>
            <pc:sldMk cId="3849494399" sldId="282"/>
            <ac:spMk id="2" creationId="{6915BD3A-D319-EB91-3F1F-204C55FFA142}"/>
          </ac:spMkLst>
        </pc:spChg>
        <pc:spChg chg="mod ord">
          <ac:chgData name="Patrick Jacob" userId="97dabbf521e30788" providerId="LiveId" clId="{1F4B35DB-AE3B-4E9E-BE14-DC85721F7F47}" dt="2022-09-12T06:36:16.524" v="1396" actId="26606"/>
          <ac:spMkLst>
            <pc:docMk/>
            <pc:sldMk cId="3849494399" sldId="282"/>
            <ac:spMk id="3" creationId="{AD7551E6-4E51-861F-F7A2-8CFAFFAF6E71}"/>
          </ac:spMkLst>
        </pc:spChg>
        <pc:spChg chg="del">
          <ac:chgData name="Patrick Jacob" userId="97dabbf521e30788" providerId="LiveId" clId="{1F4B35DB-AE3B-4E9E-BE14-DC85721F7F47}" dt="2022-09-07T06:41:33.627" v="1127" actId="478"/>
          <ac:spMkLst>
            <pc:docMk/>
            <pc:sldMk cId="3849494399" sldId="282"/>
            <ac:spMk id="4" creationId="{4F8B9516-E0B3-2CAC-EC32-51733723CE27}"/>
          </ac:spMkLst>
        </pc:spChg>
        <pc:spChg chg="add del">
          <ac:chgData name="Patrick Jacob" userId="97dabbf521e30788" providerId="LiveId" clId="{1F4B35DB-AE3B-4E9E-BE14-DC85721F7F47}" dt="2022-09-12T06:36:16.524" v="1396" actId="26606"/>
          <ac:spMkLst>
            <pc:docMk/>
            <pc:sldMk cId="3849494399" sldId="282"/>
            <ac:spMk id="1031" creationId="{84ECDE7A-6944-466D-8FFE-149A29BA6BAE}"/>
          </ac:spMkLst>
        </pc:spChg>
        <pc:spChg chg="add del">
          <ac:chgData name="Patrick Jacob" userId="97dabbf521e30788" providerId="LiveId" clId="{1F4B35DB-AE3B-4E9E-BE14-DC85721F7F47}" dt="2022-09-12T06:36:16.524" v="1396" actId="26606"/>
          <ac:spMkLst>
            <pc:docMk/>
            <pc:sldMk cId="3849494399" sldId="282"/>
            <ac:spMk id="1033" creationId="{B3420082-9415-44EC-802E-C77D71D59C57}"/>
          </ac:spMkLst>
        </pc:spChg>
        <pc:spChg chg="add del">
          <ac:chgData name="Patrick Jacob" userId="97dabbf521e30788" providerId="LiveId" clId="{1F4B35DB-AE3B-4E9E-BE14-DC85721F7F47}" dt="2022-09-12T06:36:16.524" v="1396" actId="26606"/>
          <ac:spMkLst>
            <pc:docMk/>
            <pc:sldMk cId="3849494399" sldId="282"/>
            <ac:spMk id="1035" creationId="{55A52C45-1FCB-4636-A80F-2849B8226C01}"/>
          </ac:spMkLst>
        </pc:spChg>
        <pc:spChg chg="add del">
          <ac:chgData name="Patrick Jacob" userId="97dabbf521e30788" providerId="LiveId" clId="{1F4B35DB-AE3B-4E9E-BE14-DC85721F7F47}" dt="2022-09-12T06:36:16.524" v="1396" actId="26606"/>
          <ac:spMkLst>
            <pc:docMk/>
            <pc:sldMk cId="3849494399" sldId="282"/>
            <ac:spMk id="1037" creationId="{768EB4DD-3704-43AD-92B3-C4E0C6EA92CB}"/>
          </ac:spMkLst>
        </pc:spChg>
        <pc:spChg chg="add">
          <ac:chgData name="Patrick Jacob" userId="97dabbf521e30788" providerId="LiveId" clId="{1F4B35DB-AE3B-4E9E-BE14-DC85721F7F47}" dt="2022-09-12T06:36:16.524" v="1396" actId="26606"/>
          <ac:spMkLst>
            <pc:docMk/>
            <pc:sldMk cId="3849494399" sldId="282"/>
            <ac:spMk id="1042" creationId="{F5A5F1D7-F0D0-4687-9BD3-CA6A0714C634}"/>
          </ac:spMkLst>
        </pc:spChg>
        <pc:spChg chg="add">
          <ac:chgData name="Patrick Jacob" userId="97dabbf521e30788" providerId="LiveId" clId="{1F4B35DB-AE3B-4E9E-BE14-DC85721F7F47}" dt="2022-09-12T06:36:16.524" v="1396" actId="26606"/>
          <ac:spMkLst>
            <pc:docMk/>
            <pc:sldMk cId="3849494399" sldId="282"/>
            <ac:spMk id="1049" creationId="{D5B0017B-2ECA-49AF-B397-DC140825DF8D}"/>
          </ac:spMkLst>
        </pc:spChg>
        <pc:grpChg chg="add">
          <ac:chgData name="Patrick Jacob" userId="97dabbf521e30788" providerId="LiveId" clId="{1F4B35DB-AE3B-4E9E-BE14-DC85721F7F47}" dt="2022-09-12T06:36:16.524" v="1396" actId="26606"/>
          <ac:grpSpMkLst>
            <pc:docMk/>
            <pc:sldMk cId="3849494399" sldId="282"/>
            <ac:grpSpMk id="1044" creationId="{AE1C45F0-260A-458C-96ED-C1F6D2151219}"/>
          </ac:grpSpMkLst>
        </pc:grpChg>
        <pc:picChg chg="add mod">
          <ac:chgData name="Patrick Jacob" userId="97dabbf521e30788" providerId="LiveId" clId="{1F4B35DB-AE3B-4E9E-BE14-DC85721F7F47}" dt="2022-09-12T06:36:16.524" v="1396" actId="26606"/>
          <ac:picMkLst>
            <pc:docMk/>
            <pc:sldMk cId="3849494399" sldId="282"/>
            <ac:picMk id="4" creationId="{0EEFF160-AA75-081A-5C97-62C22EEF98F3}"/>
          </ac:picMkLst>
        </pc:picChg>
        <pc:picChg chg="add mod ord">
          <ac:chgData name="Patrick Jacob" userId="97dabbf521e30788" providerId="LiveId" clId="{1F4B35DB-AE3B-4E9E-BE14-DC85721F7F47}" dt="2022-09-12T06:36:16.524" v="1396" actId="26606"/>
          <ac:picMkLst>
            <pc:docMk/>
            <pc:sldMk cId="3849494399" sldId="282"/>
            <ac:picMk id="1026" creationId="{10F15B1C-31AB-0421-3A69-E8A880C8EEC4}"/>
          </ac:picMkLst>
        </pc:picChg>
        <pc:cxnChg chg="add">
          <ac:chgData name="Patrick Jacob" userId="97dabbf521e30788" providerId="LiveId" clId="{1F4B35DB-AE3B-4E9E-BE14-DC85721F7F47}" dt="2022-09-12T06:36:16.524" v="1396" actId="26606"/>
          <ac:cxnSpMkLst>
            <pc:docMk/>
            <pc:sldMk cId="3849494399" sldId="282"/>
            <ac:cxnSpMk id="1051" creationId="{6CF1BAF6-AD41-4082-B212-8A1F9A2E8779}"/>
          </ac:cxnSpMkLst>
        </pc:cxnChg>
      </pc:sldChg>
      <pc:sldChg chg="addSp delSp modSp new mod setBg">
        <pc:chgData name="Patrick Jacob" userId="97dabbf521e30788" providerId="LiveId" clId="{1F4B35DB-AE3B-4E9E-BE14-DC85721F7F47}" dt="2024-09-16T10:39:27.873" v="2262" actId="26606"/>
        <pc:sldMkLst>
          <pc:docMk/>
          <pc:sldMk cId="2185447432" sldId="283"/>
        </pc:sldMkLst>
        <pc:spChg chg="mod">
          <ac:chgData name="Patrick Jacob" userId="97dabbf521e30788" providerId="LiveId" clId="{1F4B35DB-AE3B-4E9E-BE14-DC85721F7F47}" dt="2024-09-16T10:39:27.873" v="2262" actId="26606"/>
          <ac:spMkLst>
            <pc:docMk/>
            <pc:sldMk cId="2185447432" sldId="283"/>
            <ac:spMk id="2" creationId="{CB1FD760-BE28-0788-DAFC-55F7F018EE87}"/>
          </ac:spMkLst>
        </pc:spChg>
        <pc:spChg chg="mod ord">
          <ac:chgData name="Patrick Jacob" userId="97dabbf521e30788" providerId="LiveId" clId="{1F4B35DB-AE3B-4E9E-BE14-DC85721F7F47}" dt="2024-09-16T10:39:27.873" v="2262" actId="26606"/>
          <ac:spMkLst>
            <pc:docMk/>
            <pc:sldMk cId="2185447432" sldId="283"/>
            <ac:spMk id="3" creationId="{88EF82D8-2B43-1CB4-4543-1B1950392B49}"/>
          </ac:spMkLst>
        </pc:spChg>
        <pc:spChg chg="del">
          <ac:chgData name="Patrick Jacob" userId="97dabbf521e30788" providerId="LiveId" clId="{1F4B35DB-AE3B-4E9E-BE14-DC85721F7F47}" dt="2023-09-21T15:29:02.394" v="1697" actId="478"/>
          <ac:spMkLst>
            <pc:docMk/>
            <pc:sldMk cId="2185447432" sldId="283"/>
            <ac:spMk id="4" creationId="{1767812E-391E-7602-3BA4-990864A91058}"/>
          </ac:spMkLst>
        </pc:spChg>
        <pc:spChg chg="add del">
          <ac:chgData name="Patrick Jacob" userId="97dabbf521e30788" providerId="LiveId" clId="{1F4B35DB-AE3B-4E9E-BE14-DC85721F7F47}" dt="2023-09-22T12:29:06.634" v="2041" actId="26606"/>
          <ac:spMkLst>
            <pc:docMk/>
            <pc:sldMk cId="2185447432" sldId="283"/>
            <ac:spMk id="8" creationId="{1B15ED52-F352-441B-82BF-E0EA34836D08}"/>
          </ac:spMkLst>
        </pc:spChg>
        <pc:spChg chg="add del">
          <ac:chgData name="Patrick Jacob" userId="97dabbf521e30788" providerId="LiveId" clId="{1F4B35DB-AE3B-4E9E-BE14-DC85721F7F47}" dt="2023-09-22T12:29:06.634" v="2041" actId="26606"/>
          <ac:spMkLst>
            <pc:docMk/>
            <pc:sldMk cId="2185447432" sldId="283"/>
            <ac:spMk id="10" creationId="{3B2E3793-BFE6-45A2-9B7B-E18844431C99}"/>
          </ac:spMkLst>
        </pc:spChg>
        <pc:spChg chg="add del">
          <ac:chgData name="Patrick Jacob" userId="97dabbf521e30788" providerId="LiveId" clId="{1F4B35DB-AE3B-4E9E-BE14-DC85721F7F47}" dt="2023-09-22T12:29:06.634" v="2041" actId="26606"/>
          <ac:spMkLst>
            <pc:docMk/>
            <pc:sldMk cId="2185447432" sldId="283"/>
            <ac:spMk id="12" creationId="{BC4C4868-CB8F-4AF9-9CDB-8108F2C19B67}"/>
          </ac:spMkLst>
        </pc:spChg>
        <pc:spChg chg="add del">
          <ac:chgData name="Patrick Jacob" userId="97dabbf521e30788" providerId="LiveId" clId="{1F4B35DB-AE3B-4E9E-BE14-DC85721F7F47}" dt="2023-09-22T12:29:06.634" v="2041" actId="26606"/>
          <ac:spMkLst>
            <pc:docMk/>
            <pc:sldMk cId="2185447432" sldId="283"/>
            <ac:spMk id="14" creationId="{375E0459-6403-40CD-989D-56A4407CA12E}"/>
          </ac:spMkLst>
        </pc:spChg>
        <pc:spChg chg="add del">
          <ac:chgData name="Patrick Jacob" userId="97dabbf521e30788" providerId="LiveId" clId="{1F4B35DB-AE3B-4E9E-BE14-DC85721F7F47}" dt="2023-09-22T12:29:06.634" v="2041" actId="26606"/>
          <ac:spMkLst>
            <pc:docMk/>
            <pc:sldMk cId="2185447432" sldId="283"/>
            <ac:spMk id="16" creationId="{53E5B1A8-3AC9-4BD1-9BBC-78CA94F2D1BA}"/>
          </ac:spMkLst>
        </pc:spChg>
        <pc:spChg chg="add del">
          <ac:chgData name="Patrick Jacob" userId="97dabbf521e30788" providerId="LiveId" clId="{1F4B35DB-AE3B-4E9E-BE14-DC85721F7F47}" dt="2024-09-16T10:39:27.873" v="2262" actId="26606"/>
          <ac:spMkLst>
            <pc:docMk/>
            <pc:sldMk cId="2185447432" sldId="283"/>
            <ac:spMk id="1031" creationId="{C0763A76-9F1C-4FC5-82B7-DD475DA461B2}"/>
          </ac:spMkLst>
        </pc:spChg>
        <pc:spChg chg="add del">
          <ac:chgData name="Patrick Jacob" userId="97dabbf521e30788" providerId="LiveId" clId="{1F4B35DB-AE3B-4E9E-BE14-DC85721F7F47}" dt="2024-09-16T10:39:27.873" v="2262" actId="26606"/>
          <ac:spMkLst>
            <pc:docMk/>
            <pc:sldMk cId="2185447432" sldId="283"/>
            <ac:spMk id="1033" creationId="{E81BF4F6-F2CF-4984-9D14-D6966D92F99F}"/>
          </ac:spMkLst>
        </pc:spChg>
        <pc:spChg chg="add del">
          <ac:chgData name="Patrick Jacob" userId="97dabbf521e30788" providerId="LiveId" clId="{1F4B35DB-AE3B-4E9E-BE14-DC85721F7F47}" dt="2024-09-16T10:39:25.648" v="2259" actId="26606"/>
          <ac:spMkLst>
            <pc:docMk/>
            <pc:sldMk cId="2185447432" sldId="283"/>
            <ac:spMk id="1038" creationId="{45D37F4E-DDB4-456B-97E0-9937730A039F}"/>
          </ac:spMkLst>
        </pc:spChg>
        <pc:spChg chg="add del">
          <ac:chgData name="Patrick Jacob" userId="97dabbf521e30788" providerId="LiveId" clId="{1F4B35DB-AE3B-4E9E-BE14-DC85721F7F47}" dt="2024-09-16T10:39:25.648" v="2259" actId="26606"/>
          <ac:spMkLst>
            <pc:docMk/>
            <pc:sldMk cId="2185447432" sldId="283"/>
            <ac:spMk id="1040" creationId="{B2DD41CD-8F47-4F56-AD12-4E2FF7696987}"/>
          </ac:spMkLst>
        </pc:spChg>
        <pc:spChg chg="add del">
          <ac:chgData name="Patrick Jacob" userId="97dabbf521e30788" providerId="LiveId" clId="{1F4B35DB-AE3B-4E9E-BE14-DC85721F7F47}" dt="2024-09-16T10:39:27.842" v="2261" actId="26606"/>
          <ac:spMkLst>
            <pc:docMk/>
            <pc:sldMk cId="2185447432" sldId="283"/>
            <ac:spMk id="1042" creationId="{C0763A76-9F1C-4FC5-82B7-DD475DA461B2}"/>
          </ac:spMkLst>
        </pc:spChg>
        <pc:spChg chg="add del">
          <ac:chgData name="Patrick Jacob" userId="97dabbf521e30788" providerId="LiveId" clId="{1F4B35DB-AE3B-4E9E-BE14-DC85721F7F47}" dt="2024-09-16T10:39:27.842" v="2261" actId="26606"/>
          <ac:spMkLst>
            <pc:docMk/>
            <pc:sldMk cId="2185447432" sldId="283"/>
            <ac:spMk id="1043" creationId="{E81BF4F6-F2CF-4984-9D14-D6966D92F99F}"/>
          </ac:spMkLst>
        </pc:spChg>
        <pc:spChg chg="add">
          <ac:chgData name="Patrick Jacob" userId="97dabbf521e30788" providerId="LiveId" clId="{1F4B35DB-AE3B-4E9E-BE14-DC85721F7F47}" dt="2024-09-16T10:39:27.873" v="2262" actId="26606"/>
          <ac:spMkLst>
            <pc:docMk/>
            <pc:sldMk cId="2185447432" sldId="283"/>
            <ac:spMk id="1044" creationId="{A63313B7-3007-48A7-BE97-9A74C1121EF2}"/>
          </ac:spMkLst>
        </pc:spChg>
        <pc:spChg chg="add">
          <ac:chgData name="Patrick Jacob" userId="97dabbf521e30788" providerId="LiveId" clId="{1F4B35DB-AE3B-4E9E-BE14-DC85721F7F47}" dt="2024-09-16T10:39:27.873" v="2262" actId="26606"/>
          <ac:spMkLst>
            <pc:docMk/>
            <pc:sldMk cId="2185447432" sldId="283"/>
            <ac:spMk id="1045" creationId="{BFCBA134-9932-4625-92F2-ADE52ACE1BD6}"/>
          </ac:spMkLst>
        </pc:spChg>
        <pc:spChg chg="add">
          <ac:chgData name="Patrick Jacob" userId="97dabbf521e30788" providerId="LiveId" clId="{1F4B35DB-AE3B-4E9E-BE14-DC85721F7F47}" dt="2024-09-16T10:39:27.873" v="2262" actId="26606"/>
          <ac:spMkLst>
            <pc:docMk/>
            <pc:sldMk cId="2185447432" sldId="283"/>
            <ac:spMk id="1046" creationId="{3FD46A31-BFB8-4D6E-8A49-A2DC0DEDACBB}"/>
          </ac:spMkLst>
        </pc:spChg>
        <pc:spChg chg="add">
          <ac:chgData name="Patrick Jacob" userId="97dabbf521e30788" providerId="LiveId" clId="{1F4B35DB-AE3B-4E9E-BE14-DC85721F7F47}" dt="2024-09-16T10:39:27.873" v="2262" actId="26606"/>
          <ac:spMkLst>
            <pc:docMk/>
            <pc:sldMk cId="2185447432" sldId="283"/>
            <ac:spMk id="1047" creationId="{78B28E4E-0110-46E1-92BB-3DB2BAA5E975}"/>
          </ac:spMkLst>
        </pc:spChg>
        <pc:spChg chg="add">
          <ac:chgData name="Patrick Jacob" userId="97dabbf521e30788" providerId="LiveId" clId="{1F4B35DB-AE3B-4E9E-BE14-DC85721F7F47}" dt="2024-09-16T10:39:27.873" v="2262" actId="26606"/>
          <ac:spMkLst>
            <pc:docMk/>
            <pc:sldMk cId="2185447432" sldId="283"/>
            <ac:spMk id="1048" creationId="{048EB4C9-ACAF-4CCA-BA6E-9314431923B2}"/>
          </ac:spMkLst>
        </pc:spChg>
        <pc:picChg chg="add mod">
          <ac:chgData name="Patrick Jacob" userId="97dabbf521e30788" providerId="LiveId" clId="{1F4B35DB-AE3B-4E9E-BE14-DC85721F7F47}" dt="2024-09-16T10:39:27.873" v="2262" actId="26606"/>
          <ac:picMkLst>
            <pc:docMk/>
            <pc:sldMk cId="2185447432" sldId="283"/>
            <ac:picMk id="1026" creationId="{7FE740E1-7DCE-7573-1858-52ABB4D318C7}"/>
          </ac:picMkLst>
        </pc:picChg>
      </pc:sldChg>
      <pc:sldChg chg="addSp delSp modSp new mod setBg">
        <pc:chgData name="Patrick Jacob" userId="97dabbf521e30788" providerId="LiveId" clId="{1F4B35DB-AE3B-4E9E-BE14-DC85721F7F47}" dt="2024-09-16T10:59:34.862" v="2335" actId="20577"/>
        <pc:sldMkLst>
          <pc:docMk/>
          <pc:sldMk cId="3329450982" sldId="284"/>
        </pc:sldMkLst>
        <pc:spChg chg="mod">
          <ac:chgData name="Patrick Jacob" userId="97dabbf521e30788" providerId="LiveId" clId="{1F4B35DB-AE3B-4E9E-BE14-DC85721F7F47}" dt="2024-09-16T10:45:02.592" v="2297" actId="26606"/>
          <ac:spMkLst>
            <pc:docMk/>
            <pc:sldMk cId="3329450982" sldId="284"/>
            <ac:spMk id="2" creationId="{BFB3D91C-29A9-CB7E-D557-BBD63086EDAC}"/>
          </ac:spMkLst>
        </pc:spChg>
        <pc:spChg chg="mod">
          <ac:chgData name="Patrick Jacob" userId="97dabbf521e30788" providerId="LiveId" clId="{1F4B35DB-AE3B-4E9E-BE14-DC85721F7F47}" dt="2024-09-16T10:59:34.862" v="2335" actId="20577"/>
          <ac:spMkLst>
            <pc:docMk/>
            <pc:sldMk cId="3329450982" sldId="284"/>
            <ac:spMk id="3" creationId="{FF407A57-7D4A-E8FD-118D-7C23C44A1F43}"/>
          </ac:spMkLst>
        </pc:spChg>
        <pc:spChg chg="del">
          <ac:chgData name="Patrick Jacob" userId="97dabbf521e30788" providerId="LiveId" clId="{1F4B35DB-AE3B-4E9E-BE14-DC85721F7F47}" dt="2023-09-21T15:34:34.931" v="1762" actId="478"/>
          <ac:spMkLst>
            <pc:docMk/>
            <pc:sldMk cId="3329450982" sldId="284"/>
            <ac:spMk id="4" creationId="{00FBB4C1-6EBB-17EF-BAC4-17F1DD51396C}"/>
          </ac:spMkLst>
        </pc:spChg>
        <pc:spChg chg="add del">
          <ac:chgData name="Patrick Jacob" userId="97dabbf521e30788" providerId="LiveId" clId="{1F4B35DB-AE3B-4E9E-BE14-DC85721F7F47}" dt="2024-09-16T10:45:02.592" v="2297" actId="26606"/>
          <ac:spMkLst>
            <pc:docMk/>
            <pc:sldMk cId="3329450982" sldId="284"/>
            <ac:spMk id="11" creationId="{058A14AF-9FB5-4CC7-BA35-E8E85D3EDF0E}"/>
          </ac:spMkLst>
        </pc:spChg>
        <pc:spChg chg="add del">
          <ac:chgData name="Patrick Jacob" userId="97dabbf521e30788" providerId="LiveId" clId="{1F4B35DB-AE3B-4E9E-BE14-DC85721F7F47}" dt="2024-09-16T10:45:02.592" v="2297" actId="26606"/>
          <ac:spMkLst>
            <pc:docMk/>
            <pc:sldMk cId="3329450982" sldId="284"/>
            <ac:spMk id="13" creationId="{3A9A4357-BD1D-4622-A4FE-766E6AB8DE84}"/>
          </ac:spMkLst>
        </pc:spChg>
        <pc:spChg chg="add del">
          <ac:chgData name="Patrick Jacob" userId="97dabbf521e30788" providerId="LiveId" clId="{1F4B35DB-AE3B-4E9E-BE14-DC85721F7F47}" dt="2024-09-16T10:45:02.592" v="2297" actId="26606"/>
          <ac:spMkLst>
            <pc:docMk/>
            <pc:sldMk cId="3329450982" sldId="284"/>
            <ac:spMk id="15" creationId="{E659831F-0D9A-4C63-9EBB-8435B85A440F}"/>
          </ac:spMkLst>
        </pc:spChg>
        <pc:spChg chg="add del">
          <ac:chgData name="Patrick Jacob" userId="97dabbf521e30788" providerId="LiveId" clId="{1F4B35DB-AE3B-4E9E-BE14-DC85721F7F47}" dt="2024-09-16T10:45:02.592" v="2297" actId="26606"/>
          <ac:spMkLst>
            <pc:docMk/>
            <pc:sldMk cId="3329450982" sldId="284"/>
            <ac:spMk id="17" creationId="{E6995CE5-F890-4ABA-82A2-26507CE8D2A3}"/>
          </ac:spMkLst>
        </pc:spChg>
        <pc:spChg chg="add">
          <ac:chgData name="Patrick Jacob" userId="97dabbf521e30788" providerId="LiveId" clId="{1F4B35DB-AE3B-4E9E-BE14-DC85721F7F47}" dt="2024-09-16T10:45:02.592" v="2297" actId="26606"/>
          <ac:spMkLst>
            <pc:docMk/>
            <pc:sldMk cId="3329450982" sldId="284"/>
            <ac:spMk id="22" creationId="{2B97F24A-32CE-4C1C-A50D-3016B394DCFB}"/>
          </ac:spMkLst>
        </pc:spChg>
        <pc:spChg chg="add">
          <ac:chgData name="Patrick Jacob" userId="97dabbf521e30788" providerId="LiveId" clId="{1F4B35DB-AE3B-4E9E-BE14-DC85721F7F47}" dt="2024-09-16T10:45:02.592" v="2297" actId="26606"/>
          <ac:spMkLst>
            <pc:docMk/>
            <pc:sldMk cId="3329450982" sldId="284"/>
            <ac:spMk id="24" creationId="{CD8B4F24-440B-49E9-B85D-733523DC064B}"/>
          </ac:spMkLst>
        </pc:spChg>
        <pc:picChg chg="add mod">
          <ac:chgData name="Patrick Jacob" userId="97dabbf521e30788" providerId="LiveId" clId="{1F4B35DB-AE3B-4E9E-BE14-DC85721F7F47}" dt="2024-09-16T10:45:02.592" v="2297" actId="26606"/>
          <ac:picMkLst>
            <pc:docMk/>
            <pc:sldMk cId="3329450982" sldId="284"/>
            <ac:picMk id="5" creationId="{2EEC3E01-5DC3-5899-6AA4-3509997CD3FF}"/>
          </ac:picMkLst>
        </pc:picChg>
        <pc:picChg chg="add del mod">
          <ac:chgData name="Patrick Jacob" userId="97dabbf521e30788" providerId="LiveId" clId="{1F4B35DB-AE3B-4E9E-BE14-DC85721F7F47}" dt="2024-09-16T10:44:50.150" v="2295" actId="478"/>
          <ac:picMkLst>
            <pc:docMk/>
            <pc:sldMk cId="3329450982" sldId="284"/>
            <ac:picMk id="6" creationId="{AF868092-18E0-B8DC-2041-F66F9F44F2BD}"/>
          </ac:picMkLst>
        </pc:picChg>
        <pc:picChg chg="add del">
          <ac:chgData name="Patrick Jacob" userId="97dabbf521e30788" providerId="LiveId" clId="{1F4B35DB-AE3B-4E9E-BE14-DC85721F7F47}" dt="2023-09-21T15:34:00.427" v="1753" actId="22"/>
          <ac:picMkLst>
            <pc:docMk/>
            <pc:sldMk cId="3329450982" sldId="284"/>
            <ac:picMk id="8" creationId="{8AA9E757-5D71-1CD4-851B-C0B052D9395E}"/>
          </ac:picMkLst>
        </pc:picChg>
      </pc:sldChg>
    </pc:docChg>
  </pc:docChgLst>
  <pc:docChgLst>
    <pc:chgData name="Patrick Jacob" userId="97dabbf521e30788" providerId="LiveId" clId="{502FCE47-A1F1-488D-8C8B-2CB14A9808B7}"/>
    <pc:docChg chg="modSld">
      <pc:chgData name="Patrick Jacob" userId="97dabbf521e30788" providerId="LiveId" clId="{502FCE47-A1F1-488D-8C8B-2CB14A9808B7}" dt="2019-09-16T09:59:32.800" v="12" actId="20577"/>
      <pc:docMkLst>
        <pc:docMk/>
      </pc:docMkLst>
      <pc:sldChg chg="modSp">
        <pc:chgData name="Patrick Jacob" userId="97dabbf521e30788" providerId="LiveId" clId="{502FCE47-A1F1-488D-8C8B-2CB14A9808B7}" dt="2019-09-16T09:59:32.800" v="12" actId="20577"/>
        <pc:sldMkLst>
          <pc:docMk/>
          <pc:sldMk cId="4129745889" sldId="258"/>
        </pc:sldMkLst>
        <pc:spChg chg="mod">
          <ac:chgData name="Patrick Jacob" userId="97dabbf521e30788" providerId="LiveId" clId="{502FCE47-A1F1-488D-8C8B-2CB14A9808B7}" dt="2019-09-16T09:59:32.800" v="12" actId="20577"/>
          <ac:spMkLst>
            <pc:docMk/>
            <pc:sldMk cId="4129745889" sldId="258"/>
            <ac:spMk id="4" creationId="{D5976F59-9233-4994-B934-A79118C289DC}"/>
          </ac:spMkLst>
        </pc:spChg>
      </pc:sldChg>
    </pc:docChg>
  </pc:docChgLst>
  <pc:docChgLst>
    <pc:chgData name="Patrick Jacob" userId="97dabbf521e30788" providerId="LiveId" clId="{F9ED1F22-1273-4627-93D3-CF470F814C30}"/>
    <pc:docChg chg="undo custSel mod addSld delSld modSld sldOrd">
      <pc:chgData name="Patrick Jacob" userId="97dabbf521e30788" providerId="LiveId" clId="{F9ED1F22-1273-4627-93D3-CF470F814C30}" dt="2018-09-17T15:24:53" v="1584" actId="26606"/>
      <pc:docMkLst>
        <pc:docMk/>
      </pc:docMkLst>
      <pc:sldChg chg="modSp">
        <pc:chgData name="Patrick Jacob" userId="97dabbf521e30788" providerId="LiveId" clId="{F9ED1F22-1273-4627-93D3-CF470F814C30}" dt="2018-09-10T16:55:14.897" v="242" actId="6549"/>
        <pc:sldMkLst>
          <pc:docMk/>
          <pc:sldMk cId="4129745889" sldId="258"/>
        </pc:sldMkLst>
        <pc:spChg chg="mod">
          <ac:chgData name="Patrick Jacob" userId="97dabbf521e30788" providerId="LiveId" clId="{F9ED1F22-1273-4627-93D3-CF470F814C30}" dt="2018-09-10T16:55:14.897" v="242" actId="6549"/>
          <ac:spMkLst>
            <pc:docMk/>
            <pc:sldMk cId="4129745889" sldId="258"/>
            <ac:spMk id="3" creationId="{00000000-0000-0000-0000-000000000000}"/>
          </ac:spMkLst>
        </pc:spChg>
      </pc:sldChg>
      <pc:sldChg chg="modSp ord">
        <pc:chgData name="Patrick Jacob" userId="97dabbf521e30788" providerId="LiveId" clId="{F9ED1F22-1273-4627-93D3-CF470F814C30}" dt="2018-09-17T14:07:23.712" v="789" actId="6549"/>
        <pc:sldMkLst>
          <pc:docMk/>
          <pc:sldMk cId="3847538663" sldId="259"/>
        </pc:sldMkLst>
        <pc:spChg chg="mod">
          <ac:chgData name="Patrick Jacob" userId="97dabbf521e30788" providerId="LiveId" clId="{F9ED1F22-1273-4627-93D3-CF470F814C30}" dt="2018-09-17T14:07:23.712" v="789" actId="6549"/>
          <ac:spMkLst>
            <pc:docMk/>
            <pc:sldMk cId="3847538663" sldId="259"/>
            <ac:spMk id="3" creationId="{00000000-0000-0000-0000-000000000000}"/>
          </ac:spMkLst>
        </pc:spChg>
      </pc:sldChg>
      <pc:sldChg chg="addSp modSp mod setBg">
        <pc:chgData name="Patrick Jacob" userId="97dabbf521e30788" providerId="LiveId" clId="{F9ED1F22-1273-4627-93D3-CF470F814C30}" dt="2018-09-17T14:05:57.691" v="578" actId="26606"/>
        <pc:sldMkLst>
          <pc:docMk/>
          <pc:sldMk cId="794998224" sldId="260"/>
        </pc:sldMkLst>
        <pc:spChg chg="mod">
          <ac:chgData name="Patrick Jacob" userId="97dabbf521e30788" providerId="LiveId" clId="{F9ED1F22-1273-4627-93D3-CF470F814C30}" dt="2018-09-17T14:05:57.691" v="578" actId="26606"/>
          <ac:spMkLst>
            <pc:docMk/>
            <pc:sldMk cId="794998224" sldId="260"/>
            <ac:spMk id="2" creationId="{00000000-0000-0000-0000-000000000000}"/>
          </ac:spMkLst>
        </pc:spChg>
        <pc:spChg chg="add">
          <ac:chgData name="Patrick Jacob" userId="97dabbf521e30788" providerId="LiveId" clId="{F9ED1F22-1273-4627-93D3-CF470F814C30}" dt="2018-09-17T14:05:57.691" v="578" actId="26606"/>
          <ac:spMkLst>
            <pc:docMk/>
            <pc:sldMk cId="794998224" sldId="260"/>
            <ac:spMk id="11" creationId="{899D8977-5473-482F-BDA7-24D7C5042ECA}"/>
          </ac:spMkLst>
        </pc:spChg>
        <pc:grpChg chg="add">
          <ac:chgData name="Patrick Jacob" userId="97dabbf521e30788" providerId="LiveId" clId="{F9ED1F22-1273-4627-93D3-CF470F814C30}" dt="2018-09-17T14:05:57.691" v="578" actId="26606"/>
          <ac:grpSpMkLst>
            <pc:docMk/>
            <pc:sldMk cId="794998224" sldId="260"/>
            <ac:grpSpMk id="7" creationId="{2EAA809E-9ED4-467B-9FEA-8650166F131E}"/>
          </ac:grpSpMkLst>
        </pc:grpChg>
      </pc:sldChg>
      <pc:sldChg chg="addSp delSp modSp mod setBg">
        <pc:chgData name="Patrick Jacob" userId="97dabbf521e30788" providerId="LiveId" clId="{F9ED1F22-1273-4627-93D3-CF470F814C30}" dt="2018-09-17T14:24:54.233" v="985" actId="26606"/>
        <pc:sldMkLst>
          <pc:docMk/>
          <pc:sldMk cId="3815206235" sldId="270"/>
        </pc:sldMkLst>
        <pc:spChg chg="mod">
          <ac:chgData name="Patrick Jacob" userId="97dabbf521e30788" providerId="LiveId" clId="{F9ED1F22-1273-4627-93D3-CF470F814C30}" dt="2018-09-17T14:24:54.233" v="985" actId="26606"/>
          <ac:spMkLst>
            <pc:docMk/>
            <pc:sldMk cId="3815206235" sldId="270"/>
            <ac:spMk id="2" creationId="{00000000-0000-0000-0000-000000000000}"/>
          </ac:spMkLst>
        </pc:spChg>
        <pc:spChg chg="add del">
          <ac:chgData name="Patrick Jacob" userId="97dabbf521e30788" providerId="LiveId" clId="{F9ED1F22-1273-4627-93D3-CF470F814C30}" dt="2018-09-17T14:24:54.233" v="985" actId="26606"/>
          <ac:spMkLst>
            <pc:docMk/>
            <pc:sldMk cId="3815206235" sldId="270"/>
            <ac:spMk id="3" creationId="{00000000-0000-0000-0000-000000000000}"/>
          </ac:spMkLst>
        </pc:spChg>
        <pc:spChg chg="add del">
          <ac:chgData name="Patrick Jacob" userId="97dabbf521e30788" providerId="LiveId" clId="{F9ED1F22-1273-4627-93D3-CF470F814C30}" dt="2018-09-17T14:24:54.108" v="984" actId="26606"/>
          <ac:spMkLst>
            <pc:docMk/>
            <pc:sldMk cId="3815206235" sldId="270"/>
            <ac:spMk id="21" creationId="{6288FC2F-B192-42B2-90BE-517E1039BE0B}"/>
          </ac:spMkLst>
        </pc:spChg>
        <pc:spChg chg="add del">
          <ac:chgData name="Patrick Jacob" userId="97dabbf521e30788" providerId="LiveId" clId="{F9ED1F22-1273-4627-93D3-CF470F814C30}" dt="2018-09-17T14:24:54.108" v="984" actId="26606"/>
          <ac:spMkLst>
            <pc:docMk/>
            <pc:sldMk cId="3815206235" sldId="270"/>
            <ac:spMk id="32" creationId="{CC28BCC9-4093-4FD5-83EB-7EC297F51396}"/>
          </ac:spMkLst>
        </pc:spChg>
        <pc:spChg chg="add">
          <ac:chgData name="Patrick Jacob" userId="97dabbf521e30788" providerId="LiveId" clId="{F9ED1F22-1273-4627-93D3-CF470F814C30}" dt="2018-09-17T14:24:54.233" v="985" actId="26606"/>
          <ac:spMkLst>
            <pc:docMk/>
            <pc:sldMk cId="3815206235" sldId="270"/>
            <ac:spMk id="35" creationId="{6288FC2F-B192-42B2-90BE-517E1039BE0B}"/>
          </ac:spMkLst>
        </pc:spChg>
        <pc:spChg chg="add">
          <ac:chgData name="Patrick Jacob" userId="97dabbf521e30788" providerId="LiveId" clId="{F9ED1F22-1273-4627-93D3-CF470F814C30}" dt="2018-09-17T14:24:54.233" v="985" actId="26606"/>
          <ac:spMkLst>
            <pc:docMk/>
            <pc:sldMk cId="3815206235" sldId="270"/>
            <ac:spMk id="37" creationId="{CC28BCC9-4093-4FD5-83EB-7EC297F51396}"/>
          </ac:spMkLst>
        </pc:spChg>
        <pc:grpChg chg="add del">
          <ac:chgData name="Patrick Jacob" userId="97dabbf521e30788" providerId="LiveId" clId="{F9ED1F22-1273-4627-93D3-CF470F814C30}" dt="2018-09-17T14:24:54.108" v="984" actId="26606"/>
          <ac:grpSpMkLst>
            <pc:docMk/>
            <pc:sldMk cId="3815206235" sldId="270"/>
            <ac:grpSpMk id="10" creationId="{E5D4A15D-C852-47D7-A7E3-7F8FEE9FCA9D}"/>
          </ac:grpSpMkLst>
        </pc:grpChg>
        <pc:grpChg chg="add del">
          <ac:chgData name="Patrick Jacob" userId="97dabbf521e30788" providerId="LiveId" clId="{F9ED1F22-1273-4627-93D3-CF470F814C30}" dt="2018-09-17T14:24:54.108" v="984" actId="26606"/>
          <ac:grpSpMkLst>
            <pc:docMk/>
            <pc:sldMk cId="3815206235" sldId="270"/>
            <ac:grpSpMk id="23" creationId="{08BCF048-8940-4354-B9EC-5AD74E283CE3}"/>
          </ac:grpSpMkLst>
        </pc:grpChg>
        <pc:grpChg chg="add">
          <ac:chgData name="Patrick Jacob" userId="97dabbf521e30788" providerId="LiveId" clId="{F9ED1F22-1273-4627-93D3-CF470F814C30}" dt="2018-09-17T14:24:54.233" v="985" actId="26606"/>
          <ac:grpSpMkLst>
            <pc:docMk/>
            <pc:sldMk cId="3815206235" sldId="270"/>
            <ac:grpSpMk id="34" creationId="{E5D4A15D-C852-47D7-A7E3-7F8FEE9FCA9D}"/>
          </ac:grpSpMkLst>
        </pc:grpChg>
        <pc:grpChg chg="add">
          <ac:chgData name="Patrick Jacob" userId="97dabbf521e30788" providerId="LiveId" clId="{F9ED1F22-1273-4627-93D3-CF470F814C30}" dt="2018-09-17T14:24:54.233" v="985" actId="26606"/>
          <ac:grpSpMkLst>
            <pc:docMk/>
            <pc:sldMk cId="3815206235" sldId="270"/>
            <ac:grpSpMk id="36" creationId="{08BCF048-8940-4354-B9EC-5AD74E283CE3}"/>
          </ac:grpSpMkLst>
        </pc:grpChg>
        <pc:graphicFrameChg chg="add del">
          <ac:chgData name="Patrick Jacob" userId="97dabbf521e30788" providerId="LiveId" clId="{F9ED1F22-1273-4627-93D3-CF470F814C30}" dt="2018-09-17T14:24:54.108" v="984" actId="26606"/>
          <ac:graphicFrameMkLst>
            <pc:docMk/>
            <pc:sldMk cId="3815206235" sldId="270"/>
            <ac:graphicFrameMk id="5" creationId="{D8FEEC92-07A0-4694-AE88-C711BF085037}"/>
          </ac:graphicFrameMkLst>
        </pc:graphicFrameChg>
        <pc:graphicFrameChg chg="add">
          <ac:chgData name="Patrick Jacob" userId="97dabbf521e30788" providerId="LiveId" clId="{F9ED1F22-1273-4627-93D3-CF470F814C30}" dt="2018-09-17T14:24:54.233" v="985" actId="26606"/>
          <ac:graphicFrameMkLst>
            <pc:docMk/>
            <pc:sldMk cId="3815206235" sldId="270"/>
            <ac:graphicFrameMk id="38" creationId="{6B23FB82-3F72-4115-A443-707BAF1CED39}"/>
          </ac:graphicFrameMkLst>
        </pc:graphicFrameChg>
      </pc:sldChg>
      <pc:sldChg chg="addSp delSp modSp mod setBg">
        <pc:chgData name="Patrick Jacob" userId="97dabbf521e30788" providerId="LiveId" clId="{F9ED1F22-1273-4627-93D3-CF470F814C30}" dt="2018-09-17T14:23:27.818" v="956" actId="26606"/>
        <pc:sldMkLst>
          <pc:docMk/>
          <pc:sldMk cId="2603534644" sldId="271"/>
        </pc:sldMkLst>
        <pc:spChg chg="mod">
          <ac:chgData name="Patrick Jacob" userId="97dabbf521e30788" providerId="LiveId" clId="{F9ED1F22-1273-4627-93D3-CF470F814C30}" dt="2018-09-17T14:23:27.818" v="956" actId="26606"/>
          <ac:spMkLst>
            <pc:docMk/>
            <pc:sldMk cId="2603534644" sldId="271"/>
            <ac:spMk id="2" creationId="{00000000-0000-0000-0000-000000000000}"/>
          </ac:spMkLst>
        </pc:spChg>
        <pc:spChg chg="mod">
          <ac:chgData name="Patrick Jacob" userId="97dabbf521e30788" providerId="LiveId" clId="{F9ED1F22-1273-4627-93D3-CF470F814C30}" dt="2018-09-17T14:23:27.818" v="956" actId="26606"/>
          <ac:spMkLst>
            <pc:docMk/>
            <pc:sldMk cId="2603534644" sldId="271"/>
            <ac:spMk id="3" creationId="{00000000-0000-0000-0000-000000000000}"/>
          </ac:spMkLst>
        </pc:spChg>
        <pc:spChg chg="del">
          <ac:chgData name="Patrick Jacob" userId="97dabbf521e30788" providerId="LiveId" clId="{F9ED1F22-1273-4627-93D3-CF470F814C30}" dt="2018-09-17T14:23:27.818" v="956" actId="26606"/>
          <ac:spMkLst>
            <pc:docMk/>
            <pc:sldMk cId="2603534644" sldId="271"/>
            <ac:spMk id="59" creationId="{00000000-0000-0000-0000-000000000000}"/>
          </ac:spMkLst>
        </pc:spChg>
        <pc:spChg chg="del">
          <ac:chgData name="Patrick Jacob" userId="97dabbf521e30788" providerId="LiveId" clId="{F9ED1F22-1273-4627-93D3-CF470F814C30}" dt="2018-09-17T14:23:27.818" v="956" actId="26606"/>
          <ac:spMkLst>
            <pc:docMk/>
            <pc:sldMk cId="2603534644" sldId="271"/>
            <ac:spMk id="72" creationId="{A4B4A5C9-2B8A-4B53-8853-5A4F7B761D69}"/>
          </ac:spMkLst>
        </pc:spChg>
        <pc:spChg chg="add">
          <ac:chgData name="Patrick Jacob" userId="97dabbf521e30788" providerId="LiveId" clId="{F9ED1F22-1273-4627-93D3-CF470F814C30}" dt="2018-09-17T14:23:27.818" v="956" actId="26606"/>
          <ac:spMkLst>
            <pc:docMk/>
            <pc:sldMk cId="2603534644" sldId="271"/>
            <ac:spMk id="88" creationId="{A4B4A5C9-2B8A-4B53-8853-5A4F7B761D69}"/>
          </ac:spMkLst>
        </pc:spChg>
        <pc:spChg chg="add">
          <ac:chgData name="Patrick Jacob" userId="97dabbf521e30788" providerId="LiveId" clId="{F9ED1F22-1273-4627-93D3-CF470F814C30}" dt="2018-09-17T14:23:27.818" v="956" actId="26606"/>
          <ac:spMkLst>
            <pc:docMk/>
            <pc:sldMk cId="2603534644" sldId="271"/>
            <ac:spMk id="94" creationId="{79367B17-D2AA-42A5-9F89-DC8B0BA930C3}"/>
          </ac:spMkLst>
        </pc:spChg>
        <pc:grpChg chg="del">
          <ac:chgData name="Patrick Jacob" userId="97dabbf521e30788" providerId="LiveId" clId="{F9ED1F22-1273-4627-93D3-CF470F814C30}" dt="2018-09-17T14:23:27.818" v="956" actId="26606"/>
          <ac:grpSpMkLst>
            <pc:docMk/>
            <pc:sldMk cId="2603534644" sldId="271"/>
            <ac:grpSpMk id="61" creationId="{CFD769E2-0747-4394-A02E-D286971D9EE4}"/>
          </ac:grpSpMkLst>
        </pc:grpChg>
        <pc:grpChg chg="add">
          <ac:chgData name="Patrick Jacob" userId="97dabbf521e30788" providerId="LiveId" clId="{F9ED1F22-1273-4627-93D3-CF470F814C30}" dt="2018-09-17T14:23:27.818" v="956" actId="26606"/>
          <ac:grpSpMkLst>
            <pc:docMk/>
            <pc:sldMk cId="2603534644" sldId="271"/>
            <ac:grpSpMk id="77" creationId="{CFD769E2-0747-4394-A02E-D286971D9EE4}"/>
          </ac:grpSpMkLst>
        </pc:grpChg>
        <pc:grpChg chg="add">
          <ac:chgData name="Patrick Jacob" userId="97dabbf521e30788" providerId="LiveId" clId="{F9ED1F22-1273-4627-93D3-CF470F814C30}" dt="2018-09-17T14:23:27.818" v="956" actId="26606"/>
          <ac:grpSpMkLst>
            <pc:docMk/>
            <pc:sldMk cId="2603534644" sldId="271"/>
            <ac:grpSpMk id="90" creationId="{DC17C76F-661B-41F5-BB9A-343A3B5B8BD5}"/>
          </ac:grpSpMkLst>
        </pc:grpChg>
        <pc:picChg chg="mod">
          <ac:chgData name="Patrick Jacob" userId="97dabbf521e30788" providerId="LiveId" clId="{F9ED1F22-1273-4627-93D3-CF470F814C30}" dt="2018-09-17T14:23:27.818" v="956" actId="26606"/>
          <ac:picMkLst>
            <pc:docMk/>
            <pc:sldMk cId="2603534644" sldId="271"/>
            <ac:picMk id="5" creationId="{22A40237-C753-4364-B083-1D9D276D9DE6}"/>
          </ac:picMkLst>
        </pc:picChg>
        <pc:picChg chg="mod">
          <ac:chgData name="Patrick Jacob" userId="97dabbf521e30788" providerId="LiveId" clId="{F9ED1F22-1273-4627-93D3-CF470F814C30}" dt="2018-09-17T14:23:27.818" v="956" actId="26606"/>
          <ac:picMkLst>
            <pc:docMk/>
            <pc:sldMk cId="2603534644" sldId="271"/>
            <ac:picMk id="7" creationId="{09243E0F-D7BA-47E0-961C-ED75D2D026D7}"/>
          </ac:picMkLst>
        </pc:picChg>
      </pc:sldChg>
      <pc:sldChg chg="modSp ord">
        <pc:chgData name="Patrick Jacob" userId="97dabbf521e30788" providerId="LiveId" clId="{F9ED1F22-1273-4627-93D3-CF470F814C30}" dt="2018-09-17T14:19:06.530" v="792" actId="1076"/>
        <pc:sldMkLst>
          <pc:docMk/>
          <pc:sldMk cId="3927277587" sldId="272"/>
        </pc:sldMkLst>
        <pc:spChg chg="mod">
          <ac:chgData name="Patrick Jacob" userId="97dabbf521e30788" providerId="LiveId" clId="{F9ED1F22-1273-4627-93D3-CF470F814C30}" dt="2018-09-10T16:55:57.983" v="351" actId="6549"/>
          <ac:spMkLst>
            <pc:docMk/>
            <pc:sldMk cId="3927277587" sldId="272"/>
            <ac:spMk id="2" creationId="{00000000-0000-0000-0000-000000000000}"/>
          </ac:spMkLst>
        </pc:spChg>
        <pc:spChg chg="mod">
          <ac:chgData name="Patrick Jacob" userId="97dabbf521e30788" providerId="LiveId" clId="{F9ED1F22-1273-4627-93D3-CF470F814C30}" dt="2018-09-17T14:07:41.970" v="791"/>
          <ac:spMkLst>
            <pc:docMk/>
            <pc:sldMk cId="3927277587" sldId="272"/>
            <ac:spMk id="3" creationId="{00000000-0000-0000-0000-000000000000}"/>
          </ac:spMkLst>
        </pc:spChg>
        <pc:picChg chg="mod">
          <ac:chgData name="Patrick Jacob" userId="97dabbf521e30788" providerId="LiveId" clId="{F9ED1F22-1273-4627-93D3-CF470F814C30}" dt="2018-09-17T14:19:06.530" v="792" actId="1076"/>
          <ac:picMkLst>
            <pc:docMk/>
            <pc:sldMk cId="3927277587" sldId="272"/>
            <ac:picMk id="5" creationId="{0370C1E0-19C1-4505-9CCB-02ED6E9FBB88}"/>
          </ac:picMkLst>
        </pc:picChg>
      </pc:sldChg>
      <pc:sldChg chg="addSp modSp mod setBg">
        <pc:chgData name="Patrick Jacob" userId="97dabbf521e30788" providerId="LiveId" clId="{F9ED1F22-1273-4627-93D3-CF470F814C30}" dt="2018-09-17T14:26:26.229" v="1098" actId="20577"/>
        <pc:sldMkLst>
          <pc:docMk/>
          <pc:sldMk cId="29382521" sldId="275"/>
        </pc:sldMkLst>
        <pc:spChg chg="mod">
          <ac:chgData name="Patrick Jacob" userId="97dabbf521e30788" providerId="LiveId" clId="{F9ED1F22-1273-4627-93D3-CF470F814C30}" dt="2018-09-17T14:25:57.291" v="986" actId="26606"/>
          <ac:spMkLst>
            <pc:docMk/>
            <pc:sldMk cId="29382521" sldId="275"/>
            <ac:spMk id="2" creationId="{00000000-0000-0000-0000-000000000000}"/>
          </ac:spMkLst>
        </pc:spChg>
        <pc:spChg chg="mod">
          <ac:chgData name="Patrick Jacob" userId="97dabbf521e30788" providerId="LiveId" clId="{F9ED1F22-1273-4627-93D3-CF470F814C30}" dt="2018-09-17T14:26:26.229" v="1098" actId="20577"/>
          <ac:spMkLst>
            <pc:docMk/>
            <pc:sldMk cId="29382521" sldId="275"/>
            <ac:spMk id="3" creationId="{00000000-0000-0000-0000-000000000000}"/>
          </ac:spMkLst>
        </pc:spChg>
        <pc:spChg chg="add">
          <ac:chgData name="Patrick Jacob" userId="97dabbf521e30788" providerId="LiveId" clId="{F9ED1F22-1273-4627-93D3-CF470F814C30}" dt="2018-09-17T14:25:57.291" v="986" actId="26606"/>
          <ac:spMkLst>
            <pc:docMk/>
            <pc:sldMk cId="29382521" sldId="275"/>
            <ac:spMk id="21" creationId="{59647F54-801D-44AB-8284-EDDFF7763139}"/>
          </ac:spMkLst>
        </pc:spChg>
        <pc:spChg chg="add">
          <ac:chgData name="Patrick Jacob" userId="97dabbf521e30788" providerId="LiveId" clId="{F9ED1F22-1273-4627-93D3-CF470F814C30}" dt="2018-09-17T14:25:57.291" v="986" actId="26606"/>
          <ac:spMkLst>
            <pc:docMk/>
            <pc:sldMk cId="29382521" sldId="275"/>
            <ac:spMk id="23" creationId="{CC79B2C4-EF9C-492F-BC64-5300A7A2F2DB}"/>
          </ac:spMkLst>
        </pc:spChg>
        <pc:spChg chg="add">
          <ac:chgData name="Patrick Jacob" userId="97dabbf521e30788" providerId="LiveId" clId="{F9ED1F22-1273-4627-93D3-CF470F814C30}" dt="2018-09-17T14:25:57.291" v="986" actId="26606"/>
          <ac:spMkLst>
            <pc:docMk/>
            <pc:sldMk cId="29382521" sldId="275"/>
            <ac:spMk id="25" creationId="{0599BEDA-CEC9-4E6C-B05D-1353D0F165D9}"/>
          </ac:spMkLst>
        </pc:spChg>
        <pc:grpChg chg="add">
          <ac:chgData name="Patrick Jacob" userId="97dabbf521e30788" providerId="LiveId" clId="{F9ED1F22-1273-4627-93D3-CF470F814C30}" dt="2018-09-17T14:25:57.291" v="986" actId="26606"/>
          <ac:grpSpMkLst>
            <pc:docMk/>
            <pc:sldMk cId="29382521" sldId="275"/>
            <ac:grpSpMk id="10" creationId="{FAEF28A3-012D-4640-B8B8-1EF6EAF7233B}"/>
          </ac:grpSpMkLst>
        </pc:grpChg>
        <pc:picChg chg="mod ord">
          <ac:chgData name="Patrick Jacob" userId="97dabbf521e30788" providerId="LiveId" clId="{F9ED1F22-1273-4627-93D3-CF470F814C30}" dt="2018-09-17T14:25:57.291" v="986" actId="26606"/>
          <ac:picMkLst>
            <pc:docMk/>
            <pc:sldMk cId="29382521" sldId="275"/>
            <ac:picMk id="5" creationId="{363FA62E-C3EA-4AB6-B1BB-162EDF901391}"/>
          </ac:picMkLst>
        </pc:picChg>
      </pc:sldChg>
      <pc:sldChg chg="addSp delSp modSp add mod setBg">
        <pc:chgData name="Patrick Jacob" userId="97dabbf521e30788" providerId="LiveId" clId="{F9ED1F22-1273-4627-93D3-CF470F814C30}" dt="2018-09-17T14:24:24.311" v="982" actId="255"/>
        <pc:sldMkLst>
          <pc:docMk/>
          <pc:sldMk cId="216758756" sldId="277"/>
        </pc:sldMkLst>
        <pc:spChg chg="mod">
          <ac:chgData name="Patrick Jacob" userId="97dabbf521e30788" providerId="LiveId" clId="{F9ED1F22-1273-4627-93D3-CF470F814C30}" dt="2018-09-17T14:24:24.311" v="982" actId="255"/>
          <ac:spMkLst>
            <pc:docMk/>
            <pc:sldMk cId="216758756" sldId="277"/>
            <ac:spMk id="2" creationId="{ADEA5BB5-4B42-402B-AD94-34700883C67D}"/>
          </ac:spMkLst>
        </pc:spChg>
        <pc:spChg chg="del">
          <ac:chgData name="Patrick Jacob" userId="97dabbf521e30788" providerId="LiveId" clId="{F9ED1F22-1273-4627-93D3-CF470F814C30}" dt="2018-09-17T14:19:40.156" v="817" actId="931"/>
          <ac:spMkLst>
            <pc:docMk/>
            <pc:sldMk cId="216758756" sldId="277"/>
            <ac:spMk id="3" creationId="{B3141496-268B-477C-BAD1-A835FF3F659A}"/>
          </ac:spMkLst>
        </pc:spChg>
        <pc:spChg chg="del">
          <ac:chgData name="Patrick Jacob" userId="97dabbf521e30788" providerId="LiveId" clId="{F9ED1F22-1273-4627-93D3-CF470F814C30}" dt="2018-09-17T14:19:52.753" v="820" actId="931"/>
          <ac:spMkLst>
            <pc:docMk/>
            <pc:sldMk cId="216758756" sldId="277"/>
            <ac:spMk id="4" creationId="{8682BF08-B806-4F4C-BEC0-9F2EE709EA4F}"/>
          </ac:spMkLst>
        </pc:spChg>
        <pc:spChg chg="add del">
          <ac:chgData name="Patrick Jacob" userId="97dabbf521e30788" providerId="LiveId" clId="{F9ED1F22-1273-4627-93D3-CF470F814C30}" dt="2018-09-17T14:23:42.649" v="957" actId="26606"/>
          <ac:spMkLst>
            <pc:docMk/>
            <pc:sldMk cId="216758756" sldId="277"/>
            <ac:spMk id="17" creationId="{F7689D68-C339-4D5B-9DAA-E13F6BD4D575}"/>
          </ac:spMkLst>
        </pc:spChg>
        <pc:spChg chg="add del">
          <ac:chgData name="Patrick Jacob" userId="97dabbf521e30788" providerId="LiveId" clId="{F9ED1F22-1273-4627-93D3-CF470F814C30}" dt="2018-09-17T14:23:42.649" v="957" actId="26606"/>
          <ac:spMkLst>
            <pc:docMk/>
            <pc:sldMk cId="216758756" sldId="277"/>
            <ac:spMk id="19" creationId="{3A953FBB-E574-4A30-B197-69DE4CE3595B}"/>
          </ac:spMkLst>
        </pc:spChg>
        <pc:spChg chg="add del">
          <ac:chgData name="Patrick Jacob" userId="97dabbf521e30788" providerId="LiveId" clId="{F9ED1F22-1273-4627-93D3-CF470F814C30}" dt="2018-09-17T14:23:42.649" v="957" actId="26606"/>
          <ac:spMkLst>
            <pc:docMk/>
            <pc:sldMk cId="216758756" sldId="277"/>
            <ac:spMk id="21" creationId="{88DA885B-40B1-4544-B264-5EF5F699B97B}"/>
          </ac:spMkLst>
        </pc:spChg>
        <pc:spChg chg="add del">
          <ac:chgData name="Patrick Jacob" userId="97dabbf521e30788" providerId="LiveId" clId="{F9ED1F22-1273-4627-93D3-CF470F814C30}" dt="2018-09-17T14:23:42.649" v="957" actId="26606"/>
          <ac:spMkLst>
            <pc:docMk/>
            <pc:sldMk cId="216758756" sldId="277"/>
            <ac:spMk id="23" creationId="{C675FBFA-8632-4492-AD35-EB6277D8D07B}"/>
          </ac:spMkLst>
        </pc:spChg>
        <pc:spChg chg="add del">
          <ac:chgData name="Patrick Jacob" userId="97dabbf521e30788" providerId="LiveId" clId="{F9ED1F22-1273-4627-93D3-CF470F814C30}" dt="2018-09-17T14:23:42.649" v="957" actId="26606"/>
          <ac:spMkLst>
            <pc:docMk/>
            <pc:sldMk cId="216758756" sldId="277"/>
            <ac:spMk id="25" creationId="{9C80E52D-DE5C-4267-9C99-8741F2E42E36}"/>
          </ac:spMkLst>
        </pc:spChg>
        <pc:spChg chg="add del">
          <ac:chgData name="Patrick Jacob" userId="97dabbf521e30788" providerId="LiveId" clId="{F9ED1F22-1273-4627-93D3-CF470F814C30}" dt="2018-09-17T14:23:42.649" v="957" actId="26606"/>
          <ac:spMkLst>
            <pc:docMk/>
            <pc:sldMk cId="216758756" sldId="277"/>
            <ac:spMk id="27" creationId="{D6E3364A-47F8-4BE6-A31D-78DAAE10357A}"/>
          </ac:spMkLst>
        </pc:spChg>
        <pc:spChg chg="add del">
          <ac:chgData name="Patrick Jacob" userId="97dabbf521e30788" providerId="LiveId" clId="{F9ED1F22-1273-4627-93D3-CF470F814C30}" dt="2018-09-17T14:23:42.649" v="957" actId="26606"/>
          <ac:spMkLst>
            <pc:docMk/>
            <pc:sldMk cId="216758756" sldId="277"/>
            <ac:spMk id="29" creationId="{C09D5ACB-8617-4155-A2B1-414E9810B052}"/>
          </ac:spMkLst>
        </pc:spChg>
        <pc:spChg chg="add del">
          <ac:chgData name="Patrick Jacob" userId="97dabbf521e30788" providerId="LiveId" clId="{F9ED1F22-1273-4627-93D3-CF470F814C30}" dt="2018-09-17T14:23:42.649" v="957" actId="26606"/>
          <ac:spMkLst>
            <pc:docMk/>
            <pc:sldMk cId="216758756" sldId="277"/>
            <ac:spMk id="31" creationId="{FB8DBC8E-FBA7-466C-8D97-75B15FBE9048}"/>
          </ac:spMkLst>
        </pc:spChg>
        <pc:spChg chg="add">
          <ac:chgData name="Patrick Jacob" userId="97dabbf521e30788" providerId="LiveId" clId="{F9ED1F22-1273-4627-93D3-CF470F814C30}" dt="2018-09-17T14:23:42.649" v="957" actId="26606"/>
          <ac:spMkLst>
            <pc:docMk/>
            <pc:sldMk cId="216758756" sldId="277"/>
            <ac:spMk id="40" creationId="{F7689D68-C339-4D5B-9DAA-E13F6BD4D575}"/>
          </ac:spMkLst>
        </pc:spChg>
        <pc:spChg chg="add">
          <ac:chgData name="Patrick Jacob" userId="97dabbf521e30788" providerId="LiveId" clId="{F9ED1F22-1273-4627-93D3-CF470F814C30}" dt="2018-09-17T14:23:42.649" v="957" actId="26606"/>
          <ac:spMkLst>
            <pc:docMk/>
            <pc:sldMk cId="216758756" sldId="277"/>
            <ac:spMk id="42" creationId="{7AFAB042-2AE9-4720-B35C-800BD5592FD4}"/>
          </ac:spMkLst>
        </pc:spChg>
        <pc:grpChg chg="add del">
          <ac:chgData name="Patrick Jacob" userId="97dabbf521e30788" providerId="LiveId" clId="{F9ED1F22-1273-4627-93D3-CF470F814C30}" dt="2018-09-17T14:23:42.649" v="957" actId="26606"/>
          <ac:grpSpMkLst>
            <pc:docMk/>
            <pc:sldMk cId="216758756" sldId="277"/>
            <ac:grpSpMk id="13" creationId="{EED2E2BB-3846-41EB-9F1E-92C33C4A8F46}"/>
          </ac:grpSpMkLst>
        </pc:grpChg>
        <pc:grpChg chg="add">
          <ac:chgData name="Patrick Jacob" userId="97dabbf521e30788" providerId="LiveId" clId="{F9ED1F22-1273-4627-93D3-CF470F814C30}" dt="2018-09-17T14:23:42.649" v="957" actId="26606"/>
          <ac:grpSpMkLst>
            <pc:docMk/>
            <pc:sldMk cId="216758756" sldId="277"/>
            <ac:grpSpMk id="36" creationId="{EED2E2BB-3846-41EB-9F1E-92C33C4A8F46}"/>
          </ac:grpSpMkLst>
        </pc:grpChg>
        <pc:picChg chg="add mod ord">
          <ac:chgData name="Patrick Jacob" userId="97dabbf521e30788" providerId="LiveId" clId="{F9ED1F22-1273-4627-93D3-CF470F814C30}" dt="2018-09-17T14:23:42.649" v="957" actId="26606"/>
          <ac:picMkLst>
            <pc:docMk/>
            <pc:sldMk cId="216758756" sldId="277"/>
            <ac:picMk id="6" creationId="{4849A972-55F3-4A70-BF0F-3723ACD22613}"/>
          </ac:picMkLst>
        </pc:picChg>
        <pc:picChg chg="add mod ord">
          <ac:chgData name="Patrick Jacob" userId="97dabbf521e30788" providerId="LiveId" clId="{F9ED1F22-1273-4627-93D3-CF470F814C30}" dt="2018-09-17T14:23:42.649" v="957" actId="26606"/>
          <ac:picMkLst>
            <pc:docMk/>
            <pc:sldMk cId="216758756" sldId="277"/>
            <ac:picMk id="8" creationId="{7999BA60-D59D-48C4-8424-1EE0B906B1FA}"/>
          </ac:picMkLst>
        </pc:picChg>
      </pc:sldChg>
      <pc:sldChg chg="add del">
        <pc:chgData name="Patrick Jacob" userId="97dabbf521e30788" providerId="LiveId" clId="{F9ED1F22-1273-4627-93D3-CF470F814C30}" dt="2018-09-17T14:20:15.566" v="823" actId="2696"/>
        <pc:sldMkLst>
          <pc:docMk/>
          <pc:sldMk cId="1632401873" sldId="278"/>
        </pc:sldMkLst>
      </pc:sldChg>
      <pc:sldChg chg="addSp delSp modSp add mod setBg">
        <pc:chgData name="Patrick Jacob" userId="97dabbf521e30788" providerId="LiveId" clId="{F9ED1F22-1273-4627-93D3-CF470F814C30}" dt="2018-09-17T14:24:05.197" v="981" actId="20577"/>
        <pc:sldMkLst>
          <pc:docMk/>
          <pc:sldMk cId="4284089413" sldId="278"/>
        </pc:sldMkLst>
        <pc:spChg chg="mod">
          <ac:chgData name="Patrick Jacob" userId="97dabbf521e30788" providerId="LiveId" clId="{F9ED1F22-1273-4627-93D3-CF470F814C30}" dt="2018-09-17T14:24:05.197" v="981" actId="20577"/>
          <ac:spMkLst>
            <pc:docMk/>
            <pc:sldMk cId="4284089413" sldId="278"/>
            <ac:spMk id="2" creationId="{6EC300E7-E79A-47BF-A7E1-EE7162F2E2C3}"/>
          </ac:spMkLst>
        </pc:spChg>
        <pc:spChg chg="del">
          <ac:chgData name="Patrick Jacob" userId="97dabbf521e30788" providerId="LiveId" clId="{F9ED1F22-1273-4627-93D3-CF470F814C30}" dt="2018-09-17T14:21:07.920" v="825" actId="931"/>
          <ac:spMkLst>
            <pc:docMk/>
            <pc:sldMk cId="4284089413" sldId="278"/>
            <ac:spMk id="3" creationId="{17D0DECD-F842-41A4-AF5E-65BCBB6BA1AC}"/>
          </ac:spMkLst>
        </pc:spChg>
        <pc:spChg chg="del">
          <ac:chgData name="Patrick Jacob" userId="97dabbf521e30788" providerId="LiveId" clId="{F9ED1F22-1273-4627-93D3-CF470F814C30}" dt="2018-09-17T14:21:36.910" v="828" actId="931"/>
          <ac:spMkLst>
            <pc:docMk/>
            <pc:sldMk cId="4284089413" sldId="278"/>
            <ac:spMk id="4" creationId="{A78CD147-4A35-4C8E-845C-53A32E477877}"/>
          </ac:spMkLst>
        </pc:spChg>
        <pc:spChg chg="add">
          <ac:chgData name="Patrick Jacob" userId="97dabbf521e30788" providerId="LiveId" clId="{F9ED1F22-1273-4627-93D3-CF470F814C30}" dt="2018-09-17T14:23:47.995" v="958" actId="26606"/>
          <ac:spMkLst>
            <pc:docMk/>
            <pc:sldMk cId="4284089413" sldId="278"/>
            <ac:spMk id="17" creationId="{F7689D68-C339-4D5B-9DAA-E13F6BD4D575}"/>
          </ac:spMkLst>
        </pc:spChg>
        <pc:spChg chg="add">
          <ac:chgData name="Patrick Jacob" userId="97dabbf521e30788" providerId="LiveId" clId="{F9ED1F22-1273-4627-93D3-CF470F814C30}" dt="2018-09-17T14:23:47.995" v="958" actId="26606"/>
          <ac:spMkLst>
            <pc:docMk/>
            <pc:sldMk cId="4284089413" sldId="278"/>
            <ac:spMk id="19" creationId="{2CE4F249-AC71-406E-8410-03E1C8809E6D}"/>
          </ac:spMkLst>
        </pc:spChg>
        <pc:grpChg chg="add">
          <ac:chgData name="Patrick Jacob" userId="97dabbf521e30788" providerId="LiveId" clId="{F9ED1F22-1273-4627-93D3-CF470F814C30}" dt="2018-09-17T14:23:47.995" v="958" actId="26606"/>
          <ac:grpSpMkLst>
            <pc:docMk/>
            <pc:sldMk cId="4284089413" sldId="278"/>
            <ac:grpSpMk id="13" creationId="{EED2E2BB-3846-41EB-9F1E-92C33C4A8F46}"/>
          </ac:grpSpMkLst>
        </pc:grpChg>
        <pc:picChg chg="add mod">
          <ac:chgData name="Patrick Jacob" userId="97dabbf521e30788" providerId="LiveId" clId="{F9ED1F22-1273-4627-93D3-CF470F814C30}" dt="2018-09-17T14:23:47.995" v="958" actId="26606"/>
          <ac:picMkLst>
            <pc:docMk/>
            <pc:sldMk cId="4284089413" sldId="278"/>
            <ac:picMk id="6" creationId="{9EB281C7-F177-422B-ADA3-E6BFDBBA3D8D}"/>
          </ac:picMkLst>
        </pc:picChg>
        <pc:picChg chg="add mod">
          <ac:chgData name="Patrick Jacob" userId="97dabbf521e30788" providerId="LiveId" clId="{F9ED1F22-1273-4627-93D3-CF470F814C30}" dt="2018-09-17T14:23:47.995" v="958" actId="26606"/>
          <ac:picMkLst>
            <pc:docMk/>
            <pc:sldMk cId="4284089413" sldId="278"/>
            <ac:picMk id="8" creationId="{E8A8763D-4579-481C-AF62-0326C65174B0}"/>
          </ac:picMkLst>
        </pc:picChg>
      </pc:sldChg>
      <pc:sldChg chg="addSp delSp modSp add mod ord setBg setClrOvrMap">
        <pc:chgData name="Patrick Jacob" userId="97dabbf521e30788" providerId="LiveId" clId="{F9ED1F22-1273-4627-93D3-CF470F814C30}" dt="2018-09-17T15:00:20.573" v="1326" actId="13900"/>
        <pc:sldMkLst>
          <pc:docMk/>
          <pc:sldMk cId="2139217415" sldId="279"/>
        </pc:sldMkLst>
        <pc:spChg chg="mod">
          <ac:chgData name="Patrick Jacob" userId="97dabbf521e30788" providerId="LiveId" clId="{F9ED1F22-1273-4627-93D3-CF470F814C30}" dt="2018-09-17T15:00:01.106" v="1320" actId="26606"/>
          <ac:spMkLst>
            <pc:docMk/>
            <pc:sldMk cId="2139217415" sldId="279"/>
            <ac:spMk id="2" creationId="{9BFE5DD0-7F64-46AC-BAD8-9A73C7E4C110}"/>
          </ac:spMkLst>
        </pc:spChg>
        <pc:spChg chg="mod">
          <ac:chgData name="Patrick Jacob" userId="97dabbf521e30788" providerId="LiveId" clId="{F9ED1F22-1273-4627-93D3-CF470F814C30}" dt="2018-09-17T15:00:20.573" v="1326" actId="13900"/>
          <ac:spMkLst>
            <pc:docMk/>
            <pc:sldMk cId="2139217415" sldId="279"/>
            <ac:spMk id="3" creationId="{1592CA61-8D66-4E8C-B1B1-ABA7DB0DD4E8}"/>
          </ac:spMkLst>
        </pc:spChg>
        <pc:spChg chg="del mod">
          <ac:chgData name="Patrick Jacob" userId="97dabbf521e30788" providerId="LiveId" clId="{F9ED1F22-1273-4627-93D3-CF470F814C30}" dt="2018-09-17T14:59:48.880" v="1316" actId="478"/>
          <ac:spMkLst>
            <pc:docMk/>
            <pc:sldMk cId="2139217415" sldId="279"/>
            <ac:spMk id="4" creationId="{A88D940D-F82A-4E09-8E7E-F7E9246230C8}"/>
          </ac:spMkLst>
        </pc:spChg>
        <pc:spChg chg="add del mod">
          <ac:chgData name="Patrick Jacob" userId="97dabbf521e30788" providerId="LiveId" clId="{F9ED1F22-1273-4627-93D3-CF470F814C30}" dt="2018-09-17T14:59:50.115" v="1317" actId="478"/>
          <ac:spMkLst>
            <pc:docMk/>
            <pc:sldMk cId="2139217415" sldId="279"/>
            <ac:spMk id="6" creationId="{F815EB94-2C44-442D-8054-44BDD4B1F535}"/>
          </ac:spMkLst>
        </pc:spChg>
        <pc:spChg chg="add">
          <ac:chgData name="Patrick Jacob" userId="97dabbf521e30788" providerId="LiveId" clId="{F9ED1F22-1273-4627-93D3-CF470F814C30}" dt="2018-09-17T15:00:01.106" v="1320" actId="26606"/>
          <ac:spMkLst>
            <pc:docMk/>
            <pc:sldMk cId="2139217415" sldId="279"/>
            <ac:spMk id="7" creationId="{6AB10DF1-FA24-4EFC-A345-DA525FE68673}"/>
          </ac:spMkLst>
        </pc:spChg>
        <pc:spChg chg="add del">
          <ac:chgData name="Patrick Jacob" userId="97dabbf521e30788" providerId="LiveId" clId="{F9ED1F22-1273-4627-93D3-CF470F814C30}" dt="2018-09-17T14:59:58.840" v="1319" actId="26606"/>
          <ac:spMkLst>
            <pc:docMk/>
            <pc:sldMk cId="2139217415" sldId="279"/>
            <ac:spMk id="19" creationId="{6AB10DF1-FA24-4EFC-A345-DA525FE68673}"/>
          </ac:spMkLst>
        </pc:spChg>
        <pc:spChg chg="add">
          <ac:chgData name="Patrick Jacob" userId="97dabbf521e30788" providerId="LiveId" clId="{F9ED1F22-1273-4627-93D3-CF470F814C30}" dt="2018-09-17T15:00:01.106" v="1320" actId="26606"/>
          <ac:spMkLst>
            <pc:docMk/>
            <pc:sldMk cId="2139217415" sldId="279"/>
            <ac:spMk id="20" creationId="{A3B28FB1-97C9-4A9E-A45B-356508C2C38B}"/>
          </ac:spMkLst>
        </pc:spChg>
        <pc:spChg chg="add del">
          <ac:chgData name="Patrick Jacob" userId="97dabbf521e30788" providerId="LiveId" clId="{F9ED1F22-1273-4627-93D3-CF470F814C30}" dt="2018-09-17T14:59:58.840" v="1319" actId="26606"/>
          <ac:spMkLst>
            <pc:docMk/>
            <pc:sldMk cId="2139217415" sldId="279"/>
            <ac:spMk id="25" creationId="{A3B28FB1-97C9-4A9E-A45B-356508C2C38B}"/>
          </ac:spMkLst>
        </pc:spChg>
        <pc:grpChg chg="add">
          <ac:chgData name="Patrick Jacob" userId="97dabbf521e30788" providerId="LiveId" clId="{F9ED1F22-1273-4627-93D3-CF470F814C30}" dt="2018-09-17T15:00:01.106" v="1320" actId="26606"/>
          <ac:grpSpMkLst>
            <pc:docMk/>
            <pc:sldMk cId="2139217415" sldId="279"/>
            <ac:grpSpMk id="5" creationId="{FCA1BF2E-54AE-48F3-BF67-34BC4A14CE75}"/>
          </ac:grpSpMkLst>
        </pc:grpChg>
        <pc:grpChg chg="add del">
          <ac:chgData name="Patrick Jacob" userId="97dabbf521e30788" providerId="LiveId" clId="{F9ED1F22-1273-4627-93D3-CF470F814C30}" dt="2018-09-17T14:59:58.840" v="1319" actId="26606"/>
          <ac:grpSpMkLst>
            <pc:docMk/>
            <pc:sldMk cId="2139217415" sldId="279"/>
            <ac:grpSpMk id="8" creationId="{FCA1BF2E-54AE-48F3-BF67-34BC4A14CE75}"/>
          </ac:grpSpMkLst>
        </pc:grpChg>
        <pc:grpChg chg="add">
          <ac:chgData name="Patrick Jacob" userId="97dabbf521e30788" providerId="LiveId" clId="{F9ED1F22-1273-4627-93D3-CF470F814C30}" dt="2018-09-17T15:00:01.106" v="1320" actId="26606"/>
          <ac:grpSpMkLst>
            <pc:docMk/>
            <pc:sldMk cId="2139217415" sldId="279"/>
            <ac:grpSpMk id="18" creationId="{9FA00363-7D7A-49A7-ABA4-A716E52460A8}"/>
          </ac:grpSpMkLst>
        </pc:grpChg>
        <pc:grpChg chg="add del">
          <ac:chgData name="Patrick Jacob" userId="97dabbf521e30788" providerId="LiveId" clId="{F9ED1F22-1273-4627-93D3-CF470F814C30}" dt="2018-09-17T14:59:58.840" v="1319" actId="26606"/>
          <ac:grpSpMkLst>
            <pc:docMk/>
            <pc:sldMk cId="2139217415" sldId="279"/>
            <ac:grpSpMk id="21" creationId="{9FA00363-7D7A-49A7-ABA4-A716E52460A8}"/>
          </ac:grpSpMkLst>
        </pc:grpChg>
      </pc:sldChg>
      <pc:sldChg chg="addSp delSp modSp add mod setBg">
        <pc:chgData name="Patrick Jacob" userId="97dabbf521e30788" providerId="LiveId" clId="{F9ED1F22-1273-4627-93D3-CF470F814C30}" dt="2018-09-17T15:24:53" v="1584" actId="26606"/>
        <pc:sldMkLst>
          <pc:docMk/>
          <pc:sldMk cId="160251913" sldId="280"/>
        </pc:sldMkLst>
        <pc:spChg chg="mod">
          <ac:chgData name="Patrick Jacob" userId="97dabbf521e30788" providerId="LiveId" clId="{F9ED1F22-1273-4627-93D3-CF470F814C30}" dt="2018-09-17T15:24:53" v="1584" actId="26606"/>
          <ac:spMkLst>
            <pc:docMk/>
            <pc:sldMk cId="160251913" sldId="280"/>
            <ac:spMk id="2" creationId="{568F5C85-96A8-4D53-8670-0E93E26369E7}"/>
          </ac:spMkLst>
        </pc:spChg>
        <pc:spChg chg="mod">
          <ac:chgData name="Patrick Jacob" userId="97dabbf521e30788" providerId="LiveId" clId="{F9ED1F22-1273-4627-93D3-CF470F814C30}" dt="2018-09-17T15:24:53" v="1584" actId="26606"/>
          <ac:spMkLst>
            <pc:docMk/>
            <pc:sldMk cId="160251913" sldId="280"/>
            <ac:spMk id="3" creationId="{654B7086-16BC-4E11-B611-175930B2095E}"/>
          </ac:spMkLst>
        </pc:spChg>
        <pc:spChg chg="del">
          <ac:chgData name="Patrick Jacob" userId="97dabbf521e30788" providerId="LiveId" clId="{F9ED1F22-1273-4627-93D3-CF470F814C30}" dt="2018-09-17T15:23:32.556" v="1374" actId="931"/>
          <ac:spMkLst>
            <pc:docMk/>
            <pc:sldMk cId="160251913" sldId="280"/>
            <ac:spMk id="4" creationId="{192ABE0D-FB94-463E-AA59-43003082834D}"/>
          </ac:spMkLst>
        </pc:spChg>
        <pc:spChg chg="add">
          <ac:chgData name="Patrick Jacob" userId="97dabbf521e30788" providerId="LiveId" clId="{F9ED1F22-1273-4627-93D3-CF470F814C30}" dt="2018-09-17T15:24:53" v="1584" actId="26606"/>
          <ac:spMkLst>
            <pc:docMk/>
            <pc:sldMk cId="160251913" sldId="280"/>
            <ac:spMk id="22" creationId="{079CE317-680B-449C-A423-71C1FE069B4C}"/>
          </ac:spMkLst>
        </pc:spChg>
        <pc:spChg chg="add">
          <ac:chgData name="Patrick Jacob" userId="97dabbf521e30788" providerId="LiveId" clId="{F9ED1F22-1273-4627-93D3-CF470F814C30}" dt="2018-09-17T15:24:53" v="1584" actId="26606"/>
          <ac:spMkLst>
            <pc:docMk/>
            <pc:sldMk cId="160251913" sldId="280"/>
            <ac:spMk id="33" creationId="{538A90C8-AE0E-4EBA-9AF8-EEDB206020E0}"/>
          </ac:spMkLst>
        </pc:spChg>
        <pc:grpChg chg="add">
          <ac:chgData name="Patrick Jacob" userId="97dabbf521e30788" providerId="LiveId" clId="{F9ED1F22-1273-4627-93D3-CF470F814C30}" dt="2018-09-17T15:24:53" v="1584" actId="26606"/>
          <ac:grpSpMkLst>
            <pc:docMk/>
            <pc:sldMk cId="160251913" sldId="280"/>
            <ac:grpSpMk id="11" creationId="{DDA34B8A-FA8D-4E16-AD72-7B60B1C2582A}"/>
          </ac:grpSpMkLst>
        </pc:grpChg>
        <pc:grpChg chg="add">
          <ac:chgData name="Patrick Jacob" userId="97dabbf521e30788" providerId="LiveId" clId="{F9ED1F22-1273-4627-93D3-CF470F814C30}" dt="2018-09-17T15:24:53" v="1584" actId="26606"/>
          <ac:grpSpMkLst>
            <pc:docMk/>
            <pc:sldMk cId="160251913" sldId="280"/>
            <ac:grpSpMk id="24" creationId="{427E0A4F-FE1D-4A81-8D8F-986345F71CBE}"/>
          </ac:grpSpMkLst>
        </pc:grpChg>
        <pc:picChg chg="add mod">
          <ac:chgData name="Patrick Jacob" userId="97dabbf521e30788" providerId="LiveId" clId="{F9ED1F22-1273-4627-93D3-CF470F814C30}" dt="2018-09-17T15:24:53" v="1584" actId="26606"/>
          <ac:picMkLst>
            <pc:docMk/>
            <pc:sldMk cId="160251913" sldId="280"/>
            <ac:picMk id="6" creationId="{8980E861-3D66-4816-A33C-D07531098EF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6973D-E54C-412C-A2E7-58421A46E916}" type="doc">
      <dgm:prSet loTypeId="urn:microsoft.com/office/officeart/2005/8/layout/process4" loCatId="process" qsTypeId="urn:microsoft.com/office/officeart/2005/8/quickstyle/simple4" qsCatId="simple" csTypeId="urn:microsoft.com/office/officeart/2005/8/colors/accent3_2" csCatId="accent3"/>
      <dgm:spPr/>
      <dgm:t>
        <a:bodyPr/>
        <a:lstStyle/>
        <a:p>
          <a:endParaRPr lang="en-US"/>
        </a:p>
      </dgm:t>
    </dgm:pt>
    <dgm:pt modelId="{EF1333F8-7141-432C-A189-3D75295DBB01}">
      <dgm:prSet/>
      <dgm:spPr/>
      <dgm:t>
        <a:bodyPr/>
        <a:lstStyle/>
        <a:p>
          <a:r>
            <a:rPr lang="fr-FR"/>
            <a:t>L’édification partielle d’un système multilatéral</a:t>
          </a:r>
          <a:endParaRPr lang="en-US"/>
        </a:p>
      </dgm:t>
    </dgm:pt>
    <dgm:pt modelId="{8D0306BB-9944-49FD-AE53-8486C9FE8B1F}" type="parTrans" cxnId="{B3F981E9-5B6D-4B02-882D-04799B13CA55}">
      <dgm:prSet/>
      <dgm:spPr/>
      <dgm:t>
        <a:bodyPr/>
        <a:lstStyle/>
        <a:p>
          <a:endParaRPr lang="en-US"/>
        </a:p>
      </dgm:t>
    </dgm:pt>
    <dgm:pt modelId="{B5A2DE34-4EFF-4263-B0DC-E347271D89FC}" type="sibTrans" cxnId="{B3F981E9-5B6D-4B02-882D-04799B13CA55}">
      <dgm:prSet/>
      <dgm:spPr/>
      <dgm:t>
        <a:bodyPr/>
        <a:lstStyle/>
        <a:p>
          <a:endParaRPr lang="en-US"/>
        </a:p>
      </dgm:t>
    </dgm:pt>
    <dgm:pt modelId="{CF979992-9A07-4299-9333-F2C5EA44248B}">
      <dgm:prSet/>
      <dgm:spPr/>
      <dgm:t>
        <a:bodyPr/>
        <a:lstStyle/>
        <a:p>
          <a:r>
            <a:rPr lang="fr-FR"/>
            <a:t>La contestation du système multilatéral</a:t>
          </a:r>
          <a:endParaRPr lang="en-US"/>
        </a:p>
      </dgm:t>
    </dgm:pt>
    <dgm:pt modelId="{6738246E-213B-482F-AEA7-4BA3166678DD}" type="parTrans" cxnId="{C51C68EC-0596-4F29-8AF0-6382C992EA28}">
      <dgm:prSet/>
      <dgm:spPr/>
      <dgm:t>
        <a:bodyPr/>
        <a:lstStyle/>
        <a:p>
          <a:endParaRPr lang="en-US"/>
        </a:p>
      </dgm:t>
    </dgm:pt>
    <dgm:pt modelId="{74A01E2E-D246-4549-9500-AAEB2AE4F1AB}" type="sibTrans" cxnId="{C51C68EC-0596-4F29-8AF0-6382C992EA28}">
      <dgm:prSet/>
      <dgm:spPr/>
      <dgm:t>
        <a:bodyPr/>
        <a:lstStyle/>
        <a:p>
          <a:endParaRPr lang="en-US"/>
        </a:p>
      </dgm:t>
    </dgm:pt>
    <dgm:pt modelId="{7152CC64-5D02-469F-B5B8-8A05FBFB9F3E}">
      <dgm:prSet/>
      <dgm:spPr/>
      <dgm:t>
        <a:bodyPr/>
        <a:lstStyle/>
        <a:p>
          <a:r>
            <a:rPr lang="fr-FR"/>
            <a:t>La généralisation du système multilatéral</a:t>
          </a:r>
          <a:endParaRPr lang="en-US"/>
        </a:p>
      </dgm:t>
    </dgm:pt>
    <dgm:pt modelId="{1C424E82-1020-4F27-A38B-8A26004163D1}" type="parTrans" cxnId="{B3BF1115-5C22-45CE-AAC9-0507000DA230}">
      <dgm:prSet/>
      <dgm:spPr/>
      <dgm:t>
        <a:bodyPr/>
        <a:lstStyle/>
        <a:p>
          <a:endParaRPr lang="en-US"/>
        </a:p>
      </dgm:t>
    </dgm:pt>
    <dgm:pt modelId="{83B6D1C0-0C93-4CF8-9FC4-7D81D6CD006E}" type="sibTrans" cxnId="{B3BF1115-5C22-45CE-AAC9-0507000DA230}">
      <dgm:prSet/>
      <dgm:spPr/>
      <dgm:t>
        <a:bodyPr/>
        <a:lstStyle/>
        <a:p>
          <a:endParaRPr lang="en-US"/>
        </a:p>
      </dgm:t>
    </dgm:pt>
    <dgm:pt modelId="{5F724BD1-7A77-4E17-984F-75EF1420557A}" type="pres">
      <dgm:prSet presAssocID="{72C6973D-E54C-412C-A2E7-58421A46E916}" presName="Name0" presStyleCnt="0">
        <dgm:presLayoutVars>
          <dgm:dir/>
          <dgm:animLvl val="lvl"/>
          <dgm:resizeHandles val="exact"/>
        </dgm:presLayoutVars>
      </dgm:prSet>
      <dgm:spPr/>
    </dgm:pt>
    <dgm:pt modelId="{317CEAB9-1942-4B8E-88D8-316B96DA9CCB}" type="pres">
      <dgm:prSet presAssocID="{7152CC64-5D02-469F-B5B8-8A05FBFB9F3E}" presName="boxAndChildren" presStyleCnt="0"/>
      <dgm:spPr/>
    </dgm:pt>
    <dgm:pt modelId="{F17EB5DB-E757-4289-B40D-5BB1B6DD1235}" type="pres">
      <dgm:prSet presAssocID="{7152CC64-5D02-469F-B5B8-8A05FBFB9F3E}" presName="parentTextBox" presStyleLbl="node1" presStyleIdx="0" presStyleCnt="3"/>
      <dgm:spPr/>
    </dgm:pt>
    <dgm:pt modelId="{360CEF57-BE7C-424B-A1F7-2139EE16233F}" type="pres">
      <dgm:prSet presAssocID="{74A01E2E-D246-4549-9500-AAEB2AE4F1AB}" presName="sp" presStyleCnt="0"/>
      <dgm:spPr/>
    </dgm:pt>
    <dgm:pt modelId="{7E677E65-3962-498D-9102-7FDC23B75C22}" type="pres">
      <dgm:prSet presAssocID="{CF979992-9A07-4299-9333-F2C5EA44248B}" presName="arrowAndChildren" presStyleCnt="0"/>
      <dgm:spPr/>
    </dgm:pt>
    <dgm:pt modelId="{DBD2E902-5322-4A64-8528-103E918BCB82}" type="pres">
      <dgm:prSet presAssocID="{CF979992-9A07-4299-9333-F2C5EA44248B}" presName="parentTextArrow" presStyleLbl="node1" presStyleIdx="1" presStyleCnt="3"/>
      <dgm:spPr/>
    </dgm:pt>
    <dgm:pt modelId="{A06799A9-64BB-49B7-9FED-6A90D790F90C}" type="pres">
      <dgm:prSet presAssocID="{B5A2DE34-4EFF-4263-B0DC-E347271D89FC}" presName="sp" presStyleCnt="0"/>
      <dgm:spPr/>
    </dgm:pt>
    <dgm:pt modelId="{7FB4C441-D38B-4164-A487-2F0F3D3D19A6}" type="pres">
      <dgm:prSet presAssocID="{EF1333F8-7141-432C-A189-3D75295DBB01}" presName="arrowAndChildren" presStyleCnt="0"/>
      <dgm:spPr/>
    </dgm:pt>
    <dgm:pt modelId="{1767D650-ADAA-48EE-994B-9CA3A6AC5645}" type="pres">
      <dgm:prSet presAssocID="{EF1333F8-7141-432C-A189-3D75295DBB01}" presName="parentTextArrow" presStyleLbl="node1" presStyleIdx="2" presStyleCnt="3"/>
      <dgm:spPr/>
    </dgm:pt>
  </dgm:ptLst>
  <dgm:cxnLst>
    <dgm:cxn modelId="{34CE3A0A-C01D-4E88-83D9-CA86E0FB699C}" type="presOf" srcId="{7152CC64-5D02-469F-B5B8-8A05FBFB9F3E}" destId="{F17EB5DB-E757-4289-B40D-5BB1B6DD1235}" srcOrd="0" destOrd="0" presId="urn:microsoft.com/office/officeart/2005/8/layout/process4"/>
    <dgm:cxn modelId="{B3BF1115-5C22-45CE-AAC9-0507000DA230}" srcId="{72C6973D-E54C-412C-A2E7-58421A46E916}" destId="{7152CC64-5D02-469F-B5B8-8A05FBFB9F3E}" srcOrd="2" destOrd="0" parTransId="{1C424E82-1020-4F27-A38B-8A26004163D1}" sibTransId="{83B6D1C0-0C93-4CF8-9FC4-7D81D6CD006E}"/>
    <dgm:cxn modelId="{FEC09D5C-7E6C-4C40-AB52-F98965EEA54D}" type="presOf" srcId="{CF979992-9A07-4299-9333-F2C5EA44248B}" destId="{DBD2E902-5322-4A64-8528-103E918BCB82}" srcOrd="0" destOrd="0" presId="urn:microsoft.com/office/officeart/2005/8/layout/process4"/>
    <dgm:cxn modelId="{670146A6-0254-4D8F-9C33-0891FDED6AB8}" type="presOf" srcId="{72C6973D-E54C-412C-A2E7-58421A46E916}" destId="{5F724BD1-7A77-4E17-984F-75EF1420557A}" srcOrd="0" destOrd="0" presId="urn:microsoft.com/office/officeart/2005/8/layout/process4"/>
    <dgm:cxn modelId="{4C6C28BC-E5DA-467A-A698-1140260008C4}" type="presOf" srcId="{EF1333F8-7141-432C-A189-3D75295DBB01}" destId="{1767D650-ADAA-48EE-994B-9CA3A6AC5645}" srcOrd="0" destOrd="0" presId="urn:microsoft.com/office/officeart/2005/8/layout/process4"/>
    <dgm:cxn modelId="{B3F981E9-5B6D-4B02-882D-04799B13CA55}" srcId="{72C6973D-E54C-412C-A2E7-58421A46E916}" destId="{EF1333F8-7141-432C-A189-3D75295DBB01}" srcOrd="0" destOrd="0" parTransId="{8D0306BB-9944-49FD-AE53-8486C9FE8B1F}" sibTransId="{B5A2DE34-4EFF-4263-B0DC-E347271D89FC}"/>
    <dgm:cxn modelId="{C51C68EC-0596-4F29-8AF0-6382C992EA28}" srcId="{72C6973D-E54C-412C-A2E7-58421A46E916}" destId="{CF979992-9A07-4299-9333-F2C5EA44248B}" srcOrd="1" destOrd="0" parTransId="{6738246E-213B-482F-AEA7-4BA3166678DD}" sibTransId="{74A01E2E-D246-4549-9500-AAEB2AE4F1AB}"/>
    <dgm:cxn modelId="{12D946C3-EF38-4A3F-AC92-756B4847B5B7}" type="presParOf" srcId="{5F724BD1-7A77-4E17-984F-75EF1420557A}" destId="{317CEAB9-1942-4B8E-88D8-316B96DA9CCB}" srcOrd="0" destOrd="0" presId="urn:microsoft.com/office/officeart/2005/8/layout/process4"/>
    <dgm:cxn modelId="{68F31536-798D-4238-B2BC-31A6F061BB97}" type="presParOf" srcId="{317CEAB9-1942-4B8E-88D8-316B96DA9CCB}" destId="{F17EB5DB-E757-4289-B40D-5BB1B6DD1235}" srcOrd="0" destOrd="0" presId="urn:microsoft.com/office/officeart/2005/8/layout/process4"/>
    <dgm:cxn modelId="{F5470C2F-3E9D-42AC-8726-1BB74A40B55B}" type="presParOf" srcId="{5F724BD1-7A77-4E17-984F-75EF1420557A}" destId="{360CEF57-BE7C-424B-A1F7-2139EE16233F}" srcOrd="1" destOrd="0" presId="urn:microsoft.com/office/officeart/2005/8/layout/process4"/>
    <dgm:cxn modelId="{F2193CE9-E273-4084-ADB1-927346302F92}" type="presParOf" srcId="{5F724BD1-7A77-4E17-984F-75EF1420557A}" destId="{7E677E65-3962-498D-9102-7FDC23B75C22}" srcOrd="2" destOrd="0" presId="urn:microsoft.com/office/officeart/2005/8/layout/process4"/>
    <dgm:cxn modelId="{C94A6B2C-57A8-44DC-A737-681B13F57BAD}" type="presParOf" srcId="{7E677E65-3962-498D-9102-7FDC23B75C22}" destId="{DBD2E902-5322-4A64-8528-103E918BCB82}" srcOrd="0" destOrd="0" presId="urn:microsoft.com/office/officeart/2005/8/layout/process4"/>
    <dgm:cxn modelId="{56844E67-CAD5-4FAC-A6FE-4BF43860CAE9}" type="presParOf" srcId="{5F724BD1-7A77-4E17-984F-75EF1420557A}" destId="{A06799A9-64BB-49B7-9FED-6A90D790F90C}" srcOrd="3" destOrd="0" presId="urn:microsoft.com/office/officeart/2005/8/layout/process4"/>
    <dgm:cxn modelId="{0BCF15EA-5FB2-4BEE-BCBA-9B8DFF853AF3}" type="presParOf" srcId="{5F724BD1-7A77-4E17-984F-75EF1420557A}" destId="{7FB4C441-D38B-4164-A487-2F0F3D3D19A6}" srcOrd="4" destOrd="0" presId="urn:microsoft.com/office/officeart/2005/8/layout/process4"/>
    <dgm:cxn modelId="{11CEA3FF-9BF9-40C7-8168-51703BDEB8D7}" type="presParOf" srcId="{7FB4C441-D38B-4164-A487-2F0F3D3D19A6}" destId="{1767D650-ADAA-48EE-994B-9CA3A6AC564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6C064-706E-4F91-8B49-4E34643ED32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0F28C2A3-27B1-4A38-9853-9C1FDCD0F6B7}">
      <dgm:prSet/>
      <dgm:spPr/>
      <dgm:t>
        <a:bodyPr/>
        <a:lstStyle/>
        <a:p>
          <a:r>
            <a:rPr lang="fr-FR" b="0" i="0" dirty="0"/>
            <a:t>De Bretton Woods (1944) à La Havane (1948)</a:t>
          </a:r>
          <a:endParaRPr lang="en-US" dirty="0"/>
        </a:p>
      </dgm:t>
    </dgm:pt>
    <dgm:pt modelId="{2F91532A-E808-4D41-AB07-FAC4D14F67A9}" type="parTrans" cxnId="{13F6E9B1-726B-4164-9C64-2F3D6FDAF5D5}">
      <dgm:prSet/>
      <dgm:spPr/>
      <dgm:t>
        <a:bodyPr/>
        <a:lstStyle/>
        <a:p>
          <a:endParaRPr lang="en-US"/>
        </a:p>
      </dgm:t>
    </dgm:pt>
    <dgm:pt modelId="{C9577C08-4EDC-41CE-AF59-73368CD1152A}" type="sibTrans" cxnId="{13F6E9B1-726B-4164-9C64-2F3D6FDAF5D5}">
      <dgm:prSet/>
      <dgm:spPr/>
      <dgm:t>
        <a:bodyPr/>
        <a:lstStyle/>
        <a:p>
          <a:endParaRPr lang="en-US"/>
        </a:p>
      </dgm:t>
    </dgm:pt>
    <dgm:pt modelId="{EDCC5B47-6246-4D18-AE6E-3DA47061965F}">
      <dgm:prSet/>
      <dgm:spPr/>
      <dgm:t>
        <a:bodyPr/>
        <a:lstStyle/>
        <a:p>
          <a:r>
            <a:rPr lang="fr-FR" b="0" i="0"/>
            <a:t>L’échec de l’Organisation internationale du commerce</a:t>
          </a:r>
          <a:endParaRPr lang="en-US"/>
        </a:p>
      </dgm:t>
    </dgm:pt>
    <dgm:pt modelId="{806A2171-D51F-44B6-845D-33CE796B4BC2}" type="parTrans" cxnId="{4F143347-CD1E-4DEA-A4E1-EC37B0ED4C0B}">
      <dgm:prSet/>
      <dgm:spPr/>
      <dgm:t>
        <a:bodyPr/>
        <a:lstStyle/>
        <a:p>
          <a:endParaRPr lang="en-US"/>
        </a:p>
      </dgm:t>
    </dgm:pt>
    <dgm:pt modelId="{C08F17F9-8BC0-40E0-906A-7FA5E813EAD1}" type="sibTrans" cxnId="{4F143347-CD1E-4DEA-A4E1-EC37B0ED4C0B}">
      <dgm:prSet/>
      <dgm:spPr/>
      <dgm:t>
        <a:bodyPr/>
        <a:lstStyle/>
        <a:p>
          <a:endParaRPr lang="en-US"/>
        </a:p>
      </dgm:t>
    </dgm:pt>
    <dgm:pt modelId="{740B027E-6C04-4221-9458-D18D3DD0C10D}">
      <dgm:prSet/>
      <dgm:spPr/>
      <dgm:t>
        <a:bodyPr/>
        <a:lstStyle/>
        <a:p>
          <a:r>
            <a:rPr lang="fr-FR" b="0" i="0" dirty="0"/>
            <a:t>Le développement du GATT</a:t>
          </a:r>
          <a:endParaRPr lang="en-US" dirty="0"/>
        </a:p>
      </dgm:t>
    </dgm:pt>
    <dgm:pt modelId="{325BDA65-7A03-44F6-9EF4-E76EBB8DFCCD}" type="parTrans" cxnId="{4CFEB410-7DEF-494D-AFF9-4286E8D36714}">
      <dgm:prSet/>
      <dgm:spPr/>
      <dgm:t>
        <a:bodyPr/>
        <a:lstStyle/>
        <a:p>
          <a:endParaRPr lang="en-US"/>
        </a:p>
      </dgm:t>
    </dgm:pt>
    <dgm:pt modelId="{FDF39821-047F-4DC6-ABF8-3116EBB24799}" type="sibTrans" cxnId="{4CFEB410-7DEF-494D-AFF9-4286E8D36714}">
      <dgm:prSet/>
      <dgm:spPr/>
      <dgm:t>
        <a:bodyPr/>
        <a:lstStyle/>
        <a:p>
          <a:endParaRPr lang="en-US"/>
        </a:p>
      </dgm:t>
    </dgm:pt>
    <dgm:pt modelId="{3B3C0104-2EE7-455E-9574-811A28D29CCD}" type="pres">
      <dgm:prSet presAssocID="{E406C064-706E-4F91-8B49-4E34643ED323}" presName="outerComposite" presStyleCnt="0">
        <dgm:presLayoutVars>
          <dgm:chMax val="5"/>
          <dgm:dir/>
          <dgm:resizeHandles val="exact"/>
        </dgm:presLayoutVars>
      </dgm:prSet>
      <dgm:spPr/>
    </dgm:pt>
    <dgm:pt modelId="{E73E259F-659B-474A-80F1-B9C3A2590B78}" type="pres">
      <dgm:prSet presAssocID="{E406C064-706E-4F91-8B49-4E34643ED323}" presName="dummyMaxCanvas" presStyleCnt="0">
        <dgm:presLayoutVars/>
      </dgm:prSet>
      <dgm:spPr/>
    </dgm:pt>
    <dgm:pt modelId="{1D8DFF89-BDE6-43B5-9F2A-AD1FA6F3B4EF}" type="pres">
      <dgm:prSet presAssocID="{E406C064-706E-4F91-8B49-4E34643ED323}" presName="ThreeNodes_1" presStyleLbl="node1" presStyleIdx="0" presStyleCnt="3">
        <dgm:presLayoutVars>
          <dgm:bulletEnabled val="1"/>
        </dgm:presLayoutVars>
      </dgm:prSet>
      <dgm:spPr/>
    </dgm:pt>
    <dgm:pt modelId="{498A51AD-AA1F-4A54-8344-3634FA729EE0}" type="pres">
      <dgm:prSet presAssocID="{E406C064-706E-4F91-8B49-4E34643ED323}" presName="ThreeNodes_2" presStyleLbl="node1" presStyleIdx="1" presStyleCnt="3">
        <dgm:presLayoutVars>
          <dgm:bulletEnabled val="1"/>
        </dgm:presLayoutVars>
      </dgm:prSet>
      <dgm:spPr/>
    </dgm:pt>
    <dgm:pt modelId="{61E2CA9C-FF6E-4655-BA1E-2030D61D724D}" type="pres">
      <dgm:prSet presAssocID="{E406C064-706E-4F91-8B49-4E34643ED323}" presName="ThreeNodes_3" presStyleLbl="node1" presStyleIdx="2" presStyleCnt="3">
        <dgm:presLayoutVars>
          <dgm:bulletEnabled val="1"/>
        </dgm:presLayoutVars>
      </dgm:prSet>
      <dgm:spPr/>
    </dgm:pt>
    <dgm:pt modelId="{78748ADA-5A27-4284-AD86-8DD9CF65F19F}" type="pres">
      <dgm:prSet presAssocID="{E406C064-706E-4F91-8B49-4E34643ED323}" presName="ThreeConn_1-2" presStyleLbl="fgAccFollowNode1" presStyleIdx="0" presStyleCnt="2">
        <dgm:presLayoutVars>
          <dgm:bulletEnabled val="1"/>
        </dgm:presLayoutVars>
      </dgm:prSet>
      <dgm:spPr/>
    </dgm:pt>
    <dgm:pt modelId="{4BF936EF-4843-4C32-A0B0-C058D99D9659}" type="pres">
      <dgm:prSet presAssocID="{E406C064-706E-4F91-8B49-4E34643ED323}" presName="ThreeConn_2-3" presStyleLbl="fgAccFollowNode1" presStyleIdx="1" presStyleCnt="2">
        <dgm:presLayoutVars>
          <dgm:bulletEnabled val="1"/>
        </dgm:presLayoutVars>
      </dgm:prSet>
      <dgm:spPr/>
    </dgm:pt>
    <dgm:pt modelId="{D957E1E8-BDAB-4815-AA4D-06F19BEA5F9D}" type="pres">
      <dgm:prSet presAssocID="{E406C064-706E-4F91-8B49-4E34643ED323}" presName="ThreeNodes_1_text" presStyleLbl="node1" presStyleIdx="2" presStyleCnt="3">
        <dgm:presLayoutVars>
          <dgm:bulletEnabled val="1"/>
        </dgm:presLayoutVars>
      </dgm:prSet>
      <dgm:spPr/>
    </dgm:pt>
    <dgm:pt modelId="{AA48EEF4-F4AF-405D-98EE-04DB90C27048}" type="pres">
      <dgm:prSet presAssocID="{E406C064-706E-4F91-8B49-4E34643ED323}" presName="ThreeNodes_2_text" presStyleLbl="node1" presStyleIdx="2" presStyleCnt="3">
        <dgm:presLayoutVars>
          <dgm:bulletEnabled val="1"/>
        </dgm:presLayoutVars>
      </dgm:prSet>
      <dgm:spPr/>
    </dgm:pt>
    <dgm:pt modelId="{D6200DFD-7FEA-4022-86C3-B17A24541FD8}" type="pres">
      <dgm:prSet presAssocID="{E406C064-706E-4F91-8B49-4E34643ED323}" presName="ThreeNodes_3_text" presStyleLbl="node1" presStyleIdx="2" presStyleCnt="3">
        <dgm:presLayoutVars>
          <dgm:bulletEnabled val="1"/>
        </dgm:presLayoutVars>
      </dgm:prSet>
      <dgm:spPr/>
    </dgm:pt>
  </dgm:ptLst>
  <dgm:cxnLst>
    <dgm:cxn modelId="{4CFEB410-7DEF-494D-AFF9-4286E8D36714}" srcId="{E406C064-706E-4F91-8B49-4E34643ED323}" destId="{740B027E-6C04-4221-9458-D18D3DD0C10D}" srcOrd="2" destOrd="0" parTransId="{325BDA65-7A03-44F6-9EF4-E76EBB8DFCCD}" sibTransId="{FDF39821-047F-4DC6-ABF8-3116EBB24799}"/>
    <dgm:cxn modelId="{3EA0FF1C-61A2-4F10-B083-2F34945A81F2}" type="presOf" srcId="{C08F17F9-8BC0-40E0-906A-7FA5E813EAD1}" destId="{4BF936EF-4843-4C32-A0B0-C058D99D9659}" srcOrd="0" destOrd="0" presId="urn:microsoft.com/office/officeart/2005/8/layout/vProcess5"/>
    <dgm:cxn modelId="{C6C25E32-1CA0-455D-A139-288E419A3253}" type="presOf" srcId="{0F28C2A3-27B1-4A38-9853-9C1FDCD0F6B7}" destId="{1D8DFF89-BDE6-43B5-9F2A-AD1FA6F3B4EF}" srcOrd="0" destOrd="0" presId="urn:microsoft.com/office/officeart/2005/8/layout/vProcess5"/>
    <dgm:cxn modelId="{4F143347-CD1E-4DEA-A4E1-EC37B0ED4C0B}" srcId="{E406C064-706E-4F91-8B49-4E34643ED323}" destId="{EDCC5B47-6246-4D18-AE6E-3DA47061965F}" srcOrd="1" destOrd="0" parTransId="{806A2171-D51F-44B6-845D-33CE796B4BC2}" sibTransId="{C08F17F9-8BC0-40E0-906A-7FA5E813EAD1}"/>
    <dgm:cxn modelId="{F5D8836A-D9C4-4F72-ACF9-0493026F6D06}" type="presOf" srcId="{C9577C08-4EDC-41CE-AF59-73368CD1152A}" destId="{78748ADA-5A27-4284-AD86-8DD9CF65F19F}" srcOrd="0" destOrd="0" presId="urn:microsoft.com/office/officeart/2005/8/layout/vProcess5"/>
    <dgm:cxn modelId="{DCE0F470-2643-4619-9FBA-4A705BF94891}" type="presOf" srcId="{E406C064-706E-4F91-8B49-4E34643ED323}" destId="{3B3C0104-2EE7-455E-9574-811A28D29CCD}" srcOrd="0" destOrd="0" presId="urn:microsoft.com/office/officeart/2005/8/layout/vProcess5"/>
    <dgm:cxn modelId="{DAE3C99E-F1BD-4595-ABAA-0CD2311118B0}" type="presOf" srcId="{EDCC5B47-6246-4D18-AE6E-3DA47061965F}" destId="{498A51AD-AA1F-4A54-8344-3634FA729EE0}" srcOrd="0" destOrd="0" presId="urn:microsoft.com/office/officeart/2005/8/layout/vProcess5"/>
    <dgm:cxn modelId="{91D9EDA0-9896-436D-86BB-D55F7609E997}" type="presOf" srcId="{740B027E-6C04-4221-9458-D18D3DD0C10D}" destId="{61E2CA9C-FF6E-4655-BA1E-2030D61D724D}" srcOrd="0" destOrd="0" presId="urn:microsoft.com/office/officeart/2005/8/layout/vProcess5"/>
    <dgm:cxn modelId="{941D89AC-8110-4D11-9D55-2EC5864A4AE8}" type="presOf" srcId="{740B027E-6C04-4221-9458-D18D3DD0C10D}" destId="{D6200DFD-7FEA-4022-86C3-B17A24541FD8}" srcOrd="1" destOrd="0" presId="urn:microsoft.com/office/officeart/2005/8/layout/vProcess5"/>
    <dgm:cxn modelId="{B18140B0-7F59-4882-810B-F26587C59C95}" type="presOf" srcId="{EDCC5B47-6246-4D18-AE6E-3DA47061965F}" destId="{AA48EEF4-F4AF-405D-98EE-04DB90C27048}" srcOrd="1" destOrd="0" presId="urn:microsoft.com/office/officeart/2005/8/layout/vProcess5"/>
    <dgm:cxn modelId="{13F6E9B1-726B-4164-9C64-2F3D6FDAF5D5}" srcId="{E406C064-706E-4F91-8B49-4E34643ED323}" destId="{0F28C2A3-27B1-4A38-9853-9C1FDCD0F6B7}" srcOrd="0" destOrd="0" parTransId="{2F91532A-E808-4D41-AB07-FAC4D14F67A9}" sibTransId="{C9577C08-4EDC-41CE-AF59-73368CD1152A}"/>
    <dgm:cxn modelId="{1ECA4CD9-0A1C-4933-BDC7-0DDF2350446C}" type="presOf" srcId="{0F28C2A3-27B1-4A38-9853-9C1FDCD0F6B7}" destId="{D957E1E8-BDAB-4815-AA4D-06F19BEA5F9D}" srcOrd="1" destOrd="0" presId="urn:microsoft.com/office/officeart/2005/8/layout/vProcess5"/>
    <dgm:cxn modelId="{6C379134-F63A-4800-A5C6-7C3B17FFF9AE}" type="presParOf" srcId="{3B3C0104-2EE7-455E-9574-811A28D29CCD}" destId="{E73E259F-659B-474A-80F1-B9C3A2590B78}" srcOrd="0" destOrd="0" presId="urn:microsoft.com/office/officeart/2005/8/layout/vProcess5"/>
    <dgm:cxn modelId="{88DBBE52-BA6D-4185-890E-6CF0BB5239CA}" type="presParOf" srcId="{3B3C0104-2EE7-455E-9574-811A28D29CCD}" destId="{1D8DFF89-BDE6-43B5-9F2A-AD1FA6F3B4EF}" srcOrd="1" destOrd="0" presId="urn:microsoft.com/office/officeart/2005/8/layout/vProcess5"/>
    <dgm:cxn modelId="{41EE18A0-621E-4485-B2FB-4E70DC7838B9}" type="presParOf" srcId="{3B3C0104-2EE7-455E-9574-811A28D29CCD}" destId="{498A51AD-AA1F-4A54-8344-3634FA729EE0}" srcOrd="2" destOrd="0" presId="urn:microsoft.com/office/officeart/2005/8/layout/vProcess5"/>
    <dgm:cxn modelId="{4659EC55-ACAA-4C43-A5F9-2AB8F92C48FF}" type="presParOf" srcId="{3B3C0104-2EE7-455E-9574-811A28D29CCD}" destId="{61E2CA9C-FF6E-4655-BA1E-2030D61D724D}" srcOrd="3" destOrd="0" presId="urn:microsoft.com/office/officeart/2005/8/layout/vProcess5"/>
    <dgm:cxn modelId="{3AB979C5-5B34-42E2-8B94-96F18B0B0903}" type="presParOf" srcId="{3B3C0104-2EE7-455E-9574-811A28D29CCD}" destId="{78748ADA-5A27-4284-AD86-8DD9CF65F19F}" srcOrd="4" destOrd="0" presId="urn:microsoft.com/office/officeart/2005/8/layout/vProcess5"/>
    <dgm:cxn modelId="{9D6CA69D-8113-4F7E-A73F-851C8BC5FB60}" type="presParOf" srcId="{3B3C0104-2EE7-455E-9574-811A28D29CCD}" destId="{4BF936EF-4843-4C32-A0B0-C058D99D9659}" srcOrd="5" destOrd="0" presId="urn:microsoft.com/office/officeart/2005/8/layout/vProcess5"/>
    <dgm:cxn modelId="{F4D501BD-4EE3-475D-A89B-6307427AD639}" type="presParOf" srcId="{3B3C0104-2EE7-455E-9574-811A28D29CCD}" destId="{D957E1E8-BDAB-4815-AA4D-06F19BEA5F9D}" srcOrd="6" destOrd="0" presId="urn:microsoft.com/office/officeart/2005/8/layout/vProcess5"/>
    <dgm:cxn modelId="{9164FD1E-1E4C-4E21-975C-AE54C032D6D9}" type="presParOf" srcId="{3B3C0104-2EE7-455E-9574-811A28D29CCD}" destId="{AA48EEF4-F4AF-405D-98EE-04DB90C27048}" srcOrd="7" destOrd="0" presId="urn:microsoft.com/office/officeart/2005/8/layout/vProcess5"/>
    <dgm:cxn modelId="{41F5D0BA-9CBD-437E-90A3-060DA9945BCE}" type="presParOf" srcId="{3B3C0104-2EE7-455E-9574-811A28D29CCD}" destId="{D6200DFD-7FEA-4022-86C3-B17A24541FD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EB5DB-E757-4289-B40D-5BB1B6DD1235}">
      <dsp:nvSpPr>
        <dsp:cNvPr id="0" name=""/>
        <dsp:cNvSpPr/>
      </dsp:nvSpPr>
      <dsp:spPr>
        <a:xfrm>
          <a:off x="0" y="2995644"/>
          <a:ext cx="5278066" cy="9832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La généralisation du système multilatéral</a:t>
          </a:r>
          <a:endParaRPr lang="en-US" sz="2300" kern="1200"/>
        </a:p>
      </dsp:txBody>
      <dsp:txXfrm>
        <a:off x="0" y="2995644"/>
        <a:ext cx="5278066" cy="983237"/>
      </dsp:txXfrm>
    </dsp:sp>
    <dsp:sp modelId="{DBD2E902-5322-4A64-8528-103E918BCB82}">
      <dsp:nvSpPr>
        <dsp:cNvPr id="0" name=""/>
        <dsp:cNvSpPr/>
      </dsp:nvSpPr>
      <dsp:spPr>
        <a:xfrm rot="10800000">
          <a:off x="0" y="1498173"/>
          <a:ext cx="5278066" cy="1512218"/>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La contestation du système multilatéral</a:t>
          </a:r>
          <a:endParaRPr lang="en-US" sz="2300" kern="1200"/>
        </a:p>
      </dsp:txBody>
      <dsp:txXfrm rot="10800000">
        <a:off x="0" y="1498173"/>
        <a:ext cx="5278066" cy="982594"/>
      </dsp:txXfrm>
    </dsp:sp>
    <dsp:sp modelId="{1767D650-ADAA-48EE-994B-9CA3A6AC5645}">
      <dsp:nvSpPr>
        <dsp:cNvPr id="0" name=""/>
        <dsp:cNvSpPr/>
      </dsp:nvSpPr>
      <dsp:spPr>
        <a:xfrm rot="10800000">
          <a:off x="0" y="703"/>
          <a:ext cx="5278066" cy="1512218"/>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L’édification partielle d’un système multilatéral</a:t>
          </a:r>
          <a:endParaRPr lang="en-US" sz="2300" kern="1200"/>
        </a:p>
      </dsp:txBody>
      <dsp:txXfrm rot="10800000">
        <a:off x="0" y="703"/>
        <a:ext cx="5278066" cy="982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DFF89-BDE6-43B5-9F2A-AD1FA6F3B4EF}">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b="0" i="0" kern="1200" dirty="0"/>
            <a:t>De Bretton Woods (1944) à La Havane (1948)</a:t>
          </a:r>
          <a:endParaRPr lang="en-US" sz="3300" kern="1200" dirty="0"/>
        </a:p>
      </dsp:txBody>
      <dsp:txXfrm>
        <a:off x="36841" y="36841"/>
        <a:ext cx="7931345" cy="1184159"/>
      </dsp:txXfrm>
    </dsp:sp>
    <dsp:sp modelId="{498A51AD-AA1F-4A54-8344-3634FA729EE0}">
      <dsp:nvSpPr>
        <dsp:cNvPr id="0" name=""/>
        <dsp:cNvSpPr/>
      </dsp:nvSpPr>
      <dsp:spPr>
        <a:xfrm>
          <a:off x="819587" y="1467481"/>
          <a:ext cx="9288654" cy="12578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b="0" i="0" kern="1200"/>
            <a:t>L’échec de l’Organisation internationale du commerce</a:t>
          </a:r>
          <a:endParaRPr lang="en-US" sz="3300" kern="1200"/>
        </a:p>
      </dsp:txBody>
      <dsp:txXfrm>
        <a:off x="856428" y="1504322"/>
        <a:ext cx="7577788" cy="1184159"/>
      </dsp:txXfrm>
    </dsp:sp>
    <dsp:sp modelId="{61E2CA9C-FF6E-4655-BA1E-2030D61D724D}">
      <dsp:nvSpPr>
        <dsp:cNvPr id="0" name=""/>
        <dsp:cNvSpPr/>
      </dsp:nvSpPr>
      <dsp:spPr>
        <a:xfrm>
          <a:off x="1639174" y="2934963"/>
          <a:ext cx="9288654" cy="12578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b="0" i="0" kern="1200" dirty="0"/>
            <a:t>Le développement du GATT</a:t>
          </a:r>
          <a:endParaRPr lang="en-US" sz="3300" kern="1200" dirty="0"/>
        </a:p>
      </dsp:txBody>
      <dsp:txXfrm>
        <a:off x="1676015" y="2971804"/>
        <a:ext cx="7577788" cy="1184159"/>
      </dsp:txXfrm>
    </dsp:sp>
    <dsp:sp modelId="{78748ADA-5A27-4284-AD86-8DD9CF65F19F}">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4BF936EF-4843-4C32-A0B0-C058D99D9659}">
      <dsp:nvSpPr>
        <dsp:cNvPr id="0" name=""/>
        <dsp:cNvSpPr/>
      </dsp:nvSpPr>
      <dsp:spPr>
        <a:xfrm>
          <a:off x="9290644" y="2412959"/>
          <a:ext cx="817596" cy="81759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0DC18-3638-41DD-9DEB-1B486A68E188}" type="datetimeFigureOut">
              <a:rPr lang="en-GB" smtClean="0"/>
              <a:t>23/09/2024</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3FE97-6FE8-4137-B575-AA0EC2BA1E73}" type="slidenum">
              <a:rPr lang="en-GB" smtClean="0"/>
              <a:t>‹N°›</a:t>
            </a:fld>
            <a:endParaRPr lang="en-GB"/>
          </a:p>
        </p:txBody>
      </p:sp>
    </p:spTree>
    <p:extLst>
      <p:ext uri="{BB962C8B-B14F-4D97-AF65-F5344CB8AC3E}">
        <p14:creationId xmlns:p14="http://schemas.microsoft.com/office/powerpoint/2010/main" val="85540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Bretton Woods: 44 signataires; GATT: 23; Charte de La Havane: 56 </a:t>
            </a:r>
            <a:r>
              <a:rPr lang="fr-FR"/>
              <a:t>Etats signataires (0 parties)</a:t>
            </a:r>
            <a:endParaRPr lang="en-GB" dirty="0"/>
          </a:p>
        </p:txBody>
      </p:sp>
      <p:sp>
        <p:nvSpPr>
          <p:cNvPr id="4" name="Espace réservé du numéro de diapositive 3"/>
          <p:cNvSpPr>
            <a:spLocks noGrp="1"/>
          </p:cNvSpPr>
          <p:nvPr>
            <p:ph type="sldNum" sz="quarter" idx="5"/>
          </p:nvPr>
        </p:nvSpPr>
        <p:spPr/>
        <p:txBody>
          <a:bodyPr/>
          <a:lstStyle/>
          <a:p>
            <a:fld id="{D133FE97-6FE8-4137-B575-AA0EC2BA1E73}" type="slidenum">
              <a:rPr lang="en-GB" smtClean="0"/>
              <a:t>10</a:t>
            </a:fld>
            <a:endParaRPr lang="en-GB"/>
          </a:p>
        </p:txBody>
      </p:sp>
    </p:spTree>
    <p:extLst>
      <p:ext uri="{BB962C8B-B14F-4D97-AF65-F5344CB8AC3E}">
        <p14:creationId xmlns:p14="http://schemas.microsoft.com/office/powerpoint/2010/main" val="3489547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51B3E8-E233-3979-48F7-9916D1B0C4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3BB7BD77-DAED-AD82-8DBC-DE5FD9ACF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A626C2B8-CFAC-1E9B-10BB-0A77BAF446F8}"/>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FD837228-9960-19A5-5B9C-A55A6AE671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4B7B80-EABE-F1B9-B8EF-5857D0E39462}"/>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406776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738CE-75B2-BE3D-1DA5-5C4253D77FBB}"/>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798A372-7C89-9048-58E8-0940247EEFB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C7F14212-0286-F4E1-484E-AC30E70CFE53}"/>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FF26CFAF-896B-3433-77F2-7FC94DE45A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85B27E-DA6F-3A74-30FB-E8D28E91A2F9}"/>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89037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5708B0D-57D7-A955-9C46-6541DBDB8329}"/>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407F4F7E-CC49-F5DB-3F59-4C7DADFE718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8701E95F-DCF9-A2A1-7A75-5D31BF20BF32}"/>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C292AAA3-63E7-0841-84C8-D0EC1E808F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AD9A98-5560-B69D-82F2-079659FAD873}"/>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188103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AA0E0-5127-A153-E798-0EC2F98BCB8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3A0C53F0-C5A8-C307-49FB-B690ECAF1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58817EE-3B0F-AE10-3803-B0AE7C39A94E}"/>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D8390FAF-2DBF-F643-4625-5A53DEB6A1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51E56E-D28B-9E66-1323-D9B3CBAB7A88}"/>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254920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07A28-5388-526B-EFD0-E5932A727F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FD570098-FB1E-6D59-8E6A-1BED2B785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17F73F9-C800-DE4A-D0F9-704510540AD2}"/>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1B1148CC-E733-E6B6-8F41-855A8D176D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614628-86E4-33E3-112C-B359D1975CBA}"/>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377102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31A31-BEF7-8E11-F735-C768146A1BAB}"/>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D1AFFD49-2067-CE9F-AA73-2F633461C77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9C4C4D08-F494-AF4A-675A-7C3B6CA776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5D2B8C7C-A7FD-2428-A319-E9B3E5011C1A}"/>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6" name="Espace réservé du pied de page 5">
            <a:extLst>
              <a:ext uri="{FF2B5EF4-FFF2-40B4-BE49-F238E27FC236}">
                <a16:creationId xmlns:a16="http://schemas.microsoft.com/office/drawing/2014/main" id="{7B489431-9006-8475-32B0-E055A612E0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E68C6A-0543-9B99-6B18-913CD25EC638}"/>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344331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C915A-DED9-627F-18D6-1D1E103AF097}"/>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4ADC35D9-650C-0403-AC66-AB4B00035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96373F2-2CFB-0DE6-9759-FDF2DA8AF80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3B268E65-B18A-2BC8-BEF3-29DC6E20B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4831DA0-639A-6C82-5474-66A95FF14EA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33AD2E5A-8124-33A9-2FFF-1BC5EDBB5780}"/>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8" name="Espace réservé du pied de page 7">
            <a:extLst>
              <a:ext uri="{FF2B5EF4-FFF2-40B4-BE49-F238E27FC236}">
                <a16:creationId xmlns:a16="http://schemas.microsoft.com/office/drawing/2014/main" id="{0B3D11A5-05A7-ADBD-65EE-D222265832E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2DF3EE7-53AD-09FA-C551-5AFF36498738}"/>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335149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BDB18-0EDB-3049-1038-249AC7D56743}"/>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CDA5A4A4-6D2D-B33A-7067-DD0D0A456BB0}"/>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4" name="Espace réservé du pied de page 3">
            <a:extLst>
              <a:ext uri="{FF2B5EF4-FFF2-40B4-BE49-F238E27FC236}">
                <a16:creationId xmlns:a16="http://schemas.microsoft.com/office/drawing/2014/main" id="{E5303AEB-62B1-E626-1FA7-351A6FE2D3E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A03B910-EAD2-4EF7-A4FB-2147722293F6}"/>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44718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B7B6224-DAC9-B60D-A49E-1EDD1F34F867}"/>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3" name="Espace réservé du pied de page 2">
            <a:extLst>
              <a:ext uri="{FF2B5EF4-FFF2-40B4-BE49-F238E27FC236}">
                <a16:creationId xmlns:a16="http://schemas.microsoft.com/office/drawing/2014/main" id="{A471EBF2-E43F-2B4C-C65B-6E6DA578FE3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7144011-2D22-F34D-BBC6-07AEF962EF20}"/>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67363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027EE-C745-FC14-4406-D86F6EA92C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E88F3AAE-DEAB-7EDA-8086-57C137BFE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221D3386-BF8B-B4DA-C126-53AFE7F52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AC6785-1558-FD80-91F3-DECD393A970B}"/>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6" name="Espace réservé du pied de page 5">
            <a:extLst>
              <a:ext uri="{FF2B5EF4-FFF2-40B4-BE49-F238E27FC236}">
                <a16:creationId xmlns:a16="http://schemas.microsoft.com/office/drawing/2014/main" id="{F96C91A6-091A-55CE-E0C0-630E4CE989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30AC20-A16B-7061-0EDC-C0FAF009CC8C}"/>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294447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659E9-5A40-D502-1BFF-272034034BC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EA3EEBA3-31F6-476F-9E3F-4E29AB9EC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AC934EDF-4CB0-B8FF-EB1F-6F3BE1977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6FB7B8-FA0D-0F6C-5503-16AA8CFF6BC8}"/>
              </a:ext>
            </a:extLst>
          </p:cNvPr>
          <p:cNvSpPr>
            <a:spLocks noGrp="1"/>
          </p:cNvSpPr>
          <p:nvPr>
            <p:ph type="dt" sz="half" idx="10"/>
          </p:nvPr>
        </p:nvSpPr>
        <p:spPr/>
        <p:txBody>
          <a:bodyPr/>
          <a:lstStyle/>
          <a:p>
            <a:fld id="{EAD9D07E-C212-4CD8-96F4-197827B4F302}" type="datetimeFigureOut">
              <a:rPr lang="fr-FR" smtClean="0"/>
              <a:t>23/09/2024</a:t>
            </a:fld>
            <a:endParaRPr lang="fr-FR"/>
          </a:p>
        </p:txBody>
      </p:sp>
      <p:sp>
        <p:nvSpPr>
          <p:cNvPr id="6" name="Espace réservé du pied de page 5">
            <a:extLst>
              <a:ext uri="{FF2B5EF4-FFF2-40B4-BE49-F238E27FC236}">
                <a16:creationId xmlns:a16="http://schemas.microsoft.com/office/drawing/2014/main" id="{8A3A2784-B88C-2E0B-3042-CAF8EFA8C1D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2FA2B5-7A18-5F0A-88CA-3422DECD95F8}"/>
              </a:ext>
            </a:extLst>
          </p:cNvPr>
          <p:cNvSpPr>
            <a:spLocks noGrp="1"/>
          </p:cNvSpPr>
          <p:nvPr>
            <p:ph type="sldNum" sz="quarter" idx="12"/>
          </p:nvPr>
        </p:nvSpPr>
        <p:spPr/>
        <p:txBody>
          <a:bodyPr/>
          <a:lstStyle/>
          <a:p>
            <a:fld id="{EBBDA556-68DB-4455-9294-D1986ABCCF0D}" type="slidenum">
              <a:rPr lang="fr-FR" smtClean="0"/>
              <a:t>‹N°›</a:t>
            </a:fld>
            <a:endParaRPr lang="fr-FR"/>
          </a:p>
        </p:txBody>
      </p:sp>
    </p:spTree>
    <p:extLst>
      <p:ext uri="{BB962C8B-B14F-4D97-AF65-F5344CB8AC3E}">
        <p14:creationId xmlns:p14="http://schemas.microsoft.com/office/powerpoint/2010/main" val="218650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9891987-9FD0-878C-AD5D-E38310A83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55EF7A88-EB89-9707-EF55-58579C888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EB583751-F164-5354-4F6C-D723AC8CF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9D07E-C212-4CD8-96F4-197827B4F302}" type="datetimeFigureOut">
              <a:rPr lang="fr-FR" smtClean="0"/>
              <a:t>23/09/2024</a:t>
            </a:fld>
            <a:endParaRPr lang="fr-FR"/>
          </a:p>
        </p:txBody>
      </p:sp>
      <p:sp>
        <p:nvSpPr>
          <p:cNvPr id="5" name="Espace réservé du pied de page 4">
            <a:extLst>
              <a:ext uri="{FF2B5EF4-FFF2-40B4-BE49-F238E27FC236}">
                <a16:creationId xmlns:a16="http://schemas.microsoft.com/office/drawing/2014/main" id="{9E30F67F-4919-1210-5DA1-38E572E00B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3B1A506-DB66-8535-3AF5-F86A1D507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DA556-68DB-4455-9294-D1986ABCCF0D}" type="slidenum">
              <a:rPr lang="fr-FR" smtClean="0"/>
              <a:t>‹N°›</a:t>
            </a:fld>
            <a:endParaRPr lang="fr-FR"/>
          </a:p>
        </p:txBody>
      </p:sp>
    </p:spTree>
    <p:extLst>
      <p:ext uri="{BB962C8B-B14F-4D97-AF65-F5344CB8AC3E}">
        <p14:creationId xmlns:p14="http://schemas.microsoft.com/office/powerpoint/2010/main" val="10738305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lobal Trade Management and Best Practices | QAD Blog">
            <a:extLst>
              <a:ext uri="{FF2B5EF4-FFF2-40B4-BE49-F238E27FC236}">
                <a16:creationId xmlns:a16="http://schemas.microsoft.com/office/drawing/2014/main" id="{C621A6B2-9DFD-D00E-6220-C1D8A91629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4100" y="866775"/>
            <a:ext cx="6845300" cy="3324225"/>
          </a:xfrm>
          <a:prstGeom prst="rect">
            <a:avLst/>
          </a:prstGeom>
          <a:extLst>
            <a:ext uri="{909E8E84-426E-40DD-AFC4-6F175D3DCCD1}">
              <a14:hiddenFill xmlns:a14="http://schemas.microsoft.com/office/drawing/2010/main">
                <a:solidFill>
                  <a:srgbClr val="FFFFFF"/>
                </a:solidFill>
              </a14:hiddenFill>
            </a:ext>
          </a:extLst>
        </p:spPr>
      </p:pic>
      <p:pic>
        <p:nvPicPr>
          <p:cNvPr id="4" name="Picture 2" descr="UVSQ | Université Paris-Saclay | Aller à la page d'accueil">
            <a:extLst>
              <a:ext uri="{FF2B5EF4-FFF2-40B4-BE49-F238E27FC236}">
                <a16:creationId xmlns:a16="http://schemas.microsoft.com/office/drawing/2014/main" id="{ADC6473C-42E8-FF8F-ACEE-084566EC1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100" y="4251325"/>
            <a:ext cx="6845300" cy="1587500"/>
          </a:xfrm>
          <a:prstGeom prst="rect">
            <a:avLst/>
          </a:prstGeom>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477981" y="1122363"/>
            <a:ext cx="4023360" cy="3204134"/>
          </a:xfrm>
        </p:spPr>
        <p:txBody>
          <a:bodyPr anchor="b">
            <a:normAutofit/>
          </a:bodyPr>
          <a:lstStyle/>
          <a:p>
            <a:pPr algn="l"/>
            <a:r>
              <a:rPr lang="fr-FR" sz="4800" noProof="1"/>
              <a:t>Droit international économique</a:t>
            </a:r>
          </a:p>
        </p:txBody>
      </p:sp>
      <p:sp>
        <p:nvSpPr>
          <p:cNvPr id="3" name="Sous-titre 2"/>
          <p:cNvSpPr>
            <a:spLocks noGrp="1"/>
          </p:cNvSpPr>
          <p:nvPr>
            <p:ph type="subTitle" idx="1"/>
          </p:nvPr>
        </p:nvSpPr>
        <p:spPr>
          <a:xfrm>
            <a:off x="477981" y="4872922"/>
            <a:ext cx="3933306" cy="1208141"/>
          </a:xfrm>
        </p:spPr>
        <p:txBody>
          <a:bodyPr>
            <a:normAutofit/>
          </a:bodyPr>
          <a:lstStyle/>
          <a:p>
            <a:pPr algn="l"/>
            <a:r>
              <a:rPr lang="fr-FR" sz="2000" noProof="1"/>
              <a:t>Patrick Jacob, UVSQ (</a:t>
            </a:r>
            <a:r>
              <a:rPr lang="fr-FR" sz="2000" cap="none" noProof="1"/>
              <a:t>patrick.jacob@uvsq.fr</a:t>
            </a:r>
            <a:r>
              <a:rPr lang="fr-FR" sz="2000" noProof="1"/>
              <a:t>)</a:t>
            </a:r>
          </a:p>
        </p:txBody>
      </p:sp>
    </p:spTree>
    <p:extLst>
      <p:ext uri="{BB962C8B-B14F-4D97-AF65-F5344CB8AC3E}">
        <p14:creationId xmlns:p14="http://schemas.microsoft.com/office/powerpoint/2010/main" val="261245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A042C51-0ACE-419E-A039-04AD72522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kern="1200" dirty="0">
                <a:solidFill>
                  <a:schemeClr val="tx1"/>
                </a:solidFill>
                <a:latin typeface="+mj-lt"/>
                <a:ea typeface="+mj-ea"/>
                <a:cs typeface="+mj-cs"/>
              </a:rPr>
              <a:t>a. La mise </a:t>
            </a:r>
            <a:r>
              <a:rPr lang="en-US" sz="3300" kern="1200" dirty="0" err="1">
                <a:solidFill>
                  <a:schemeClr val="tx1"/>
                </a:solidFill>
                <a:latin typeface="+mj-lt"/>
                <a:ea typeface="+mj-ea"/>
                <a:cs typeface="+mj-cs"/>
              </a:rPr>
              <a:t>en</a:t>
            </a:r>
            <a:r>
              <a:rPr lang="en-US" sz="3300" kern="1200" dirty="0">
                <a:solidFill>
                  <a:schemeClr val="tx1"/>
                </a:solidFill>
                <a:latin typeface="+mj-lt"/>
                <a:ea typeface="+mj-ea"/>
                <a:cs typeface="+mj-cs"/>
              </a:rPr>
              <a:t> place du </a:t>
            </a:r>
            <a:r>
              <a:rPr lang="en-US" sz="3300" kern="1200" dirty="0" err="1">
                <a:solidFill>
                  <a:schemeClr val="tx1"/>
                </a:solidFill>
                <a:latin typeface="+mj-lt"/>
                <a:ea typeface="+mj-ea"/>
                <a:cs typeface="+mj-cs"/>
              </a:rPr>
              <a:t>système</a:t>
            </a:r>
            <a:endParaRPr lang="en-US" sz="3300" kern="1200" dirty="0">
              <a:solidFill>
                <a:schemeClr val="tx1"/>
              </a:solidFill>
              <a:latin typeface="+mj-lt"/>
              <a:ea typeface="+mj-ea"/>
              <a:cs typeface="+mj-cs"/>
            </a:endParaRPr>
          </a:p>
        </p:txBody>
      </p:sp>
      <p:sp>
        <p:nvSpPr>
          <p:cNvPr id="16" name="Content Placeholder 15"/>
          <p:cNvSpPr>
            <a:spLocks noGrp="1"/>
          </p:cNvSpPr>
          <p:nvPr>
            <p:ph sz="half" idx="1"/>
          </p:nvPr>
        </p:nvSpPr>
        <p:spPr>
          <a:xfrm>
            <a:off x="1045029" y="2524721"/>
            <a:ext cx="4991629" cy="3677123"/>
          </a:xfrm>
        </p:spPr>
        <p:txBody>
          <a:bodyPr vert="horz" lIns="91440" tIns="45720" rIns="91440" bIns="45720" rtlCol="0" anchor="ctr">
            <a:normAutofit/>
          </a:bodyPr>
          <a:lstStyle/>
          <a:p>
            <a:r>
              <a:rPr lang="en-US" sz="1800"/>
              <a:t>Accords de Bretton Woods créant le FMI et la BIRD, 22 juillet 1944 </a:t>
            </a:r>
          </a:p>
          <a:p>
            <a:r>
              <a:rPr lang="en-US" sz="1800"/>
              <a:t>Charte de La Havane créant l’Organisation international du commerce, 24 mars 1948</a:t>
            </a:r>
          </a:p>
          <a:p>
            <a:endParaRPr lang="en-US" sz="1800"/>
          </a:p>
        </p:txBody>
      </p:sp>
      <p:pic>
        <p:nvPicPr>
          <p:cNvPr id="14" name="Espace réservé du contenu 8" descr="Une image contenant personne, table, intérieur, assis&#10;&#10;Description générée avec un niveau de confiance très élevé"/>
          <p:cNvPicPr>
            <a:picLocks noChangeAspect="1"/>
          </p:cNvPicPr>
          <p:nvPr/>
        </p:nvPicPr>
        <p:blipFill rotWithShape="1">
          <a:blip r:embed="rId3">
            <a:extLst>
              <a:ext uri="{28A0092B-C50C-407E-A947-70E740481C1C}">
                <a14:useLocalDpi xmlns:a14="http://schemas.microsoft.com/office/drawing/2010/main" val="0"/>
              </a:ext>
            </a:extLst>
          </a:blip>
          <a:srcRect l="6434" r="35196" b="1"/>
          <a:stretch/>
        </p:blipFill>
        <p:spPr>
          <a:xfrm>
            <a:off x="6788384" y="613148"/>
            <a:ext cx="2212848" cy="2130052"/>
          </a:xfrm>
          <a:prstGeom prst="rect">
            <a:avLst/>
          </a:prstGeom>
        </p:spPr>
      </p:pic>
      <p:pic>
        <p:nvPicPr>
          <p:cNvPr id="11" name="Image 10" descr="Une image contenant bâtiment, photo, bibliothèque, blanc&#10;&#10;Description générée avec un niveau de confiance très élevé">
            <a:extLst>
              <a:ext uri="{FF2B5EF4-FFF2-40B4-BE49-F238E27FC236}">
                <a16:creationId xmlns:a16="http://schemas.microsoft.com/office/drawing/2014/main" id="{E57D7C8E-8D0D-4F66-A967-06059A24C0EA}"/>
              </a:ext>
            </a:extLst>
          </p:cNvPr>
          <p:cNvPicPr>
            <a:picLocks noChangeAspect="1"/>
          </p:cNvPicPr>
          <p:nvPr/>
        </p:nvPicPr>
        <p:blipFill rotWithShape="1">
          <a:blip r:embed="rId4">
            <a:extLst>
              <a:ext uri="{28A0092B-C50C-407E-A947-70E740481C1C}">
                <a14:useLocalDpi xmlns:a14="http://schemas.microsoft.com/office/drawing/2010/main" val="0"/>
              </a:ext>
            </a:extLst>
          </a:blip>
          <a:srcRect l="16207" r="5622" b="6"/>
          <a:stretch/>
        </p:blipFill>
        <p:spPr>
          <a:xfrm>
            <a:off x="9140952" y="613147"/>
            <a:ext cx="2212848" cy="2130052"/>
          </a:xfrm>
          <a:prstGeom prst="rect">
            <a:avLst/>
          </a:prstGeom>
        </p:spPr>
      </p:pic>
      <p:pic>
        <p:nvPicPr>
          <p:cNvPr id="5" name="Image 4" descr="Une image contenant ciel, extérieur, montagne, neige&#10;&#10;Description générée avec un niveau de confiance très élevé">
            <a:extLst>
              <a:ext uri="{FF2B5EF4-FFF2-40B4-BE49-F238E27FC236}">
                <a16:creationId xmlns:a16="http://schemas.microsoft.com/office/drawing/2014/main" id="{50BC37F2-96D4-4219-A4BF-CDEF62421C7E}"/>
              </a:ext>
            </a:extLst>
          </p:cNvPr>
          <p:cNvPicPr>
            <a:picLocks noChangeAspect="1"/>
          </p:cNvPicPr>
          <p:nvPr/>
        </p:nvPicPr>
        <p:blipFill rotWithShape="1">
          <a:blip r:embed="rId5">
            <a:extLst>
              <a:ext uri="{28A0092B-C50C-407E-A947-70E740481C1C}">
                <a14:useLocalDpi xmlns:a14="http://schemas.microsoft.com/office/drawing/2010/main" val="0"/>
              </a:ext>
            </a:extLst>
          </a:blip>
          <a:srcRect l="19082" r="19591" b="-1"/>
          <a:stretch/>
        </p:blipFill>
        <p:spPr>
          <a:xfrm>
            <a:off x="6788383" y="2884516"/>
            <a:ext cx="4565417" cy="3323430"/>
          </a:xfrm>
          <a:prstGeom prst="rect">
            <a:avLst/>
          </a:prstGeom>
        </p:spPr>
      </p:pic>
      <p:cxnSp>
        <p:nvCxnSpPr>
          <p:cNvPr id="30" name="Straight Connector 2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62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68F5C85-96A8-4D53-8670-0E93E26369E7}"/>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b="0" i="0"/>
              <a:t>L’échec de l’OIC et le développement du GATT</a:t>
            </a:r>
          </a:p>
        </p:txBody>
      </p:sp>
      <p:sp>
        <p:nvSpPr>
          <p:cNvPr id="25"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54B7086-16BC-4E11-B611-175930B2095E}"/>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r>
              <a:rPr lang="fr-FR" sz="2000" dirty="0"/>
              <a:t>Le rejet de l’OIC par les Etats-Unis</a:t>
            </a:r>
          </a:p>
          <a:p>
            <a:r>
              <a:rPr lang="fr-FR" sz="2000" dirty="0"/>
              <a:t>Le développement du GATT</a:t>
            </a:r>
          </a:p>
          <a:p>
            <a:pPr lvl="1"/>
            <a:r>
              <a:rPr lang="fr-FR" sz="2000" dirty="0"/>
              <a:t>Développements matériels</a:t>
            </a:r>
          </a:p>
          <a:p>
            <a:pPr lvl="1"/>
            <a:r>
              <a:rPr lang="fr-FR" sz="2000" dirty="0"/>
              <a:t>Développements formels</a:t>
            </a:r>
          </a:p>
          <a:p>
            <a:pPr lvl="2"/>
            <a:r>
              <a:rPr lang="fr-FR" sz="1600" dirty="0"/>
              <a:t>Cycles de négociation</a:t>
            </a:r>
          </a:p>
          <a:p>
            <a:pPr lvl="2"/>
            <a:r>
              <a:rPr lang="fr-FR" sz="1600" dirty="0"/>
              <a:t>Ebauche d’administration</a:t>
            </a:r>
          </a:p>
          <a:p>
            <a:pPr lvl="2"/>
            <a:r>
              <a:rPr lang="fr-FR" sz="1600" dirty="0"/>
              <a:t>Embryon de mécanisme de règlement des différends</a:t>
            </a:r>
          </a:p>
        </p:txBody>
      </p:sp>
      <p:pic>
        <p:nvPicPr>
          <p:cNvPr id="6" name="Espace réservé du contenu 5" descr="Une image contenant capture d’écran&#10;&#10;Description générée avec un niveau de confiance très élevé">
            <a:extLst>
              <a:ext uri="{FF2B5EF4-FFF2-40B4-BE49-F238E27FC236}">
                <a16:creationId xmlns:a16="http://schemas.microsoft.com/office/drawing/2014/main" id="{8980E861-3D66-4816-A33C-D07531098EF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6058" b="2"/>
          <a:stretch/>
        </p:blipFill>
        <p:spPr>
          <a:xfrm>
            <a:off x="5911532" y="2484255"/>
            <a:ext cx="5150277" cy="3714244"/>
          </a:xfrm>
          <a:prstGeom prst="rect">
            <a:avLst/>
          </a:prstGeom>
        </p:spPr>
      </p:pic>
      <p:sp>
        <p:nvSpPr>
          <p:cNvPr id="2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5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93662" y="386930"/>
            <a:ext cx="10066122" cy="1298448"/>
          </a:xfrm>
        </p:spPr>
        <p:txBody>
          <a:bodyPr vert="horz" lIns="91440" tIns="45720" rIns="91440" bIns="45720" rtlCol="0" anchor="b">
            <a:normAutofit/>
          </a:bodyPr>
          <a:lstStyle/>
          <a:p>
            <a:r>
              <a:rPr lang="en-US" b="0" i="0"/>
              <a:t>b. Limites et contestations </a:t>
            </a:r>
            <a:br>
              <a:rPr lang="en-US" b="0" i="0"/>
            </a:br>
            <a:r>
              <a:rPr lang="en-US" b="0" i="0"/>
              <a:t>du système multilatéral</a:t>
            </a:r>
          </a:p>
        </p:txBody>
      </p:sp>
      <p:sp>
        <p:nvSpPr>
          <p:cNvPr id="71" name="Rectangle 7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e contenu  2"/>
          <p:cNvSpPr>
            <a:spLocks noGrp="1"/>
          </p:cNvSpPr>
          <p:nvPr>
            <p:ph sz="half" idx="1"/>
          </p:nvPr>
        </p:nvSpPr>
        <p:spPr>
          <a:xfrm>
            <a:off x="793661" y="2599509"/>
            <a:ext cx="4530898" cy="3639450"/>
          </a:xfrm>
        </p:spPr>
        <p:txBody>
          <a:bodyPr vert="horz" lIns="91440" tIns="45720" rIns="91440" bIns="45720" rtlCol="0" anchor="ctr">
            <a:normAutofit/>
          </a:bodyPr>
          <a:lstStyle/>
          <a:p>
            <a:pPr lvl="0"/>
            <a:r>
              <a:rPr lang="en-US" sz="2000" dirty="0" err="1"/>
              <a:t>Limites</a:t>
            </a:r>
            <a:r>
              <a:rPr lang="en-US" sz="2000" dirty="0"/>
              <a:t> (</a:t>
            </a:r>
            <a:r>
              <a:rPr lang="en-US" sz="2000" dirty="0" err="1"/>
              <a:t>formelles</a:t>
            </a:r>
            <a:r>
              <a:rPr lang="en-US" sz="2000" dirty="0"/>
              <a:t>, </a:t>
            </a:r>
            <a:r>
              <a:rPr lang="en-US" sz="2000" dirty="0" err="1"/>
              <a:t>matérielles</a:t>
            </a:r>
            <a:r>
              <a:rPr lang="en-US" sz="2000" dirty="0"/>
              <a:t>, </a:t>
            </a:r>
            <a:r>
              <a:rPr lang="en-US" sz="2000" dirty="0" err="1"/>
              <a:t>personnelles</a:t>
            </a:r>
            <a:r>
              <a:rPr lang="en-US" sz="2000" dirty="0"/>
              <a:t>)</a:t>
            </a:r>
          </a:p>
          <a:p>
            <a:pPr lvl="0"/>
            <a:r>
              <a:rPr lang="en-US" sz="2000" dirty="0"/>
              <a:t>Contestations</a:t>
            </a:r>
          </a:p>
          <a:p>
            <a:pPr lvl="1"/>
            <a:r>
              <a:rPr lang="en-US" sz="2000" dirty="0"/>
              <a:t>La guerre </a:t>
            </a:r>
            <a:r>
              <a:rPr lang="en-US" sz="2000" dirty="0" err="1"/>
              <a:t>froide</a:t>
            </a:r>
            <a:endParaRPr lang="en-US" sz="2000" dirty="0"/>
          </a:p>
          <a:p>
            <a:pPr lvl="1"/>
            <a:r>
              <a:rPr lang="en-US" sz="2000" dirty="0"/>
              <a:t>Les </a:t>
            </a:r>
            <a:r>
              <a:rPr lang="en-US" sz="2000" dirty="0" err="1"/>
              <a:t>indépendances</a:t>
            </a:r>
            <a:r>
              <a:rPr lang="en-US" sz="2000" dirty="0"/>
              <a:t> et la revendication d’un “</a:t>
            </a:r>
            <a:r>
              <a:rPr lang="en-US" sz="2000" dirty="0" err="1"/>
              <a:t>Nouvel</a:t>
            </a:r>
            <a:r>
              <a:rPr lang="en-US" sz="2000" dirty="0"/>
              <a:t> </a:t>
            </a:r>
            <a:r>
              <a:rPr lang="en-US" sz="2000" dirty="0" err="1"/>
              <a:t>ordre</a:t>
            </a:r>
            <a:r>
              <a:rPr lang="en-US" sz="2000" dirty="0"/>
              <a:t> </a:t>
            </a:r>
            <a:r>
              <a:rPr lang="en-US" sz="2000" dirty="0" err="1"/>
              <a:t>économique</a:t>
            </a:r>
            <a:r>
              <a:rPr lang="en-US" sz="2000" dirty="0"/>
              <a:t> international”</a:t>
            </a:r>
          </a:p>
          <a:p>
            <a:pPr lvl="2"/>
            <a:r>
              <a:rPr lang="en-US" dirty="0" err="1"/>
              <a:t>Charte</a:t>
            </a:r>
            <a:r>
              <a:rPr lang="en-US" dirty="0"/>
              <a:t> des droits et devoirs </a:t>
            </a:r>
            <a:r>
              <a:rPr lang="en-US" dirty="0" err="1"/>
              <a:t>économiques</a:t>
            </a:r>
            <a:r>
              <a:rPr lang="en-US" dirty="0"/>
              <a:t> des </a:t>
            </a:r>
            <a:r>
              <a:rPr lang="en-US" dirty="0" err="1"/>
              <a:t>Etats</a:t>
            </a:r>
            <a:r>
              <a:rPr lang="en-US" dirty="0"/>
              <a:t>, AGNU, res. 3281, 19 </a:t>
            </a:r>
            <a:r>
              <a:rPr lang="en-US" dirty="0" err="1"/>
              <a:t>décembre</a:t>
            </a:r>
            <a:r>
              <a:rPr lang="en-US" dirty="0"/>
              <a:t> 1974</a:t>
            </a:r>
          </a:p>
        </p:txBody>
      </p:sp>
      <p:pic>
        <p:nvPicPr>
          <p:cNvPr id="5" name="Image 4" descr="Une image contenant personne, blanc, intérieur, noir&#10;&#10;Description générée avec un niveau de confiance élevé">
            <a:extLst>
              <a:ext uri="{FF2B5EF4-FFF2-40B4-BE49-F238E27FC236}">
                <a16:creationId xmlns:a16="http://schemas.microsoft.com/office/drawing/2014/main" id="{48F34014-21EC-4081-9713-EFE2E81B6D61}"/>
              </a:ext>
            </a:extLst>
          </p:cNvPr>
          <p:cNvPicPr>
            <a:picLocks noChangeAspect="1"/>
          </p:cNvPicPr>
          <p:nvPr/>
        </p:nvPicPr>
        <p:blipFill rotWithShape="1">
          <a:blip r:embed="rId2">
            <a:extLst>
              <a:ext uri="{28A0092B-C50C-407E-A947-70E740481C1C}">
                <a14:useLocalDpi xmlns:a14="http://schemas.microsoft.com/office/drawing/2010/main" val="0"/>
              </a:ext>
            </a:extLst>
          </a:blip>
          <a:srcRect l="8820" r="901" b="2"/>
          <a:stretch/>
        </p:blipFill>
        <p:spPr>
          <a:xfrm>
            <a:off x="5911532" y="2484255"/>
            <a:ext cx="5150277" cy="3714244"/>
          </a:xfrm>
          <a:prstGeom prst="rect">
            <a:avLst/>
          </a:prstGeom>
        </p:spPr>
      </p:pic>
      <p:sp>
        <p:nvSpPr>
          <p:cNvPr id="75" name="Rectangle 7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44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2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1051560" y="586822"/>
            <a:ext cx="3657600" cy="1645920"/>
          </a:xfrm>
        </p:spPr>
        <p:txBody>
          <a:bodyPr vert="horz" lIns="91440" tIns="45720" rIns="91440" bIns="45720" rtlCol="0" anchor="ctr">
            <a:normAutofit/>
          </a:bodyPr>
          <a:lstStyle/>
          <a:p>
            <a:r>
              <a:rPr lang="en-US" sz="3200" dirty="0"/>
              <a:t>c. La </a:t>
            </a:r>
            <a:r>
              <a:rPr lang="en-US" sz="3200" dirty="0" err="1"/>
              <a:t>généralisation</a:t>
            </a:r>
            <a:br>
              <a:rPr lang="en-US" sz="3200" dirty="0"/>
            </a:br>
            <a:r>
              <a:rPr lang="en-US" sz="3200" dirty="0"/>
              <a:t>du </a:t>
            </a:r>
            <a:r>
              <a:rPr lang="en-US" sz="3200" dirty="0" err="1"/>
              <a:t>système</a:t>
            </a:r>
            <a:endParaRPr lang="en-US" sz="3200" dirty="0"/>
          </a:p>
        </p:txBody>
      </p:sp>
      <p:sp>
        <p:nvSpPr>
          <p:cNvPr id="20" name="Rectangle 2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e contenu  2"/>
          <p:cNvSpPr>
            <a:spLocks noGrp="1"/>
          </p:cNvSpPr>
          <p:nvPr>
            <p:ph sz="half" idx="1"/>
          </p:nvPr>
        </p:nvSpPr>
        <p:spPr>
          <a:xfrm>
            <a:off x="5250106" y="586822"/>
            <a:ext cx="6106742" cy="1645920"/>
          </a:xfrm>
        </p:spPr>
        <p:txBody>
          <a:bodyPr vert="horz" lIns="91440" tIns="45720" rIns="91440" bIns="45720" rtlCol="0" anchor="ctr">
            <a:normAutofit/>
          </a:bodyPr>
          <a:lstStyle/>
          <a:p>
            <a:pPr lvl="0"/>
            <a:r>
              <a:rPr lang="fr-FR" sz="1700" dirty="0"/>
              <a:t>Le consensus de Washington</a:t>
            </a:r>
          </a:p>
          <a:p>
            <a:pPr lvl="0"/>
            <a:r>
              <a:rPr lang="fr-FR" sz="1700" dirty="0"/>
              <a:t>Conséquences</a:t>
            </a:r>
          </a:p>
          <a:p>
            <a:pPr lvl="1"/>
            <a:r>
              <a:rPr lang="fr-FR" sz="1700" dirty="0"/>
              <a:t>Accords de </a:t>
            </a:r>
            <a:r>
              <a:rPr lang="fr-FR" sz="1700"/>
              <a:t>Marrakech créant l’OMC, </a:t>
            </a:r>
            <a:r>
              <a:rPr lang="fr-FR" sz="1700" dirty="0"/>
              <a:t>15 avril 1994</a:t>
            </a:r>
          </a:p>
          <a:p>
            <a:pPr lvl="1"/>
            <a:r>
              <a:rPr lang="fr-FR" sz="1700" dirty="0"/>
              <a:t>Généralisation des accords d’investissement</a:t>
            </a:r>
          </a:p>
          <a:p>
            <a:pPr lvl="1"/>
            <a:r>
              <a:rPr lang="fr-FR" sz="1700" dirty="0"/>
              <a:t>Universalisation des organisations à vocation économique</a:t>
            </a:r>
          </a:p>
        </p:txBody>
      </p:sp>
      <p:pic>
        <p:nvPicPr>
          <p:cNvPr id="5" name="Image 4" descr="Une image contenant personne, bâtiment, plancher, terrain&#10;&#10;Description générée avec un niveau de confiance très élevé">
            <a:extLst>
              <a:ext uri="{FF2B5EF4-FFF2-40B4-BE49-F238E27FC236}">
                <a16:creationId xmlns:a16="http://schemas.microsoft.com/office/drawing/2014/main" id="{363FA62E-C3EA-4AB6-B1BB-162EDF901391}"/>
              </a:ext>
            </a:extLst>
          </p:cNvPr>
          <p:cNvPicPr>
            <a:picLocks noChangeAspect="1"/>
          </p:cNvPicPr>
          <p:nvPr/>
        </p:nvPicPr>
        <p:blipFill rotWithShape="1">
          <a:blip r:embed="rId2">
            <a:extLst>
              <a:ext uri="{28A0092B-C50C-407E-A947-70E740481C1C}">
                <a14:useLocalDpi xmlns:a14="http://schemas.microsoft.com/office/drawing/2010/main" val="0"/>
              </a:ext>
            </a:extLst>
          </a:blip>
          <a:srcRect r="2242" b="-1"/>
          <a:stretch/>
        </p:blipFill>
        <p:spPr>
          <a:xfrm>
            <a:off x="883132" y="2729397"/>
            <a:ext cx="4830811" cy="3483864"/>
          </a:xfrm>
          <a:prstGeom prst="rect">
            <a:avLst/>
          </a:prstGeom>
        </p:spPr>
      </p:pic>
      <p:pic>
        <p:nvPicPr>
          <p:cNvPr id="6" name="Image 5">
            <a:extLst>
              <a:ext uri="{FF2B5EF4-FFF2-40B4-BE49-F238E27FC236}">
                <a16:creationId xmlns:a16="http://schemas.microsoft.com/office/drawing/2014/main" id="{6D7452AB-74F6-A9ED-AFDD-68164E880487}"/>
              </a:ext>
            </a:extLst>
          </p:cNvPr>
          <p:cNvPicPr>
            <a:picLocks noChangeAspect="1"/>
          </p:cNvPicPr>
          <p:nvPr/>
        </p:nvPicPr>
        <p:blipFill>
          <a:blip r:embed="rId3"/>
          <a:stretch>
            <a:fillRect/>
          </a:stretch>
        </p:blipFill>
        <p:spPr>
          <a:xfrm>
            <a:off x="6198781" y="3166501"/>
            <a:ext cx="5523082" cy="2609655"/>
          </a:xfrm>
          <a:prstGeom prst="rect">
            <a:avLst/>
          </a:prstGeom>
        </p:spPr>
      </p:pic>
    </p:spTree>
    <p:extLst>
      <p:ext uri="{BB962C8B-B14F-4D97-AF65-F5344CB8AC3E}">
        <p14:creationId xmlns:p14="http://schemas.microsoft.com/office/powerpoint/2010/main" val="2938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FB3D91C-29A9-CB7E-D557-BBD63086EDA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L’OMC</a:t>
            </a: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F407A57-7D4A-E8FD-118D-7C23C44A1F43}"/>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dirty="0"/>
              <a:t>Un </a:t>
            </a:r>
            <a:r>
              <a:rPr lang="en-US" sz="2200" dirty="0" err="1"/>
              <a:t>aboutissement</a:t>
            </a:r>
            <a:r>
              <a:rPr lang="en-US" sz="2200" dirty="0"/>
              <a:t> pour le </a:t>
            </a:r>
            <a:r>
              <a:rPr lang="en-US" sz="2200" dirty="0" err="1"/>
              <a:t>multilatéralisme</a:t>
            </a:r>
            <a:endParaRPr lang="en-US" sz="2200" dirty="0"/>
          </a:p>
          <a:p>
            <a:r>
              <a:rPr lang="en-US" sz="2200" dirty="0" err="1"/>
              <a:t>Limites</a:t>
            </a:r>
            <a:endParaRPr lang="en-US" sz="2200" dirty="0"/>
          </a:p>
        </p:txBody>
      </p:sp>
      <p:pic>
        <p:nvPicPr>
          <p:cNvPr id="5" name="Image 4">
            <a:extLst>
              <a:ext uri="{FF2B5EF4-FFF2-40B4-BE49-F238E27FC236}">
                <a16:creationId xmlns:a16="http://schemas.microsoft.com/office/drawing/2014/main" id="{2EEC3E01-5DC3-5899-6AA4-3509997CD3FF}"/>
              </a:ext>
            </a:extLst>
          </p:cNvPr>
          <p:cNvPicPr>
            <a:picLocks noChangeAspect="1"/>
          </p:cNvPicPr>
          <p:nvPr/>
        </p:nvPicPr>
        <p:blipFill>
          <a:blip r:embed="rId2"/>
          <a:stretch>
            <a:fillRect/>
          </a:stretch>
        </p:blipFill>
        <p:spPr>
          <a:xfrm>
            <a:off x="4654296" y="1694441"/>
            <a:ext cx="6903720" cy="3469117"/>
          </a:xfrm>
          <a:prstGeom prst="rect">
            <a:avLst/>
          </a:prstGeom>
        </p:spPr>
      </p:pic>
    </p:spTree>
    <p:extLst>
      <p:ext uri="{BB962C8B-B14F-4D97-AF65-F5344CB8AC3E}">
        <p14:creationId xmlns:p14="http://schemas.microsoft.com/office/powerpoint/2010/main" val="332945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4" name="Group 104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45" name="Rectangle 104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9" name="Rectangle 104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915BD3A-D319-EB91-3F1F-204C55FFA142}"/>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kern="1200">
                <a:solidFill>
                  <a:schemeClr val="tx1"/>
                </a:solidFill>
                <a:latin typeface="+mj-lt"/>
                <a:ea typeface="+mj-ea"/>
                <a:cs typeface="+mj-cs"/>
              </a:rPr>
              <a:t>Et demain ?</a:t>
            </a:r>
          </a:p>
        </p:txBody>
      </p:sp>
      <p:sp>
        <p:nvSpPr>
          <p:cNvPr id="3" name="Espace réservé du contenu 2">
            <a:extLst>
              <a:ext uri="{FF2B5EF4-FFF2-40B4-BE49-F238E27FC236}">
                <a16:creationId xmlns:a16="http://schemas.microsoft.com/office/drawing/2014/main" id="{AD7551E6-4E51-861F-F7A2-8CFAFFAF6E71}"/>
              </a:ext>
            </a:extLst>
          </p:cNvPr>
          <p:cNvSpPr>
            <a:spLocks noGrp="1"/>
          </p:cNvSpPr>
          <p:nvPr>
            <p:ph sz="half" idx="1"/>
          </p:nvPr>
        </p:nvSpPr>
        <p:spPr>
          <a:xfrm>
            <a:off x="1045029" y="2524721"/>
            <a:ext cx="4991629" cy="3677123"/>
          </a:xfrm>
        </p:spPr>
        <p:txBody>
          <a:bodyPr vert="horz" lIns="91440" tIns="45720" rIns="91440" bIns="45720" rtlCol="0" anchor="ctr">
            <a:normAutofit/>
          </a:bodyPr>
          <a:lstStyle/>
          <a:p>
            <a:r>
              <a:rPr lang="en-US" sz="1800"/>
              <a:t>Crise de l’OMC</a:t>
            </a:r>
          </a:p>
          <a:p>
            <a:r>
              <a:rPr lang="en-US" sz="1800"/>
              <a:t>Crise du droit des investissements</a:t>
            </a:r>
          </a:p>
        </p:txBody>
      </p:sp>
      <p:pic>
        <p:nvPicPr>
          <p:cNvPr id="4" name="Picture 2" descr="Factbox: What has the WTO ministerial conference achieved? | Reuters">
            <a:extLst>
              <a:ext uri="{FF2B5EF4-FFF2-40B4-BE49-F238E27FC236}">
                <a16:creationId xmlns:a16="http://schemas.microsoft.com/office/drawing/2014/main" id="{0EEFF160-AA75-081A-5C97-62C22EEF9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1815"/>
          <a:stretch/>
        </p:blipFill>
        <p:spPr bwMode="auto">
          <a:xfrm>
            <a:off x="6788383" y="613148"/>
            <a:ext cx="4565417" cy="2679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économie numérique – LexLau">
            <a:extLst>
              <a:ext uri="{FF2B5EF4-FFF2-40B4-BE49-F238E27FC236}">
                <a16:creationId xmlns:a16="http://schemas.microsoft.com/office/drawing/2014/main" id="{10F15B1C-31AB-0421-3A69-E8A880C8E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4" r="1" b="1"/>
          <a:stretch/>
        </p:blipFill>
        <p:spPr bwMode="auto">
          <a:xfrm>
            <a:off x="6788383" y="3528753"/>
            <a:ext cx="4565417" cy="2679192"/>
          </a:xfrm>
          <a:prstGeom prst="rect">
            <a:avLst/>
          </a:prstGeom>
          <a:noFill/>
          <a:extLst>
            <a:ext uri="{909E8E84-426E-40DD-AFC4-6F175D3DCCD1}">
              <a14:hiddenFill xmlns:a14="http://schemas.microsoft.com/office/drawing/2010/main">
                <a:solidFill>
                  <a:srgbClr val="FFFFFF"/>
                </a:solidFill>
              </a14:hiddenFill>
            </a:ext>
          </a:extLst>
        </p:spPr>
      </p:pic>
      <p:cxnSp>
        <p:nvCxnSpPr>
          <p:cNvPr id="1051" name="Straight Connector 105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49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45ED0988-AEE2-E6B3-FAD8-0781B836D4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 b="15450"/>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32" name="Rectangle 2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115317" y="405685"/>
            <a:ext cx="5464968" cy="1559301"/>
          </a:xfrm>
        </p:spPr>
        <p:txBody>
          <a:bodyPr vert="horz" lIns="91440" tIns="45720" rIns="91440" bIns="45720" rtlCol="0" anchor="ctr">
            <a:normAutofit/>
          </a:bodyPr>
          <a:lstStyle/>
          <a:p>
            <a:r>
              <a:rPr lang="en-US" sz="3400"/>
              <a:t>Une brève histoire </a:t>
            </a:r>
            <a:br>
              <a:rPr lang="en-US" sz="3400"/>
            </a:br>
            <a:r>
              <a:rPr lang="en-US" sz="3400"/>
              <a:t>du droit international économique</a:t>
            </a:r>
            <a:endParaRPr lang="en-US" sz="3400" b="0" i="0"/>
          </a:p>
        </p:txBody>
      </p:sp>
      <p:sp>
        <p:nvSpPr>
          <p:cNvPr id="3" name="Espace réservé de contenu  2"/>
          <p:cNvSpPr>
            <a:spLocks noGrp="1"/>
          </p:cNvSpPr>
          <p:nvPr>
            <p:ph sz="half" idx="1"/>
          </p:nvPr>
        </p:nvSpPr>
        <p:spPr>
          <a:xfrm>
            <a:off x="6115317" y="4572002"/>
            <a:ext cx="5181948" cy="1668076"/>
          </a:xfrm>
        </p:spPr>
        <p:txBody>
          <a:bodyPr vert="horz" lIns="91440" tIns="45720" rIns="91440" bIns="45720" rtlCol="0" anchor="ctr">
            <a:normAutofit/>
          </a:bodyPr>
          <a:lstStyle/>
          <a:p>
            <a:pPr lvl="0"/>
            <a:r>
              <a:rPr lang="en-US" sz="2000" b="1" dirty="0"/>
              <a:t>Avant 1945</a:t>
            </a:r>
          </a:p>
          <a:p>
            <a:r>
              <a:rPr lang="en-US" sz="2000" b="1" dirty="0" err="1"/>
              <a:t>Depuis</a:t>
            </a:r>
            <a:r>
              <a:rPr lang="en-US" sz="2000" b="1" dirty="0"/>
              <a:t> 1945</a:t>
            </a:r>
          </a:p>
        </p:txBody>
      </p:sp>
      <p:sp>
        <p:nvSpPr>
          <p:cNvPr id="7" name="Rectangle 6">
            <a:extLst>
              <a:ext uri="{FF2B5EF4-FFF2-40B4-BE49-F238E27FC236}">
                <a16:creationId xmlns:a16="http://schemas.microsoft.com/office/drawing/2014/main" id="{4F230742-73D2-3641-2706-28AC9A35BE7B}"/>
              </a:ext>
            </a:extLst>
          </p:cNvPr>
          <p:cNvSpPr/>
          <p:nvPr/>
        </p:nvSpPr>
        <p:spPr>
          <a:xfrm>
            <a:off x="7087460" y="2534841"/>
            <a:ext cx="4980317" cy="1200329"/>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 Le commerce international est un pur fait, mais un fait qui a donné naissance au droit international tout entier » (A. Pillet, « Les droits fondamentaux des Etats », </a:t>
            </a:r>
            <a:r>
              <a:rPr lang="fr-FR" i="1" dirty="0">
                <a:latin typeface="Times New Roman" panose="02020603050405020304" pitchFamily="18" charset="0"/>
                <a:ea typeface="Times New Roman" panose="02020603050405020304" pitchFamily="18" charset="0"/>
              </a:rPr>
              <a:t>RGDIP</a:t>
            </a:r>
            <a:r>
              <a:rPr lang="fr-FR" dirty="0">
                <a:latin typeface="Times New Roman" panose="02020603050405020304" pitchFamily="18" charset="0"/>
                <a:ea typeface="Times New Roman" panose="02020603050405020304" pitchFamily="18" charset="0"/>
              </a:rPr>
              <a:t>, 1898) </a:t>
            </a:r>
            <a:endParaRPr lang="fr-FR" dirty="0"/>
          </a:p>
        </p:txBody>
      </p:sp>
    </p:spTree>
    <p:extLst>
      <p:ext uri="{BB962C8B-B14F-4D97-AF65-F5344CB8AC3E}">
        <p14:creationId xmlns:p14="http://schemas.microsoft.com/office/powerpoint/2010/main" val="412974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1. Avant 1945</a:t>
            </a:r>
            <a:endParaRPr lang="en-US" sz="5400" b="0" i="0" kern="1200">
              <a:solidFill>
                <a:schemeClr val="tx1"/>
              </a:solidFill>
              <a:latin typeface="+mj-lt"/>
              <a:ea typeface="+mj-ea"/>
              <a:cs typeface="+mj-cs"/>
            </a:endParaRPr>
          </a:p>
        </p:txBody>
      </p:sp>
      <p:sp>
        <p:nvSpPr>
          <p:cNvPr id="10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e contenu  2"/>
          <p:cNvSpPr>
            <a:spLocks noGrp="1"/>
          </p:cNvSpPr>
          <p:nvPr>
            <p:ph sz="half" idx="1"/>
          </p:nvPr>
        </p:nvSpPr>
        <p:spPr>
          <a:xfrm>
            <a:off x="630936" y="2660904"/>
            <a:ext cx="4818888" cy="3547872"/>
          </a:xfrm>
        </p:spPr>
        <p:txBody>
          <a:bodyPr vert="horz" lIns="91440" tIns="45720" rIns="91440" bIns="45720" rtlCol="0" anchor="t">
            <a:normAutofit/>
          </a:bodyPr>
          <a:lstStyle/>
          <a:p>
            <a:pPr lvl="0"/>
            <a:r>
              <a:rPr lang="fr-FR" sz="2200" dirty="0"/>
              <a:t>La souveraineté</a:t>
            </a:r>
          </a:p>
          <a:p>
            <a:pPr lvl="0"/>
            <a:r>
              <a:rPr lang="fr-FR" sz="2200" dirty="0"/>
              <a:t>Les premières normes internationales à vocation économique</a:t>
            </a:r>
          </a:p>
        </p:txBody>
      </p:sp>
    </p:spTree>
    <p:extLst>
      <p:ext uri="{BB962C8B-B14F-4D97-AF65-F5344CB8AC3E}">
        <p14:creationId xmlns:p14="http://schemas.microsoft.com/office/powerpoint/2010/main" val="384753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48">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50">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68" name="Rectangle 51">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2">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53">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b="0" i="0">
                <a:solidFill>
                  <a:srgbClr val="FFFFFF"/>
                </a:solidFill>
              </a:rPr>
              <a:t>a. La s</a:t>
            </a:r>
            <a:r>
              <a:rPr lang="en-US" sz="4000">
                <a:solidFill>
                  <a:srgbClr val="FFFFFF"/>
                </a:solidFill>
              </a:rPr>
              <a:t>ouveraineté</a:t>
            </a:r>
            <a:endParaRPr lang="en-US" sz="4000" b="0" i="0">
              <a:solidFill>
                <a:srgbClr val="FFFFFF"/>
              </a:solidFill>
            </a:endParaRPr>
          </a:p>
        </p:txBody>
      </p:sp>
      <p:pic>
        <p:nvPicPr>
          <p:cNvPr id="5" name="Image 4" descr="Une image contenant personne, homme, habits&#10;&#10;Description générée avec un niveau de confiance très élevé">
            <a:extLst>
              <a:ext uri="{FF2B5EF4-FFF2-40B4-BE49-F238E27FC236}">
                <a16:creationId xmlns:a16="http://schemas.microsoft.com/office/drawing/2014/main" id="{0370C1E0-19C1-4505-9CCB-02ED6E9FB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126" y="2050595"/>
            <a:ext cx="2200723" cy="2617365"/>
          </a:xfrm>
          <a:prstGeom prst="rect">
            <a:avLst/>
          </a:prstGeom>
        </p:spPr>
      </p:pic>
      <p:pic>
        <p:nvPicPr>
          <p:cNvPr id="11" name="Espace réservé du contenu 7">
            <a:extLst>
              <a:ext uri="{FF2B5EF4-FFF2-40B4-BE49-F238E27FC236}">
                <a16:creationId xmlns:a16="http://schemas.microsoft.com/office/drawing/2014/main" id="{DCD161A1-40F6-0403-2960-8A8BC489C2B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7671" y="2968780"/>
            <a:ext cx="4600354" cy="828064"/>
          </a:xfrm>
          <a:prstGeom prst="rect">
            <a:avLst/>
          </a:prstGeom>
        </p:spPr>
      </p:pic>
      <p:sp>
        <p:nvSpPr>
          <p:cNvPr id="3" name="Espace réservé de contenu  2"/>
          <p:cNvSpPr>
            <a:spLocks noGrp="1"/>
          </p:cNvSpPr>
          <p:nvPr>
            <p:ph sz="half" idx="1"/>
          </p:nvPr>
        </p:nvSpPr>
        <p:spPr>
          <a:xfrm>
            <a:off x="1371598" y="5070346"/>
            <a:ext cx="9496427" cy="1385266"/>
          </a:xfrm>
        </p:spPr>
        <p:txBody>
          <a:bodyPr vert="horz" lIns="91440" tIns="45720" rIns="91440" bIns="45720" rtlCol="0">
            <a:normAutofit fontScale="92500" lnSpcReduction="10000"/>
          </a:bodyPr>
          <a:lstStyle/>
          <a:p>
            <a:r>
              <a:rPr lang="en-US" sz="1400" dirty="0"/>
              <a:t>Principe: la </a:t>
            </a:r>
            <a:r>
              <a:rPr lang="en-US" sz="1400" dirty="0" err="1"/>
              <a:t>souveraineté</a:t>
            </a:r>
            <a:r>
              <a:rPr lang="en-US" sz="1400" dirty="0"/>
              <a:t> et la liberté des </a:t>
            </a:r>
            <a:r>
              <a:rPr lang="en-US" sz="1400" dirty="0" err="1"/>
              <a:t>Etats</a:t>
            </a:r>
            <a:endParaRPr lang="en-US" sz="1400" dirty="0"/>
          </a:p>
          <a:p>
            <a:r>
              <a:rPr lang="en-US" sz="1400" dirty="0" err="1"/>
              <a:t>Précisions</a:t>
            </a:r>
            <a:r>
              <a:rPr lang="en-US" sz="1400" dirty="0"/>
              <a:t>:</a:t>
            </a:r>
          </a:p>
          <a:p>
            <a:pPr lvl="1"/>
            <a:r>
              <a:rPr lang="en-US" sz="1400" dirty="0"/>
              <a:t>Le commerce </a:t>
            </a:r>
            <a:r>
              <a:rPr lang="en-US" sz="1400" dirty="0" err="1"/>
              <a:t>avant</a:t>
            </a:r>
            <a:r>
              <a:rPr lang="en-US" sz="1400" dirty="0"/>
              <a:t> la </a:t>
            </a:r>
            <a:r>
              <a:rPr lang="en-US" sz="1400" dirty="0" err="1"/>
              <a:t>souveraineté</a:t>
            </a:r>
            <a:endParaRPr lang="en-US" sz="1400" dirty="0"/>
          </a:p>
          <a:p>
            <a:pPr lvl="1"/>
            <a:r>
              <a:rPr lang="en-US" sz="1400" dirty="0"/>
              <a:t>Le droit au libre commerce</a:t>
            </a:r>
          </a:p>
          <a:p>
            <a:pPr lvl="1"/>
            <a:r>
              <a:rPr lang="en-US" sz="1400" dirty="0"/>
              <a:t>Les politiques </a:t>
            </a:r>
            <a:r>
              <a:rPr lang="en-US" sz="1400" dirty="0" err="1"/>
              <a:t>économiques</a:t>
            </a:r>
            <a:r>
              <a:rPr lang="en-US" sz="1400" dirty="0"/>
              <a:t> </a:t>
            </a:r>
            <a:r>
              <a:rPr lang="en-US" sz="1400" dirty="0" err="1"/>
              <a:t>internationales</a:t>
            </a:r>
            <a:r>
              <a:rPr lang="en-US" sz="1400" dirty="0"/>
              <a:t> </a:t>
            </a:r>
            <a:r>
              <a:rPr lang="en-US" sz="1400" dirty="0" err="1"/>
              <a:t>unilatérales</a:t>
            </a:r>
            <a:endParaRPr lang="en-US" sz="1400" dirty="0"/>
          </a:p>
          <a:p>
            <a:pPr lvl="2"/>
            <a:r>
              <a:rPr lang="en-US" sz="1000" dirty="0"/>
              <a:t>Ex. Les </a:t>
            </a:r>
            <a:r>
              <a:rPr lang="en-US" sz="1000" i="1" dirty="0"/>
              <a:t>Corn Laws </a:t>
            </a:r>
            <a:r>
              <a:rPr lang="en-US" sz="1000" dirty="0"/>
              <a:t>(1815) et </a:t>
            </a:r>
            <a:r>
              <a:rPr lang="en-US" sz="1000" dirty="0" err="1"/>
              <a:t>leur</a:t>
            </a:r>
            <a:r>
              <a:rPr lang="en-US" sz="1000" dirty="0"/>
              <a:t> abolition (1846)</a:t>
            </a:r>
          </a:p>
        </p:txBody>
      </p:sp>
    </p:spTree>
    <p:extLst>
      <p:ext uri="{BB962C8B-B14F-4D97-AF65-F5344CB8AC3E}">
        <p14:creationId xmlns:p14="http://schemas.microsoft.com/office/powerpoint/2010/main" val="392727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970366" y="609600"/>
            <a:ext cx="4267200" cy="1351472"/>
          </a:xfrm>
        </p:spPr>
        <p:txBody>
          <a:bodyPr vert="horz" lIns="91440" tIns="45720" rIns="91440" bIns="45720" rtlCol="0" anchor="ctr">
            <a:normAutofit/>
          </a:bodyPr>
          <a:lstStyle/>
          <a:p>
            <a:pPr algn="ctr"/>
            <a:r>
              <a:rPr lang="en-US" sz="2800" kern="1200">
                <a:solidFill>
                  <a:schemeClr val="tx1">
                    <a:lumMod val="85000"/>
                    <a:lumOff val="15000"/>
                  </a:schemeClr>
                </a:solidFill>
                <a:latin typeface="+mj-lt"/>
                <a:ea typeface="+mj-ea"/>
                <a:cs typeface="+mj-cs"/>
              </a:rPr>
              <a:t>b. Les premiers normes internationales à vocation économique</a:t>
            </a:r>
          </a:p>
        </p:txBody>
      </p:sp>
      <p:pic>
        <p:nvPicPr>
          <p:cNvPr id="7" name="Image 6">
            <a:extLst>
              <a:ext uri="{FF2B5EF4-FFF2-40B4-BE49-F238E27FC236}">
                <a16:creationId xmlns:a16="http://schemas.microsoft.com/office/drawing/2014/main" id="{09243E0F-D7BA-47E0-961C-ED75D2D026D7}"/>
              </a:ext>
            </a:extLst>
          </p:cNvPr>
          <p:cNvPicPr>
            <a:picLocks noChangeAspect="1"/>
          </p:cNvPicPr>
          <p:nvPr/>
        </p:nvPicPr>
        <p:blipFill rotWithShape="1">
          <a:blip r:embed="rId2">
            <a:extLst>
              <a:ext uri="{28A0092B-C50C-407E-A947-70E740481C1C}">
                <a14:useLocalDpi xmlns:a14="http://schemas.microsoft.com/office/drawing/2010/main" val="0"/>
              </a:ext>
            </a:extLst>
          </a:blip>
          <a:srcRect l="38712" r="26799"/>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Espace réservé de contenu  2"/>
          <p:cNvSpPr>
            <a:spLocks noGrp="1"/>
          </p:cNvSpPr>
          <p:nvPr>
            <p:ph sz="half" idx="1"/>
          </p:nvPr>
        </p:nvSpPr>
        <p:spPr>
          <a:xfrm>
            <a:off x="4198966" y="2147357"/>
            <a:ext cx="3810000" cy="4101042"/>
          </a:xfrm>
        </p:spPr>
        <p:txBody>
          <a:bodyPr vert="horz" lIns="91440" tIns="45720" rIns="91440" bIns="45720" rtlCol="0">
            <a:normAutofit/>
          </a:bodyPr>
          <a:lstStyle/>
          <a:p>
            <a:r>
              <a:rPr lang="fr-FR" sz="1600" dirty="0">
                <a:solidFill>
                  <a:schemeClr val="tx1">
                    <a:lumMod val="85000"/>
                    <a:lumOff val="15000"/>
                  </a:schemeClr>
                </a:solidFill>
              </a:rPr>
              <a:t>Diversité</a:t>
            </a:r>
          </a:p>
          <a:p>
            <a:pPr lvl="1"/>
            <a:r>
              <a:rPr lang="fr-FR" sz="1600" dirty="0">
                <a:solidFill>
                  <a:schemeClr val="tx1">
                    <a:lumMod val="85000"/>
                    <a:lumOff val="15000"/>
                  </a:schemeClr>
                </a:solidFill>
              </a:rPr>
              <a:t>Les coutumes</a:t>
            </a:r>
          </a:p>
          <a:p>
            <a:pPr lvl="1"/>
            <a:r>
              <a:rPr lang="fr-FR" sz="1600" dirty="0">
                <a:solidFill>
                  <a:schemeClr val="tx1">
                    <a:lumMod val="85000"/>
                    <a:lumOff val="15000"/>
                  </a:schemeClr>
                </a:solidFill>
              </a:rPr>
              <a:t>Les traités</a:t>
            </a:r>
          </a:p>
          <a:p>
            <a:pPr lvl="2"/>
            <a:r>
              <a:rPr lang="fr-FR" sz="1600" dirty="0">
                <a:solidFill>
                  <a:schemeClr val="tx1">
                    <a:lumMod val="85000"/>
                    <a:lumOff val="15000"/>
                  </a:schemeClr>
                </a:solidFill>
              </a:rPr>
              <a:t>Traités inégaux</a:t>
            </a:r>
          </a:p>
          <a:p>
            <a:pPr lvl="3"/>
            <a:r>
              <a:rPr lang="fr-FR" sz="1400" dirty="0">
                <a:solidFill>
                  <a:schemeClr val="tx1">
                    <a:lumMod val="85000"/>
                    <a:lumOff val="15000"/>
                  </a:schemeClr>
                </a:solidFill>
              </a:rPr>
              <a:t>Ex. traité de Nankin, 1842</a:t>
            </a:r>
          </a:p>
          <a:p>
            <a:pPr lvl="2"/>
            <a:r>
              <a:rPr lang="fr-FR" sz="1600" dirty="0">
                <a:solidFill>
                  <a:schemeClr val="tx1">
                    <a:lumMod val="85000"/>
                    <a:lumOff val="15000"/>
                  </a:schemeClr>
                </a:solidFill>
              </a:rPr>
              <a:t>Traités entre Etats européens</a:t>
            </a:r>
          </a:p>
          <a:p>
            <a:pPr lvl="3"/>
            <a:r>
              <a:rPr lang="fr-FR" sz="1600" dirty="0">
                <a:solidFill>
                  <a:schemeClr val="tx1">
                    <a:lumMod val="85000"/>
                    <a:lumOff val="15000"/>
                  </a:schemeClr>
                </a:solidFill>
              </a:rPr>
              <a:t>Ex. traité Cobden/Chevalier, 23 janvier 1860</a:t>
            </a:r>
          </a:p>
        </p:txBody>
      </p:sp>
      <p:pic>
        <p:nvPicPr>
          <p:cNvPr id="5" name="Image 4" descr="Une image contenant photo, vieux, mur, personne&#10;&#10;Description générée avec un niveau de confiance très élevé">
            <a:extLst>
              <a:ext uri="{FF2B5EF4-FFF2-40B4-BE49-F238E27FC236}">
                <a16:creationId xmlns:a16="http://schemas.microsoft.com/office/drawing/2014/main" id="{22A40237-C753-4364-B083-1D9D276D9DE6}"/>
              </a:ext>
            </a:extLst>
          </p:cNvPr>
          <p:cNvPicPr>
            <a:picLocks noChangeAspect="1"/>
          </p:cNvPicPr>
          <p:nvPr/>
        </p:nvPicPr>
        <p:blipFill rotWithShape="1">
          <a:blip r:embed="rId3">
            <a:extLst>
              <a:ext uri="{28A0092B-C50C-407E-A947-70E740481C1C}">
                <a14:useLocalDpi xmlns:a14="http://schemas.microsoft.com/office/drawing/2010/main" val="0"/>
              </a:ext>
            </a:extLst>
          </a:blip>
          <a:srcRect l="5983" r="4380"/>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60353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39">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B1FD760-BE28-0788-DAFC-55F7F018EE87}"/>
              </a:ext>
            </a:extLst>
          </p:cNvPr>
          <p:cNvSpPr>
            <a:spLocks noGrp="1"/>
          </p:cNvSpPr>
          <p:nvPr>
            <p:ph type="title"/>
          </p:nvPr>
        </p:nvSpPr>
        <p:spPr>
          <a:xfrm>
            <a:off x="5215855" y="609600"/>
            <a:ext cx="5982131" cy="1330839"/>
          </a:xfrm>
        </p:spPr>
        <p:txBody>
          <a:bodyPr vert="horz" lIns="91440" tIns="45720" rIns="91440" bIns="45720" rtlCol="0" anchor="ctr">
            <a:normAutofit/>
          </a:bodyPr>
          <a:lstStyle/>
          <a:p>
            <a:r>
              <a:rPr lang="en-US"/>
              <a:t>Limites</a:t>
            </a:r>
          </a:p>
        </p:txBody>
      </p:sp>
      <p:sp>
        <p:nvSpPr>
          <p:cNvPr id="1048" name="Freeform: Shape 1041">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a:extLst>
              <a:ext uri="{FF2B5EF4-FFF2-40B4-BE49-F238E27FC236}">
                <a16:creationId xmlns:a16="http://schemas.microsoft.com/office/drawing/2014/main" id="{7FE740E1-7DCE-7573-1858-52ABB4D318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91" r="7511" b="-1"/>
          <a:stretch/>
        </p:blipFill>
        <p:spPr bwMode="auto">
          <a:xfrm>
            <a:off x="723899" y="969818"/>
            <a:ext cx="3704013" cy="4976553"/>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88EF82D8-2B43-1CB4-4543-1B1950392B49}"/>
              </a:ext>
            </a:extLst>
          </p:cNvPr>
          <p:cNvSpPr>
            <a:spLocks noGrp="1"/>
          </p:cNvSpPr>
          <p:nvPr>
            <p:ph sz="half" idx="1"/>
          </p:nvPr>
        </p:nvSpPr>
        <p:spPr>
          <a:xfrm>
            <a:off x="5215855" y="2194101"/>
            <a:ext cx="5982132" cy="3908587"/>
          </a:xfrm>
        </p:spPr>
        <p:txBody>
          <a:bodyPr vert="horz" lIns="91440" tIns="45720" rIns="91440" bIns="45720" rtlCol="0">
            <a:normAutofit/>
          </a:bodyPr>
          <a:lstStyle/>
          <a:p>
            <a:r>
              <a:rPr lang="en-US" sz="1400" dirty="0" err="1"/>
              <a:t>Bilatéralisme</a:t>
            </a:r>
            <a:r>
              <a:rPr lang="en-US" sz="1400" dirty="0"/>
              <a:t> : </a:t>
            </a:r>
          </a:p>
          <a:p>
            <a:pPr lvl="1"/>
            <a:r>
              <a:rPr lang="en-US" sz="1400" dirty="0" err="1"/>
              <a:t>Effet</a:t>
            </a:r>
            <a:r>
              <a:rPr lang="en-US" sz="1400" dirty="0"/>
              <a:t> de diversion et concurrence entre les </a:t>
            </a:r>
            <a:r>
              <a:rPr lang="en-US" sz="1400" dirty="0" err="1"/>
              <a:t>Etats</a:t>
            </a:r>
            <a:endParaRPr lang="en-US" sz="1400" dirty="0"/>
          </a:p>
          <a:p>
            <a:pPr lvl="1"/>
            <a:r>
              <a:rPr lang="en-US" sz="1400" dirty="0" err="1"/>
              <a:t>Limite</a:t>
            </a:r>
            <a:r>
              <a:rPr lang="en-US" sz="1400" dirty="0"/>
              <a:t>: la CNPF</a:t>
            </a:r>
          </a:p>
          <a:p>
            <a:pPr lvl="2"/>
            <a:r>
              <a:rPr lang="en-US" sz="1400" dirty="0"/>
              <a:t>Principe</a:t>
            </a:r>
          </a:p>
          <a:p>
            <a:pPr lvl="2"/>
            <a:r>
              <a:rPr lang="en-US" sz="1400" dirty="0" err="1"/>
              <a:t>Limites</a:t>
            </a:r>
            <a:endParaRPr lang="en-US" sz="1400" dirty="0"/>
          </a:p>
          <a:p>
            <a:r>
              <a:rPr lang="en-US" sz="1400" dirty="0" err="1"/>
              <a:t>Fragilité</a:t>
            </a:r>
            <a:r>
              <a:rPr lang="en-US" sz="1400" dirty="0"/>
              <a:t> du </a:t>
            </a:r>
            <a:r>
              <a:rPr lang="en-US" sz="1400" dirty="0" err="1"/>
              <a:t>système</a:t>
            </a:r>
            <a:r>
              <a:rPr lang="en-US" sz="1400" dirty="0"/>
              <a:t> et </a:t>
            </a:r>
            <a:r>
              <a:rPr lang="en-US" sz="1400" dirty="0" err="1"/>
              <a:t>réactions</a:t>
            </a:r>
            <a:r>
              <a:rPr lang="en-US" sz="1400" dirty="0"/>
              <a:t> </a:t>
            </a:r>
            <a:r>
              <a:rPr lang="en-US" sz="1400" dirty="0" err="1"/>
              <a:t>protectionnistes</a:t>
            </a:r>
            <a:endParaRPr lang="en-US" sz="1400" dirty="0"/>
          </a:p>
          <a:p>
            <a:pPr lvl="1"/>
            <a:r>
              <a:rPr lang="en-US" sz="1400" dirty="0"/>
              <a:t>La </a:t>
            </a:r>
            <a:r>
              <a:rPr lang="en-US" sz="1400" dirty="0" err="1"/>
              <a:t>loi</a:t>
            </a:r>
            <a:r>
              <a:rPr lang="en-US" sz="1400" dirty="0"/>
              <a:t> </a:t>
            </a:r>
            <a:r>
              <a:rPr lang="en-US" sz="1400" dirty="0" err="1"/>
              <a:t>Méline</a:t>
            </a:r>
            <a:r>
              <a:rPr lang="en-US" sz="1400" dirty="0"/>
              <a:t> (1892)</a:t>
            </a:r>
          </a:p>
          <a:p>
            <a:pPr lvl="1"/>
            <a:r>
              <a:rPr lang="en-US" sz="1400" dirty="0"/>
              <a:t>Le Smoot-Hawley Act (1930)</a:t>
            </a:r>
          </a:p>
          <a:p>
            <a:r>
              <a:rPr lang="en-US" sz="1400" dirty="0"/>
              <a:t>Sous-</a:t>
            </a:r>
            <a:r>
              <a:rPr lang="en-US" sz="1400" dirty="0" err="1"/>
              <a:t>secrétaire</a:t>
            </a:r>
            <a:r>
              <a:rPr lang="en-US" sz="1400" dirty="0"/>
              <a:t> </a:t>
            </a:r>
            <a:r>
              <a:rPr lang="en-US" sz="1400" dirty="0" err="1"/>
              <a:t>d’Etat</a:t>
            </a:r>
            <a:r>
              <a:rPr lang="en-US" sz="1400" dirty="0"/>
              <a:t> Welles, 1941 : « Nations have more often than not undertaken economic discriminations and raised up trade barriers with complete disregard for the damaging effects on the trade and livelihood of other peoples, and ironically enough, with similar disregard for the harmful resultant effects upon their own export trade. The resultant misery, bewilderment, and resentment, together with other equally pernicious contributing causes, paved the way for the rise of those very dictatorships which have plunged almost the entire world into war.”</a:t>
            </a:r>
          </a:p>
        </p:txBody>
      </p:sp>
    </p:spTree>
    <p:extLst>
      <p:ext uri="{BB962C8B-B14F-4D97-AF65-F5344CB8AC3E}">
        <p14:creationId xmlns:p14="http://schemas.microsoft.com/office/powerpoint/2010/main" val="218544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9560" y="856180"/>
            <a:ext cx="5279408" cy="1128068"/>
          </a:xfrm>
        </p:spPr>
        <p:txBody>
          <a:bodyPr vert="horz" lIns="91440" tIns="45720" rIns="91440" bIns="45720" rtlCol="0" anchor="ctr">
            <a:normAutofit/>
          </a:bodyPr>
          <a:lstStyle/>
          <a:p>
            <a:r>
              <a:rPr lang="en-US" sz="4000"/>
              <a:t>2. Depuis 1945</a:t>
            </a:r>
          </a:p>
        </p:txBody>
      </p:sp>
      <p:grpSp>
        <p:nvGrpSpPr>
          <p:cNvPr id="50" name="Group 4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6" name="Rectangle 4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8" descr="Une image contenant personne, table, intérieur, assis&#10;&#10;Description générée avec un niveau de confiance très élevé">
            <a:extLst>
              <a:ext uri="{FF2B5EF4-FFF2-40B4-BE49-F238E27FC236}">
                <a16:creationId xmlns:a16="http://schemas.microsoft.com/office/drawing/2014/main" id="{8BA81EFD-2721-DFEF-0D17-FD094A9E60A4}"/>
              </a:ext>
            </a:extLst>
          </p:cNvPr>
          <p:cNvPicPr>
            <a:picLocks noChangeAspect="1"/>
          </p:cNvPicPr>
          <p:nvPr/>
        </p:nvPicPr>
        <p:blipFill rotWithShape="1">
          <a:blip r:embed="rId2">
            <a:extLst>
              <a:ext uri="{28A0092B-C50C-407E-A947-70E740481C1C}">
                <a14:useLocalDpi xmlns:a14="http://schemas.microsoft.com/office/drawing/2010/main" val="0"/>
              </a:ext>
            </a:extLst>
          </a:blip>
          <a:srcRect r="1948" b="3"/>
          <a:stretch/>
        </p:blipFill>
        <p:spPr>
          <a:xfrm>
            <a:off x="7084342" y="581892"/>
            <a:ext cx="4395595" cy="2518756"/>
          </a:xfrm>
          <a:prstGeom prst="rect">
            <a:avLst/>
          </a:prstGeom>
        </p:spPr>
      </p:pic>
      <p:sp>
        <p:nvSpPr>
          <p:cNvPr id="55" name="Rectangle 5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personne, bâtiment, plancher, terrain&#10;&#10;Description générée avec un niveau de confiance très élevé">
            <a:extLst>
              <a:ext uri="{FF2B5EF4-FFF2-40B4-BE49-F238E27FC236}">
                <a16:creationId xmlns:a16="http://schemas.microsoft.com/office/drawing/2014/main" id="{3259316C-96A3-8502-1D94-AD80EA4333BD}"/>
              </a:ext>
            </a:extLst>
          </p:cNvPr>
          <p:cNvPicPr>
            <a:picLocks noChangeAspect="1"/>
          </p:cNvPicPr>
          <p:nvPr/>
        </p:nvPicPr>
        <p:blipFill rotWithShape="1">
          <a:blip r:embed="rId3">
            <a:extLst>
              <a:ext uri="{28A0092B-C50C-407E-A947-70E740481C1C}">
                <a14:useLocalDpi xmlns:a14="http://schemas.microsoft.com/office/drawing/2010/main" val="0"/>
              </a:ext>
            </a:extLst>
          </a:blip>
          <a:srcRect t="1857" r="4" b="16901"/>
          <a:stretch/>
        </p:blipFill>
        <p:spPr>
          <a:xfrm>
            <a:off x="7083423" y="3708427"/>
            <a:ext cx="4395569" cy="2517690"/>
          </a:xfrm>
          <a:prstGeom prst="rect">
            <a:avLst/>
          </a:prstGeom>
        </p:spPr>
      </p:pic>
      <p:graphicFrame>
        <p:nvGraphicFramePr>
          <p:cNvPr id="38" name="Espace réservé de contenu  2">
            <a:extLst>
              <a:ext uri="{FF2B5EF4-FFF2-40B4-BE49-F238E27FC236}">
                <a16:creationId xmlns:a16="http://schemas.microsoft.com/office/drawing/2014/main" id="{6B23FB82-3F72-4115-A443-707BAF1CED39}"/>
              </a:ext>
            </a:extLst>
          </p:cNvPr>
          <p:cNvGraphicFramePr>
            <a:graphicFrameLocks noGrp="1"/>
          </p:cNvGraphicFramePr>
          <p:nvPr>
            <p:ph sz="half" idx="1"/>
            <p:extLst>
              <p:ext uri="{D42A27DB-BD31-4B8C-83A1-F6EECF244321}">
                <p14:modId xmlns:p14="http://schemas.microsoft.com/office/powerpoint/2010/main" val="2146643497"/>
              </p:ext>
            </p:extLst>
          </p:nvPr>
        </p:nvGraphicFramePr>
        <p:xfrm>
          <a:off x="590719" y="2330505"/>
          <a:ext cx="5278066" cy="3979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520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FE5DD0-7F64-46AC-BAD8-9A73C7E4C110}"/>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a. L’édification partielle d’un système multilatéral</a:t>
            </a:r>
          </a:p>
        </p:txBody>
      </p:sp>
      <p:sp>
        <p:nvSpPr>
          <p:cNvPr id="3" name="Espace réservé du contenu 2">
            <a:extLst>
              <a:ext uri="{FF2B5EF4-FFF2-40B4-BE49-F238E27FC236}">
                <a16:creationId xmlns:a16="http://schemas.microsoft.com/office/drawing/2014/main" id="{1592CA61-8D66-4E8C-B1B1-ABA7DB0DD4E8}"/>
              </a:ext>
            </a:extLst>
          </p:cNvPr>
          <p:cNvSpPr>
            <a:spLocks noGrp="1"/>
          </p:cNvSpPr>
          <p:nvPr>
            <p:ph sz="half" idx="1"/>
          </p:nvPr>
        </p:nvSpPr>
        <p:spPr>
          <a:xfrm>
            <a:off x="4810259" y="649480"/>
            <a:ext cx="6555347" cy="5546047"/>
          </a:xfrm>
        </p:spPr>
        <p:txBody>
          <a:bodyPr vert="horz" lIns="91440" tIns="45720" rIns="91440" bIns="45720" rtlCol="0" anchor="ctr">
            <a:normAutofit/>
          </a:bodyPr>
          <a:lstStyle/>
          <a:p>
            <a:pPr marL="0"/>
            <a:r>
              <a:rPr lang="en-US" sz="2000"/>
              <a:t>Charte des Nations unies, article 55: En vue de créer les conditions de stabilité et de bien-être nécessaires pour assurer entre les nations des relations pacifiques et amicales fondées sur le respect du principe de l'égalité des droits des peuples et de leur droit à disposer d'eux-mêmes, les Nations Unies favoriseront :</a:t>
            </a:r>
          </a:p>
          <a:p>
            <a:pPr marL="457200" lvl="1"/>
            <a:r>
              <a:rPr lang="en-US" sz="2000"/>
              <a:t>a. le relèvement des niveaux de vie, le plein emploi et des conditions de progrès et de développement dans l'ordre économique et social ;</a:t>
            </a:r>
          </a:p>
          <a:p>
            <a:pPr marL="457200" lvl="1"/>
            <a:r>
              <a:rPr lang="en-US" sz="2000"/>
              <a:t>b. la solution des problèmes internationaux dans les domaines économique, social, de la santé publique et autres problèmes connexes, et la coopération internationale dans les domaines de la culture intellectuelle et de l'éducation;</a:t>
            </a:r>
          </a:p>
          <a:p>
            <a:pPr marL="457200" lvl="1"/>
            <a:r>
              <a:rPr lang="en-US" sz="2000"/>
              <a:t>c. le respect universel et effectif des droits de l'homme et des libertés fondamentales pour tous, sans distinction de race, de sexe, de langue ou de religion.</a:t>
            </a:r>
          </a:p>
          <a:p>
            <a:endParaRPr lang="en-US" sz="2000"/>
          </a:p>
        </p:txBody>
      </p:sp>
    </p:spTree>
    <p:extLst>
      <p:ext uri="{BB962C8B-B14F-4D97-AF65-F5344CB8AC3E}">
        <p14:creationId xmlns:p14="http://schemas.microsoft.com/office/powerpoint/2010/main" val="213921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1371597" y="348865"/>
            <a:ext cx="10044023" cy="877729"/>
          </a:xfrm>
        </p:spPr>
        <p:txBody>
          <a:bodyPr vert="horz" lIns="91440" tIns="45720" rIns="91440" bIns="45720" rtlCol="0" anchor="ctr">
            <a:normAutofit/>
          </a:bodyPr>
          <a:lstStyle/>
          <a:p>
            <a:r>
              <a:rPr lang="en-US" sz="2800" kern="1200">
                <a:solidFill>
                  <a:srgbClr val="FFFFFF"/>
                </a:solidFill>
                <a:latin typeface="+mj-lt"/>
                <a:ea typeface="+mj-ea"/>
                <a:cs typeface="+mj-cs"/>
              </a:rPr>
              <a:t>a. L’édification partielle </a:t>
            </a:r>
            <a:br>
              <a:rPr lang="en-US" sz="2800" kern="1200">
                <a:solidFill>
                  <a:srgbClr val="FFFFFF"/>
                </a:solidFill>
                <a:latin typeface="+mj-lt"/>
                <a:ea typeface="+mj-ea"/>
                <a:cs typeface="+mj-cs"/>
              </a:rPr>
            </a:br>
            <a:r>
              <a:rPr lang="en-US" sz="2800" kern="1200">
                <a:solidFill>
                  <a:srgbClr val="FFFFFF"/>
                </a:solidFill>
                <a:latin typeface="+mj-lt"/>
                <a:ea typeface="+mj-ea"/>
                <a:cs typeface="+mj-cs"/>
              </a:rPr>
              <a:t>d’un système multilatéral</a:t>
            </a:r>
          </a:p>
        </p:txBody>
      </p:sp>
      <p:graphicFrame>
        <p:nvGraphicFramePr>
          <p:cNvPr id="5" name="Espace réservé de contenu  2"/>
          <p:cNvGraphicFramePr>
            <a:graphicFrameLocks noGrp="1"/>
          </p:cNvGraphicFramePr>
          <p:nvPr>
            <p:ph sz="half" idx="1"/>
            <p:extLst>
              <p:ext uri="{D42A27DB-BD31-4B8C-83A1-F6EECF244321}">
                <p14:modId xmlns:p14="http://schemas.microsoft.com/office/powerpoint/2010/main" val="42188358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4125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3384</TotalTime>
  <Words>687</Words>
  <Application>Microsoft Office PowerPoint</Application>
  <PresentationFormat>Grand écran</PresentationFormat>
  <Paragraphs>78</Paragraphs>
  <Slides>15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Aptos</vt:lpstr>
      <vt:lpstr>Arial</vt:lpstr>
      <vt:lpstr>Calibri</vt:lpstr>
      <vt:lpstr>Calibri Light</vt:lpstr>
      <vt:lpstr>Times New Roman</vt:lpstr>
      <vt:lpstr>Thème Office</vt:lpstr>
      <vt:lpstr>Droit international économique</vt:lpstr>
      <vt:lpstr>Une brève histoire  du droit international économique</vt:lpstr>
      <vt:lpstr>1. Avant 1945</vt:lpstr>
      <vt:lpstr>a. La souveraineté</vt:lpstr>
      <vt:lpstr>b. Les premiers normes internationales à vocation économique</vt:lpstr>
      <vt:lpstr>Limites</vt:lpstr>
      <vt:lpstr>2. Depuis 1945</vt:lpstr>
      <vt:lpstr>a. L’édification partielle d’un système multilatéral</vt:lpstr>
      <vt:lpstr>a. L’édification partielle  d’un système multilatéral</vt:lpstr>
      <vt:lpstr>a. La mise en place du système</vt:lpstr>
      <vt:lpstr>L’échec de l’OIC et le développement du GATT</vt:lpstr>
      <vt:lpstr>b. Limites et contestations  du système multilatéral</vt:lpstr>
      <vt:lpstr>c. La généralisation du système</vt:lpstr>
      <vt:lpstr>L’OMC</vt:lpstr>
      <vt:lpstr>Et demain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international économique</dc:title>
  <dc:creator>Patrick Jacob</dc:creator>
  <cp:lastModifiedBy>Patrick Jacob</cp:lastModifiedBy>
  <cp:revision>7</cp:revision>
  <dcterms:created xsi:type="dcterms:W3CDTF">2017-09-19T06:02:17Z</dcterms:created>
  <dcterms:modified xsi:type="dcterms:W3CDTF">2024-09-23T10:15:22Z</dcterms:modified>
</cp:coreProperties>
</file>