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57" r:id="rId2"/>
    <p:sldId id="259" r:id="rId3"/>
    <p:sldId id="281" r:id="rId4"/>
    <p:sldId id="261" r:id="rId5"/>
    <p:sldId id="292" r:id="rId6"/>
    <p:sldId id="293" r:id="rId7"/>
    <p:sldId id="296" r:id="rId8"/>
    <p:sldId id="297" r:id="rId9"/>
    <p:sldId id="295" r:id="rId10"/>
    <p:sldId id="294" r:id="rId11"/>
    <p:sldId id="298" r:id="rId12"/>
    <p:sldId id="275" r:id="rId13"/>
    <p:sldId id="271" r:id="rId14"/>
    <p:sldId id="289" r:id="rId15"/>
    <p:sldId id="299" r:id="rId16"/>
    <p:sldId id="29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D7F34-6400-4334-862C-EB9C676E3713}" v="676" dt="2024-09-09T10:47:18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acob" userId="97dabbf521e30788" providerId="LiveId" clId="{897D7F34-6400-4334-862C-EB9C676E3713}"/>
    <pc:docChg chg="undo custSel addSld delSld modSld sldOrd">
      <pc:chgData name="Patrick Jacob" userId="97dabbf521e30788" providerId="LiveId" clId="{897D7F34-6400-4334-862C-EB9C676E3713}" dt="2024-09-09T10:48:04.894" v="3869" actId="26606"/>
      <pc:docMkLst>
        <pc:docMk/>
      </pc:docMkLst>
      <pc:sldChg chg="modSp">
        <pc:chgData name="Patrick Jacob" userId="97dabbf521e30788" providerId="LiveId" clId="{897D7F34-6400-4334-862C-EB9C676E3713}" dt="2024-09-09T07:40:23.178" v="2928" actId="114"/>
        <pc:sldMkLst>
          <pc:docMk/>
          <pc:sldMk cId="3847538663" sldId="259"/>
        </pc:sldMkLst>
        <pc:graphicFrameChg chg="mod">
          <ac:chgData name="Patrick Jacob" userId="97dabbf521e30788" providerId="LiveId" clId="{897D7F34-6400-4334-862C-EB9C676E3713}" dt="2024-09-09T07:40:23.178" v="2928" actId="114"/>
          <ac:graphicFrameMkLst>
            <pc:docMk/>
            <pc:sldMk cId="3847538663" sldId="259"/>
            <ac:graphicFrameMk id="14" creationId="{E3DFC946-3C4C-4D06-A299-AD96BBB83DF3}"/>
          </ac:graphicFrameMkLst>
        </pc:graphicFrameChg>
      </pc:sldChg>
      <pc:sldChg chg="addSp delSp modSp mod">
        <pc:chgData name="Patrick Jacob" userId="97dabbf521e30788" providerId="LiveId" clId="{897D7F34-6400-4334-862C-EB9C676E3713}" dt="2024-09-09T07:48:13.970" v="3161" actId="26606"/>
        <pc:sldMkLst>
          <pc:docMk/>
          <pc:sldMk cId="794998224" sldId="261"/>
        </pc:sldMkLst>
        <pc:spChg chg="mod">
          <ac:chgData name="Patrick Jacob" userId="97dabbf521e30788" providerId="LiveId" clId="{897D7F34-6400-4334-862C-EB9C676E3713}" dt="2024-09-09T07:48:13.970" v="3161" actId="26606"/>
          <ac:spMkLst>
            <pc:docMk/>
            <pc:sldMk cId="794998224" sldId="261"/>
            <ac:spMk id="2" creationId="{00000000-0000-0000-0000-000000000000}"/>
          </ac:spMkLst>
        </pc:spChg>
        <pc:spChg chg="del">
          <ac:chgData name="Patrick Jacob" userId="97dabbf521e30788" providerId="LiveId" clId="{897D7F34-6400-4334-862C-EB9C676E3713}" dt="2024-09-09T07:48:13.970" v="3161" actId="26606"/>
          <ac:spMkLst>
            <pc:docMk/>
            <pc:sldMk cId="794998224" sldId="261"/>
            <ac:spMk id="4" creationId="{61AF83A6-2572-456B-A36D-BC29F9A2BC5D}"/>
          </ac:spMkLst>
        </pc:spChg>
        <pc:spChg chg="add">
          <ac:chgData name="Patrick Jacob" userId="97dabbf521e30788" providerId="LiveId" clId="{897D7F34-6400-4334-862C-EB9C676E3713}" dt="2024-09-09T07:48:13.970" v="3161" actId="26606"/>
          <ac:spMkLst>
            <pc:docMk/>
            <pc:sldMk cId="794998224" sldId="261"/>
            <ac:spMk id="9" creationId="{0C0CCF94-9536-4A63-8FF2-E37827C92756}"/>
          </ac:spMkLst>
        </pc:spChg>
        <pc:spChg chg="add">
          <ac:chgData name="Patrick Jacob" userId="97dabbf521e30788" providerId="LiveId" clId="{897D7F34-6400-4334-862C-EB9C676E3713}" dt="2024-09-09T07:48:13.970" v="3161" actId="26606"/>
          <ac:spMkLst>
            <pc:docMk/>
            <pc:sldMk cId="794998224" sldId="261"/>
            <ac:spMk id="11" creationId="{C970655A-F4C2-4D7E-BAB6-D3BFC5CAE148}"/>
          </ac:spMkLst>
        </pc:spChg>
        <pc:spChg chg="add">
          <ac:chgData name="Patrick Jacob" userId="97dabbf521e30788" providerId="LiveId" clId="{897D7F34-6400-4334-862C-EB9C676E3713}" dt="2024-09-09T07:48:13.970" v="3161" actId="26606"/>
          <ac:spMkLst>
            <pc:docMk/>
            <pc:sldMk cId="794998224" sldId="261"/>
            <ac:spMk id="13" creationId="{3389D0BC-BA1D-4360-88F9-D9ECCBDAB50E}"/>
          </ac:spMkLst>
        </pc:spChg>
        <pc:picChg chg="add mod">
          <ac:chgData name="Patrick Jacob" userId="97dabbf521e30788" providerId="LiveId" clId="{897D7F34-6400-4334-862C-EB9C676E3713}" dt="2024-09-09T07:48:13.970" v="3161" actId="26606"/>
          <ac:picMkLst>
            <pc:docMk/>
            <pc:sldMk cId="794998224" sldId="261"/>
            <ac:picMk id="3" creationId="{08CFADCF-19D3-E31C-5FEB-AE7DDF10DA40}"/>
          </ac:picMkLst>
        </pc:picChg>
      </pc:sldChg>
      <pc:sldChg chg="modSp mod">
        <pc:chgData name="Patrick Jacob" userId="97dabbf521e30788" providerId="LiveId" clId="{897D7F34-6400-4334-862C-EB9C676E3713}" dt="2024-09-09T08:25:48.315" v="3866" actId="20577"/>
        <pc:sldMkLst>
          <pc:docMk/>
          <pc:sldMk cId="266588829" sldId="271"/>
        </pc:sldMkLst>
        <pc:spChg chg="mod">
          <ac:chgData name="Patrick Jacob" userId="97dabbf521e30788" providerId="LiveId" clId="{897D7F34-6400-4334-862C-EB9C676E3713}" dt="2024-09-06T09:58:02.866" v="11" actId="20577"/>
          <ac:spMkLst>
            <pc:docMk/>
            <pc:sldMk cId="266588829" sldId="271"/>
            <ac:spMk id="2" creationId="{00000000-0000-0000-0000-000000000000}"/>
          </ac:spMkLst>
        </pc:spChg>
        <pc:graphicFrameChg chg="mod">
          <ac:chgData name="Patrick Jacob" userId="97dabbf521e30788" providerId="LiveId" clId="{897D7F34-6400-4334-862C-EB9C676E3713}" dt="2024-09-09T08:25:48.315" v="3866" actId="20577"/>
          <ac:graphicFrameMkLst>
            <pc:docMk/>
            <pc:sldMk cId="266588829" sldId="271"/>
            <ac:graphicFrameMk id="12" creationId="{FCE09D72-FCC3-4111-9242-A42BDAF16BD7}"/>
          </ac:graphicFrameMkLst>
        </pc:graphicFrameChg>
      </pc:sldChg>
      <pc:sldChg chg="addSp delSp modSp mod setBg addAnim delAnim setClrOvrMap">
        <pc:chgData name="Patrick Jacob" userId="97dabbf521e30788" providerId="LiveId" clId="{897D7F34-6400-4334-862C-EB9C676E3713}" dt="2024-09-09T08:07:34.411" v="3605" actId="20577"/>
        <pc:sldMkLst>
          <pc:docMk/>
          <pc:sldMk cId="3250998235" sldId="275"/>
        </pc:sldMkLst>
        <pc:spChg chg="mod ord">
          <ac:chgData name="Patrick Jacob" userId="97dabbf521e30788" providerId="LiveId" clId="{897D7F34-6400-4334-862C-EB9C676E3713}" dt="2024-09-09T08:07:34.411" v="3605" actId="20577"/>
          <ac:spMkLst>
            <pc:docMk/>
            <pc:sldMk cId="3250998235" sldId="275"/>
            <ac:spMk id="2" creationId="{00000000-0000-0000-0000-000000000000}"/>
          </ac:spMkLst>
        </pc:spChg>
        <pc:spChg chg="add del">
          <ac:chgData name="Patrick Jacob" userId="97dabbf521e30788" providerId="LiveId" clId="{897D7F34-6400-4334-862C-EB9C676E3713}" dt="2024-09-06T13:13:59.138" v="313" actId="26606"/>
          <ac:spMkLst>
            <pc:docMk/>
            <pc:sldMk cId="3250998235" sldId="275"/>
            <ac:spMk id="4" creationId="{5463EB0A-3D7C-4AA5-BFA5-8EE5B4BA5624}"/>
          </ac:spMkLst>
        </pc:spChg>
        <pc:spChg chg="add del">
          <ac:chgData name="Patrick Jacob" userId="97dabbf521e30788" providerId="LiveId" clId="{897D7F34-6400-4334-862C-EB9C676E3713}" dt="2024-09-06T13:13:59.138" v="313" actId="26606"/>
          <ac:spMkLst>
            <pc:docMk/>
            <pc:sldMk cId="3250998235" sldId="275"/>
            <ac:spMk id="5" creationId="{7945AD00-F967-454D-A4B2-39ABA5C88C20}"/>
          </ac:spMkLst>
        </pc:spChg>
        <pc:spChg chg="add del">
          <ac:chgData name="Patrick Jacob" userId="97dabbf521e30788" providerId="LiveId" clId="{897D7F34-6400-4334-862C-EB9C676E3713}" dt="2024-09-06T13:13:59.138" v="313" actId="26606"/>
          <ac:spMkLst>
            <pc:docMk/>
            <pc:sldMk cId="3250998235" sldId="275"/>
            <ac:spMk id="6" creationId="{E9BC5B79-B912-427C-8219-E3E50943FCDE}"/>
          </ac:spMkLst>
        </pc:spChg>
        <pc:spChg chg="add del">
          <ac:chgData name="Patrick Jacob" userId="97dabbf521e30788" providerId="LiveId" clId="{897D7F34-6400-4334-862C-EB9C676E3713}" dt="2024-09-06T13:13:49.279" v="307" actId="26606"/>
          <ac:spMkLst>
            <pc:docMk/>
            <pc:sldMk cId="3250998235" sldId="275"/>
            <ac:spMk id="1031" creationId="{E91DC736-0EF8-4F87-9146-EBF1D2EE4D3D}"/>
          </ac:spMkLst>
        </pc:spChg>
        <pc:spChg chg="add del">
          <ac:chgData name="Patrick Jacob" userId="97dabbf521e30788" providerId="LiveId" clId="{897D7F34-6400-4334-862C-EB9C676E3713}" dt="2024-09-06T13:13:49.279" v="307" actId="26606"/>
          <ac:spMkLst>
            <pc:docMk/>
            <pc:sldMk cId="3250998235" sldId="275"/>
            <ac:spMk id="1033" creationId="{097CD68E-23E3-4007-8847-CD0944C4F7BE}"/>
          </ac:spMkLst>
        </pc:spChg>
        <pc:spChg chg="add del">
          <ac:chgData name="Patrick Jacob" userId="97dabbf521e30788" providerId="LiveId" clId="{897D7F34-6400-4334-862C-EB9C676E3713}" dt="2024-09-06T13:13:49.279" v="307" actId="26606"/>
          <ac:spMkLst>
            <pc:docMk/>
            <pc:sldMk cId="3250998235" sldId="275"/>
            <ac:spMk id="1035" creationId="{AF2F604E-43BE-4DC3-B983-E071523364F8}"/>
          </ac:spMkLst>
        </pc:spChg>
        <pc:spChg chg="add del">
          <ac:chgData name="Patrick Jacob" userId="97dabbf521e30788" providerId="LiveId" clId="{897D7F34-6400-4334-862C-EB9C676E3713}" dt="2024-09-06T13:13:49.279" v="307" actId="26606"/>
          <ac:spMkLst>
            <pc:docMk/>
            <pc:sldMk cId="3250998235" sldId="275"/>
            <ac:spMk id="1037" creationId="{08C9B587-E65E-4B52-B37C-ABEBB6E87928}"/>
          </ac:spMkLst>
        </pc:spChg>
        <pc:spChg chg="add del">
          <ac:chgData name="Patrick Jacob" userId="97dabbf521e30788" providerId="LiveId" clId="{897D7F34-6400-4334-862C-EB9C676E3713}" dt="2024-09-06T13:13:56.060" v="310" actId="26606"/>
          <ac:spMkLst>
            <pc:docMk/>
            <pc:sldMk cId="3250998235" sldId="275"/>
            <ac:spMk id="1039" creationId="{71B2258F-86CA-4D4D-8270-BC05FCDEBFB3}"/>
          </ac:spMkLst>
        </pc:spChg>
        <pc:spChg chg="add del">
          <ac:chgData name="Patrick Jacob" userId="97dabbf521e30788" providerId="LiveId" clId="{897D7F34-6400-4334-862C-EB9C676E3713}" dt="2024-09-06T13:13:59.122" v="312" actId="26606"/>
          <ac:spMkLst>
            <pc:docMk/>
            <pc:sldMk cId="3250998235" sldId="275"/>
            <ac:spMk id="1041" creationId="{C1DD1A8A-57D5-4A81-AD04-532B043C5611}"/>
          </ac:spMkLst>
        </pc:spChg>
        <pc:spChg chg="add del">
          <ac:chgData name="Patrick Jacob" userId="97dabbf521e30788" providerId="LiveId" clId="{897D7F34-6400-4334-862C-EB9C676E3713}" dt="2024-09-06T13:13:59.122" v="312" actId="26606"/>
          <ac:spMkLst>
            <pc:docMk/>
            <pc:sldMk cId="3250998235" sldId="275"/>
            <ac:spMk id="1042" creationId="{007891EC-4501-44ED-A8C8-B11B6DB767AB}"/>
          </ac:spMkLst>
        </pc:spChg>
        <pc:spChg chg="add">
          <ac:chgData name="Patrick Jacob" userId="97dabbf521e30788" providerId="LiveId" clId="{897D7F34-6400-4334-862C-EB9C676E3713}" dt="2024-09-06T13:13:59.138" v="313" actId="26606"/>
          <ac:spMkLst>
            <pc:docMk/>
            <pc:sldMk cId="3250998235" sldId="275"/>
            <ac:spMk id="1044" creationId="{7B1AB9FE-36F5-4FD1-9850-DB5C5AD4828F}"/>
          </ac:spMkLst>
        </pc:spChg>
        <pc:spChg chg="add">
          <ac:chgData name="Patrick Jacob" userId="97dabbf521e30788" providerId="LiveId" clId="{897D7F34-6400-4334-862C-EB9C676E3713}" dt="2024-09-06T13:13:59.138" v="313" actId="26606"/>
          <ac:spMkLst>
            <pc:docMk/>
            <pc:sldMk cId="3250998235" sldId="275"/>
            <ac:spMk id="1045" creationId="{F489C2E0-4895-4B72-85EA-7EE9FAFFDC7E}"/>
          </ac:spMkLst>
        </pc:spChg>
        <pc:picChg chg="add mod">
          <ac:chgData name="Patrick Jacob" userId="97dabbf521e30788" providerId="LiveId" clId="{897D7F34-6400-4334-862C-EB9C676E3713}" dt="2024-09-06T13:13:59.138" v="313" actId="26606"/>
          <ac:picMkLst>
            <pc:docMk/>
            <pc:sldMk cId="3250998235" sldId="275"/>
            <ac:picMk id="1026" creationId="{BF0E8729-9517-F70D-D540-DE950D579642}"/>
          </ac:picMkLst>
        </pc:picChg>
      </pc:sldChg>
      <pc:sldChg chg="addSp delSp modSp mod">
        <pc:chgData name="Patrick Jacob" userId="97dabbf521e30788" providerId="LiveId" clId="{897D7F34-6400-4334-862C-EB9C676E3713}" dt="2024-09-09T08:15:52.588" v="3801" actId="26606"/>
        <pc:sldMkLst>
          <pc:docMk/>
          <pc:sldMk cId="853919855" sldId="277"/>
        </pc:sldMkLst>
        <pc:spChg chg="mo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2" creationId="{00000000-0000-0000-0000-000000000000}"/>
          </ac:spMkLst>
        </pc:spChg>
        <pc:spChg chg="add mo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4" creationId="{E5C406A7-C9A7-A9D3-A6CE-88D7F4A53BA3}"/>
          </ac:spMkLst>
        </pc:spChg>
        <pc:spChg chg="del">
          <ac:chgData name="Patrick Jacob" userId="97dabbf521e30788" providerId="LiveId" clId="{897D7F34-6400-4334-862C-EB9C676E3713}" dt="2024-09-09T08:13:19.780" v="3617" actId="26606"/>
          <ac:spMkLst>
            <pc:docMk/>
            <pc:sldMk cId="853919855" sldId="277"/>
            <ac:spMk id="5" creationId="{BAD76F3E-3A97-486B-B402-44400A8B9173}"/>
          </ac:spMkLst>
        </pc:spChg>
        <pc:spChg chg="del">
          <ac:chgData name="Patrick Jacob" userId="97dabbf521e30788" providerId="LiveId" clId="{897D7F34-6400-4334-862C-EB9C676E3713}" dt="2024-09-09T08:13:19.780" v="3617" actId="26606"/>
          <ac:spMkLst>
            <pc:docMk/>
            <pc:sldMk cId="853919855" sldId="277"/>
            <ac:spMk id="6" creationId="{391F6B52-91F4-4AEB-B6DB-29FEBCF28C8B}"/>
          </ac:spMkLst>
        </pc:spChg>
        <pc:spChg chg="del">
          <ac:chgData name="Patrick Jacob" userId="97dabbf521e30788" providerId="LiveId" clId="{897D7F34-6400-4334-862C-EB9C676E3713}" dt="2024-09-09T08:13:19.780" v="3617" actId="26606"/>
          <ac:spMkLst>
            <pc:docMk/>
            <pc:sldMk cId="853919855" sldId="277"/>
            <ac:spMk id="8" creationId="{2CD6F061-7C53-44F4-9794-953DB70A451B}"/>
          </ac:spMkLst>
        </pc:spChg>
        <pc:spChg chg="add del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13" creationId="{8C790BE2-4E4F-4AAF-81A2-4A6F4885EBE6}"/>
          </ac:spMkLst>
        </pc:spChg>
        <pc:spChg chg="add del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15" creationId="{D28B54C3-B57B-472A-B96E-1FCB67093DC2}"/>
          </ac:spMkLst>
        </pc:spChg>
        <pc:spChg chg="add del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17" creationId="{7DB3C429-F8DA-49B9-AF84-21996FCF78B5}"/>
          </ac:spMkLst>
        </pc:spChg>
        <pc:spChg chg="add del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19" creationId="{C4C9F2B0-1044-46EB-8AEB-C3BFFDE6C2CC}"/>
          </ac:spMkLst>
        </pc:spChg>
        <pc:spChg chg="add del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21" creationId="{32B3ACB3-D689-442E-8A40-8680B0FEB8A2}"/>
          </ac:spMkLst>
        </pc:spChg>
        <pc:spChg chg="ad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26" creationId="{84ECDE7A-6944-466D-8FFE-149A29BA6BAE}"/>
          </ac:spMkLst>
        </pc:spChg>
        <pc:spChg chg="ad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28" creationId="{B3420082-9415-44EC-802E-C77D71D59C57}"/>
          </ac:spMkLst>
        </pc:spChg>
        <pc:spChg chg="ad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30" creationId="{55A52C45-1FCB-4636-A80F-2849B8226C01}"/>
          </ac:spMkLst>
        </pc:spChg>
        <pc:spChg chg="add">
          <ac:chgData name="Patrick Jacob" userId="97dabbf521e30788" providerId="LiveId" clId="{897D7F34-6400-4334-862C-EB9C676E3713}" dt="2024-09-09T08:15:52.588" v="3801" actId="26606"/>
          <ac:spMkLst>
            <pc:docMk/>
            <pc:sldMk cId="853919855" sldId="277"/>
            <ac:spMk id="32" creationId="{768EB4DD-3704-43AD-92B3-C4E0C6EA92CB}"/>
          </ac:spMkLst>
        </pc:spChg>
        <pc:picChg chg="add mod">
          <ac:chgData name="Patrick Jacob" userId="97dabbf521e30788" providerId="LiveId" clId="{897D7F34-6400-4334-862C-EB9C676E3713}" dt="2024-09-09T08:15:52.588" v="3801" actId="26606"/>
          <ac:picMkLst>
            <pc:docMk/>
            <pc:sldMk cId="853919855" sldId="277"/>
            <ac:picMk id="3" creationId="{ECF5CC69-E9A3-7D27-85C3-9CFAD86B47AC}"/>
          </ac:picMkLst>
        </pc:picChg>
      </pc:sldChg>
      <pc:sldChg chg="del">
        <pc:chgData name="Patrick Jacob" userId="97dabbf521e30788" providerId="LiveId" clId="{897D7F34-6400-4334-862C-EB9C676E3713}" dt="2024-09-09T08:13:23.536" v="3618" actId="47"/>
        <pc:sldMkLst>
          <pc:docMk/>
          <pc:sldMk cId="1060319334" sldId="278"/>
        </pc:sldMkLst>
      </pc:sldChg>
      <pc:sldChg chg="del">
        <pc:chgData name="Patrick Jacob" userId="97dabbf521e30788" providerId="LiveId" clId="{897D7F34-6400-4334-862C-EB9C676E3713}" dt="2024-09-09T08:15:20.147" v="3798" actId="47"/>
        <pc:sldMkLst>
          <pc:docMk/>
          <pc:sldMk cId="2668906138" sldId="280"/>
        </pc:sldMkLst>
      </pc:sldChg>
      <pc:sldChg chg="delSp del mod">
        <pc:chgData name="Patrick Jacob" userId="97dabbf521e30788" providerId="LiveId" clId="{897D7F34-6400-4334-862C-EB9C676E3713}" dt="2024-09-09T08:15:21.710" v="3799" actId="47"/>
        <pc:sldMkLst>
          <pc:docMk/>
          <pc:sldMk cId="1434116528" sldId="284"/>
        </pc:sldMkLst>
        <pc:picChg chg="del">
          <ac:chgData name="Patrick Jacob" userId="97dabbf521e30788" providerId="LiveId" clId="{897D7F34-6400-4334-862C-EB9C676E3713}" dt="2024-09-09T08:13:35.188" v="3619" actId="478"/>
          <ac:picMkLst>
            <pc:docMk/>
            <pc:sldMk cId="1434116528" sldId="284"/>
            <ac:picMk id="6" creationId="{714603EB-1914-36EF-2A5A-43858D5877F6}"/>
          </ac:picMkLst>
        </pc:picChg>
      </pc:sldChg>
      <pc:sldChg chg="modSp del mod ord">
        <pc:chgData name="Patrick Jacob" userId="97dabbf521e30788" providerId="LiveId" clId="{897D7F34-6400-4334-862C-EB9C676E3713}" dt="2024-09-09T07:45:08.650" v="3113" actId="47"/>
        <pc:sldMkLst>
          <pc:docMk/>
          <pc:sldMk cId="3179536194" sldId="285"/>
        </pc:sldMkLst>
        <pc:spChg chg="mod">
          <ac:chgData name="Patrick Jacob" userId="97dabbf521e30788" providerId="LiveId" clId="{897D7F34-6400-4334-862C-EB9C676E3713}" dt="2024-09-06T10:08:58.180" v="122" actId="20577"/>
          <ac:spMkLst>
            <pc:docMk/>
            <pc:sldMk cId="3179536194" sldId="285"/>
            <ac:spMk id="2" creationId="{BBA432DE-CB43-41F7-8DB9-9D99A34CBC3E}"/>
          </ac:spMkLst>
        </pc:spChg>
      </pc:sldChg>
      <pc:sldChg chg="del">
        <pc:chgData name="Patrick Jacob" userId="97dabbf521e30788" providerId="LiveId" clId="{897D7F34-6400-4334-862C-EB9C676E3713}" dt="2024-09-09T08:15:18.761" v="3797" actId="47"/>
        <pc:sldMkLst>
          <pc:docMk/>
          <pc:sldMk cId="1223227209" sldId="286"/>
        </pc:sldMkLst>
      </pc:sldChg>
      <pc:sldChg chg="del">
        <pc:chgData name="Patrick Jacob" userId="97dabbf521e30788" providerId="LiveId" clId="{897D7F34-6400-4334-862C-EB9C676E3713}" dt="2024-09-09T06:26:45.929" v="565" actId="47"/>
        <pc:sldMkLst>
          <pc:docMk/>
          <pc:sldMk cId="2412625029" sldId="288"/>
        </pc:sldMkLst>
      </pc:sldChg>
      <pc:sldChg chg="addSp delSp modSp new mod ord setBg">
        <pc:chgData name="Patrick Jacob" userId="97dabbf521e30788" providerId="LiveId" clId="{897D7F34-6400-4334-862C-EB9C676E3713}" dt="2024-09-09T07:43:15.500" v="3066" actId="26606"/>
        <pc:sldMkLst>
          <pc:docMk/>
          <pc:sldMk cId="4172687057" sldId="289"/>
        </pc:sldMkLst>
        <pc:spChg chg="mod">
          <ac:chgData name="Patrick Jacob" userId="97dabbf521e30788" providerId="LiveId" clId="{897D7F34-6400-4334-862C-EB9C676E3713}" dt="2024-09-09T07:43:15.500" v="3066" actId="26606"/>
          <ac:spMkLst>
            <pc:docMk/>
            <pc:sldMk cId="4172687057" sldId="289"/>
            <ac:spMk id="2" creationId="{FEB905BC-1573-1391-D832-0288464307B2}"/>
          </ac:spMkLst>
        </pc:spChg>
        <pc:spChg chg="mod ord">
          <ac:chgData name="Patrick Jacob" userId="97dabbf521e30788" providerId="LiveId" clId="{897D7F34-6400-4334-862C-EB9C676E3713}" dt="2024-09-09T07:43:15.500" v="3066" actId="26606"/>
          <ac:spMkLst>
            <pc:docMk/>
            <pc:sldMk cId="4172687057" sldId="289"/>
            <ac:spMk id="3" creationId="{A25BE255-9257-C95F-EA54-511A2C90DE01}"/>
          </ac:spMkLst>
        </pc:spChg>
        <pc:spChg chg="del">
          <ac:chgData name="Patrick Jacob" userId="97dabbf521e30788" providerId="LiveId" clId="{897D7F34-6400-4334-862C-EB9C676E3713}" dt="2024-09-09T07:36:45.261" v="2628" actId="478"/>
          <ac:spMkLst>
            <pc:docMk/>
            <pc:sldMk cId="4172687057" sldId="289"/>
            <ac:spMk id="4" creationId="{C27EF127-0BD1-7489-2C09-AE692ED1E0E7}"/>
          </ac:spMkLst>
        </pc:spChg>
        <pc:spChg chg="add">
          <ac:chgData name="Patrick Jacob" userId="97dabbf521e30788" providerId="LiveId" clId="{897D7F34-6400-4334-862C-EB9C676E3713}" dt="2024-09-09T07:43:15.500" v="3066" actId="26606"/>
          <ac:spMkLst>
            <pc:docMk/>
            <pc:sldMk cId="4172687057" sldId="289"/>
            <ac:spMk id="3083" creationId="{B00278AE-C62A-3610-2127-E5F5BEDC2228}"/>
          </ac:spMkLst>
        </pc:spChg>
        <pc:picChg chg="add mod">
          <ac:chgData name="Patrick Jacob" userId="97dabbf521e30788" providerId="LiveId" clId="{897D7F34-6400-4334-862C-EB9C676E3713}" dt="2024-09-09T07:43:15.500" v="3066" actId="26606"/>
          <ac:picMkLst>
            <pc:docMk/>
            <pc:sldMk cId="4172687057" sldId="289"/>
            <ac:picMk id="3074" creationId="{DCFCFF4B-A9E3-CE00-731E-0AE574F8F675}"/>
          </ac:picMkLst>
        </pc:picChg>
        <pc:picChg chg="add mod ord">
          <ac:chgData name="Patrick Jacob" userId="97dabbf521e30788" providerId="LiveId" clId="{897D7F34-6400-4334-862C-EB9C676E3713}" dt="2024-09-09T07:43:15.500" v="3066" actId="26606"/>
          <ac:picMkLst>
            <pc:docMk/>
            <pc:sldMk cId="4172687057" sldId="289"/>
            <ac:picMk id="3076" creationId="{8A3F8E16-7666-B316-291C-7CDF329A9963}"/>
          </ac:picMkLst>
        </pc:picChg>
        <pc:picChg chg="add mod">
          <ac:chgData name="Patrick Jacob" userId="97dabbf521e30788" providerId="LiveId" clId="{897D7F34-6400-4334-862C-EB9C676E3713}" dt="2024-09-09T07:43:15.500" v="3066" actId="26606"/>
          <ac:picMkLst>
            <pc:docMk/>
            <pc:sldMk cId="4172687057" sldId="289"/>
            <ac:picMk id="3078" creationId="{65E74612-DC8A-2A5D-6CFA-53BA605DD064}"/>
          </ac:picMkLst>
        </pc:picChg>
        <pc:cxnChg chg="add">
          <ac:chgData name="Patrick Jacob" userId="97dabbf521e30788" providerId="LiveId" clId="{897D7F34-6400-4334-862C-EB9C676E3713}" dt="2024-09-09T07:43:15.500" v="3066" actId="26606"/>
          <ac:cxnSpMkLst>
            <pc:docMk/>
            <pc:sldMk cId="4172687057" sldId="289"/>
            <ac:cxnSpMk id="3085" creationId="{249EDD1B-F94D-B4E6-ACAA-566B9A26FDE3}"/>
          </ac:cxnSpMkLst>
        </pc:cxnChg>
      </pc:sldChg>
      <pc:sldChg chg="addSp delSp modSp new mod setBg">
        <pc:chgData name="Patrick Jacob" userId="97dabbf521e30788" providerId="LiveId" clId="{897D7F34-6400-4334-862C-EB9C676E3713}" dt="2024-09-09T08:12:34.698" v="3612" actId="26606"/>
        <pc:sldMkLst>
          <pc:docMk/>
          <pc:sldMk cId="1399995561" sldId="290"/>
        </pc:sldMkLst>
        <pc:spChg chg="mod ord">
          <ac:chgData name="Patrick Jacob" userId="97dabbf521e30788" providerId="LiveId" clId="{897D7F34-6400-4334-862C-EB9C676E3713}" dt="2024-09-09T08:12:34.685" v="3611" actId="26606"/>
          <ac:spMkLst>
            <pc:docMk/>
            <pc:sldMk cId="1399995561" sldId="290"/>
            <ac:spMk id="2" creationId="{73F92C98-B94F-BC40-3964-A04167DFF384}"/>
          </ac:spMkLst>
        </pc:spChg>
        <pc:spChg chg="mod or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3" creationId="{CDEAA63C-3533-C84D-BE61-0A3243D12B81}"/>
          </ac:spMkLst>
        </pc:spChg>
        <pc:spChg chg="del mod">
          <ac:chgData name="Patrick Jacob" userId="97dabbf521e30788" providerId="LiveId" clId="{897D7F34-6400-4334-862C-EB9C676E3713}" dt="2024-09-09T07:45:21.773" v="3114" actId="478"/>
          <ac:spMkLst>
            <pc:docMk/>
            <pc:sldMk cId="1399995561" sldId="290"/>
            <ac:spMk id="4" creationId="{F4BCF8C5-062E-8CBB-A773-FC815AA698F3}"/>
          </ac:spMkLst>
        </pc:spChg>
        <pc:spChg chg="add del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31" creationId="{B43B9CA2-4B31-4ACD-9A9F-B8E6C6420386}"/>
          </ac:spMkLst>
        </pc:spChg>
        <pc:spChg chg="add del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33" creationId="{33F94DB1-BC5D-454D-845C-7BA3A1F46999}"/>
          </ac:spMkLst>
        </pc:spChg>
        <pc:spChg chg="add del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35" creationId="{5676B86F-860B-4586-BCAA-C0650C09B7B9}"/>
          </ac:spMkLst>
        </pc:spChg>
        <pc:spChg chg="add del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37" creationId="{8C818ED5-2F56-4171-9445-3AA4F4462396}"/>
          </ac:spMkLst>
        </pc:spChg>
        <pc:spChg chg="add del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39" creationId="{DE74FCE8-866C-4AFA-B45C-FACE2A6094E4}"/>
          </ac:spMkLst>
        </pc:spChg>
        <pc:spChg chg="add del">
          <ac:chgData name="Patrick Jacob" userId="97dabbf521e30788" providerId="LiveId" clId="{897D7F34-6400-4334-862C-EB9C676E3713}" dt="2024-09-09T08:12:32.088" v="3609" actId="26606"/>
          <ac:spMkLst>
            <pc:docMk/>
            <pc:sldMk cId="1399995561" sldId="290"/>
            <ac:spMk id="5144" creationId="{B43B9CA2-4B31-4ACD-9A9F-B8E6C6420386}"/>
          </ac:spMkLst>
        </pc:spChg>
        <pc:spChg chg="add del">
          <ac:chgData name="Patrick Jacob" userId="97dabbf521e30788" providerId="LiveId" clId="{897D7F34-6400-4334-862C-EB9C676E3713}" dt="2024-09-09T08:12:32.088" v="3609" actId="26606"/>
          <ac:spMkLst>
            <pc:docMk/>
            <pc:sldMk cId="1399995561" sldId="290"/>
            <ac:spMk id="5146" creationId="{33F94DB1-BC5D-454D-845C-7BA3A1F46999}"/>
          </ac:spMkLst>
        </pc:spChg>
        <pc:spChg chg="add del">
          <ac:chgData name="Patrick Jacob" userId="97dabbf521e30788" providerId="LiveId" clId="{897D7F34-6400-4334-862C-EB9C676E3713}" dt="2024-09-09T08:12:32.088" v="3609" actId="26606"/>
          <ac:spMkLst>
            <pc:docMk/>
            <pc:sldMk cId="1399995561" sldId="290"/>
            <ac:spMk id="5148" creationId="{5676B86F-860B-4586-BCAA-C0650C09B7B9}"/>
          </ac:spMkLst>
        </pc:spChg>
        <pc:spChg chg="add del">
          <ac:chgData name="Patrick Jacob" userId="97dabbf521e30788" providerId="LiveId" clId="{897D7F34-6400-4334-862C-EB9C676E3713}" dt="2024-09-09T08:12:32.088" v="3609" actId="26606"/>
          <ac:spMkLst>
            <pc:docMk/>
            <pc:sldMk cId="1399995561" sldId="290"/>
            <ac:spMk id="5150" creationId="{8C818ED5-2F56-4171-9445-3AA4F4462396}"/>
          </ac:spMkLst>
        </pc:spChg>
        <pc:spChg chg="add del">
          <ac:chgData name="Patrick Jacob" userId="97dabbf521e30788" providerId="LiveId" clId="{897D7F34-6400-4334-862C-EB9C676E3713}" dt="2024-09-09T08:12:32.088" v="3609" actId="26606"/>
          <ac:spMkLst>
            <pc:docMk/>
            <pc:sldMk cId="1399995561" sldId="290"/>
            <ac:spMk id="5152" creationId="{DE74FCE8-866C-4AFA-B45C-FACE2A6094E4}"/>
          </ac:spMkLst>
        </pc:spChg>
        <pc:spChg chg="ad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56" creationId="{B43B9CA2-4B31-4ACD-9A9F-B8E6C6420386}"/>
          </ac:spMkLst>
        </pc:spChg>
        <pc:spChg chg="ad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57" creationId="{33F94DB1-BC5D-454D-845C-7BA3A1F46999}"/>
          </ac:spMkLst>
        </pc:spChg>
        <pc:spChg chg="ad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58" creationId="{5676B86F-860B-4586-BCAA-C0650C09B7B9}"/>
          </ac:spMkLst>
        </pc:spChg>
        <pc:spChg chg="ad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59" creationId="{8C818ED5-2F56-4171-9445-3AA4F4462396}"/>
          </ac:spMkLst>
        </pc:spChg>
        <pc:spChg chg="add">
          <ac:chgData name="Patrick Jacob" userId="97dabbf521e30788" providerId="LiveId" clId="{897D7F34-6400-4334-862C-EB9C676E3713}" dt="2024-09-09T08:12:34.698" v="3612" actId="26606"/>
          <ac:spMkLst>
            <pc:docMk/>
            <pc:sldMk cId="1399995561" sldId="290"/>
            <ac:spMk id="5160" creationId="{DE74FCE8-866C-4AFA-B45C-FACE2A6094E4}"/>
          </ac:spMkLst>
        </pc:spChg>
        <pc:picChg chg="add mod ord">
          <ac:chgData name="Patrick Jacob" userId="97dabbf521e30788" providerId="LiveId" clId="{897D7F34-6400-4334-862C-EB9C676E3713}" dt="2024-09-09T08:12:34.685" v="3611" actId="26606"/>
          <ac:picMkLst>
            <pc:docMk/>
            <pc:sldMk cId="1399995561" sldId="290"/>
            <ac:picMk id="5122" creationId="{36983459-A2FA-BA31-D4DA-99D58B0C5665}"/>
          </ac:picMkLst>
        </pc:picChg>
        <pc:picChg chg="add mod ord">
          <ac:chgData name="Patrick Jacob" userId="97dabbf521e30788" providerId="LiveId" clId="{897D7F34-6400-4334-862C-EB9C676E3713}" dt="2024-09-09T08:12:34.698" v="3612" actId="26606"/>
          <ac:picMkLst>
            <pc:docMk/>
            <pc:sldMk cId="1399995561" sldId="290"/>
            <ac:picMk id="5124" creationId="{F6CE7DE9-629B-3A6E-593C-A4FFF2F345D2}"/>
          </ac:picMkLst>
        </pc:picChg>
        <pc:picChg chg="add mod ord">
          <ac:chgData name="Patrick Jacob" userId="97dabbf521e30788" providerId="LiveId" clId="{897D7F34-6400-4334-862C-EB9C676E3713}" dt="2024-09-09T08:12:34.685" v="3611" actId="26606"/>
          <ac:picMkLst>
            <pc:docMk/>
            <pc:sldMk cId="1399995561" sldId="290"/>
            <ac:picMk id="5126" creationId="{32B87AF2-9DE0-1DBA-DA42-56220CE96FD5}"/>
          </ac:picMkLst>
        </pc:picChg>
        <pc:picChg chg="add del">
          <ac:chgData name="Patrick Jacob" userId="97dabbf521e30788" providerId="LiveId" clId="{897D7F34-6400-4334-862C-EB9C676E3713}" dt="2024-09-09T08:12:21.243" v="3607" actId="478"/>
          <ac:picMkLst>
            <pc:docMk/>
            <pc:sldMk cId="1399995561" sldId="290"/>
            <ac:picMk id="5128" creationId="{968ADDFD-18F4-E981-5550-14944522B6CF}"/>
          </ac:picMkLst>
        </pc:picChg>
        <pc:cxnChg chg="add del">
          <ac:chgData name="Patrick Jacob" userId="97dabbf521e30788" providerId="LiveId" clId="{897D7F34-6400-4334-862C-EB9C676E3713}" dt="2024-09-09T08:12:34.685" v="3611" actId="26606"/>
          <ac:cxnSpMkLst>
            <pc:docMk/>
            <pc:sldMk cId="1399995561" sldId="290"/>
            <ac:cxnSpMk id="5154" creationId="{1503BFE4-729B-D9D0-C17B-501E6AF1127A}"/>
          </ac:cxnSpMkLst>
        </pc:cxnChg>
      </pc:sldChg>
      <pc:sldChg chg="modSp new del mod ord">
        <pc:chgData name="Patrick Jacob" userId="97dabbf521e30788" providerId="LiveId" clId="{897D7F34-6400-4334-862C-EB9C676E3713}" dt="2024-09-09T07:35:00.818" v="2605" actId="47"/>
        <pc:sldMkLst>
          <pc:docMk/>
          <pc:sldMk cId="3889646414" sldId="291"/>
        </pc:sldMkLst>
        <pc:spChg chg="mod">
          <ac:chgData name="Patrick Jacob" userId="97dabbf521e30788" providerId="LiveId" clId="{897D7F34-6400-4334-862C-EB9C676E3713}" dt="2024-09-06T13:14:27.686" v="358" actId="20577"/>
          <ac:spMkLst>
            <pc:docMk/>
            <pc:sldMk cId="3889646414" sldId="291"/>
            <ac:spMk id="2" creationId="{1A31D614-380E-D498-3647-4FE6CFDBCE57}"/>
          </ac:spMkLst>
        </pc:spChg>
        <pc:spChg chg="mod">
          <ac:chgData name="Patrick Jacob" userId="97dabbf521e30788" providerId="LiveId" clId="{897D7F34-6400-4334-862C-EB9C676E3713}" dt="2024-09-06T13:14:38.444" v="408" actId="20577"/>
          <ac:spMkLst>
            <pc:docMk/>
            <pc:sldMk cId="3889646414" sldId="291"/>
            <ac:spMk id="3" creationId="{6D27192F-7A4A-073D-A0D5-CB4DB53345CE}"/>
          </ac:spMkLst>
        </pc:spChg>
      </pc:sldChg>
      <pc:sldChg chg="addSp delSp modSp new mod ord setBg">
        <pc:chgData name="Patrick Jacob" userId="97dabbf521e30788" providerId="LiveId" clId="{897D7F34-6400-4334-862C-EB9C676E3713}" dt="2024-09-09T10:47:13.544" v="3867" actId="21"/>
        <pc:sldMkLst>
          <pc:docMk/>
          <pc:sldMk cId="3498007981" sldId="292"/>
        </pc:sldMkLst>
        <pc:spChg chg="mod">
          <ac:chgData name="Patrick Jacob" userId="97dabbf521e30788" providerId="LiveId" clId="{897D7F34-6400-4334-862C-EB9C676E3713}" dt="2024-09-09T06:54:58.727" v="756" actId="26606"/>
          <ac:spMkLst>
            <pc:docMk/>
            <pc:sldMk cId="3498007981" sldId="292"/>
            <ac:spMk id="2" creationId="{AC937AED-ECAB-C7C0-A422-DC76B62A05EB}"/>
          </ac:spMkLst>
        </pc:spChg>
        <pc:spChg chg="del">
          <ac:chgData name="Patrick Jacob" userId="97dabbf521e30788" providerId="LiveId" clId="{897D7F34-6400-4334-862C-EB9C676E3713}" dt="2024-09-09T06:25:37.225" v="522"/>
          <ac:spMkLst>
            <pc:docMk/>
            <pc:sldMk cId="3498007981" sldId="292"/>
            <ac:spMk id="3" creationId="{B94321D8-7C7E-5FC4-194C-770514BE5974}"/>
          </ac:spMkLst>
        </pc:spChg>
        <pc:spChg chg="mod ord">
          <ac:chgData name="Patrick Jacob" userId="97dabbf521e30788" providerId="LiveId" clId="{897D7F34-6400-4334-862C-EB9C676E3713}" dt="2024-09-09T06:54:58.727" v="756" actId="26606"/>
          <ac:spMkLst>
            <pc:docMk/>
            <pc:sldMk cId="3498007981" sldId="292"/>
            <ac:spMk id="4" creationId="{65613B4E-56C4-9970-DEEC-6850B12429FC}"/>
          </ac:spMkLst>
        </pc:spChg>
        <pc:spChg chg="add del">
          <ac:chgData name="Patrick Jacob" userId="97dabbf521e30788" providerId="LiveId" clId="{897D7F34-6400-4334-862C-EB9C676E3713}" dt="2024-09-09T06:54:58.727" v="756" actId="26606"/>
          <ac:spMkLst>
            <pc:docMk/>
            <pc:sldMk cId="3498007981" sldId="292"/>
            <ac:spMk id="1031" creationId="{80DF40B2-80F7-4E71-B46C-284163F3654A}"/>
          </ac:spMkLst>
        </pc:spChg>
        <pc:spChg chg="add del">
          <ac:chgData name="Patrick Jacob" userId="97dabbf521e30788" providerId="LiveId" clId="{897D7F34-6400-4334-862C-EB9C676E3713}" dt="2024-09-09T06:54:58.710" v="755" actId="26606"/>
          <ac:spMkLst>
            <pc:docMk/>
            <pc:sldMk cId="3498007981" sldId="292"/>
            <ac:spMk id="1036" creationId="{4D327EF6-1201-4218-AA98-3DA5A0F48981}"/>
          </ac:spMkLst>
        </pc:spChg>
        <pc:spChg chg="add del">
          <ac:chgData name="Patrick Jacob" userId="97dabbf521e30788" providerId="LiveId" clId="{897D7F34-6400-4334-862C-EB9C676E3713}" dt="2024-09-09T06:54:58.710" v="755" actId="26606"/>
          <ac:spMkLst>
            <pc:docMk/>
            <pc:sldMk cId="3498007981" sldId="292"/>
            <ac:spMk id="1038" creationId="{9864AAEA-8DC4-4D15-864C-B53C5B4CCEE0}"/>
          </ac:spMkLst>
        </pc:spChg>
        <pc:spChg chg="add del">
          <ac:chgData name="Patrick Jacob" userId="97dabbf521e30788" providerId="LiveId" clId="{897D7F34-6400-4334-862C-EB9C676E3713}" dt="2024-09-09T06:54:58.710" v="755" actId="26606"/>
          <ac:spMkLst>
            <pc:docMk/>
            <pc:sldMk cId="3498007981" sldId="292"/>
            <ac:spMk id="1040" creationId="{E82F361B-984A-43B6-AFE8-1F14394284E4}"/>
          </ac:spMkLst>
        </pc:spChg>
        <pc:spChg chg="add del">
          <ac:chgData name="Patrick Jacob" userId="97dabbf521e30788" providerId="LiveId" clId="{897D7F34-6400-4334-862C-EB9C676E3713}" dt="2024-09-09T06:54:58.710" v="755" actId="26606"/>
          <ac:spMkLst>
            <pc:docMk/>
            <pc:sldMk cId="3498007981" sldId="292"/>
            <ac:spMk id="1042" creationId="{4F2A6A32-9ADF-4DD4-AEA5-0D1FF0F8B490}"/>
          </ac:spMkLst>
        </pc:spChg>
        <pc:grpChg chg="add">
          <ac:chgData name="Patrick Jacob" userId="97dabbf521e30788" providerId="LiveId" clId="{897D7F34-6400-4334-862C-EB9C676E3713}" dt="2024-09-09T06:54:58.727" v="756" actId="26606"/>
          <ac:grpSpMkLst>
            <pc:docMk/>
            <pc:sldMk cId="3498007981" sldId="292"/>
            <ac:grpSpMk id="1044" creationId="{12B241C5-7E45-AD52-638D-31E8FD2BC181}"/>
          </ac:grpSpMkLst>
        </pc:grpChg>
        <pc:picChg chg="add del mod ord">
          <ac:chgData name="Patrick Jacob" userId="97dabbf521e30788" providerId="LiveId" clId="{897D7F34-6400-4334-862C-EB9C676E3713}" dt="2024-09-09T10:47:13.544" v="3867" actId="21"/>
          <ac:picMkLst>
            <pc:docMk/>
            <pc:sldMk cId="3498007981" sldId="292"/>
            <ac:picMk id="6" creationId="{B9AD53E5-B386-DB7A-8E13-732DCE2BCD76}"/>
          </ac:picMkLst>
        </pc:picChg>
        <pc:picChg chg="add mod ord">
          <ac:chgData name="Patrick Jacob" userId="97dabbf521e30788" providerId="LiveId" clId="{897D7F34-6400-4334-862C-EB9C676E3713}" dt="2024-09-09T06:55:22.517" v="763" actId="1076"/>
          <ac:picMkLst>
            <pc:docMk/>
            <pc:sldMk cId="3498007981" sldId="292"/>
            <ac:picMk id="1026" creationId="{917B459F-DF30-B652-25EC-0981C0B9C90B}"/>
          </ac:picMkLst>
        </pc:picChg>
      </pc:sldChg>
      <pc:sldChg chg="addSp delSp modSp new mod setBg">
        <pc:chgData name="Patrick Jacob" userId="97dabbf521e30788" providerId="LiveId" clId="{897D7F34-6400-4334-862C-EB9C676E3713}" dt="2024-09-09T07:48:53.453" v="3164" actId="26606"/>
        <pc:sldMkLst>
          <pc:docMk/>
          <pc:sldMk cId="418157519" sldId="293"/>
        </pc:sldMkLst>
        <pc:spChg chg="mod">
          <ac:chgData name="Patrick Jacob" userId="97dabbf521e30788" providerId="LiveId" clId="{897D7F34-6400-4334-862C-EB9C676E3713}" dt="2024-09-09T07:48:53.453" v="3164" actId="26606"/>
          <ac:spMkLst>
            <pc:docMk/>
            <pc:sldMk cId="418157519" sldId="293"/>
            <ac:spMk id="2" creationId="{076B0E5A-FB29-079E-50FB-641F8AC7FA88}"/>
          </ac:spMkLst>
        </pc:spChg>
        <pc:spChg chg="add del mod ord">
          <ac:chgData name="Patrick Jacob" userId="97dabbf521e30788" providerId="LiveId" clId="{897D7F34-6400-4334-862C-EB9C676E3713}" dt="2024-09-09T07:07:01.443" v="1483" actId="26606"/>
          <ac:spMkLst>
            <pc:docMk/>
            <pc:sldMk cId="418157519" sldId="293"/>
            <ac:spMk id="3" creationId="{2341D807-082C-3CAA-844A-A5F7EB0036B1}"/>
          </ac:spMkLst>
        </pc:spChg>
        <pc:spChg chg="del">
          <ac:chgData name="Patrick Jacob" userId="97dabbf521e30788" providerId="LiveId" clId="{897D7F34-6400-4334-862C-EB9C676E3713}" dt="2024-09-09T07:00:19.271" v="768"/>
          <ac:spMkLst>
            <pc:docMk/>
            <pc:sldMk cId="418157519" sldId="293"/>
            <ac:spMk id="4" creationId="{0489B799-52BF-9FA5-4889-CB91DB4E99EE}"/>
          </ac:spMkLst>
        </pc:spChg>
        <pc:spChg chg="add">
          <ac:chgData name="Patrick Jacob" userId="97dabbf521e30788" providerId="LiveId" clId="{897D7F34-6400-4334-862C-EB9C676E3713}" dt="2024-09-09T07:48:53.453" v="3164" actId="26606"/>
          <ac:spMkLst>
            <pc:docMk/>
            <pc:sldMk cId="418157519" sldId="293"/>
            <ac:spMk id="2056" creationId="{3A9A4357-BD1D-4622-A4FE-766E6AB8DE84}"/>
          </ac:spMkLst>
        </pc:spChg>
        <pc:spChg chg="add">
          <ac:chgData name="Patrick Jacob" userId="97dabbf521e30788" providerId="LiveId" clId="{897D7F34-6400-4334-862C-EB9C676E3713}" dt="2024-09-09T07:48:53.453" v="3164" actId="26606"/>
          <ac:spMkLst>
            <pc:docMk/>
            <pc:sldMk cId="418157519" sldId="293"/>
            <ac:spMk id="2059" creationId="{058A14AF-9FB5-4CC7-BA35-E8E85D3EDF0E}"/>
          </ac:spMkLst>
        </pc:spChg>
        <pc:spChg chg="add">
          <ac:chgData name="Patrick Jacob" userId="97dabbf521e30788" providerId="LiveId" clId="{897D7F34-6400-4334-862C-EB9C676E3713}" dt="2024-09-09T07:48:53.453" v="3164" actId="26606"/>
          <ac:spMkLst>
            <pc:docMk/>
            <pc:sldMk cId="418157519" sldId="293"/>
            <ac:spMk id="2063" creationId="{E659831F-0D9A-4C63-9EBB-8435B85A440F}"/>
          </ac:spMkLst>
        </pc:spChg>
        <pc:spChg chg="add">
          <ac:chgData name="Patrick Jacob" userId="97dabbf521e30788" providerId="LiveId" clId="{897D7F34-6400-4334-862C-EB9C676E3713}" dt="2024-09-09T07:48:53.453" v="3164" actId="26606"/>
          <ac:spMkLst>
            <pc:docMk/>
            <pc:sldMk cId="418157519" sldId="293"/>
            <ac:spMk id="2065" creationId="{E6995CE5-F890-4ABA-82A2-26507CE8D2A3}"/>
          </ac:spMkLst>
        </pc:spChg>
        <pc:grpChg chg="add del">
          <ac:chgData name="Patrick Jacob" userId="97dabbf521e30788" providerId="LiveId" clId="{897D7F34-6400-4334-862C-EB9C676E3713}" dt="2024-09-09T07:02:50.441" v="1123" actId="26606"/>
          <ac:grpSpMkLst>
            <pc:docMk/>
            <pc:sldMk cId="418157519" sldId="293"/>
            <ac:grpSpMk id="2055" creationId="{114ED94A-C85D-4CD3-4205-438D21CE6B38}"/>
          </ac:grpSpMkLst>
        </pc:grpChg>
        <pc:grpChg chg="add del">
          <ac:chgData name="Patrick Jacob" userId="97dabbf521e30788" providerId="LiveId" clId="{897D7F34-6400-4334-862C-EB9C676E3713}" dt="2024-09-09T07:02:57.158" v="1125" actId="26606"/>
          <ac:grpSpMkLst>
            <pc:docMk/>
            <pc:sldMk cId="418157519" sldId="293"/>
            <ac:grpSpMk id="2061" creationId="{6258F736-B256-8039-9DC6-F4E49A5C5AD5}"/>
          </ac:grpSpMkLst>
        </pc:grpChg>
        <pc:graphicFrameChg chg="add del">
          <ac:chgData name="Patrick Jacob" userId="97dabbf521e30788" providerId="LiveId" clId="{897D7F34-6400-4334-862C-EB9C676E3713}" dt="2024-09-09T07:07:01.397" v="1482" actId="26606"/>
          <ac:graphicFrameMkLst>
            <pc:docMk/>
            <pc:sldMk cId="418157519" sldId="293"/>
            <ac:graphicFrameMk id="2052" creationId="{392668F2-4868-DAF6-C809-E841FA462DED}"/>
          </ac:graphicFrameMkLst>
        </pc:graphicFrameChg>
        <pc:graphicFrameChg chg="add mod ord modGraphic">
          <ac:chgData name="Patrick Jacob" userId="97dabbf521e30788" providerId="LiveId" clId="{897D7F34-6400-4334-862C-EB9C676E3713}" dt="2024-09-09T07:48:53.453" v="3164" actId="26606"/>
          <ac:graphicFrameMkLst>
            <pc:docMk/>
            <pc:sldMk cId="418157519" sldId="293"/>
            <ac:graphicFrameMk id="2054" creationId="{B05E41CF-5E86-E1F0-23C0-91A86C4633CF}"/>
          </ac:graphicFrameMkLst>
        </pc:graphicFrameChg>
        <pc:picChg chg="add del">
          <ac:chgData name="Patrick Jacob" userId="97dabbf521e30788" providerId="LiveId" clId="{897D7F34-6400-4334-862C-EB9C676E3713}" dt="2024-09-09T07:22:53.044" v="1985" actId="21"/>
          <ac:picMkLst>
            <pc:docMk/>
            <pc:sldMk cId="418157519" sldId="293"/>
            <ac:picMk id="4" creationId="{5DF040A9-E6BD-396C-753A-DB998B5A76F2}"/>
          </ac:picMkLst>
        </pc:picChg>
        <pc:picChg chg="add del">
          <ac:chgData name="Patrick Jacob" userId="97dabbf521e30788" providerId="LiveId" clId="{897D7F34-6400-4334-862C-EB9C676E3713}" dt="2024-09-09T06:55:47.065" v="767" actId="478"/>
          <ac:picMkLst>
            <pc:docMk/>
            <pc:sldMk cId="418157519" sldId="293"/>
            <ac:picMk id="6" creationId="{3F394B4C-D7F2-4D6F-85D8-CA3AB3BCEEA7}"/>
          </ac:picMkLst>
        </pc:picChg>
        <pc:picChg chg="add mod">
          <ac:chgData name="Patrick Jacob" userId="97dabbf521e30788" providerId="LiveId" clId="{897D7F34-6400-4334-862C-EB9C676E3713}" dt="2024-09-09T07:48:53.453" v="3164" actId="26606"/>
          <ac:picMkLst>
            <pc:docMk/>
            <pc:sldMk cId="418157519" sldId="293"/>
            <ac:picMk id="2050" creationId="{9DABCE4B-3956-E82F-0D40-98AB913D87BC}"/>
          </ac:picMkLst>
        </pc:picChg>
      </pc:sldChg>
      <pc:sldChg chg="addSp delSp modSp new mod setBg">
        <pc:chgData name="Patrick Jacob" userId="97dabbf521e30788" providerId="LiveId" clId="{897D7F34-6400-4334-862C-EB9C676E3713}" dt="2024-09-09T08:24:58.867" v="3804" actId="22"/>
        <pc:sldMkLst>
          <pc:docMk/>
          <pc:sldMk cId="3925885410" sldId="294"/>
        </pc:sldMkLst>
        <pc:spChg chg="mod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2" creationId="{13E12B8C-1710-6967-D5E5-BA283BDED373}"/>
          </ac:spMkLst>
        </pc:spChg>
        <pc:spChg chg="mod ord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3" creationId="{CF31FBED-9089-3183-378C-90C1E8B5EFB4}"/>
          </ac:spMkLst>
        </pc:spChg>
        <pc:spChg chg="del">
          <ac:chgData name="Patrick Jacob" userId="97dabbf521e30788" providerId="LiveId" clId="{897D7F34-6400-4334-862C-EB9C676E3713}" dt="2024-09-09T07:09:23.569" v="1695" actId="478"/>
          <ac:spMkLst>
            <pc:docMk/>
            <pc:sldMk cId="3925885410" sldId="294"/>
            <ac:spMk id="4" creationId="{674F93F0-C77C-9E86-9ED3-4C91EB380210}"/>
          </ac:spMkLst>
        </pc:spChg>
        <pc:spChg chg="add del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6155" creationId="{2ABE1108-6423-4E53-85A1-817683043C77}"/>
          </ac:spMkLst>
        </pc:spChg>
        <pc:spChg chg="add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6160" creationId="{50D1C5B3-B60D-4696-AE60-100D5EC8AB5D}"/>
          </ac:spMkLst>
        </pc:spChg>
        <pc:spChg chg="add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6162" creationId="{FA169C72-4010-413C-A913-4BD6E2D1291A}"/>
          </ac:spMkLst>
        </pc:spChg>
        <pc:spChg chg="add">
          <ac:chgData name="Patrick Jacob" userId="97dabbf521e30788" providerId="LiveId" clId="{897D7F34-6400-4334-862C-EB9C676E3713}" dt="2024-09-09T08:05:40.070" v="3533" actId="26606"/>
          <ac:spMkLst>
            <pc:docMk/>
            <pc:sldMk cId="3925885410" sldId="294"/>
            <ac:spMk id="6164" creationId="{758C3C99-2F64-46DC-9F81-BAA40930E163}"/>
          </ac:spMkLst>
        </pc:spChg>
        <pc:picChg chg="add del">
          <ac:chgData name="Patrick Jacob" userId="97dabbf521e30788" providerId="LiveId" clId="{897D7F34-6400-4334-862C-EB9C676E3713}" dt="2024-09-09T08:24:58.867" v="3804" actId="22"/>
          <ac:picMkLst>
            <pc:docMk/>
            <pc:sldMk cId="3925885410" sldId="294"/>
            <ac:picMk id="6" creationId="{56CFDDAE-4465-C162-AEC3-032E07898FA8}"/>
          </ac:picMkLst>
        </pc:picChg>
        <pc:picChg chg="add mod ord">
          <ac:chgData name="Patrick Jacob" userId="97dabbf521e30788" providerId="LiveId" clId="{897D7F34-6400-4334-862C-EB9C676E3713}" dt="2024-09-09T08:05:40.070" v="3533" actId="26606"/>
          <ac:picMkLst>
            <pc:docMk/>
            <pc:sldMk cId="3925885410" sldId="294"/>
            <ac:picMk id="6146" creationId="{31934106-3965-D450-ED36-A75A5B0144A3}"/>
          </ac:picMkLst>
        </pc:picChg>
        <pc:picChg chg="add mod ord">
          <ac:chgData name="Patrick Jacob" userId="97dabbf521e30788" providerId="LiveId" clId="{897D7F34-6400-4334-862C-EB9C676E3713}" dt="2024-09-09T08:05:40.070" v="3533" actId="26606"/>
          <ac:picMkLst>
            <pc:docMk/>
            <pc:sldMk cId="3925885410" sldId="294"/>
            <ac:picMk id="6148" creationId="{DDAA31AE-FF56-B13D-EA2A-4B267231D7F3}"/>
          </ac:picMkLst>
        </pc:picChg>
        <pc:picChg chg="add mod">
          <ac:chgData name="Patrick Jacob" userId="97dabbf521e30788" providerId="LiveId" clId="{897D7F34-6400-4334-862C-EB9C676E3713}" dt="2024-09-09T08:05:40.070" v="3533" actId="26606"/>
          <ac:picMkLst>
            <pc:docMk/>
            <pc:sldMk cId="3925885410" sldId="294"/>
            <ac:picMk id="6150" creationId="{F5B062BF-AFF5-6039-42FC-46FE17190A61}"/>
          </ac:picMkLst>
        </pc:picChg>
      </pc:sldChg>
      <pc:sldChg chg="addSp delSp modSp new mod setBg">
        <pc:chgData name="Patrick Jacob" userId="97dabbf521e30788" providerId="LiveId" clId="{897D7F34-6400-4334-862C-EB9C676E3713}" dt="2024-09-09T10:48:04.894" v="3869" actId="26606"/>
        <pc:sldMkLst>
          <pc:docMk/>
          <pc:sldMk cId="2550534264" sldId="295"/>
        </pc:sldMkLst>
        <pc:spChg chg="mo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2" creationId="{6CECB7BA-A3A7-F233-817F-82304443B818}"/>
          </ac:spMkLst>
        </pc:spChg>
        <pc:spChg chg="del">
          <ac:chgData name="Patrick Jacob" userId="97dabbf521e30788" providerId="LiveId" clId="{897D7F34-6400-4334-862C-EB9C676E3713}" dt="2024-09-09T06:52:50.001" v="732"/>
          <ac:spMkLst>
            <pc:docMk/>
            <pc:sldMk cId="2550534264" sldId="295"/>
            <ac:spMk id="3" creationId="{D2CDA7A7-F366-921D-BF1E-F4AF9D28A83D}"/>
          </ac:spMkLst>
        </pc:spChg>
        <pc:spChg chg="mod or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4" creationId="{1A129BE5-C468-A9EA-461E-A3566A89D105}"/>
          </ac:spMkLst>
        </pc:spChg>
        <pc:spChg chg="add del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17" creationId="{7ED7575E-88D2-B771-681D-46A7E55415DD}"/>
          </ac:spMkLst>
        </pc:spChg>
        <pc:spChg chg="ad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24" creationId="{385E1BDC-A9B0-4A87-82E3-F3187F69A802}"/>
          </ac:spMkLst>
        </pc:spChg>
        <pc:spChg chg="ad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26" creationId="{0990C621-3B8B-4820-8328-D47EF7CE823C}"/>
          </ac:spMkLst>
        </pc:spChg>
        <pc:spChg chg="ad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28" creationId="{C1A2385B-1D2A-4E17-84FA-6CB7F0AAE473}"/>
          </ac:spMkLst>
        </pc:spChg>
        <pc:spChg chg="add">
          <ac:chgData name="Patrick Jacob" userId="97dabbf521e30788" providerId="LiveId" clId="{897D7F34-6400-4334-862C-EB9C676E3713}" dt="2024-09-09T10:48:04.894" v="3869" actId="26606"/>
          <ac:spMkLst>
            <pc:docMk/>
            <pc:sldMk cId="2550534264" sldId="295"/>
            <ac:spMk id="30" creationId="{5E791F2F-79DB-4CC0-9FA1-001E3E91E8B7}"/>
          </ac:spMkLst>
        </pc:spChg>
        <pc:grpChg chg="add del">
          <ac:chgData name="Patrick Jacob" userId="97dabbf521e30788" providerId="LiveId" clId="{897D7F34-6400-4334-862C-EB9C676E3713}" dt="2024-09-09T07:32:47.670" v="2377" actId="26606"/>
          <ac:grpSpMkLst>
            <pc:docMk/>
            <pc:sldMk cId="2550534264" sldId="295"/>
            <ac:grpSpMk id="10" creationId="{6258F736-B256-8039-9DC6-F4E49A5C5AD5}"/>
          </ac:grpSpMkLst>
        </pc:grpChg>
        <pc:picChg chg="add mod ord">
          <ac:chgData name="Patrick Jacob" userId="97dabbf521e30788" providerId="LiveId" clId="{897D7F34-6400-4334-862C-EB9C676E3713}" dt="2024-09-09T10:48:04.894" v="3869" actId="26606"/>
          <ac:picMkLst>
            <pc:docMk/>
            <pc:sldMk cId="2550534264" sldId="295"/>
            <ac:picMk id="5" creationId="{B0DA0F00-553C-4D07-7623-51AC284FABE8}"/>
          </ac:picMkLst>
        </pc:picChg>
        <pc:picChg chg="add mod">
          <ac:chgData name="Patrick Jacob" userId="97dabbf521e30788" providerId="LiveId" clId="{897D7F34-6400-4334-862C-EB9C676E3713}" dt="2024-09-09T10:48:04.894" v="3869" actId="26606"/>
          <ac:picMkLst>
            <pc:docMk/>
            <pc:sldMk cId="2550534264" sldId="295"/>
            <ac:picMk id="6" creationId="{B9AD53E5-B386-DB7A-8E13-732DCE2BCD76}"/>
          </ac:picMkLst>
        </pc:picChg>
        <pc:cxnChg chg="add del">
          <ac:chgData name="Patrick Jacob" userId="97dabbf521e30788" providerId="LiveId" clId="{897D7F34-6400-4334-862C-EB9C676E3713}" dt="2024-09-09T10:48:04.894" v="3869" actId="26606"/>
          <ac:cxnSpMkLst>
            <pc:docMk/>
            <pc:sldMk cId="2550534264" sldId="295"/>
            <ac:cxnSpMk id="19" creationId="{249EDD1B-F94D-B4E6-ACAA-566B9A26FDE3}"/>
          </ac:cxnSpMkLst>
        </pc:cxnChg>
      </pc:sldChg>
      <pc:sldChg chg="addSp delSp modSp add mod setBg">
        <pc:chgData name="Patrick Jacob" userId="97dabbf521e30788" providerId="LiveId" clId="{897D7F34-6400-4334-862C-EB9C676E3713}" dt="2024-09-09T07:50:48.844" v="3191" actId="20577"/>
        <pc:sldMkLst>
          <pc:docMk/>
          <pc:sldMk cId="2846942360" sldId="296"/>
        </pc:sldMkLst>
        <pc:spChg chg="mod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" creationId="{076B0E5A-FB29-079E-50FB-641F8AC7FA88}"/>
          </ac:spMkLst>
        </pc:spChg>
        <pc:spChg chg="add del mod">
          <ac:chgData name="Patrick Jacob" userId="97dabbf521e30788" providerId="LiveId" clId="{897D7F34-6400-4334-862C-EB9C676E3713}" dt="2024-09-09T07:26:43.311" v="2107" actId="478"/>
          <ac:spMkLst>
            <pc:docMk/>
            <pc:sldMk cId="2846942360" sldId="296"/>
            <ac:spMk id="3" creationId="{B3B42855-6FA1-4F97-036E-7EC146921459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64" creationId="{BACC6370-2D7E-4714-9D71-7542949D7D5D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66" creationId="{256B2C21-A230-48C0-8DF1-C46611373C44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68" creationId="{3847E18C-932D-4C95-AABA-FEC7C9499AD7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70" creationId="{3150CB11-0C61-439E-910F-5787759E72A0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72" creationId="{43F8A58B-5155-44CE-A5FF-7647B47D0A7A}"/>
          </ac:spMkLst>
        </pc:spChg>
        <pc:spChg chg="add del">
          <ac:chgData name="Patrick Jacob" userId="97dabbf521e30788" providerId="LiveId" clId="{897D7F34-6400-4334-862C-EB9C676E3713}" dt="2024-09-09T07:27:29.941" v="2113" actId="26606"/>
          <ac:spMkLst>
            <pc:docMk/>
            <pc:sldMk cId="2846942360" sldId="296"/>
            <ac:spMk id="2074" creationId="{443F2ACA-E6D6-4028-82DD-F03C262D5DE6}"/>
          </ac:spMkLst>
        </pc:spChg>
        <pc:grpChg chg="add del">
          <ac:chgData name="Patrick Jacob" userId="97dabbf521e30788" providerId="LiveId" clId="{897D7F34-6400-4334-862C-EB9C676E3713}" dt="2024-09-09T07:27:29.941" v="2113" actId="26606"/>
          <ac:grpSpMkLst>
            <pc:docMk/>
            <pc:sldMk cId="2846942360" sldId="296"/>
            <ac:grpSpMk id="2082" creationId="{6258F736-B256-8039-9DC6-F4E49A5C5AD5}"/>
          </ac:grpSpMkLst>
        </pc:grpChg>
        <pc:graphicFrameChg chg="mod ord modGraphic">
          <ac:chgData name="Patrick Jacob" userId="97dabbf521e30788" providerId="LiveId" clId="{897D7F34-6400-4334-862C-EB9C676E3713}" dt="2024-09-09T07:50:48.844" v="3191" actId="20577"/>
          <ac:graphicFrameMkLst>
            <pc:docMk/>
            <pc:sldMk cId="2846942360" sldId="296"/>
            <ac:graphicFrameMk id="2054" creationId="{B05E41CF-5E86-E1F0-23C0-91A86C4633CF}"/>
          </ac:graphicFrameMkLst>
        </pc:graphicFrameChg>
        <pc:picChg chg="add mod">
          <ac:chgData name="Patrick Jacob" userId="97dabbf521e30788" providerId="LiveId" clId="{897D7F34-6400-4334-862C-EB9C676E3713}" dt="2024-09-09T07:27:29.941" v="2113" actId="26606"/>
          <ac:picMkLst>
            <pc:docMk/>
            <pc:sldMk cId="2846942360" sldId="296"/>
            <ac:picMk id="4" creationId="{97E4A695-1092-0EE9-C857-42B774C68F60}"/>
          </ac:picMkLst>
        </pc:picChg>
        <pc:picChg chg="del mod">
          <ac:chgData name="Patrick Jacob" userId="97dabbf521e30788" providerId="LiveId" clId="{897D7F34-6400-4334-862C-EB9C676E3713}" dt="2024-09-09T07:26:39.699" v="2106" actId="478"/>
          <ac:picMkLst>
            <pc:docMk/>
            <pc:sldMk cId="2846942360" sldId="296"/>
            <ac:picMk id="2050" creationId="{9DABCE4B-3956-E82F-0D40-98AB913D87BC}"/>
          </ac:picMkLst>
        </pc:picChg>
        <pc:cxnChg chg="add del">
          <ac:chgData name="Patrick Jacob" userId="97dabbf521e30788" providerId="LiveId" clId="{897D7F34-6400-4334-862C-EB9C676E3713}" dt="2024-09-09T07:26:52.653" v="2108" actId="26606"/>
          <ac:cxnSpMkLst>
            <pc:docMk/>
            <pc:sldMk cId="2846942360" sldId="296"/>
            <ac:cxnSpMk id="2059" creationId="{1503BFE4-729B-D9D0-C17B-501E6AF1127A}"/>
          </ac:cxnSpMkLst>
        </pc:cxnChg>
        <pc:cxnChg chg="add del">
          <ac:chgData name="Patrick Jacob" userId="97dabbf521e30788" providerId="LiveId" clId="{897D7F34-6400-4334-862C-EB9C676E3713}" dt="2024-09-09T07:27:27.445" v="2111" actId="26606"/>
          <ac:cxnSpMkLst>
            <pc:docMk/>
            <pc:sldMk cId="2846942360" sldId="296"/>
            <ac:cxnSpMk id="2079" creationId="{1503BFE4-729B-D9D0-C17B-501E6AF1127A}"/>
          </ac:cxnSpMkLst>
        </pc:cxnChg>
      </pc:sldChg>
      <pc:sldChg chg="addSp delSp modSp new mod setBg">
        <pc:chgData name="Patrick Jacob" userId="97dabbf521e30788" providerId="LiveId" clId="{897D7F34-6400-4334-862C-EB9C676E3713}" dt="2024-09-09T07:52:02.484" v="3285" actId="26606"/>
        <pc:sldMkLst>
          <pc:docMk/>
          <pc:sldMk cId="3362682005" sldId="297"/>
        </pc:sldMkLst>
        <pc:spChg chg="mod ord">
          <ac:chgData name="Patrick Jacob" userId="97dabbf521e30788" providerId="LiveId" clId="{897D7F34-6400-4334-862C-EB9C676E3713}" dt="2024-09-09T07:52:02.484" v="3285" actId="26606"/>
          <ac:spMkLst>
            <pc:docMk/>
            <pc:sldMk cId="3362682005" sldId="297"/>
            <ac:spMk id="2" creationId="{5B8C7EBD-14B1-6375-68F8-C6AC1373CDE5}"/>
          </ac:spMkLst>
        </pc:spChg>
        <pc:spChg chg="mod ord">
          <ac:chgData name="Patrick Jacob" userId="97dabbf521e30788" providerId="LiveId" clId="{897D7F34-6400-4334-862C-EB9C676E3713}" dt="2024-09-09T07:52:02.484" v="3285" actId="26606"/>
          <ac:spMkLst>
            <pc:docMk/>
            <pc:sldMk cId="3362682005" sldId="297"/>
            <ac:spMk id="3" creationId="{F1ABEE53-0C8E-FE74-63E0-2AB7EA0C5023}"/>
          </ac:spMkLst>
        </pc:spChg>
        <pc:spChg chg="del">
          <ac:chgData name="Patrick Jacob" userId="97dabbf521e30788" providerId="LiveId" clId="{897D7F34-6400-4334-862C-EB9C676E3713}" dt="2024-09-09T07:17:44.653" v="1768"/>
          <ac:spMkLst>
            <pc:docMk/>
            <pc:sldMk cId="3362682005" sldId="297"/>
            <ac:spMk id="4" creationId="{C9D336BF-E2D0-A434-47EB-1C65D5505D05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33" creationId="{231BF440-39FA-4087-84CC-2EEC0BBDAF29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35" creationId="{F04E4CBA-303B-48BD-8451-C2701CB0EEBF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37" creationId="{F6CA58B3-AFCC-4A40-9882-50D5080879B0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39" creationId="{75C56826-D4E5-42ED-8529-079651CB3005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41" creationId="{82095FCE-EF05-4443-B97A-85DEE3A5CA17}"/>
          </ac:spMkLst>
        </pc:spChg>
        <pc:spChg chg="add del">
          <ac:chgData name="Patrick Jacob" userId="97dabbf521e30788" providerId="LiveId" clId="{897D7F34-6400-4334-862C-EB9C676E3713}" dt="2024-09-09T07:23:20.092" v="1987" actId="26606"/>
          <ac:spMkLst>
            <pc:docMk/>
            <pc:sldMk cId="3362682005" sldId="297"/>
            <ac:spMk id="1043" creationId="{CA00AE6B-AA30-4CF8-BA6F-339B780AD76C}"/>
          </ac:spMkLst>
        </pc:spChg>
        <pc:spChg chg="add del">
          <ac:chgData name="Patrick Jacob" userId="97dabbf521e30788" providerId="LiveId" clId="{897D7F34-6400-4334-862C-EB9C676E3713}" dt="2024-09-09T07:23:53.732" v="1992" actId="26606"/>
          <ac:spMkLst>
            <pc:docMk/>
            <pc:sldMk cId="3362682005" sldId="297"/>
            <ac:spMk id="1048" creationId="{B43B9CA2-4B31-4ACD-9A9F-B8E6C6420386}"/>
          </ac:spMkLst>
        </pc:spChg>
        <pc:spChg chg="add del">
          <ac:chgData name="Patrick Jacob" userId="97dabbf521e30788" providerId="LiveId" clId="{897D7F34-6400-4334-862C-EB9C676E3713}" dt="2024-09-09T07:23:53.732" v="1992" actId="26606"/>
          <ac:spMkLst>
            <pc:docMk/>
            <pc:sldMk cId="3362682005" sldId="297"/>
            <ac:spMk id="1050" creationId="{33F94DB1-BC5D-454D-845C-7BA3A1F46999}"/>
          </ac:spMkLst>
        </pc:spChg>
        <pc:spChg chg="add del">
          <ac:chgData name="Patrick Jacob" userId="97dabbf521e30788" providerId="LiveId" clId="{897D7F34-6400-4334-862C-EB9C676E3713}" dt="2024-09-09T07:23:53.732" v="1992" actId="26606"/>
          <ac:spMkLst>
            <pc:docMk/>
            <pc:sldMk cId="3362682005" sldId="297"/>
            <ac:spMk id="1052" creationId="{5676B86F-860B-4586-BCAA-C0650C09B7B9}"/>
          </ac:spMkLst>
        </pc:spChg>
        <pc:spChg chg="add del">
          <ac:chgData name="Patrick Jacob" userId="97dabbf521e30788" providerId="LiveId" clId="{897D7F34-6400-4334-862C-EB9C676E3713}" dt="2024-09-09T07:23:53.732" v="1992" actId="26606"/>
          <ac:spMkLst>
            <pc:docMk/>
            <pc:sldMk cId="3362682005" sldId="297"/>
            <ac:spMk id="1054" creationId="{8C818ED5-2F56-4171-9445-3AA4F4462396}"/>
          </ac:spMkLst>
        </pc:spChg>
        <pc:spChg chg="add del">
          <ac:chgData name="Patrick Jacob" userId="97dabbf521e30788" providerId="LiveId" clId="{897D7F34-6400-4334-862C-EB9C676E3713}" dt="2024-09-09T07:23:53.732" v="1992" actId="26606"/>
          <ac:spMkLst>
            <pc:docMk/>
            <pc:sldMk cId="3362682005" sldId="297"/>
            <ac:spMk id="1056" creationId="{DE74FCE8-866C-4AFA-B45C-FACE2A6094E4}"/>
          </ac:spMkLst>
        </pc:spChg>
        <pc:spChg chg="add del">
          <ac:chgData name="Patrick Jacob" userId="97dabbf521e30788" providerId="LiveId" clId="{897D7F34-6400-4334-862C-EB9C676E3713}" dt="2024-09-09T07:23:53.732" v="1991" actId="26606"/>
          <ac:spMkLst>
            <pc:docMk/>
            <pc:sldMk cId="3362682005" sldId="297"/>
            <ac:spMk id="1061" creationId="{5EBC18B6-E5C3-4AD1-97A4-E6A3477A0BB9}"/>
          </ac:spMkLst>
        </pc:spChg>
        <pc:spChg chg="add del">
          <ac:chgData name="Patrick Jacob" userId="97dabbf521e30788" providerId="LiveId" clId="{897D7F34-6400-4334-862C-EB9C676E3713}" dt="2024-09-09T07:23:53.732" v="1991" actId="26606"/>
          <ac:spMkLst>
            <pc:docMk/>
            <pc:sldMk cId="3362682005" sldId="297"/>
            <ac:spMk id="1063" creationId="{136A4AB6-B72B-4CC6-ADCF-BE807B6C3D71}"/>
          </ac:spMkLst>
        </pc:spChg>
        <pc:spChg chg="add del">
          <ac:chgData name="Patrick Jacob" userId="97dabbf521e30788" providerId="LiveId" clId="{897D7F34-6400-4334-862C-EB9C676E3713}" dt="2024-09-09T07:23:53.732" v="1991" actId="26606"/>
          <ac:spMkLst>
            <pc:docMk/>
            <pc:sldMk cId="3362682005" sldId="297"/>
            <ac:spMk id="1065" creationId="{B35D540D-9486-4236-952A-F72DC52D79BF}"/>
          </ac:spMkLst>
        </pc:spChg>
        <pc:spChg chg="add">
          <ac:chgData name="Patrick Jacob" userId="97dabbf521e30788" providerId="LiveId" clId="{897D7F34-6400-4334-862C-EB9C676E3713}" dt="2024-09-09T07:52:02.484" v="3285" actId="26606"/>
          <ac:spMkLst>
            <pc:docMk/>
            <pc:sldMk cId="3362682005" sldId="297"/>
            <ac:spMk id="1074" creationId="{136A4AB6-B72B-4CC6-ADCF-BE807B6C3D71}"/>
          </ac:spMkLst>
        </pc:spChg>
        <pc:spChg chg="add">
          <ac:chgData name="Patrick Jacob" userId="97dabbf521e30788" providerId="LiveId" clId="{897D7F34-6400-4334-862C-EB9C676E3713}" dt="2024-09-09T07:52:02.484" v="3285" actId="26606"/>
          <ac:spMkLst>
            <pc:docMk/>
            <pc:sldMk cId="3362682005" sldId="297"/>
            <ac:spMk id="1075" creationId="{5EBC18B6-E5C3-4AD1-97A4-E6A3477A0BB9}"/>
          </ac:spMkLst>
        </pc:spChg>
        <pc:spChg chg="add">
          <ac:chgData name="Patrick Jacob" userId="97dabbf521e30788" providerId="LiveId" clId="{897D7F34-6400-4334-862C-EB9C676E3713}" dt="2024-09-09T07:52:02.484" v="3285" actId="26606"/>
          <ac:spMkLst>
            <pc:docMk/>
            <pc:sldMk cId="3362682005" sldId="297"/>
            <ac:spMk id="1076" creationId="{B35D540D-9486-4236-952A-F72DC52D79BF}"/>
          </ac:spMkLst>
        </pc:spChg>
        <pc:picChg chg="add mod ord">
          <ac:chgData name="Patrick Jacob" userId="97dabbf521e30788" providerId="LiveId" clId="{897D7F34-6400-4334-862C-EB9C676E3713}" dt="2024-09-09T07:52:02.484" v="3285" actId="26606"/>
          <ac:picMkLst>
            <pc:docMk/>
            <pc:sldMk cId="3362682005" sldId="297"/>
            <ac:picMk id="5" creationId="{5DF040A9-E6BD-396C-753A-DB998B5A76F2}"/>
          </ac:picMkLst>
        </pc:picChg>
        <pc:picChg chg="add mod ord">
          <ac:chgData name="Patrick Jacob" userId="97dabbf521e30788" providerId="LiveId" clId="{897D7F34-6400-4334-862C-EB9C676E3713}" dt="2024-09-09T07:52:02.484" v="3285" actId="26606"/>
          <ac:picMkLst>
            <pc:docMk/>
            <pc:sldMk cId="3362682005" sldId="297"/>
            <ac:picMk id="1026" creationId="{72E46F17-C7C2-FFB3-A05C-0673BF86A4CF}"/>
          </ac:picMkLst>
        </pc:picChg>
        <pc:picChg chg="add mod ord">
          <ac:chgData name="Patrick Jacob" userId="97dabbf521e30788" providerId="LiveId" clId="{897D7F34-6400-4334-862C-EB9C676E3713}" dt="2024-09-09T07:52:02.484" v="3285" actId="26606"/>
          <ac:picMkLst>
            <pc:docMk/>
            <pc:sldMk cId="3362682005" sldId="297"/>
            <ac:picMk id="1028" creationId="{A188E1EC-C4D3-F8F7-6C62-EE3CA982FD38}"/>
          </ac:picMkLst>
        </pc:picChg>
        <pc:cxnChg chg="add del">
          <ac:chgData name="Patrick Jacob" userId="97dabbf521e30788" providerId="LiveId" clId="{897D7F34-6400-4334-862C-EB9C676E3713}" dt="2024-09-09T07:52:02.484" v="3285" actId="26606"/>
          <ac:cxnSpMkLst>
            <pc:docMk/>
            <pc:sldMk cId="3362682005" sldId="297"/>
            <ac:cxnSpMk id="1067" creationId="{1503BFE4-729B-D9D0-C17B-501E6AF1127A}"/>
          </ac:cxnSpMkLst>
        </pc:cxnChg>
        <pc:cxnChg chg="add del">
          <ac:chgData name="Patrick Jacob" userId="97dabbf521e30788" providerId="LiveId" clId="{897D7F34-6400-4334-862C-EB9C676E3713}" dt="2024-09-09T07:52:02.453" v="3284" actId="26606"/>
          <ac:cxnSpMkLst>
            <pc:docMk/>
            <pc:sldMk cId="3362682005" sldId="297"/>
            <ac:cxnSpMk id="1072" creationId="{1503BFE4-729B-D9D0-C17B-501E6AF1127A}"/>
          </ac:cxnSpMkLst>
        </pc:cxnChg>
      </pc:sldChg>
      <pc:sldChg chg="addSp delSp modSp new mod setBg">
        <pc:chgData name="Patrick Jacob" userId="97dabbf521e30788" providerId="LiveId" clId="{897D7F34-6400-4334-862C-EB9C676E3713}" dt="2024-09-09T08:25:29.881" v="3863" actId="20577"/>
        <pc:sldMkLst>
          <pc:docMk/>
          <pc:sldMk cId="658324445" sldId="298"/>
        </pc:sldMkLst>
        <pc:spChg chg="mo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2" creationId="{2D7E663F-4118-7665-DBC6-E7BA3755E6B0}"/>
          </ac:spMkLst>
        </pc:spChg>
        <pc:spChg chg="del mo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3" creationId="{FECFD1AB-9294-AF19-4565-C1CEE0135442}"/>
          </ac:spMkLst>
        </pc:spChg>
        <pc:spChg chg="del">
          <ac:chgData name="Patrick Jacob" userId="97dabbf521e30788" providerId="LiveId" clId="{897D7F34-6400-4334-862C-EB9C676E3713}" dt="2024-09-09T08:05:48.272" v="3534" actId="478"/>
          <ac:spMkLst>
            <pc:docMk/>
            <pc:sldMk cId="658324445" sldId="298"/>
            <ac:spMk id="4" creationId="{17D78D33-0804-7F80-0947-67508F4BE188}"/>
          </ac:spMkLst>
        </pc:spChg>
        <pc:spChg chg="ad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9" creationId="{BACC6370-2D7E-4714-9D71-7542949D7D5D}"/>
          </ac:spMkLst>
        </pc:spChg>
        <pc:spChg chg="ad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11" creationId="{F68B3F68-107C-434F-AA38-110D5EA91B85}"/>
          </ac:spMkLst>
        </pc:spChg>
        <pc:spChg chg="ad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13" creationId="{AAD0DBB9-1A4B-4391-81D4-CB19F9AB918A}"/>
          </ac:spMkLst>
        </pc:spChg>
        <pc:spChg chg="add">
          <ac:chgData name="Patrick Jacob" userId="97dabbf521e30788" providerId="LiveId" clId="{897D7F34-6400-4334-862C-EB9C676E3713}" dt="2024-09-09T08:06:41.637" v="3599" actId="26606"/>
          <ac:spMkLst>
            <pc:docMk/>
            <pc:sldMk cId="658324445" sldId="298"/>
            <ac:spMk id="15" creationId="{063BBA22-50EA-4C4D-BE05-F1CE4E63AA56}"/>
          </ac:spMkLst>
        </pc:spChg>
        <pc:graphicFrameChg chg="add mod">
          <ac:chgData name="Patrick Jacob" userId="97dabbf521e30788" providerId="LiveId" clId="{897D7F34-6400-4334-862C-EB9C676E3713}" dt="2024-09-09T08:25:29.881" v="3863" actId="20577"/>
          <ac:graphicFrameMkLst>
            <pc:docMk/>
            <pc:sldMk cId="658324445" sldId="298"/>
            <ac:graphicFrameMk id="5" creationId="{0DDCD745-F737-D7EC-9A67-2A448BB0A42A}"/>
          </ac:graphicFrameMkLst>
        </pc:graphicFrameChg>
      </pc:sldChg>
      <pc:sldChg chg="addSp delSp modSp add mod">
        <pc:chgData name="Patrick Jacob" userId="97dabbf521e30788" providerId="LiveId" clId="{897D7F34-6400-4334-862C-EB9C676E3713}" dt="2024-09-09T07:44:55.786" v="3112" actId="166"/>
        <pc:sldMkLst>
          <pc:docMk/>
          <pc:sldMk cId="2617777788" sldId="299"/>
        </pc:sldMkLst>
        <pc:spChg chg="mo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2" creationId="{FEB905BC-1573-1391-D832-0288464307B2}"/>
          </ac:spMkLst>
        </pc:spChg>
        <pc:spChg chg="mo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" creationId="{A25BE255-9257-C95F-EA54-511A2C90DE01}"/>
          </ac:spMkLst>
        </pc:spChg>
        <pc:spChg chg="del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083" creationId="{B00278AE-C62A-3610-2127-E5F5BEDC2228}"/>
          </ac:spMkLst>
        </pc:spChg>
        <pc:spChg chg="ad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090" creationId="{F4F2FC05-7D27-410F-BDA9-ADF4831368C7}"/>
          </ac:spMkLst>
        </pc:spChg>
        <pc:spChg chg="ad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092" creationId="{9080D120-BD54-46E1-BA37-82F5E8089E90}"/>
          </ac:spMkLst>
        </pc:spChg>
        <pc:spChg chg="ad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094" creationId="{81D83946-74FA-498A-AC80-9926F041B5C5}"/>
          </ac:spMkLst>
        </pc:spChg>
        <pc:spChg chg="add">
          <ac:chgData name="Patrick Jacob" userId="97dabbf521e30788" providerId="LiveId" clId="{897D7F34-6400-4334-862C-EB9C676E3713}" dt="2024-09-09T07:44:35.087" v="3104" actId="26606"/>
          <ac:spMkLst>
            <pc:docMk/>
            <pc:sldMk cId="2617777788" sldId="299"/>
            <ac:spMk id="3096" creationId="{5060D983-8B52-443A-8183-2A1DE05618B5}"/>
          </ac:spMkLst>
        </pc:spChg>
        <pc:picChg chg="add mod ord">
          <ac:chgData name="Patrick Jacob" userId="97dabbf521e30788" providerId="LiveId" clId="{897D7F34-6400-4334-862C-EB9C676E3713}" dt="2024-09-09T07:44:55.786" v="3112" actId="166"/>
          <ac:picMkLst>
            <pc:docMk/>
            <pc:sldMk cId="2617777788" sldId="299"/>
            <ac:picMk id="4" creationId="{52FAD409-5F33-1EB2-AC43-7C4E87FE6591}"/>
          </ac:picMkLst>
        </pc:picChg>
        <pc:picChg chg="add mod">
          <ac:chgData name="Patrick Jacob" userId="97dabbf521e30788" providerId="LiveId" clId="{897D7F34-6400-4334-862C-EB9C676E3713}" dt="2024-09-09T07:44:40.852" v="3106" actId="1076"/>
          <ac:picMkLst>
            <pc:docMk/>
            <pc:sldMk cId="2617777788" sldId="299"/>
            <ac:picMk id="5" creationId="{5B8FF207-885D-A0AA-0AFA-878F76F17EF6}"/>
          </ac:picMkLst>
        </pc:picChg>
        <pc:picChg chg="del">
          <ac:chgData name="Patrick Jacob" userId="97dabbf521e30788" providerId="LiveId" clId="{897D7F34-6400-4334-862C-EB9C676E3713}" dt="2024-09-09T07:43:30.301" v="3068" actId="478"/>
          <ac:picMkLst>
            <pc:docMk/>
            <pc:sldMk cId="2617777788" sldId="299"/>
            <ac:picMk id="3074" creationId="{DCFCFF4B-A9E3-CE00-731E-0AE574F8F675}"/>
          </ac:picMkLst>
        </pc:picChg>
        <pc:picChg chg="del">
          <ac:chgData name="Patrick Jacob" userId="97dabbf521e30788" providerId="LiveId" clId="{897D7F34-6400-4334-862C-EB9C676E3713}" dt="2024-09-09T07:43:34.411" v="3070" actId="478"/>
          <ac:picMkLst>
            <pc:docMk/>
            <pc:sldMk cId="2617777788" sldId="299"/>
            <ac:picMk id="3076" creationId="{8A3F8E16-7666-B316-291C-7CDF329A9963}"/>
          </ac:picMkLst>
        </pc:picChg>
        <pc:picChg chg="del">
          <ac:chgData name="Patrick Jacob" userId="97dabbf521e30788" providerId="LiveId" clId="{897D7F34-6400-4334-862C-EB9C676E3713}" dt="2024-09-09T07:43:31.490" v="3069" actId="478"/>
          <ac:picMkLst>
            <pc:docMk/>
            <pc:sldMk cId="2617777788" sldId="299"/>
            <ac:picMk id="3078" creationId="{65E74612-DC8A-2A5D-6CFA-53BA605DD064}"/>
          </ac:picMkLst>
        </pc:picChg>
        <pc:cxnChg chg="del">
          <ac:chgData name="Patrick Jacob" userId="97dabbf521e30788" providerId="LiveId" clId="{897D7F34-6400-4334-862C-EB9C676E3713}" dt="2024-09-09T07:44:35.087" v="3104" actId="26606"/>
          <ac:cxnSpMkLst>
            <pc:docMk/>
            <pc:sldMk cId="2617777788" sldId="299"/>
            <ac:cxnSpMk id="3085" creationId="{249EDD1B-F94D-B4E6-ACAA-566B9A26FDE3}"/>
          </ac:cxnSpMkLst>
        </pc:cxnChg>
      </pc:sldChg>
      <pc:sldChg chg="delSp modSp new del mod">
        <pc:chgData name="Patrick Jacob" userId="97dabbf521e30788" providerId="LiveId" clId="{897D7F34-6400-4334-862C-EB9C676E3713}" dt="2024-09-09T08:15:55.968" v="3802" actId="47"/>
        <pc:sldMkLst>
          <pc:docMk/>
          <pc:sldMk cId="1722377696" sldId="300"/>
        </pc:sldMkLst>
        <pc:spChg chg="mod">
          <ac:chgData name="Patrick Jacob" userId="97dabbf521e30788" providerId="LiveId" clId="{897D7F34-6400-4334-862C-EB9C676E3713}" dt="2024-09-09T08:13:48.491" v="3626" actId="20577"/>
          <ac:spMkLst>
            <pc:docMk/>
            <pc:sldMk cId="1722377696" sldId="300"/>
            <ac:spMk id="2" creationId="{03A839D5-21D1-76B1-0880-ABE4F66CCCEC}"/>
          </ac:spMkLst>
        </pc:spChg>
        <pc:spChg chg="mod">
          <ac:chgData name="Patrick Jacob" userId="97dabbf521e30788" providerId="LiveId" clId="{897D7F34-6400-4334-862C-EB9C676E3713}" dt="2024-09-09T08:15:06.746" v="3796" actId="20577"/>
          <ac:spMkLst>
            <pc:docMk/>
            <pc:sldMk cId="1722377696" sldId="300"/>
            <ac:spMk id="3" creationId="{3B48D0E6-9353-CD50-8FEF-47E8245E402E}"/>
          </ac:spMkLst>
        </pc:spChg>
        <pc:spChg chg="del">
          <ac:chgData name="Patrick Jacob" userId="97dabbf521e30788" providerId="LiveId" clId="{897D7F34-6400-4334-862C-EB9C676E3713}" dt="2024-09-09T08:14:13.892" v="3700" actId="478"/>
          <ac:spMkLst>
            <pc:docMk/>
            <pc:sldMk cId="1722377696" sldId="300"/>
            <ac:spMk id="4" creationId="{02FB0B0F-21C4-3B5C-D667-D0A740484E2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enevatradeplatform.org/e-casebook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enevatradeplatform.org/e-caseboo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DC441-7B45-4D1B-9C07-A7A3658DC3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CC6F2A-0860-45FB-B84E-FF5D1A9DE7ED}">
      <dgm:prSet/>
      <dgm:spPr/>
      <dgm:t>
        <a:bodyPr/>
        <a:lstStyle/>
        <a:p>
          <a:r>
            <a:rPr lang="fr-FR"/>
            <a:t>Manuels :</a:t>
          </a:r>
          <a:endParaRPr lang="en-US"/>
        </a:p>
      </dgm:t>
    </dgm:pt>
    <dgm:pt modelId="{1D4AFAA5-3E02-4E2C-B86F-89DE8BDAA7A3}" type="parTrans" cxnId="{06250BC3-03E5-4BE6-A64D-825235B1FA03}">
      <dgm:prSet/>
      <dgm:spPr/>
      <dgm:t>
        <a:bodyPr/>
        <a:lstStyle/>
        <a:p>
          <a:endParaRPr lang="en-US"/>
        </a:p>
      </dgm:t>
    </dgm:pt>
    <dgm:pt modelId="{6E87D4C9-CF6D-4CE1-9325-A0AAD4887716}" type="sibTrans" cxnId="{06250BC3-03E5-4BE6-A64D-825235B1FA03}">
      <dgm:prSet/>
      <dgm:spPr/>
      <dgm:t>
        <a:bodyPr/>
        <a:lstStyle/>
        <a:p>
          <a:endParaRPr lang="en-US"/>
        </a:p>
      </dgm:t>
    </dgm:pt>
    <dgm:pt modelId="{D4473133-A07C-4E2C-8EB8-1F05505C5E2E}">
      <dgm:prSet/>
      <dgm:spPr/>
      <dgm:t>
        <a:bodyPr/>
        <a:lstStyle/>
        <a:p>
          <a:r>
            <a:rPr lang="fr-FR" dirty="0"/>
            <a:t>En langue française :</a:t>
          </a:r>
          <a:endParaRPr lang="en-US" dirty="0"/>
        </a:p>
      </dgm:t>
    </dgm:pt>
    <dgm:pt modelId="{EEC21BB3-015B-418E-A2AE-087BD1763D39}" type="parTrans" cxnId="{553C68D7-0A24-49D0-83E3-795FF739EAB7}">
      <dgm:prSet/>
      <dgm:spPr/>
      <dgm:t>
        <a:bodyPr/>
        <a:lstStyle/>
        <a:p>
          <a:endParaRPr lang="en-US"/>
        </a:p>
      </dgm:t>
    </dgm:pt>
    <dgm:pt modelId="{5FC456B4-3C12-4EBA-AEFB-89F3C5B00992}" type="sibTrans" cxnId="{553C68D7-0A24-49D0-83E3-795FF739EAB7}">
      <dgm:prSet/>
      <dgm:spPr/>
      <dgm:t>
        <a:bodyPr/>
        <a:lstStyle/>
        <a:p>
          <a:endParaRPr lang="en-US"/>
        </a:p>
      </dgm:t>
    </dgm:pt>
    <dgm:pt modelId="{74697221-05FD-4DCF-9C56-DAE7317DA0DB}">
      <dgm:prSet/>
      <dgm:spPr/>
      <dgm:t>
        <a:bodyPr/>
        <a:lstStyle/>
        <a:p>
          <a:r>
            <a:rPr lang="fr-FR" dirty="0"/>
            <a:t>Hervé Ascensio, </a:t>
          </a:r>
          <a:r>
            <a:rPr lang="fr-FR" i="1" dirty="0"/>
            <a:t>Droit international économique</a:t>
          </a:r>
          <a:r>
            <a:rPr lang="fr-FR" dirty="0"/>
            <a:t>, Paris, PUF, Thémis, 2</a:t>
          </a:r>
          <a:r>
            <a:rPr lang="fr-FR" baseline="30000" dirty="0"/>
            <a:t>e</a:t>
          </a:r>
          <a:r>
            <a:rPr lang="fr-FR" dirty="0"/>
            <a:t> édition, 2020</a:t>
          </a:r>
          <a:endParaRPr lang="en-US" dirty="0"/>
        </a:p>
      </dgm:t>
    </dgm:pt>
    <dgm:pt modelId="{78B577DA-79C0-42AC-8E9C-77C24BCDF0C3}" type="parTrans" cxnId="{530C35E2-8086-46C3-93E5-BE6CB52D6A0A}">
      <dgm:prSet/>
      <dgm:spPr/>
      <dgm:t>
        <a:bodyPr/>
        <a:lstStyle/>
        <a:p>
          <a:endParaRPr lang="en-US"/>
        </a:p>
      </dgm:t>
    </dgm:pt>
    <dgm:pt modelId="{06B08BEB-AE93-41E9-BC4C-3DEE05D48E44}" type="sibTrans" cxnId="{530C35E2-8086-46C3-93E5-BE6CB52D6A0A}">
      <dgm:prSet/>
      <dgm:spPr/>
      <dgm:t>
        <a:bodyPr/>
        <a:lstStyle/>
        <a:p>
          <a:endParaRPr lang="en-US"/>
        </a:p>
      </dgm:t>
    </dgm:pt>
    <dgm:pt modelId="{506B60CA-F882-4DA3-B3EF-EF4ACA1BEC38}">
      <dgm:prSet/>
      <dgm:spPr/>
      <dgm:t>
        <a:bodyPr/>
        <a:lstStyle/>
        <a:p>
          <a:r>
            <a:rPr lang="fr-FR" dirty="0"/>
            <a:t>En langue anglaise</a:t>
          </a:r>
          <a:endParaRPr lang="en-US" dirty="0"/>
        </a:p>
      </dgm:t>
    </dgm:pt>
    <dgm:pt modelId="{22517E8C-B2FE-454A-8B15-136535267F84}" type="parTrans" cxnId="{851D4B1B-42F1-46B2-A22D-0AB9CDFD53A4}">
      <dgm:prSet/>
      <dgm:spPr/>
      <dgm:t>
        <a:bodyPr/>
        <a:lstStyle/>
        <a:p>
          <a:endParaRPr lang="en-US"/>
        </a:p>
      </dgm:t>
    </dgm:pt>
    <dgm:pt modelId="{CB8283E6-CA89-4778-95D9-CF13B17FBE06}" type="sibTrans" cxnId="{851D4B1B-42F1-46B2-A22D-0AB9CDFD53A4}">
      <dgm:prSet/>
      <dgm:spPr/>
      <dgm:t>
        <a:bodyPr/>
        <a:lstStyle/>
        <a:p>
          <a:endParaRPr lang="en-US"/>
        </a:p>
      </dgm:t>
    </dgm:pt>
    <dgm:pt modelId="{BD4CAF30-FEF0-4772-A0BF-756956433C53}">
      <dgm:prSet/>
      <dgm:spPr/>
      <dgm:t>
        <a:bodyPr/>
        <a:lstStyle/>
        <a:p>
          <a:r>
            <a:rPr lang="en-US" dirty="0"/>
            <a:t>Matthias </a:t>
          </a:r>
          <a:r>
            <a:rPr lang="en-US" dirty="0" err="1"/>
            <a:t>Herdegen</a:t>
          </a:r>
          <a:r>
            <a:rPr lang="en-US" dirty="0"/>
            <a:t>, </a:t>
          </a:r>
          <a:r>
            <a:rPr lang="en-US" i="1" dirty="0"/>
            <a:t>Principles of International Economic Law</a:t>
          </a:r>
          <a:r>
            <a:rPr lang="en-US" dirty="0"/>
            <a:t>, Oxford, O.U.P., 2nd ed., 2016 </a:t>
          </a:r>
        </a:p>
      </dgm:t>
    </dgm:pt>
    <dgm:pt modelId="{AB72CC04-5A68-4402-99B6-16A340CEDB32}" type="parTrans" cxnId="{D41638B7-599F-472F-AD37-2316983C674D}">
      <dgm:prSet/>
      <dgm:spPr/>
      <dgm:t>
        <a:bodyPr/>
        <a:lstStyle/>
        <a:p>
          <a:endParaRPr lang="en-US"/>
        </a:p>
      </dgm:t>
    </dgm:pt>
    <dgm:pt modelId="{36C7F488-5C1B-4576-91A7-B612DC3D087D}" type="sibTrans" cxnId="{D41638B7-599F-472F-AD37-2316983C674D}">
      <dgm:prSet/>
      <dgm:spPr/>
      <dgm:t>
        <a:bodyPr/>
        <a:lstStyle/>
        <a:p>
          <a:endParaRPr lang="en-US"/>
        </a:p>
      </dgm:t>
    </dgm:pt>
    <dgm:pt modelId="{2C9D58B6-7825-4244-ACA2-55352CB07C2F}">
      <dgm:prSet/>
      <dgm:spPr/>
      <dgm:t>
        <a:bodyPr/>
        <a:lstStyle/>
        <a:p>
          <a:r>
            <a:rPr lang="fr-FR"/>
            <a:t>Encyclopédies et répertoires</a:t>
          </a:r>
          <a:endParaRPr lang="en-US"/>
        </a:p>
      </dgm:t>
    </dgm:pt>
    <dgm:pt modelId="{7E3C2E5D-FF2E-4E8F-BC33-7D886B3CC2A2}" type="parTrans" cxnId="{8BAD20D4-AFB7-4C11-B352-90658C2C8454}">
      <dgm:prSet/>
      <dgm:spPr/>
      <dgm:t>
        <a:bodyPr/>
        <a:lstStyle/>
        <a:p>
          <a:endParaRPr lang="en-US"/>
        </a:p>
      </dgm:t>
    </dgm:pt>
    <dgm:pt modelId="{A8F0F7A1-5A16-4C21-8813-BE31460183FA}" type="sibTrans" cxnId="{8BAD20D4-AFB7-4C11-B352-90658C2C8454}">
      <dgm:prSet/>
      <dgm:spPr/>
      <dgm:t>
        <a:bodyPr/>
        <a:lstStyle/>
        <a:p>
          <a:endParaRPr lang="en-US"/>
        </a:p>
      </dgm:t>
    </dgm:pt>
    <dgm:pt modelId="{E74F4D22-4C9E-462F-987C-EE4AC0666108}">
      <dgm:prSet/>
      <dgm:spPr/>
      <dgm:t>
        <a:bodyPr/>
        <a:lstStyle/>
        <a:p>
          <a:r>
            <a:rPr lang="fr-FR" i="1" dirty="0"/>
            <a:t>Dalloz Droit international</a:t>
          </a:r>
          <a:endParaRPr lang="en-US" dirty="0"/>
        </a:p>
      </dgm:t>
    </dgm:pt>
    <dgm:pt modelId="{11E89E64-3C5E-4DE9-8816-8B7142FBC1A2}" type="parTrans" cxnId="{B136601A-14DC-434B-AE1C-40AEE4DFED8C}">
      <dgm:prSet/>
      <dgm:spPr/>
      <dgm:t>
        <a:bodyPr/>
        <a:lstStyle/>
        <a:p>
          <a:endParaRPr lang="en-US"/>
        </a:p>
      </dgm:t>
    </dgm:pt>
    <dgm:pt modelId="{91A64319-A24F-48E8-8AD8-91056DB6DF38}" type="sibTrans" cxnId="{B136601A-14DC-434B-AE1C-40AEE4DFED8C}">
      <dgm:prSet/>
      <dgm:spPr/>
      <dgm:t>
        <a:bodyPr/>
        <a:lstStyle/>
        <a:p>
          <a:endParaRPr lang="en-US"/>
        </a:p>
      </dgm:t>
    </dgm:pt>
    <dgm:pt modelId="{09184B23-69FD-4426-BA22-AF002B27F684}">
      <dgm:prSet/>
      <dgm:spPr/>
      <dgm:t>
        <a:bodyPr/>
        <a:lstStyle/>
        <a:p>
          <a:r>
            <a:rPr lang="fr-FR" i="1" dirty="0"/>
            <a:t>Jurisclasseur droit international</a:t>
          </a:r>
          <a:endParaRPr lang="en-US" dirty="0"/>
        </a:p>
      </dgm:t>
    </dgm:pt>
    <dgm:pt modelId="{D1FA8EF0-2132-4E39-8734-C994ACA9F2A3}" type="parTrans" cxnId="{576A8526-92CD-4A1B-8E32-A292D490FC5B}">
      <dgm:prSet/>
      <dgm:spPr/>
      <dgm:t>
        <a:bodyPr/>
        <a:lstStyle/>
        <a:p>
          <a:endParaRPr lang="en-US"/>
        </a:p>
      </dgm:t>
    </dgm:pt>
    <dgm:pt modelId="{B5F0F7C0-9673-4EDE-852D-65BDBF99939A}" type="sibTrans" cxnId="{576A8526-92CD-4A1B-8E32-A292D490FC5B}">
      <dgm:prSet/>
      <dgm:spPr/>
      <dgm:t>
        <a:bodyPr/>
        <a:lstStyle/>
        <a:p>
          <a:endParaRPr lang="en-US"/>
        </a:p>
      </dgm:t>
    </dgm:pt>
    <dgm:pt modelId="{32894C8B-20E9-4019-A7FC-4F1FA261417E}">
      <dgm:prSet/>
      <dgm:spPr/>
      <dgm:t>
        <a:bodyPr/>
        <a:lstStyle/>
        <a:p>
          <a:r>
            <a:rPr lang="fr-FR"/>
            <a:t>Frauke Lachenmann, Rüdiger Wolfrum, </a:t>
          </a:r>
          <a:r>
            <a:rPr lang="fr-FR" i="1"/>
            <a:t>International Economic Law – The Max Planck Encyclopedia of Public International Law</a:t>
          </a:r>
          <a:r>
            <a:rPr lang="fr-FR"/>
            <a:t>, Oxford, O.U.P, 2015</a:t>
          </a:r>
          <a:endParaRPr lang="en-US"/>
        </a:p>
      </dgm:t>
    </dgm:pt>
    <dgm:pt modelId="{B0E37E0B-25CF-45CE-A782-CF89C19495F8}" type="parTrans" cxnId="{B9191B3E-5362-4FF4-A57B-1EFD91E97DE4}">
      <dgm:prSet/>
      <dgm:spPr/>
      <dgm:t>
        <a:bodyPr/>
        <a:lstStyle/>
        <a:p>
          <a:endParaRPr lang="en-US"/>
        </a:p>
      </dgm:t>
    </dgm:pt>
    <dgm:pt modelId="{3238EA42-3FC5-45ED-B65B-592DA9F1620A}" type="sibTrans" cxnId="{B9191B3E-5362-4FF4-A57B-1EFD91E97DE4}">
      <dgm:prSet/>
      <dgm:spPr/>
      <dgm:t>
        <a:bodyPr/>
        <a:lstStyle/>
        <a:p>
          <a:endParaRPr lang="en-US"/>
        </a:p>
      </dgm:t>
    </dgm:pt>
    <dgm:pt modelId="{4FDC37D7-1318-41DA-BADF-37A573CCDEF2}">
      <dgm:prSet/>
      <dgm:spPr/>
      <dgm:t>
        <a:bodyPr/>
        <a:lstStyle/>
        <a:p>
          <a:r>
            <a:rPr lang="fr-FR" dirty="0"/>
            <a:t>Dominique Carreau, Patrick Juillard, Régis Bismuth, Andrea </a:t>
          </a:r>
          <a:r>
            <a:rPr lang="fr-FR" dirty="0" err="1"/>
            <a:t>Hamman</a:t>
          </a:r>
          <a:r>
            <a:rPr lang="fr-FR" dirty="0"/>
            <a:t>, </a:t>
          </a:r>
          <a:r>
            <a:rPr lang="fr-FR" i="1" dirty="0"/>
            <a:t>Droit international économique</a:t>
          </a:r>
          <a:r>
            <a:rPr lang="fr-FR" dirty="0"/>
            <a:t>, Paris, Dalloz, 6</a:t>
          </a:r>
          <a:r>
            <a:rPr lang="fr-FR" baseline="30000" dirty="0"/>
            <a:t>e</a:t>
          </a:r>
          <a:r>
            <a:rPr lang="fr-FR" dirty="0"/>
            <a:t> édition, 2017</a:t>
          </a:r>
          <a:endParaRPr lang="en-US" dirty="0"/>
        </a:p>
      </dgm:t>
    </dgm:pt>
    <dgm:pt modelId="{29435436-0072-4917-BDEB-80BDDAC7ABB9}" type="parTrans" cxnId="{F5E08790-BFDB-46C9-98C0-B7649FC2DB0D}">
      <dgm:prSet/>
      <dgm:spPr/>
      <dgm:t>
        <a:bodyPr/>
        <a:lstStyle/>
        <a:p>
          <a:endParaRPr lang="en-GB"/>
        </a:p>
      </dgm:t>
    </dgm:pt>
    <dgm:pt modelId="{637A5024-2E7B-42E6-9240-6C9D7FE77265}" type="sibTrans" cxnId="{F5E08790-BFDB-46C9-98C0-B7649FC2DB0D}">
      <dgm:prSet/>
      <dgm:spPr/>
      <dgm:t>
        <a:bodyPr/>
        <a:lstStyle/>
        <a:p>
          <a:endParaRPr lang="en-US"/>
        </a:p>
      </dgm:t>
    </dgm:pt>
    <dgm:pt modelId="{2983AADF-F1AC-485F-B7BC-97091248F343}">
      <dgm:prSet/>
      <dgm:spPr/>
      <dgm:t>
        <a:bodyPr/>
        <a:lstStyle/>
        <a:p>
          <a:r>
            <a:rPr lang="en-US" dirty="0"/>
            <a:t>Florian </a:t>
          </a:r>
          <a:r>
            <a:rPr lang="en-US" dirty="0" err="1"/>
            <a:t>Couveihnes</a:t>
          </a:r>
          <a:r>
            <a:rPr lang="en-US" dirty="0"/>
            <a:t>-Matsumoto, Droit international </a:t>
          </a:r>
          <a:r>
            <a:rPr lang="en-US" dirty="0" err="1"/>
            <a:t>économique</a:t>
          </a:r>
          <a:r>
            <a:rPr lang="en-US" dirty="0"/>
            <a:t>, Paris, PUF, Droit </a:t>
          </a:r>
          <a:r>
            <a:rPr lang="en-US" dirty="0" err="1"/>
            <a:t>fondamental</a:t>
          </a:r>
          <a:r>
            <a:rPr lang="en-US" dirty="0"/>
            <a:t>, 2023</a:t>
          </a:r>
        </a:p>
      </dgm:t>
    </dgm:pt>
    <dgm:pt modelId="{013DBC56-2896-411E-B9AE-BA5506367953}" type="parTrans" cxnId="{B825F329-6323-407B-BF9B-A1F4534AAD46}">
      <dgm:prSet/>
      <dgm:spPr/>
      <dgm:t>
        <a:bodyPr/>
        <a:lstStyle/>
        <a:p>
          <a:endParaRPr lang="en-GB"/>
        </a:p>
      </dgm:t>
    </dgm:pt>
    <dgm:pt modelId="{5FDFCA4A-B66F-406C-834D-17F2237E0850}" type="sibTrans" cxnId="{B825F329-6323-407B-BF9B-A1F4534AAD46}">
      <dgm:prSet/>
      <dgm:spPr/>
      <dgm:t>
        <a:bodyPr/>
        <a:lstStyle/>
        <a:p>
          <a:endParaRPr lang="en-GB"/>
        </a:p>
      </dgm:t>
    </dgm:pt>
    <dgm:pt modelId="{4BAEAC8F-1874-425D-9197-CC640E0AA013}">
      <dgm:prSet/>
      <dgm:spPr/>
      <dgm:t>
        <a:bodyPr/>
        <a:lstStyle/>
        <a:p>
          <a:r>
            <a:rPr lang="en-US" dirty="0" err="1"/>
            <a:t>Abordant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partie</a:t>
          </a:r>
          <a:r>
            <a:rPr lang="en-US" dirty="0"/>
            <a:t> de la matière :</a:t>
          </a:r>
        </a:p>
      </dgm:t>
    </dgm:pt>
    <dgm:pt modelId="{79B9A106-B669-4E78-A094-0F40F81B0110}" type="parTrans" cxnId="{822331DC-34EB-465C-AFD1-573254D4E49B}">
      <dgm:prSet/>
      <dgm:spPr/>
      <dgm:t>
        <a:bodyPr/>
        <a:lstStyle/>
        <a:p>
          <a:endParaRPr lang="en-GB"/>
        </a:p>
      </dgm:t>
    </dgm:pt>
    <dgm:pt modelId="{859A6BC1-009F-462B-AC2F-34618E4E02DF}" type="sibTrans" cxnId="{822331DC-34EB-465C-AFD1-573254D4E49B}">
      <dgm:prSet/>
      <dgm:spPr/>
      <dgm:t>
        <a:bodyPr/>
        <a:lstStyle/>
        <a:p>
          <a:endParaRPr lang="en-GB"/>
        </a:p>
      </dgm:t>
    </dgm:pt>
    <dgm:pt modelId="{83FC2963-65D8-4C54-A72A-1438A9BFEDC6}">
      <dgm:prSet/>
      <dgm:spPr/>
      <dgm:t>
        <a:bodyPr/>
        <a:lstStyle/>
        <a:p>
          <a:r>
            <a:rPr lang="fr-FR" dirty="0"/>
            <a:t>Henry Gao, Jennifer Hillman, Nicolas </a:t>
          </a:r>
          <a:r>
            <a:rPr lang="fr-FR" dirty="0" err="1"/>
            <a:t>Lamp</a:t>
          </a:r>
          <a:r>
            <a:rPr lang="fr-FR" dirty="0"/>
            <a:t>, Joost Pauwelyn, </a:t>
          </a:r>
          <a:r>
            <a:rPr lang="fr-FR" i="1" dirty="0"/>
            <a:t>International Trade Law: a </a:t>
          </a:r>
          <a:r>
            <a:rPr lang="fr-FR" i="1" dirty="0" err="1"/>
            <a:t>Casebook</a:t>
          </a:r>
          <a:r>
            <a:rPr lang="fr-FR" i="1" dirty="0"/>
            <a:t> for a System in Crisis</a:t>
          </a:r>
          <a:r>
            <a:rPr lang="fr-FR" dirty="0"/>
            <a:t>, Geneva Trade Platform, 2023, </a:t>
          </a:r>
          <a:r>
            <a:rPr lang="fr-FR" dirty="0">
              <a:hlinkClick xmlns:r="http://schemas.openxmlformats.org/officeDocument/2006/relationships" r:id="rId1"/>
            </a:rPr>
            <a:t>accès libre en ligne</a:t>
          </a:r>
          <a:endParaRPr lang="en-US" dirty="0"/>
        </a:p>
      </dgm:t>
    </dgm:pt>
    <dgm:pt modelId="{33F22050-5E8A-430D-9ECF-A59276CFBB6A}" type="parTrans" cxnId="{C715E042-5512-4BE6-BADC-3525D324E12C}">
      <dgm:prSet/>
      <dgm:spPr/>
      <dgm:t>
        <a:bodyPr/>
        <a:lstStyle/>
        <a:p>
          <a:endParaRPr lang="en-GB"/>
        </a:p>
      </dgm:t>
    </dgm:pt>
    <dgm:pt modelId="{35DC19AD-596D-421F-81F3-C12DDFDA852B}" type="sibTrans" cxnId="{C715E042-5512-4BE6-BADC-3525D324E12C}">
      <dgm:prSet/>
      <dgm:spPr/>
      <dgm:t>
        <a:bodyPr/>
        <a:lstStyle/>
        <a:p>
          <a:endParaRPr lang="en-GB"/>
        </a:p>
      </dgm:t>
    </dgm:pt>
    <dgm:pt modelId="{EE9BDAA2-DDB6-4D02-8B56-4F2CE5971524}" type="pres">
      <dgm:prSet presAssocID="{EF1DC441-7B45-4D1B-9C07-A7A3658DC30B}" presName="linear" presStyleCnt="0">
        <dgm:presLayoutVars>
          <dgm:animLvl val="lvl"/>
          <dgm:resizeHandles val="exact"/>
        </dgm:presLayoutVars>
      </dgm:prSet>
      <dgm:spPr/>
    </dgm:pt>
    <dgm:pt modelId="{30FD6E39-86A0-49CD-922E-38F9FA84B5F0}" type="pres">
      <dgm:prSet presAssocID="{D1CC6F2A-0860-45FB-B84E-FF5D1A9DE7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2E0DFC-BE0D-4DA3-9572-9311124DAEE2}" type="pres">
      <dgm:prSet presAssocID="{D1CC6F2A-0860-45FB-B84E-FF5D1A9DE7ED}" presName="childText" presStyleLbl="revTx" presStyleIdx="0" presStyleCnt="2">
        <dgm:presLayoutVars>
          <dgm:bulletEnabled val="1"/>
        </dgm:presLayoutVars>
      </dgm:prSet>
      <dgm:spPr/>
    </dgm:pt>
    <dgm:pt modelId="{6DB54D4D-936B-4BF7-A881-1D2F8182D54C}" type="pres">
      <dgm:prSet presAssocID="{2C9D58B6-7825-4244-ACA2-55352CB07C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15864D-08DA-4680-8739-8AC79A35D1F0}" type="pres">
      <dgm:prSet presAssocID="{2C9D58B6-7825-4244-ACA2-55352CB07C2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A759B0D-5A30-4D4E-87E6-78663C181B5E}" type="presOf" srcId="{4FDC37D7-1318-41DA-BADF-37A573CCDEF2}" destId="{672E0DFC-BE0D-4DA3-9572-9311124DAEE2}" srcOrd="0" destOrd="3" presId="urn:microsoft.com/office/officeart/2005/8/layout/vList2"/>
    <dgm:cxn modelId="{C9DC8015-86E7-4C28-A700-36E9801D8D0B}" type="presOf" srcId="{506B60CA-F882-4DA3-B3EF-EF4ACA1BEC38}" destId="{672E0DFC-BE0D-4DA3-9572-9311124DAEE2}" srcOrd="0" destOrd="4" presId="urn:microsoft.com/office/officeart/2005/8/layout/vList2"/>
    <dgm:cxn modelId="{B136601A-14DC-434B-AE1C-40AEE4DFED8C}" srcId="{2C9D58B6-7825-4244-ACA2-55352CB07C2F}" destId="{E74F4D22-4C9E-462F-987C-EE4AC0666108}" srcOrd="0" destOrd="0" parTransId="{11E89E64-3C5E-4DE9-8816-8B7142FBC1A2}" sibTransId="{91A64319-A24F-48E8-8AD8-91056DB6DF38}"/>
    <dgm:cxn modelId="{851D4B1B-42F1-46B2-A22D-0AB9CDFD53A4}" srcId="{D1CC6F2A-0860-45FB-B84E-FF5D1A9DE7ED}" destId="{506B60CA-F882-4DA3-B3EF-EF4ACA1BEC38}" srcOrd="1" destOrd="0" parTransId="{22517E8C-B2FE-454A-8B15-136535267F84}" sibTransId="{CB8283E6-CA89-4778-95D9-CF13B17FBE06}"/>
    <dgm:cxn modelId="{576A8526-92CD-4A1B-8E32-A292D490FC5B}" srcId="{2C9D58B6-7825-4244-ACA2-55352CB07C2F}" destId="{09184B23-69FD-4426-BA22-AF002B27F684}" srcOrd="1" destOrd="0" parTransId="{D1FA8EF0-2132-4E39-8734-C994ACA9F2A3}" sibTransId="{B5F0F7C0-9673-4EDE-852D-65BDBF99939A}"/>
    <dgm:cxn modelId="{B825F329-6323-407B-BF9B-A1F4534AAD46}" srcId="{D4473133-A07C-4E2C-8EB8-1F05505C5E2E}" destId="{2983AADF-F1AC-485F-B7BC-97091248F343}" srcOrd="1" destOrd="0" parTransId="{013DBC56-2896-411E-B9AE-BA5506367953}" sibTransId="{5FDFCA4A-B66F-406C-834D-17F2237E0850}"/>
    <dgm:cxn modelId="{B6EF042E-E1A7-46B0-B085-965057E80867}" type="presOf" srcId="{74697221-05FD-4DCF-9C56-DAE7317DA0DB}" destId="{672E0DFC-BE0D-4DA3-9572-9311124DAEE2}" srcOrd="0" destOrd="1" presId="urn:microsoft.com/office/officeart/2005/8/layout/vList2"/>
    <dgm:cxn modelId="{B9191B3E-5362-4FF4-A57B-1EFD91E97DE4}" srcId="{2C9D58B6-7825-4244-ACA2-55352CB07C2F}" destId="{32894C8B-20E9-4019-A7FC-4F1FA261417E}" srcOrd="2" destOrd="0" parTransId="{B0E37E0B-25CF-45CE-A782-CF89C19495F8}" sibTransId="{3238EA42-3FC5-45ED-B65B-592DA9F1620A}"/>
    <dgm:cxn modelId="{1468D960-D519-45D5-B2A8-08CF6EB6AD7E}" type="presOf" srcId="{D1CC6F2A-0860-45FB-B84E-FF5D1A9DE7ED}" destId="{30FD6E39-86A0-49CD-922E-38F9FA84B5F0}" srcOrd="0" destOrd="0" presId="urn:microsoft.com/office/officeart/2005/8/layout/vList2"/>
    <dgm:cxn modelId="{28FC9362-3E12-4321-8E61-BD0F9BF1CC88}" type="presOf" srcId="{2983AADF-F1AC-485F-B7BC-97091248F343}" destId="{672E0DFC-BE0D-4DA3-9572-9311124DAEE2}" srcOrd="0" destOrd="2" presId="urn:microsoft.com/office/officeart/2005/8/layout/vList2"/>
    <dgm:cxn modelId="{C715E042-5512-4BE6-BADC-3525D324E12C}" srcId="{4BAEAC8F-1874-425D-9197-CC640E0AA013}" destId="{83FC2963-65D8-4C54-A72A-1438A9BFEDC6}" srcOrd="0" destOrd="0" parTransId="{33F22050-5E8A-430D-9ECF-A59276CFBB6A}" sibTransId="{35DC19AD-596D-421F-81F3-C12DDFDA852B}"/>
    <dgm:cxn modelId="{FAD56D47-A66E-49D1-838F-B3AD6EF918C3}" type="presOf" srcId="{09184B23-69FD-4426-BA22-AF002B27F684}" destId="{1015864D-08DA-4680-8739-8AC79A35D1F0}" srcOrd="0" destOrd="1" presId="urn:microsoft.com/office/officeart/2005/8/layout/vList2"/>
    <dgm:cxn modelId="{7799A149-1735-4138-AFE9-E8420FBE3F2A}" type="presOf" srcId="{BD4CAF30-FEF0-4772-A0BF-756956433C53}" destId="{672E0DFC-BE0D-4DA3-9572-9311124DAEE2}" srcOrd="0" destOrd="5" presId="urn:microsoft.com/office/officeart/2005/8/layout/vList2"/>
    <dgm:cxn modelId="{24E74B4A-5575-421A-815C-853ED9CCEB4C}" type="presOf" srcId="{EF1DC441-7B45-4D1B-9C07-A7A3658DC30B}" destId="{EE9BDAA2-DDB6-4D02-8B56-4F2CE5971524}" srcOrd="0" destOrd="0" presId="urn:microsoft.com/office/officeart/2005/8/layout/vList2"/>
    <dgm:cxn modelId="{4AF88755-325D-4241-AFE9-5D3C82F9B044}" type="presOf" srcId="{E74F4D22-4C9E-462F-987C-EE4AC0666108}" destId="{1015864D-08DA-4680-8739-8AC79A35D1F0}" srcOrd="0" destOrd="0" presId="urn:microsoft.com/office/officeart/2005/8/layout/vList2"/>
    <dgm:cxn modelId="{39E10A57-8777-4304-9959-15F43D1E4F61}" type="presOf" srcId="{32894C8B-20E9-4019-A7FC-4F1FA261417E}" destId="{1015864D-08DA-4680-8739-8AC79A35D1F0}" srcOrd="0" destOrd="2" presId="urn:microsoft.com/office/officeart/2005/8/layout/vList2"/>
    <dgm:cxn modelId="{0BB2AC59-BADF-419C-8BC6-85574E42E700}" type="presOf" srcId="{83FC2963-65D8-4C54-A72A-1438A9BFEDC6}" destId="{672E0DFC-BE0D-4DA3-9572-9311124DAEE2}" srcOrd="0" destOrd="7" presId="urn:microsoft.com/office/officeart/2005/8/layout/vList2"/>
    <dgm:cxn modelId="{F5E08790-BFDB-46C9-98C0-B7649FC2DB0D}" srcId="{D4473133-A07C-4E2C-8EB8-1F05505C5E2E}" destId="{4FDC37D7-1318-41DA-BADF-37A573CCDEF2}" srcOrd="2" destOrd="0" parTransId="{29435436-0072-4917-BDEB-80BDDAC7ABB9}" sibTransId="{637A5024-2E7B-42E6-9240-6C9D7FE77265}"/>
    <dgm:cxn modelId="{D41638B7-599F-472F-AD37-2316983C674D}" srcId="{506B60CA-F882-4DA3-B3EF-EF4ACA1BEC38}" destId="{BD4CAF30-FEF0-4772-A0BF-756956433C53}" srcOrd="0" destOrd="0" parTransId="{AB72CC04-5A68-4402-99B6-16A340CEDB32}" sibTransId="{36C7F488-5C1B-4576-91A7-B612DC3D087D}"/>
    <dgm:cxn modelId="{DE0770BE-B744-49F6-8466-42888FB53E98}" type="presOf" srcId="{2C9D58B6-7825-4244-ACA2-55352CB07C2F}" destId="{6DB54D4D-936B-4BF7-A881-1D2F8182D54C}" srcOrd="0" destOrd="0" presId="urn:microsoft.com/office/officeart/2005/8/layout/vList2"/>
    <dgm:cxn modelId="{7D18ACC0-612C-496E-BC6D-DFCD139FA7E3}" type="presOf" srcId="{D4473133-A07C-4E2C-8EB8-1F05505C5E2E}" destId="{672E0DFC-BE0D-4DA3-9572-9311124DAEE2}" srcOrd="0" destOrd="0" presId="urn:microsoft.com/office/officeart/2005/8/layout/vList2"/>
    <dgm:cxn modelId="{06250BC3-03E5-4BE6-A64D-825235B1FA03}" srcId="{EF1DC441-7B45-4D1B-9C07-A7A3658DC30B}" destId="{D1CC6F2A-0860-45FB-B84E-FF5D1A9DE7ED}" srcOrd="0" destOrd="0" parTransId="{1D4AFAA5-3E02-4E2C-B86F-89DE8BDAA7A3}" sibTransId="{6E87D4C9-CF6D-4CE1-9325-A0AAD4887716}"/>
    <dgm:cxn modelId="{8BAD20D4-AFB7-4C11-B352-90658C2C8454}" srcId="{EF1DC441-7B45-4D1B-9C07-A7A3658DC30B}" destId="{2C9D58B6-7825-4244-ACA2-55352CB07C2F}" srcOrd="1" destOrd="0" parTransId="{7E3C2E5D-FF2E-4E8F-BC33-7D886B3CC2A2}" sibTransId="{A8F0F7A1-5A16-4C21-8813-BE31460183FA}"/>
    <dgm:cxn modelId="{553C68D7-0A24-49D0-83E3-795FF739EAB7}" srcId="{D1CC6F2A-0860-45FB-B84E-FF5D1A9DE7ED}" destId="{D4473133-A07C-4E2C-8EB8-1F05505C5E2E}" srcOrd="0" destOrd="0" parTransId="{EEC21BB3-015B-418E-A2AE-087BD1763D39}" sibTransId="{5FC456B4-3C12-4EBA-AEFB-89F3C5B00992}"/>
    <dgm:cxn modelId="{822331DC-34EB-465C-AFD1-573254D4E49B}" srcId="{D1CC6F2A-0860-45FB-B84E-FF5D1A9DE7ED}" destId="{4BAEAC8F-1874-425D-9197-CC640E0AA013}" srcOrd="2" destOrd="0" parTransId="{79B9A106-B669-4E78-A094-0F40F81B0110}" sibTransId="{859A6BC1-009F-462B-AC2F-34618E4E02DF}"/>
    <dgm:cxn modelId="{530C35E2-8086-46C3-93E5-BE6CB52D6A0A}" srcId="{D4473133-A07C-4E2C-8EB8-1F05505C5E2E}" destId="{74697221-05FD-4DCF-9C56-DAE7317DA0DB}" srcOrd="0" destOrd="0" parTransId="{78B577DA-79C0-42AC-8E9C-77C24BCDF0C3}" sibTransId="{06B08BEB-AE93-41E9-BC4C-3DEE05D48E44}"/>
    <dgm:cxn modelId="{6ECE26F7-B5E1-4346-BF2B-949A6E6370B8}" type="presOf" srcId="{4BAEAC8F-1874-425D-9197-CC640E0AA013}" destId="{672E0DFC-BE0D-4DA3-9572-9311124DAEE2}" srcOrd="0" destOrd="6" presId="urn:microsoft.com/office/officeart/2005/8/layout/vList2"/>
    <dgm:cxn modelId="{0242D4E5-2BE5-4F67-92E0-85EA995B6D58}" type="presParOf" srcId="{EE9BDAA2-DDB6-4D02-8B56-4F2CE5971524}" destId="{30FD6E39-86A0-49CD-922E-38F9FA84B5F0}" srcOrd="0" destOrd="0" presId="urn:microsoft.com/office/officeart/2005/8/layout/vList2"/>
    <dgm:cxn modelId="{9BBF540E-698D-40F2-BDB9-E47BB359C00E}" type="presParOf" srcId="{EE9BDAA2-DDB6-4D02-8B56-4F2CE5971524}" destId="{672E0DFC-BE0D-4DA3-9572-9311124DAEE2}" srcOrd="1" destOrd="0" presId="urn:microsoft.com/office/officeart/2005/8/layout/vList2"/>
    <dgm:cxn modelId="{5AE0AEAA-91BE-40D8-A87B-C2C90FC1AC63}" type="presParOf" srcId="{EE9BDAA2-DDB6-4D02-8B56-4F2CE5971524}" destId="{6DB54D4D-936B-4BF7-A881-1D2F8182D54C}" srcOrd="2" destOrd="0" presId="urn:microsoft.com/office/officeart/2005/8/layout/vList2"/>
    <dgm:cxn modelId="{5B78AB70-B63F-4884-BD2C-98EC910448EE}" type="presParOf" srcId="{EE9BDAA2-DDB6-4D02-8B56-4F2CE5971524}" destId="{1015864D-08DA-4680-8739-8AC79A35D1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AFFC1-720C-4A7B-ABD3-2CE4AE7E648C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353217-AC3A-4E83-9C1B-C6D4D92E7746}">
      <dgm:prSet/>
      <dgm:spPr/>
      <dgm:t>
        <a:bodyPr/>
        <a:lstStyle/>
        <a:p>
          <a:r>
            <a:rPr lang="fr-FR" dirty="0"/>
            <a:t>I</a:t>
          </a:r>
          <a:r>
            <a:rPr lang="en-GB" dirty="0"/>
            <a:t>. Manifestations</a:t>
          </a:r>
          <a:endParaRPr lang="en-US" dirty="0"/>
        </a:p>
      </dgm:t>
    </dgm:pt>
    <dgm:pt modelId="{706C1968-B00D-4783-9DD6-48C07DF0EC8D}" type="parTrans" cxnId="{893F5CB8-9242-4AA7-8098-94A922E79342}">
      <dgm:prSet/>
      <dgm:spPr/>
      <dgm:t>
        <a:bodyPr/>
        <a:lstStyle/>
        <a:p>
          <a:endParaRPr lang="en-US"/>
        </a:p>
      </dgm:t>
    </dgm:pt>
    <dgm:pt modelId="{8D9FE4B9-10DA-4718-BFCD-85F013879A3B}" type="sibTrans" cxnId="{893F5CB8-9242-4AA7-8098-94A922E79342}">
      <dgm:prSet/>
      <dgm:spPr/>
      <dgm:t>
        <a:bodyPr/>
        <a:lstStyle/>
        <a:p>
          <a:endParaRPr lang="en-US"/>
        </a:p>
      </dgm:t>
    </dgm:pt>
    <dgm:pt modelId="{E2C4D42B-A7C1-41EC-83D9-03BD2863A16D}">
      <dgm:prSet/>
      <dgm:spPr/>
      <dgm:t>
        <a:bodyPr/>
        <a:lstStyle/>
        <a:p>
          <a:r>
            <a:rPr lang="en-GB" dirty="0"/>
            <a:t>II. </a:t>
          </a:r>
          <a:r>
            <a:rPr lang="en-GB" dirty="0" err="1"/>
            <a:t>Délimitations</a:t>
          </a:r>
          <a:endParaRPr lang="en-US" dirty="0"/>
        </a:p>
      </dgm:t>
    </dgm:pt>
    <dgm:pt modelId="{6E46447C-6D0A-4D75-AA97-36BD99C78CF2}" type="parTrans" cxnId="{2C91FAB5-978E-4AAE-8D54-F2CA344B7236}">
      <dgm:prSet/>
      <dgm:spPr/>
      <dgm:t>
        <a:bodyPr/>
        <a:lstStyle/>
        <a:p>
          <a:endParaRPr lang="en-US"/>
        </a:p>
      </dgm:t>
    </dgm:pt>
    <dgm:pt modelId="{371569FB-AC6E-4020-A1EC-9D41D0212B98}" type="sibTrans" cxnId="{2C91FAB5-978E-4AAE-8D54-F2CA344B7236}">
      <dgm:prSet/>
      <dgm:spPr/>
      <dgm:t>
        <a:bodyPr/>
        <a:lstStyle/>
        <a:p>
          <a:endParaRPr lang="en-US"/>
        </a:p>
      </dgm:t>
    </dgm:pt>
    <dgm:pt modelId="{063707B8-46AB-4BD4-82E2-4C98A2615336}">
      <dgm:prSet/>
      <dgm:spPr/>
      <dgm:t>
        <a:bodyPr/>
        <a:lstStyle/>
        <a:p>
          <a:r>
            <a:rPr lang="en-GB"/>
            <a:t>III. Enjeux</a:t>
          </a:r>
          <a:endParaRPr lang="en-US"/>
        </a:p>
      </dgm:t>
    </dgm:pt>
    <dgm:pt modelId="{56221665-8329-46F2-9614-AE8A2CA31F0F}" type="parTrans" cxnId="{7F3195A3-8F80-4C20-8115-948467C352CA}">
      <dgm:prSet/>
      <dgm:spPr/>
      <dgm:t>
        <a:bodyPr/>
        <a:lstStyle/>
        <a:p>
          <a:endParaRPr lang="en-US"/>
        </a:p>
      </dgm:t>
    </dgm:pt>
    <dgm:pt modelId="{4FFAA49E-DB13-483E-9418-2799D10E7B30}" type="sibTrans" cxnId="{7F3195A3-8F80-4C20-8115-948467C352CA}">
      <dgm:prSet/>
      <dgm:spPr/>
      <dgm:t>
        <a:bodyPr/>
        <a:lstStyle/>
        <a:p>
          <a:endParaRPr lang="en-US"/>
        </a:p>
      </dgm:t>
    </dgm:pt>
    <dgm:pt modelId="{60A8018F-8713-4651-A801-46B46346FB05}" type="pres">
      <dgm:prSet presAssocID="{BADAFFC1-720C-4A7B-ABD3-2CE4AE7E648C}" presName="linear" presStyleCnt="0">
        <dgm:presLayoutVars>
          <dgm:dir/>
          <dgm:animLvl val="lvl"/>
          <dgm:resizeHandles val="exact"/>
        </dgm:presLayoutVars>
      </dgm:prSet>
      <dgm:spPr/>
    </dgm:pt>
    <dgm:pt modelId="{29A50FF9-FAD7-4C39-A224-5253F3F8EDE4}" type="pres">
      <dgm:prSet presAssocID="{E2353217-AC3A-4E83-9C1B-C6D4D92E7746}" presName="parentLin" presStyleCnt="0"/>
      <dgm:spPr/>
    </dgm:pt>
    <dgm:pt modelId="{B910332F-E471-470C-974A-2384B147176C}" type="pres">
      <dgm:prSet presAssocID="{E2353217-AC3A-4E83-9C1B-C6D4D92E7746}" presName="parentLeftMargin" presStyleLbl="node1" presStyleIdx="0" presStyleCnt="3"/>
      <dgm:spPr/>
    </dgm:pt>
    <dgm:pt modelId="{E67B59B1-A22C-402E-B907-ED5056BC4E3A}" type="pres">
      <dgm:prSet presAssocID="{E2353217-AC3A-4E83-9C1B-C6D4D92E77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3F167C-DA3C-4582-BAF2-FEE57EB5C74A}" type="pres">
      <dgm:prSet presAssocID="{E2353217-AC3A-4E83-9C1B-C6D4D92E7746}" presName="negativeSpace" presStyleCnt="0"/>
      <dgm:spPr/>
    </dgm:pt>
    <dgm:pt modelId="{85271EE2-D0B0-4E48-B38F-D41DDEF3A752}" type="pres">
      <dgm:prSet presAssocID="{E2353217-AC3A-4E83-9C1B-C6D4D92E7746}" presName="childText" presStyleLbl="conFgAcc1" presStyleIdx="0" presStyleCnt="3">
        <dgm:presLayoutVars>
          <dgm:bulletEnabled val="1"/>
        </dgm:presLayoutVars>
      </dgm:prSet>
      <dgm:spPr/>
    </dgm:pt>
    <dgm:pt modelId="{BCF938DE-ED80-4051-B2E9-CE3DD8DAF526}" type="pres">
      <dgm:prSet presAssocID="{8D9FE4B9-10DA-4718-BFCD-85F013879A3B}" presName="spaceBetweenRectangles" presStyleCnt="0"/>
      <dgm:spPr/>
    </dgm:pt>
    <dgm:pt modelId="{1E845A9D-233F-4E00-985F-606EEFEF0907}" type="pres">
      <dgm:prSet presAssocID="{E2C4D42B-A7C1-41EC-83D9-03BD2863A16D}" presName="parentLin" presStyleCnt="0"/>
      <dgm:spPr/>
    </dgm:pt>
    <dgm:pt modelId="{632BE78B-C399-4905-8241-478A09F6000C}" type="pres">
      <dgm:prSet presAssocID="{E2C4D42B-A7C1-41EC-83D9-03BD2863A16D}" presName="parentLeftMargin" presStyleLbl="node1" presStyleIdx="0" presStyleCnt="3"/>
      <dgm:spPr/>
    </dgm:pt>
    <dgm:pt modelId="{84B7F762-6054-4DB6-B6DB-3483DC066F94}" type="pres">
      <dgm:prSet presAssocID="{E2C4D42B-A7C1-41EC-83D9-03BD2863A1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E2F409-427F-4225-9F7E-3D941C63E5A6}" type="pres">
      <dgm:prSet presAssocID="{E2C4D42B-A7C1-41EC-83D9-03BD2863A16D}" presName="negativeSpace" presStyleCnt="0"/>
      <dgm:spPr/>
    </dgm:pt>
    <dgm:pt modelId="{3314A965-13DE-44E2-9BE9-664FB916872A}" type="pres">
      <dgm:prSet presAssocID="{E2C4D42B-A7C1-41EC-83D9-03BD2863A16D}" presName="childText" presStyleLbl="conFgAcc1" presStyleIdx="1" presStyleCnt="3">
        <dgm:presLayoutVars>
          <dgm:bulletEnabled val="1"/>
        </dgm:presLayoutVars>
      </dgm:prSet>
      <dgm:spPr/>
    </dgm:pt>
    <dgm:pt modelId="{4B28DE9C-85AC-467E-9722-0429BC1D9BEE}" type="pres">
      <dgm:prSet presAssocID="{371569FB-AC6E-4020-A1EC-9D41D0212B98}" presName="spaceBetweenRectangles" presStyleCnt="0"/>
      <dgm:spPr/>
    </dgm:pt>
    <dgm:pt modelId="{CA6BEF81-0589-46EE-BB29-6C38195B43D2}" type="pres">
      <dgm:prSet presAssocID="{063707B8-46AB-4BD4-82E2-4C98A2615336}" presName="parentLin" presStyleCnt="0"/>
      <dgm:spPr/>
    </dgm:pt>
    <dgm:pt modelId="{F1F94EFF-92A7-4BFF-A3EC-0DA8B04B8334}" type="pres">
      <dgm:prSet presAssocID="{063707B8-46AB-4BD4-82E2-4C98A2615336}" presName="parentLeftMargin" presStyleLbl="node1" presStyleIdx="1" presStyleCnt="3"/>
      <dgm:spPr/>
    </dgm:pt>
    <dgm:pt modelId="{2BB78EB1-358D-40A0-9F49-C136737A2C9E}" type="pres">
      <dgm:prSet presAssocID="{063707B8-46AB-4BD4-82E2-4C98A26153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EF1415-AF92-4791-B406-9E7BFE4FB6DC}" type="pres">
      <dgm:prSet presAssocID="{063707B8-46AB-4BD4-82E2-4C98A2615336}" presName="negativeSpace" presStyleCnt="0"/>
      <dgm:spPr/>
    </dgm:pt>
    <dgm:pt modelId="{2E993975-E231-4ADC-AF11-B8FF5F9210F1}" type="pres">
      <dgm:prSet presAssocID="{063707B8-46AB-4BD4-82E2-4C98A26153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4B4D34-3D0E-4F3D-A2BE-7F14F5A23461}" type="presOf" srcId="{BADAFFC1-720C-4A7B-ABD3-2CE4AE7E648C}" destId="{60A8018F-8713-4651-A801-46B46346FB05}" srcOrd="0" destOrd="0" presId="urn:microsoft.com/office/officeart/2005/8/layout/list1"/>
    <dgm:cxn modelId="{E56B196B-4360-4A43-8B98-D6127668267C}" type="presOf" srcId="{063707B8-46AB-4BD4-82E2-4C98A2615336}" destId="{F1F94EFF-92A7-4BFF-A3EC-0DA8B04B8334}" srcOrd="0" destOrd="0" presId="urn:microsoft.com/office/officeart/2005/8/layout/list1"/>
    <dgm:cxn modelId="{86528A82-9714-491E-9A17-BBB93AAA1661}" type="presOf" srcId="{063707B8-46AB-4BD4-82E2-4C98A2615336}" destId="{2BB78EB1-358D-40A0-9F49-C136737A2C9E}" srcOrd="1" destOrd="0" presId="urn:microsoft.com/office/officeart/2005/8/layout/list1"/>
    <dgm:cxn modelId="{7F3195A3-8F80-4C20-8115-948467C352CA}" srcId="{BADAFFC1-720C-4A7B-ABD3-2CE4AE7E648C}" destId="{063707B8-46AB-4BD4-82E2-4C98A2615336}" srcOrd="2" destOrd="0" parTransId="{56221665-8329-46F2-9614-AE8A2CA31F0F}" sibTransId="{4FFAA49E-DB13-483E-9418-2799D10E7B30}"/>
    <dgm:cxn modelId="{B72B0DB4-C720-424E-A36B-52D771933B92}" type="presOf" srcId="{E2353217-AC3A-4E83-9C1B-C6D4D92E7746}" destId="{E67B59B1-A22C-402E-B907-ED5056BC4E3A}" srcOrd="1" destOrd="0" presId="urn:microsoft.com/office/officeart/2005/8/layout/list1"/>
    <dgm:cxn modelId="{2C91FAB5-978E-4AAE-8D54-F2CA344B7236}" srcId="{BADAFFC1-720C-4A7B-ABD3-2CE4AE7E648C}" destId="{E2C4D42B-A7C1-41EC-83D9-03BD2863A16D}" srcOrd="1" destOrd="0" parTransId="{6E46447C-6D0A-4D75-AA97-36BD99C78CF2}" sibTransId="{371569FB-AC6E-4020-A1EC-9D41D0212B98}"/>
    <dgm:cxn modelId="{893F5CB8-9242-4AA7-8098-94A922E79342}" srcId="{BADAFFC1-720C-4A7B-ABD3-2CE4AE7E648C}" destId="{E2353217-AC3A-4E83-9C1B-C6D4D92E7746}" srcOrd="0" destOrd="0" parTransId="{706C1968-B00D-4783-9DD6-48C07DF0EC8D}" sibTransId="{8D9FE4B9-10DA-4718-BFCD-85F013879A3B}"/>
    <dgm:cxn modelId="{97856AC8-8AD4-47D5-895F-49E7EBF548FA}" type="presOf" srcId="{E2C4D42B-A7C1-41EC-83D9-03BD2863A16D}" destId="{84B7F762-6054-4DB6-B6DB-3483DC066F94}" srcOrd="1" destOrd="0" presId="urn:microsoft.com/office/officeart/2005/8/layout/list1"/>
    <dgm:cxn modelId="{B88902D2-64BE-4469-AD1F-F39977E51A65}" type="presOf" srcId="{E2C4D42B-A7C1-41EC-83D9-03BD2863A16D}" destId="{632BE78B-C399-4905-8241-478A09F6000C}" srcOrd="0" destOrd="0" presId="urn:microsoft.com/office/officeart/2005/8/layout/list1"/>
    <dgm:cxn modelId="{2B92BDDB-966A-4E8A-B726-31BD97CBFA72}" type="presOf" srcId="{E2353217-AC3A-4E83-9C1B-C6D4D92E7746}" destId="{B910332F-E471-470C-974A-2384B147176C}" srcOrd="0" destOrd="0" presId="urn:microsoft.com/office/officeart/2005/8/layout/list1"/>
    <dgm:cxn modelId="{7A12E548-44BC-4D12-BCEE-FD4E5B4C68BB}" type="presParOf" srcId="{60A8018F-8713-4651-A801-46B46346FB05}" destId="{29A50FF9-FAD7-4C39-A224-5253F3F8EDE4}" srcOrd="0" destOrd="0" presId="urn:microsoft.com/office/officeart/2005/8/layout/list1"/>
    <dgm:cxn modelId="{1588F39E-1146-4E22-8C82-0E3A52B7B8F2}" type="presParOf" srcId="{29A50FF9-FAD7-4C39-A224-5253F3F8EDE4}" destId="{B910332F-E471-470C-974A-2384B147176C}" srcOrd="0" destOrd="0" presId="urn:microsoft.com/office/officeart/2005/8/layout/list1"/>
    <dgm:cxn modelId="{6072DB7E-6467-47D1-A3F0-77CC432D5BA1}" type="presParOf" srcId="{29A50FF9-FAD7-4C39-A224-5253F3F8EDE4}" destId="{E67B59B1-A22C-402E-B907-ED5056BC4E3A}" srcOrd="1" destOrd="0" presId="urn:microsoft.com/office/officeart/2005/8/layout/list1"/>
    <dgm:cxn modelId="{50875CF1-899E-445A-B8C6-D20D054C5E35}" type="presParOf" srcId="{60A8018F-8713-4651-A801-46B46346FB05}" destId="{FA3F167C-DA3C-4582-BAF2-FEE57EB5C74A}" srcOrd="1" destOrd="0" presId="urn:microsoft.com/office/officeart/2005/8/layout/list1"/>
    <dgm:cxn modelId="{62F71E25-A0F8-4993-9E14-B8DD6BF919A9}" type="presParOf" srcId="{60A8018F-8713-4651-A801-46B46346FB05}" destId="{85271EE2-D0B0-4E48-B38F-D41DDEF3A752}" srcOrd="2" destOrd="0" presId="urn:microsoft.com/office/officeart/2005/8/layout/list1"/>
    <dgm:cxn modelId="{DEF6A694-086D-48A1-AB06-B9FC012415EE}" type="presParOf" srcId="{60A8018F-8713-4651-A801-46B46346FB05}" destId="{BCF938DE-ED80-4051-B2E9-CE3DD8DAF526}" srcOrd="3" destOrd="0" presId="urn:microsoft.com/office/officeart/2005/8/layout/list1"/>
    <dgm:cxn modelId="{EFF3749F-BE88-46F1-B00E-4B38B83F22DC}" type="presParOf" srcId="{60A8018F-8713-4651-A801-46B46346FB05}" destId="{1E845A9D-233F-4E00-985F-606EEFEF0907}" srcOrd="4" destOrd="0" presId="urn:microsoft.com/office/officeart/2005/8/layout/list1"/>
    <dgm:cxn modelId="{FEB9586B-0816-4917-BE7C-86E2562013CE}" type="presParOf" srcId="{1E845A9D-233F-4E00-985F-606EEFEF0907}" destId="{632BE78B-C399-4905-8241-478A09F6000C}" srcOrd="0" destOrd="0" presId="urn:microsoft.com/office/officeart/2005/8/layout/list1"/>
    <dgm:cxn modelId="{42B2E3AE-296B-495D-AEE0-0125204152E3}" type="presParOf" srcId="{1E845A9D-233F-4E00-985F-606EEFEF0907}" destId="{84B7F762-6054-4DB6-B6DB-3483DC066F94}" srcOrd="1" destOrd="0" presId="urn:microsoft.com/office/officeart/2005/8/layout/list1"/>
    <dgm:cxn modelId="{B8095E42-3F04-4E26-BC2B-AC3091560E46}" type="presParOf" srcId="{60A8018F-8713-4651-A801-46B46346FB05}" destId="{B5E2F409-427F-4225-9F7E-3D941C63E5A6}" srcOrd="5" destOrd="0" presId="urn:microsoft.com/office/officeart/2005/8/layout/list1"/>
    <dgm:cxn modelId="{47784062-F572-4909-80CB-A7266DE2C2AA}" type="presParOf" srcId="{60A8018F-8713-4651-A801-46B46346FB05}" destId="{3314A965-13DE-44E2-9BE9-664FB916872A}" srcOrd="6" destOrd="0" presId="urn:microsoft.com/office/officeart/2005/8/layout/list1"/>
    <dgm:cxn modelId="{837A4FA0-1C4A-4E82-A721-1CB15B701B80}" type="presParOf" srcId="{60A8018F-8713-4651-A801-46B46346FB05}" destId="{4B28DE9C-85AC-467E-9722-0429BC1D9BEE}" srcOrd="7" destOrd="0" presId="urn:microsoft.com/office/officeart/2005/8/layout/list1"/>
    <dgm:cxn modelId="{2156DD22-922D-4EE2-8C69-349CB78FD3A8}" type="presParOf" srcId="{60A8018F-8713-4651-A801-46B46346FB05}" destId="{CA6BEF81-0589-46EE-BB29-6C38195B43D2}" srcOrd="8" destOrd="0" presId="urn:microsoft.com/office/officeart/2005/8/layout/list1"/>
    <dgm:cxn modelId="{81226651-4767-45D8-847A-F8FEE208D608}" type="presParOf" srcId="{CA6BEF81-0589-46EE-BB29-6C38195B43D2}" destId="{F1F94EFF-92A7-4BFF-A3EC-0DA8B04B8334}" srcOrd="0" destOrd="0" presId="urn:microsoft.com/office/officeart/2005/8/layout/list1"/>
    <dgm:cxn modelId="{DCA9C24F-E081-4C9A-BB07-EC98AA22B480}" type="presParOf" srcId="{CA6BEF81-0589-46EE-BB29-6C38195B43D2}" destId="{2BB78EB1-358D-40A0-9F49-C136737A2C9E}" srcOrd="1" destOrd="0" presId="urn:microsoft.com/office/officeart/2005/8/layout/list1"/>
    <dgm:cxn modelId="{958440B5-F36F-424C-A15C-AFE2B8B14E85}" type="presParOf" srcId="{60A8018F-8713-4651-A801-46B46346FB05}" destId="{70EF1415-AF92-4791-B406-9E7BFE4FB6DC}" srcOrd="9" destOrd="0" presId="urn:microsoft.com/office/officeart/2005/8/layout/list1"/>
    <dgm:cxn modelId="{EF679B75-C322-43AD-81C6-E0B85F5D5820}" type="presParOf" srcId="{60A8018F-8713-4651-A801-46B46346FB05}" destId="{2E993975-E231-4ADC-AF11-B8FF5F9210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50E8A-164B-45D4-AC8F-853BC4B30923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C8F8A2-2E3C-4F1A-9BF6-BB90805A3D18}">
      <dgm:prSet/>
      <dgm:spPr/>
      <dgm:t>
        <a:bodyPr/>
        <a:lstStyle/>
        <a:p>
          <a:r>
            <a:rPr lang="fr-FR"/>
            <a:t>La conception et la marque : </a:t>
          </a:r>
          <a:endParaRPr lang="en-US"/>
        </a:p>
      </dgm:t>
    </dgm:pt>
    <dgm:pt modelId="{FDC32C4A-89A7-4303-850F-ED86BB420DCD}" type="parTrans" cxnId="{FFE9A7B2-0BFE-4F3D-9896-50A9632CF315}">
      <dgm:prSet/>
      <dgm:spPr/>
      <dgm:t>
        <a:bodyPr/>
        <a:lstStyle/>
        <a:p>
          <a:endParaRPr lang="en-US"/>
        </a:p>
      </dgm:t>
    </dgm:pt>
    <dgm:pt modelId="{FB4DFAFA-4507-4562-BA3F-6E7B33CEDAB1}" type="sibTrans" cxnId="{FFE9A7B2-0BFE-4F3D-9896-50A9632CF315}">
      <dgm:prSet/>
      <dgm:spPr/>
      <dgm:t>
        <a:bodyPr/>
        <a:lstStyle/>
        <a:p>
          <a:endParaRPr lang="en-US"/>
        </a:p>
      </dgm:t>
    </dgm:pt>
    <dgm:pt modelId="{F00EBE4E-A88A-4E54-BA33-2EC6D67F8420}">
      <dgm:prSet/>
      <dgm:spPr/>
      <dgm:t>
        <a:bodyPr/>
        <a:lstStyle/>
        <a:p>
          <a:r>
            <a:rPr lang="fr-FR" dirty="0"/>
            <a:t>Lieux : Etats-Unis, Europe, Chine, Corée du Sud…</a:t>
          </a:r>
          <a:endParaRPr lang="en-US" dirty="0"/>
        </a:p>
      </dgm:t>
    </dgm:pt>
    <dgm:pt modelId="{C34B9D2C-F74D-491F-B42C-F492C88354B9}" type="parTrans" cxnId="{4859CC13-966B-4932-9793-930AF4718811}">
      <dgm:prSet/>
      <dgm:spPr/>
      <dgm:t>
        <a:bodyPr/>
        <a:lstStyle/>
        <a:p>
          <a:endParaRPr lang="en-US"/>
        </a:p>
      </dgm:t>
    </dgm:pt>
    <dgm:pt modelId="{953BEC9D-D4C1-4E41-949D-C92686AEB8EA}" type="sibTrans" cxnId="{4859CC13-966B-4932-9793-930AF4718811}">
      <dgm:prSet/>
      <dgm:spPr/>
      <dgm:t>
        <a:bodyPr/>
        <a:lstStyle/>
        <a:p>
          <a:endParaRPr lang="en-US"/>
        </a:p>
      </dgm:t>
    </dgm:pt>
    <dgm:pt modelId="{5C395268-7A52-43CB-86FA-DF801A1E2401}">
      <dgm:prSet/>
      <dgm:spPr/>
      <dgm:t>
        <a:bodyPr/>
        <a:lstStyle/>
        <a:p>
          <a:r>
            <a:rPr lang="fr-FR"/>
            <a:t>Les matières premières </a:t>
          </a:r>
          <a:r>
            <a:rPr lang="en-GB"/>
            <a:t>: </a:t>
          </a:r>
          <a:endParaRPr lang="en-US"/>
        </a:p>
      </dgm:t>
    </dgm:pt>
    <dgm:pt modelId="{8EACB7EA-83C0-4344-8BA8-313B5A7DA30F}" type="parTrans" cxnId="{4DF8BF2A-EF8D-41A4-A685-272162EAA60F}">
      <dgm:prSet/>
      <dgm:spPr/>
      <dgm:t>
        <a:bodyPr/>
        <a:lstStyle/>
        <a:p>
          <a:endParaRPr lang="en-US"/>
        </a:p>
      </dgm:t>
    </dgm:pt>
    <dgm:pt modelId="{6FFEA035-FDB1-4F2C-ACCF-4861D46B5AD3}" type="sibTrans" cxnId="{4DF8BF2A-EF8D-41A4-A685-272162EAA60F}">
      <dgm:prSet/>
      <dgm:spPr/>
      <dgm:t>
        <a:bodyPr/>
        <a:lstStyle/>
        <a:p>
          <a:endParaRPr lang="en-US"/>
        </a:p>
      </dgm:t>
    </dgm:pt>
    <dgm:pt modelId="{31B14255-C553-4073-8CBE-01D5FDDCE8CA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 : Chine, </a:t>
          </a:r>
          <a:r>
            <a:rPr lang="en-GB" dirty="0" err="1"/>
            <a:t>Australie</a:t>
          </a:r>
          <a:r>
            <a:rPr lang="en-GB" dirty="0"/>
            <a:t>, Chili, RD Congo…</a:t>
          </a:r>
          <a:endParaRPr lang="en-US" dirty="0"/>
        </a:p>
      </dgm:t>
    </dgm:pt>
    <dgm:pt modelId="{E1AAE2E2-D665-4FD5-951E-B07C16DA5C5B}" type="parTrans" cxnId="{9053B6CC-A9B7-46AE-97D4-B5E887FDA5C9}">
      <dgm:prSet/>
      <dgm:spPr/>
      <dgm:t>
        <a:bodyPr/>
        <a:lstStyle/>
        <a:p>
          <a:endParaRPr lang="en-US"/>
        </a:p>
      </dgm:t>
    </dgm:pt>
    <dgm:pt modelId="{B0F735B3-9CEC-442A-A278-3563461F6830}" type="sibTrans" cxnId="{9053B6CC-A9B7-46AE-97D4-B5E887FDA5C9}">
      <dgm:prSet/>
      <dgm:spPr/>
      <dgm:t>
        <a:bodyPr/>
        <a:lstStyle/>
        <a:p>
          <a:endParaRPr lang="en-US"/>
        </a:p>
      </dgm:t>
    </dgm:pt>
    <dgm:pt modelId="{28BCAB37-5D31-428B-83C5-F6033796EA24}">
      <dgm:prSet/>
      <dgm:spPr/>
      <dgm:t>
        <a:bodyPr/>
        <a:lstStyle/>
        <a:p>
          <a:r>
            <a:rPr lang="en-GB"/>
            <a:t>Les batteries/l’acier :</a:t>
          </a:r>
          <a:endParaRPr lang="en-US"/>
        </a:p>
      </dgm:t>
    </dgm:pt>
    <dgm:pt modelId="{E6E1E64D-8649-4A03-9270-45A39B212BB4}" type="parTrans" cxnId="{770C38AF-B6BE-4543-ABBA-C8A2047F2F6A}">
      <dgm:prSet/>
      <dgm:spPr/>
      <dgm:t>
        <a:bodyPr/>
        <a:lstStyle/>
        <a:p>
          <a:endParaRPr lang="en-US"/>
        </a:p>
      </dgm:t>
    </dgm:pt>
    <dgm:pt modelId="{2604AC25-6AD9-46CD-AC7A-37C872F183C6}" type="sibTrans" cxnId="{770C38AF-B6BE-4543-ABBA-C8A2047F2F6A}">
      <dgm:prSet/>
      <dgm:spPr/>
      <dgm:t>
        <a:bodyPr/>
        <a:lstStyle/>
        <a:p>
          <a:endParaRPr lang="en-US"/>
        </a:p>
      </dgm:t>
    </dgm:pt>
    <dgm:pt modelId="{4F1DF97C-9F01-4111-ABE1-F8AF0CB16B7A}">
      <dgm:prSet/>
      <dgm:spPr/>
      <dgm:t>
        <a:bodyPr/>
        <a:lstStyle/>
        <a:p>
          <a:r>
            <a:rPr lang="en-GB" dirty="0"/>
            <a:t>Lieu: Chine, Europe, </a:t>
          </a:r>
          <a:r>
            <a:rPr lang="en-GB" dirty="0" err="1"/>
            <a:t>Etats</a:t>
          </a:r>
          <a:r>
            <a:rPr lang="en-GB" dirty="0"/>
            <a:t>-Unis…</a:t>
          </a:r>
          <a:endParaRPr lang="en-US" dirty="0"/>
        </a:p>
      </dgm:t>
    </dgm:pt>
    <dgm:pt modelId="{E58B612D-A930-44E1-9BFA-BF03DAE31D78}" type="parTrans" cxnId="{38C43E52-DDCD-48E7-82B4-CB39E459CB05}">
      <dgm:prSet/>
      <dgm:spPr/>
      <dgm:t>
        <a:bodyPr/>
        <a:lstStyle/>
        <a:p>
          <a:endParaRPr lang="en-US"/>
        </a:p>
      </dgm:t>
    </dgm:pt>
    <dgm:pt modelId="{812ED4C0-82B5-4F3B-AD85-3DFEB7D40AE8}" type="sibTrans" cxnId="{38C43E52-DDCD-48E7-82B4-CB39E459CB05}">
      <dgm:prSet/>
      <dgm:spPr/>
      <dgm:t>
        <a:bodyPr/>
        <a:lstStyle/>
        <a:p>
          <a:endParaRPr lang="en-US"/>
        </a:p>
      </dgm:t>
    </dgm:pt>
    <dgm:pt modelId="{A52F586C-CEA0-4CAC-871C-E157B1C5E20E}">
      <dgm:prSet/>
      <dgm:spPr/>
      <dgm:t>
        <a:bodyPr/>
        <a:lstStyle/>
        <a:p>
          <a:r>
            <a:rPr lang="en-GB"/>
            <a:t>L’assemblage : </a:t>
          </a:r>
          <a:endParaRPr lang="en-US"/>
        </a:p>
      </dgm:t>
    </dgm:pt>
    <dgm:pt modelId="{A161C320-84F1-4FD2-B05A-3FD934243F55}" type="parTrans" cxnId="{5943B84C-60EF-4B1A-970D-F546AB87553D}">
      <dgm:prSet/>
      <dgm:spPr/>
      <dgm:t>
        <a:bodyPr/>
        <a:lstStyle/>
        <a:p>
          <a:endParaRPr lang="en-US"/>
        </a:p>
      </dgm:t>
    </dgm:pt>
    <dgm:pt modelId="{A78F6E95-992B-4A2E-ACFB-A20147E38E60}" type="sibTrans" cxnId="{5943B84C-60EF-4B1A-970D-F546AB87553D}">
      <dgm:prSet/>
      <dgm:spPr/>
      <dgm:t>
        <a:bodyPr/>
        <a:lstStyle/>
        <a:p>
          <a:endParaRPr lang="en-US"/>
        </a:p>
      </dgm:t>
    </dgm:pt>
    <dgm:pt modelId="{027FB35A-0CEA-4EAD-8180-B9CA159CC190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 : Chine, Europe, </a:t>
          </a:r>
          <a:r>
            <a:rPr lang="en-GB" dirty="0" err="1"/>
            <a:t>Etats</a:t>
          </a:r>
          <a:r>
            <a:rPr lang="en-GB" dirty="0"/>
            <a:t>-Unis…</a:t>
          </a:r>
          <a:endParaRPr lang="en-US" dirty="0"/>
        </a:p>
      </dgm:t>
    </dgm:pt>
    <dgm:pt modelId="{8DEF2B00-5D33-43A7-8D34-66B677FC733D}" type="parTrans" cxnId="{30A6B769-5C7C-4277-B525-286D17913B5E}">
      <dgm:prSet/>
      <dgm:spPr/>
      <dgm:t>
        <a:bodyPr/>
        <a:lstStyle/>
        <a:p>
          <a:endParaRPr lang="en-US"/>
        </a:p>
      </dgm:t>
    </dgm:pt>
    <dgm:pt modelId="{E509E997-5D02-47D7-81E2-D51F7EB9E1E3}" type="sibTrans" cxnId="{30A6B769-5C7C-4277-B525-286D17913B5E}">
      <dgm:prSet/>
      <dgm:spPr/>
      <dgm:t>
        <a:bodyPr/>
        <a:lstStyle/>
        <a:p>
          <a:endParaRPr lang="en-US"/>
        </a:p>
      </dgm:t>
    </dgm:pt>
    <dgm:pt modelId="{B324B07E-20DE-4969-998C-50AD821EC564}">
      <dgm:prSet/>
      <dgm:spPr/>
      <dgm:t>
        <a:bodyPr/>
        <a:lstStyle/>
        <a:p>
          <a:r>
            <a:rPr lang="en-GB"/>
            <a:t>La commercialisation :</a:t>
          </a:r>
          <a:endParaRPr lang="en-US"/>
        </a:p>
      </dgm:t>
    </dgm:pt>
    <dgm:pt modelId="{DCCBCD53-9D9C-44A7-A495-FE5174F2EE07}" type="parTrans" cxnId="{3C37A8A1-D0B1-4750-925A-267D1F9C9A3E}">
      <dgm:prSet/>
      <dgm:spPr/>
      <dgm:t>
        <a:bodyPr/>
        <a:lstStyle/>
        <a:p>
          <a:endParaRPr lang="en-US"/>
        </a:p>
      </dgm:t>
    </dgm:pt>
    <dgm:pt modelId="{6A22A096-2A98-44F1-BD47-F5835328FB65}" type="sibTrans" cxnId="{3C37A8A1-D0B1-4750-925A-267D1F9C9A3E}">
      <dgm:prSet/>
      <dgm:spPr/>
      <dgm:t>
        <a:bodyPr/>
        <a:lstStyle/>
        <a:p>
          <a:endParaRPr lang="en-US"/>
        </a:p>
      </dgm:t>
    </dgm:pt>
    <dgm:pt modelId="{F996FD0D-F155-4234-AA36-EA374ECF0FD2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 : Chine, Europe, </a:t>
          </a:r>
          <a:r>
            <a:rPr lang="en-GB" dirty="0" err="1"/>
            <a:t>Etats</a:t>
          </a:r>
          <a:r>
            <a:rPr lang="en-GB" dirty="0"/>
            <a:t>-Unis…</a:t>
          </a:r>
          <a:endParaRPr lang="en-US" dirty="0"/>
        </a:p>
      </dgm:t>
    </dgm:pt>
    <dgm:pt modelId="{6B321B74-0600-4914-AC00-073D777D363A}" type="parTrans" cxnId="{6B7B9FD9-662C-45D2-8A44-ABF9529A0569}">
      <dgm:prSet/>
      <dgm:spPr/>
      <dgm:t>
        <a:bodyPr/>
        <a:lstStyle/>
        <a:p>
          <a:endParaRPr lang="en-US"/>
        </a:p>
      </dgm:t>
    </dgm:pt>
    <dgm:pt modelId="{166CD57E-3A2D-4305-B5CD-126C13477557}" type="sibTrans" cxnId="{6B7B9FD9-662C-45D2-8A44-ABF9529A0569}">
      <dgm:prSet/>
      <dgm:spPr/>
      <dgm:t>
        <a:bodyPr/>
        <a:lstStyle/>
        <a:p>
          <a:endParaRPr lang="en-US"/>
        </a:p>
      </dgm:t>
    </dgm:pt>
    <dgm:pt modelId="{A3F8E9BD-EA64-4A12-A6D8-7025088EC51B}" type="pres">
      <dgm:prSet presAssocID="{D3850E8A-164B-45D4-AC8F-853BC4B30923}" presName="linear" presStyleCnt="0">
        <dgm:presLayoutVars>
          <dgm:animLvl val="lvl"/>
          <dgm:resizeHandles val="exact"/>
        </dgm:presLayoutVars>
      </dgm:prSet>
      <dgm:spPr/>
    </dgm:pt>
    <dgm:pt modelId="{393721A7-7A13-4806-9D8F-C2B85753D350}" type="pres">
      <dgm:prSet presAssocID="{45C8F8A2-2E3C-4F1A-9BF6-BB90805A3D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7D2BE8-4DAE-4265-AE8E-2C919F38D5FA}" type="pres">
      <dgm:prSet presAssocID="{45C8F8A2-2E3C-4F1A-9BF6-BB90805A3D18}" presName="childText" presStyleLbl="revTx" presStyleIdx="0" presStyleCnt="5">
        <dgm:presLayoutVars>
          <dgm:bulletEnabled val="1"/>
        </dgm:presLayoutVars>
      </dgm:prSet>
      <dgm:spPr/>
    </dgm:pt>
    <dgm:pt modelId="{5B2B33B4-8D4A-4F3C-9959-A6C17DE89BEB}" type="pres">
      <dgm:prSet presAssocID="{5C395268-7A52-43CB-86FA-DF801A1E24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A17AA9-56DB-45A3-A8DE-DE5FA109DADD}" type="pres">
      <dgm:prSet presAssocID="{5C395268-7A52-43CB-86FA-DF801A1E2401}" presName="childText" presStyleLbl="revTx" presStyleIdx="1" presStyleCnt="5">
        <dgm:presLayoutVars>
          <dgm:bulletEnabled val="1"/>
        </dgm:presLayoutVars>
      </dgm:prSet>
      <dgm:spPr/>
    </dgm:pt>
    <dgm:pt modelId="{8ED54C76-6CBF-4719-A4A3-D3D383D575C7}" type="pres">
      <dgm:prSet presAssocID="{28BCAB37-5D31-428B-83C5-F6033796EA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811BF4-DD81-48ED-ACD1-8D6EE0A72C4F}" type="pres">
      <dgm:prSet presAssocID="{28BCAB37-5D31-428B-83C5-F6033796EA24}" presName="childText" presStyleLbl="revTx" presStyleIdx="2" presStyleCnt="5">
        <dgm:presLayoutVars>
          <dgm:bulletEnabled val="1"/>
        </dgm:presLayoutVars>
      </dgm:prSet>
      <dgm:spPr/>
    </dgm:pt>
    <dgm:pt modelId="{27FA70BE-D1AB-4870-9D69-07FB426781AD}" type="pres">
      <dgm:prSet presAssocID="{A52F586C-CEA0-4CAC-871C-E157B1C5E2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90075C-1ED3-4C57-90D2-0F0E5E60306D}" type="pres">
      <dgm:prSet presAssocID="{A52F586C-CEA0-4CAC-871C-E157B1C5E20E}" presName="childText" presStyleLbl="revTx" presStyleIdx="3" presStyleCnt="5">
        <dgm:presLayoutVars>
          <dgm:bulletEnabled val="1"/>
        </dgm:presLayoutVars>
      </dgm:prSet>
      <dgm:spPr/>
    </dgm:pt>
    <dgm:pt modelId="{98FFD188-30E9-45B6-B2EF-406881E4A4AA}" type="pres">
      <dgm:prSet presAssocID="{B324B07E-20DE-4969-998C-50AD821EC5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7699CB1-75E0-432A-8BFC-9AC5F1DBB7D6}" type="pres">
      <dgm:prSet presAssocID="{B324B07E-20DE-4969-998C-50AD821EC564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859CC13-966B-4932-9793-930AF4718811}" srcId="{45C8F8A2-2E3C-4F1A-9BF6-BB90805A3D18}" destId="{F00EBE4E-A88A-4E54-BA33-2EC6D67F8420}" srcOrd="0" destOrd="0" parTransId="{C34B9D2C-F74D-491F-B42C-F492C88354B9}" sibTransId="{953BEC9D-D4C1-4E41-949D-C92686AEB8EA}"/>
    <dgm:cxn modelId="{7759001C-B33A-4AFA-8595-EEAF15881FB0}" type="presOf" srcId="{28BCAB37-5D31-428B-83C5-F6033796EA24}" destId="{8ED54C76-6CBF-4719-A4A3-D3D383D575C7}" srcOrd="0" destOrd="0" presId="urn:microsoft.com/office/officeart/2005/8/layout/vList2"/>
    <dgm:cxn modelId="{F0514D22-32AB-4E1F-98C6-88BDD61D5BFB}" type="presOf" srcId="{5C395268-7A52-43CB-86FA-DF801A1E2401}" destId="{5B2B33B4-8D4A-4F3C-9959-A6C17DE89BEB}" srcOrd="0" destOrd="0" presId="urn:microsoft.com/office/officeart/2005/8/layout/vList2"/>
    <dgm:cxn modelId="{4DF8BF2A-EF8D-41A4-A685-272162EAA60F}" srcId="{D3850E8A-164B-45D4-AC8F-853BC4B30923}" destId="{5C395268-7A52-43CB-86FA-DF801A1E2401}" srcOrd="1" destOrd="0" parTransId="{8EACB7EA-83C0-4344-8BA8-313B5A7DA30F}" sibTransId="{6FFEA035-FDB1-4F2C-ACCF-4861D46B5AD3}"/>
    <dgm:cxn modelId="{87486D33-77A6-4D59-9277-F0DBC4468A58}" type="presOf" srcId="{D3850E8A-164B-45D4-AC8F-853BC4B30923}" destId="{A3F8E9BD-EA64-4A12-A6D8-7025088EC51B}" srcOrd="0" destOrd="0" presId="urn:microsoft.com/office/officeart/2005/8/layout/vList2"/>
    <dgm:cxn modelId="{466C5A60-A65A-4420-87D8-72C634F4A8F5}" type="presOf" srcId="{31B14255-C553-4073-8CBE-01D5FDDCE8CA}" destId="{49A17AA9-56DB-45A3-A8DE-DE5FA109DADD}" srcOrd="0" destOrd="0" presId="urn:microsoft.com/office/officeart/2005/8/layout/vList2"/>
    <dgm:cxn modelId="{52B6D164-7A77-4F31-85AA-9FF1538C6DBB}" type="presOf" srcId="{B324B07E-20DE-4969-998C-50AD821EC564}" destId="{98FFD188-30E9-45B6-B2EF-406881E4A4AA}" srcOrd="0" destOrd="0" presId="urn:microsoft.com/office/officeart/2005/8/layout/vList2"/>
    <dgm:cxn modelId="{30A6B769-5C7C-4277-B525-286D17913B5E}" srcId="{A52F586C-CEA0-4CAC-871C-E157B1C5E20E}" destId="{027FB35A-0CEA-4EAD-8180-B9CA159CC190}" srcOrd="0" destOrd="0" parTransId="{8DEF2B00-5D33-43A7-8D34-66B677FC733D}" sibTransId="{E509E997-5D02-47D7-81E2-D51F7EB9E1E3}"/>
    <dgm:cxn modelId="{5943B84C-60EF-4B1A-970D-F546AB87553D}" srcId="{D3850E8A-164B-45D4-AC8F-853BC4B30923}" destId="{A52F586C-CEA0-4CAC-871C-E157B1C5E20E}" srcOrd="3" destOrd="0" parTransId="{A161C320-84F1-4FD2-B05A-3FD934243F55}" sibTransId="{A78F6E95-992B-4A2E-ACFB-A20147E38E60}"/>
    <dgm:cxn modelId="{42FCA151-B647-4D0A-8C8A-08C59DFD7D02}" type="presOf" srcId="{F996FD0D-F155-4234-AA36-EA374ECF0FD2}" destId="{07699CB1-75E0-432A-8BFC-9AC5F1DBB7D6}" srcOrd="0" destOrd="0" presId="urn:microsoft.com/office/officeart/2005/8/layout/vList2"/>
    <dgm:cxn modelId="{38C43E52-DDCD-48E7-82B4-CB39E459CB05}" srcId="{28BCAB37-5D31-428B-83C5-F6033796EA24}" destId="{4F1DF97C-9F01-4111-ABE1-F8AF0CB16B7A}" srcOrd="0" destOrd="0" parTransId="{E58B612D-A930-44E1-9BFA-BF03DAE31D78}" sibTransId="{812ED4C0-82B5-4F3B-AD85-3DFEB7D40AE8}"/>
    <dgm:cxn modelId="{FBB4CD88-7225-4111-AFF0-72BE3E1B6280}" type="presOf" srcId="{45C8F8A2-2E3C-4F1A-9BF6-BB90805A3D18}" destId="{393721A7-7A13-4806-9D8F-C2B85753D350}" srcOrd="0" destOrd="0" presId="urn:microsoft.com/office/officeart/2005/8/layout/vList2"/>
    <dgm:cxn modelId="{E3FD8B90-0941-4064-BBAB-D07AB57D9721}" type="presOf" srcId="{4F1DF97C-9F01-4111-ABE1-F8AF0CB16B7A}" destId="{96811BF4-DD81-48ED-ACD1-8D6EE0A72C4F}" srcOrd="0" destOrd="0" presId="urn:microsoft.com/office/officeart/2005/8/layout/vList2"/>
    <dgm:cxn modelId="{3C37A8A1-D0B1-4750-925A-267D1F9C9A3E}" srcId="{D3850E8A-164B-45D4-AC8F-853BC4B30923}" destId="{B324B07E-20DE-4969-998C-50AD821EC564}" srcOrd="4" destOrd="0" parTransId="{DCCBCD53-9D9C-44A7-A495-FE5174F2EE07}" sibTransId="{6A22A096-2A98-44F1-BD47-F5835328FB65}"/>
    <dgm:cxn modelId="{770C38AF-B6BE-4543-ABBA-C8A2047F2F6A}" srcId="{D3850E8A-164B-45D4-AC8F-853BC4B30923}" destId="{28BCAB37-5D31-428B-83C5-F6033796EA24}" srcOrd="2" destOrd="0" parTransId="{E6E1E64D-8649-4A03-9270-45A39B212BB4}" sibTransId="{2604AC25-6AD9-46CD-AC7A-37C872F183C6}"/>
    <dgm:cxn modelId="{FFE9A7B2-0BFE-4F3D-9896-50A9632CF315}" srcId="{D3850E8A-164B-45D4-AC8F-853BC4B30923}" destId="{45C8F8A2-2E3C-4F1A-9BF6-BB90805A3D18}" srcOrd="0" destOrd="0" parTransId="{FDC32C4A-89A7-4303-850F-ED86BB420DCD}" sibTransId="{FB4DFAFA-4507-4562-BA3F-6E7B33CEDAB1}"/>
    <dgm:cxn modelId="{AC8884B9-1C7F-458B-9BB7-7C01420F2BA0}" type="presOf" srcId="{F00EBE4E-A88A-4E54-BA33-2EC6D67F8420}" destId="{957D2BE8-4DAE-4265-AE8E-2C919F38D5FA}" srcOrd="0" destOrd="0" presId="urn:microsoft.com/office/officeart/2005/8/layout/vList2"/>
    <dgm:cxn modelId="{9053B6CC-A9B7-46AE-97D4-B5E887FDA5C9}" srcId="{5C395268-7A52-43CB-86FA-DF801A1E2401}" destId="{31B14255-C553-4073-8CBE-01D5FDDCE8CA}" srcOrd="0" destOrd="0" parTransId="{E1AAE2E2-D665-4FD5-951E-B07C16DA5C5B}" sibTransId="{B0F735B3-9CEC-442A-A278-3563461F6830}"/>
    <dgm:cxn modelId="{B2A1B1D1-CB39-4D88-B8B1-9BA2CD3D5B84}" type="presOf" srcId="{027FB35A-0CEA-4EAD-8180-B9CA159CC190}" destId="{3790075C-1ED3-4C57-90D2-0F0E5E60306D}" srcOrd="0" destOrd="0" presId="urn:microsoft.com/office/officeart/2005/8/layout/vList2"/>
    <dgm:cxn modelId="{6B7B9FD9-662C-45D2-8A44-ABF9529A0569}" srcId="{B324B07E-20DE-4969-998C-50AD821EC564}" destId="{F996FD0D-F155-4234-AA36-EA374ECF0FD2}" srcOrd="0" destOrd="0" parTransId="{6B321B74-0600-4914-AC00-073D777D363A}" sibTransId="{166CD57E-3A2D-4305-B5CD-126C13477557}"/>
    <dgm:cxn modelId="{06D496F0-FA9D-491B-9A3D-1C84934CD79B}" type="presOf" srcId="{A52F586C-CEA0-4CAC-871C-E157B1C5E20E}" destId="{27FA70BE-D1AB-4870-9D69-07FB426781AD}" srcOrd="0" destOrd="0" presId="urn:microsoft.com/office/officeart/2005/8/layout/vList2"/>
    <dgm:cxn modelId="{DF53CFFE-1C17-44C9-B9CC-33F36AB09F6C}" type="presParOf" srcId="{A3F8E9BD-EA64-4A12-A6D8-7025088EC51B}" destId="{393721A7-7A13-4806-9D8F-C2B85753D350}" srcOrd="0" destOrd="0" presId="urn:microsoft.com/office/officeart/2005/8/layout/vList2"/>
    <dgm:cxn modelId="{C893D3D1-1B85-4B31-8031-98C5CE3D8F8D}" type="presParOf" srcId="{A3F8E9BD-EA64-4A12-A6D8-7025088EC51B}" destId="{957D2BE8-4DAE-4265-AE8E-2C919F38D5FA}" srcOrd="1" destOrd="0" presId="urn:microsoft.com/office/officeart/2005/8/layout/vList2"/>
    <dgm:cxn modelId="{F96C964B-9061-4DDD-BFB1-EAE8388E7727}" type="presParOf" srcId="{A3F8E9BD-EA64-4A12-A6D8-7025088EC51B}" destId="{5B2B33B4-8D4A-4F3C-9959-A6C17DE89BEB}" srcOrd="2" destOrd="0" presId="urn:microsoft.com/office/officeart/2005/8/layout/vList2"/>
    <dgm:cxn modelId="{EC82167C-C0FF-4403-8A29-2AE5EA458A14}" type="presParOf" srcId="{A3F8E9BD-EA64-4A12-A6D8-7025088EC51B}" destId="{49A17AA9-56DB-45A3-A8DE-DE5FA109DADD}" srcOrd="3" destOrd="0" presId="urn:microsoft.com/office/officeart/2005/8/layout/vList2"/>
    <dgm:cxn modelId="{4A298890-AAEF-42A1-A6D1-6F28C371F186}" type="presParOf" srcId="{A3F8E9BD-EA64-4A12-A6D8-7025088EC51B}" destId="{8ED54C76-6CBF-4719-A4A3-D3D383D575C7}" srcOrd="4" destOrd="0" presId="urn:microsoft.com/office/officeart/2005/8/layout/vList2"/>
    <dgm:cxn modelId="{4BEAB7EC-7573-407D-9F33-7093F1196450}" type="presParOf" srcId="{A3F8E9BD-EA64-4A12-A6D8-7025088EC51B}" destId="{96811BF4-DD81-48ED-ACD1-8D6EE0A72C4F}" srcOrd="5" destOrd="0" presId="urn:microsoft.com/office/officeart/2005/8/layout/vList2"/>
    <dgm:cxn modelId="{C37F4945-9EF9-45B1-998E-588A5DE65F54}" type="presParOf" srcId="{A3F8E9BD-EA64-4A12-A6D8-7025088EC51B}" destId="{27FA70BE-D1AB-4870-9D69-07FB426781AD}" srcOrd="6" destOrd="0" presId="urn:microsoft.com/office/officeart/2005/8/layout/vList2"/>
    <dgm:cxn modelId="{A720E1FC-996C-4BAB-8D07-3088C4238C45}" type="presParOf" srcId="{A3F8E9BD-EA64-4A12-A6D8-7025088EC51B}" destId="{3790075C-1ED3-4C57-90D2-0F0E5E60306D}" srcOrd="7" destOrd="0" presId="urn:microsoft.com/office/officeart/2005/8/layout/vList2"/>
    <dgm:cxn modelId="{67090F1C-6DFC-48BF-B621-1F364A7BFD0D}" type="presParOf" srcId="{A3F8E9BD-EA64-4A12-A6D8-7025088EC51B}" destId="{98FFD188-30E9-45B6-B2EF-406881E4A4AA}" srcOrd="8" destOrd="0" presId="urn:microsoft.com/office/officeart/2005/8/layout/vList2"/>
    <dgm:cxn modelId="{87CC3791-B542-4D9F-ADB3-EF9FCD4CAACF}" type="presParOf" srcId="{A3F8E9BD-EA64-4A12-A6D8-7025088EC51B}" destId="{07699CB1-75E0-432A-8BFC-9AC5F1DBB7D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50E8A-164B-45D4-AC8F-853BC4B3092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C8F8A2-2E3C-4F1A-9BF6-BB90805A3D18}">
      <dgm:prSet/>
      <dgm:spPr/>
      <dgm:t>
        <a:bodyPr/>
        <a:lstStyle/>
        <a:p>
          <a:r>
            <a:rPr lang="fr-FR"/>
            <a:t>La conception et la marque : </a:t>
          </a:r>
          <a:endParaRPr lang="en-US"/>
        </a:p>
      </dgm:t>
    </dgm:pt>
    <dgm:pt modelId="{FDC32C4A-89A7-4303-850F-ED86BB420DCD}" type="parTrans" cxnId="{FFE9A7B2-0BFE-4F3D-9896-50A9632CF315}">
      <dgm:prSet/>
      <dgm:spPr/>
      <dgm:t>
        <a:bodyPr/>
        <a:lstStyle/>
        <a:p>
          <a:endParaRPr lang="en-US"/>
        </a:p>
      </dgm:t>
    </dgm:pt>
    <dgm:pt modelId="{FB4DFAFA-4507-4562-BA3F-6E7B33CEDAB1}" type="sibTrans" cxnId="{FFE9A7B2-0BFE-4F3D-9896-50A9632CF315}">
      <dgm:prSet/>
      <dgm:spPr/>
      <dgm:t>
        <a:bodyPr/>
        <a:lstStyle/>
        <a:p>
          <a:endParaRPr lang="en-US"/>
        </a:p>
      </dgm:t>
    </dgm:pt>
    <dgm:pt modelId="{F00EBE4E-A88A-4E54-BA33-2EC6D67F8420}">
      <dgm:prSet/>
      <dgm:spPr/>
      <dgm:t>
        <a:bodyPr/>
        <a:lstStyle/>
        <a:p>
          <a:r>
            <a:rPr lang="fr-FR" dirty="0"/>
            <a:t>Lieux : Etats-Unis, Europe, Chine, Corée du Sud…</a:t>
          </a:r>
          <a:endParaRPr lang="en-US" dirty="0"/>
        </a:p>
      </dgm:t>
    </dgm:pt>
    <dgm:pt modelId="{C34B9D2C-F74D-491F-B42C-F492C88354B9}" type="parTrans" cxnId="{4859CC13-966B-4932-9793-930AF4718811}">
      <dgm:prSet/>
      <dgm:spPr/>
      <dgm:t>
        <a:bodyPr/>
        <a:lstStyle/>
        <a:p>
          <a:endParaRPr lang="en-US"/>
        </a:p>
      </dgm:t>
    </dgm:pt>
    <dgm:pt modelId="{953BEC9D-D4C1-4E41-949D-C92686AEB8EA}" type="sibTrans" cxnId="{4859CC13-966B-4932-9793-930AF4718811}">
      <dgm:prSet/>
      <dgm:spPr/>
      <dgm:t>
        <a:bodyPr/>
        <a:lstStyle/>
        <a:p>
          <a:endParaRPr lang="en-US"/>
        </a:p>
      </dgm:t>
    </dgm:pt>
    <dgm:pt modelId="{93D3EC18-393A-48E4-BFB8-8E062A355B83}">
      <dgm:prSet/>
      <dgm:spPr/>
      <dgm:t>
        <a:bodyPr/>
        <a:lstStyle/>
        <a:p>
          <a:r>
            <a:rPr lang="fr-FR" dirty="0"/>
            <a:t>Enjeux : innovation, propriété intellectuelle </a:t>
          </a:r>
          <a:endParaRPr lang="en-US" dirty="0"/>
        </a:p>
      </dgm:t>
    </dgm:pt>
    <dgm:pt modelId="{BC60B97D-5899-4E7F-BBC2-CEA174858463}" type="parTrans" cxnId="{44A4425B-E12D-4BF0-A377-27E260CED41F}">
      <dgm:prSet/>
      <dgm:spPr/>
      <dgm:t>
        <a:bodyPr/>
        <a:lstStyle/>
        <a:p>
          <a:endParaRPr lang="en-US"/>
        </a:p>
      </dgm:t>
    </dgm:pt>
    <dgm:pt modelId="{6569C3F1-F45A-406C-9996-D7389F8D3A19}" type="sibTrans" cxnId="{44A4425B-E12D-4BF0-A377-27E260CED41F}">
      <dgm:prSet/>
      <dgm:spPr/>
      <dgm:t>
        <a:bodyPr/>
        <a:lstStyle/>
        <a:p>
          <a:endParaRPr lang="en-US"/>
        </a:p>
      </dgm:t>
    </dgm:pt>
    <dgm:pt modelId="{5C395268-7A52-43CB-86FA-DF801A1E2401}">
      <dgm:prSet/>
      <dgm:spPr/>
      <dgm:t>
        <a:bodyPr/>
        <a:lstStyle/>
        <a:p>
          <a:r>
            <a:rPr lang="fr-FR"/>
            <a:t>Les matières premières </a:t>
          </a:r>
          <a:r>
            <a:rPr lang="en-GB"/>
            <a:t>: </a:t>
          </a:r>
          <a:endParaRPr lang="en-US"/>
        </a:p>
      </dgm:t>
    </dgm:pt>
    <dgm:pt modelId="{8EACB7EA-83C0-4344-8BA8-313B5A7DA30F}" type="parTrans" cxnId="{4DF8BF2A-EF8D-41A4-A685-272162EAA60F}">
      <dgm:prSet/>
      <dgm:spPr/>
      <dgm:t>
        <a:bodyPr/>
        <a:lstStyle/>
        <a:p>
          <a:endParaRPr lang="en-US"/>
        </a:p>
      </dgm:t>
    </dgm:pt>
    <dgm:pt modelId="{6FFEA035-FDB1-4F2C-ACCF-4861D46B5AD3}" type="sibTrans" cxnId="{4DF8BF2A-EF8D-41A4-A685-272162EAA60F}">
      <dgm:prSet/>
      <dgm:spPr/>
      <dgm:t>
        <a:bodyPr/>
        <a:lstStyle/>
        <a:p>
          <a:endParaRPr lang="en-US"/>
        </a:p>
      </dgm:t>
    </dgm:pt>
    <dgm:pt modelId="{31B14255-C553-4073-8CBE-01D5FDDCE8CA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 : Chine, </a:t>
          </a:r>
          <a:r>
            <a:rPr lang="en-GB" dirty="0" err="1"/>
            <a:t>Australie</a:t>
          </a:r>
          <a:r>
            <a:rPr lang="en-GB" dirty="0"/>
            <a:t>, Chili, RD Congo…</a:t>
          </a:r>
          <a:endParaRPr lang="en-US" dirty="0"/>
        </a:p>
      </dgm:t>
    </dgm:pt>
    <dgm:pt modelId="{E1AAE2E2-D665-4FD5-951E-B07C16DA5C5B}" type="parTrans" cxnId="{9053B6CC-A9B7-46AE-97D4-B5E887FDA5C9}">
      <dgm:prSet/>
      <dgm:spPr/>
      <dgm:t>
        <a:bodyPr/>
        <a:lstStyle/>
        <a:p>
          <a:endParaRPr lang="en-US"/>
        </a:p>
      </dgm:t>
    </dgm:pt>
    <dgm:pt modelId="{B0F735B3-9CEC-442A-A278-3563461F6830}" type="sibTrans" cxnId="{9053B6CC-A9B7-46AE-97D4-B5E887FDA5C9}">
      <dgm:prSet/>
      <dgm:spPr/>
      <dgm:t>
        <a:bodyPr/>
        <a:lstStyle/>
        <a:p>
          <a:endParaRPr lang="en-US"/>
        </a:p>
      </dgm:t>
    </dgm:pt>
    <dgm:pt modelId="{45DA8946-4B05-45E6-96D9-3270400BC8B1}">
      <dgm:prSet/>
      <dgm:spPr/>
      <dgm:t>
        <a:bodyPr/>
        <a:lstStyle/>
        <a:p>
          <a:r>
            <a:rPr lang="en-GB" dirty="0" err="1"/>
            <a:t>Enjeux</a:t>
          </a:r>
          <a:r>
            <a:rPr lang="en-GB" dirty="0"/>
            <a:t> : </a:t>
          </a:r>
          <a:r>
            <a:rPr lang="en-GB" dirty="0" err="1"/>
            <a:t>sécurité</a:t>
          </a:r>
          <a:r>
            <a:rPr lang="en-GB" dirty="0"/>
            <a:t>, </a:t>
          </a:r>
          <a:r>
            <a:rPr lang="en-GB" dirty="0" err="1"/>
            <a:t>dépendance</a:t>
          </a:r>
          <a:r>
            <a:rPr lang="en-GB" dirty="0"/>
            <a:t>, </a:t>
          </a:r>
          <a:r>
            <a:rPr lang="en-GB" dirty="0" err="1"/>
            <a:t>environnement</a:t>
          </a:r>
          <a:r>
            <a:rPr lang="en-GB" dirty="0"/>
            <a:t>, populations locales, </a:t>
          </a:r>
          <a:r>
            <a:rPr lang="en-GB" dirty="0" err="1"/>
            <a:t>travailleurs</a:t>
          </a:r>
          <a:endParaRPr lang="en-US" dirty="0"/>
        </a:p>
      </dgm:t>
    </dgm:pt>
    <dgm:pt modelId="{97F25CAC-FB2D-4A3E-B5B6-9F7E5A45ED34}" type="parTrans" cxnId="{81DB4E43-99EF-42FA-B267-47271D536BEE}">
      <dgm:prSet/>
      <dgm:spPr/>
      <dgm:t>
        <a:bodyPr/>
        <a:lstStyle/>
        <a:p>
          <a:endParaRPr lang="en-US"/>
        </a:p>
      </dgm:t>
    </dgm:pt>
    <dgm:pt modelId="{4927A3CA-E27A-4EA2-8890-8CFE674704EA}" type="sibTrans" cxnId="{81DB4E43-99EF-42FA-B267-47271D536BEE}">
      <dgm:prSet/>
      <dgm:spPr/>
      <dgm:t>
        <a:bodyPr/>
        <a:lstStyle/>
        <a:p>
          <a:endParaRPr lang="en-US"/>
        </a:p>
      </dgm:t>
    </dgm:pt>
    <dgm:pt modelId="{28BCAB37-5D31-428B-83C5-F6033796EA24}">
      <dgm:prSet/>
      <dgm:spPr/>
      <dgm:t>
        <a:bodyPr/>
        <a:lstStyle/>
        <a:p>
          <a:r>
            <a:rPr lang="en-GB"/>
            <a:t>Les batteries/l’acier :</a:t>
          </a:r>
          <a:endParaRPr lang="en-US"/>
        </a:p>
      </dgm:t>
    </dgm:pt>
    <dgm:pt modelId="{E6E1E64D-8649-4A03-9270-45A39B212BB4}" type="parTrans" cxnId="{770C38AF-B6BE-4543-ABBA-C8A2047F2F6A}">
      <dgm:prSet/>
      <dgm:spPr/>
      <dgm:t>
        <a:bodyPr/>
        <a:lstStyle/>
        <a:p>
          <a:endParaRPr lang="en-US"/>
        </a:p>
      </dgm:t>
    </dgm:pt>
    <dgm:pt modelId="{2604AC25-6AD9-46CD-AC7A-37C872F183C6}" type="sibTrans" cxnId="{770C38AF-B6BE-4543-ABBA-C8A2047F2F6A}">
      <dgm:prSet/>
      <dgm:spPr/>
      <dgm:t>
        <a:bodyPr/>
        <a:lstStyle/>
        <a:p>
          <a:endParaRPr lang="en-US"/>
        </a:p>
      </dgm:t>
    </dgm:pt>
    <dgm:pt modelId="{4F1DF97C-9F01-4111-ABE1-F8AF0CB16B7A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: Chine, Europe, </a:t>
          </a:r>
          <a:r>
            <a:rPr lang="en-GB" dirty="0" err="1"/>
            <a:t>Etats</a:t>
          </a:r>
          <a:r>
            <a:rPr lang="en-GB" dirty="0"/>
            <a:t>-Unis…</a:t>
          </a:r>
          <a:endParaRPr lang="en-US" dirty="0"/>
        </a:p>
      </dgm:t>
    </dgm:pt>
    <dgm:pt modelId="{E58B612D-A930-44E1-9BFA-BF03DAE31D78}" type="parTrans" cxnId="{38C43E52-DDCD-48E7-82B4-CB39E459CB05}">
      <dgm:prSet/>
      <dgm:spPr/>
      <dgm:t>
        <a:bodyPr/>
        <a:lstStyle/>
        <a:p>
          <a:endParaRPr lang="en-US"/>
        </a:p>
      </dgm:t>
    </dgm:pt>
    <dgm:pt modelId="{812ED4C0-82B5-4F3B-AD85-3DFEB7D40AE8}" type="sibTrans" cxnId="{38C43E52-DDCD-48E7-82B4-CB39E459CB05}">
      <dgm:prSet/>
      <dgm:spPr/>
      <dgm:t>
        <a:bodyPr/>
        <a:lstStyle/>
        <a:p>
          <a:endParaRPr lang="en-US"/>
        </a:p>
      </dgm:t>
    </dgm:pt>
    <dgm:pt modelId="{BB2FCA1F-0032-44C3-BCEE-88B4A79A6CBC}">
      <dgm:prSet/>
      <dgm:spPr/>
      <dgm:t>
        <a:bodyPr/>
        <a:lstStyle/>
        <a:p>
          <a:r>
            <a:rPr lang="en-GB" dirty="0" err="1"/>
            <a:t>Enjeux</a:t>
          </a:r>
          <a:r>
            <a:rPr lang="en-GB" dirty="0"/>
            <a:t> : conditions de travail, </a:t>
          </a:r>
          <a:r>
            <a:rPr lang="en-GB" dirty="0" err="1"/>
            <a:t>environnement</a:t>
          </a:r>
          <a:r>
            <a:rPr lang="en-GB" dirty="0"/>
            <a:t>, subventions</a:t>
          </a:r>
          <a:endParaRPr lang="en-US" dirty="0"/>
        </a:p>
      </dgm:t>
    </dgm:pt>
    <dgm:pt modelId="{FB534870-C433-4E4B-970D-2182A51ADC32}" type="parTrans" cxnId="{558F30C9-D871-4AC2-B9A2-EE6FB7E8FD47}">
      <dgm:prSet/>
      <dgm:spPr/>
      <dgm:t>
        <a:bodyPr/>
        <a:lstStyle/>
        <a:p>
          <a:endParaRPr lang="en-US"/>
        </a:p>
      </dgm:t>
    </dgm:pt>
    <dgm:pt modelId="{D2E09570-FF59-43F1-A636-43AA84362A20}" type="sibTrans" cxnId="{558F30C9-D871-4AC2-B9A2-EE6FB7E8FD47}">
      <dgm:prSet/>
      <dgm:spPr/>
      <dgm:t>
        <a:bodyPr/>
        <a:lstStyle/>
        <a:p>
          <a:endParaRPr lang="en-US"/>
        </a:p>
      </dgm:t>
    </dgm:pt>
    <dgm:pt modelId="{A52F586C-CEA0-4CAC-871C-E157B1C5E20E}">
      <dgm:prSet/>
      <dgm:spPr/>
      <dgm:t>
        <a:bodyPr/>
        <a:lstStyle/>
        <a:p>
          <a:r>
            <a:rPr lang="en-GB"/>
            <a:t>L’assemblage : </a:t>
          </a:r>
          <a:endParaRPr lang="en-US"/>
        </a:p>
      </dgm:t>
    </dgm:pt>
    <dgm:pt modelId="{A161C320-84F1-4FD2-B05A-3FD934243F55}" type="parTrans" cxnId="{5943B84C-60EF-4B1A-970D-F546AB87553D}">
      <dgm:prSet/>
      <dgm:spPr/>
      <dgm:t>
        <a:bodyPr/>
        <a:lstStyle/>
        <a:p>
          <a:endParaRPr lang="en-US"/>
        </a:p>
      </dgm:t>
    </dgm:pt>
    <dgm:pt modelId="{A78F6E95-992B-4A2E-ACFB-A20147E38E60}" type="sibTrans" cxnId="{5943B84C-60EF-4B1A-970D-F546AB87553D}">
      <dgm:prSet/>
      <dgm:spPr/>
      <dgm:t>
        <a:bodyPr/>
        <a:lstStyle/>
        <a:p>
          <a:endParaRPr lang="en-US"/>
        </a:p>
      </dgm:t>
    </dgm:pt>
    <dgm:pt modelId="{027FB35A-0CEA-4EAD-8180-B9CA159CC190}">
      <dgm:prSet/>
      <dgm:spPr/>
      <dgm:t>
        <a:bodyPr/>
        <a:lstStyle/>
        <a:p>
          <a:r>
            <a:rPr lang="en-GB" dirty="0" err="1"/>
            <a:t>Lieux</a:t>
          </a:r>
          <a:r>
            <a:rPr lang="en-GB" dirty="0"/>
            <a:t> : Chine, Europe, </a:t>
          </a:r>
          <a:r>
            <a:rPr lang="en-GB" dirty="0" err="1"/>
            <a:t>Etats</a:t>
          </a:r>
          <a:r>
            <a:rPr lang="en-GB" dirty="0"/>
            <a:t>-Unis…</a:t>
          </a:r>
          <a:endParaRPr lang="en-US" dirty="0"/>
        </a:p>
      </dgm:t>
    </dgm:pt>
    <dgm:pt modelId="{8DEF2B00-5D33-43A7-8D34-66B677FC733D}" type="parTrans" cxnId="{30A6B769-5C7C-4277-B525-286D17913B5E}">
      <dgm:prSet/>
      <dgm:spPr/>
      <dgm:t>
        <a:bodyPr/>
        <a:lstStyle/>
        <a:p>
          <a:endParaRPr lang="en-US"/>
        </a:p>
      </dgm:t>
    </dgm:pt>
    <dgm:pt modelId="{E509E997-5D02-47D7-81E2-D51F7EB9E1E3}" type="sibTrans" cxnId="{30A6B769-5C7C-4277-B525-286D17913B5E}">
      <dgm:prSet/>
      <dgm:spPr/>
      <dgm:t>
        <a:bodyPr/>
        <a:lstStyle/>
        <a:p>
          <a:endParaRPr lang="en-US"/>
        </a:p>
      </dgm:t>
    </dgm:pt>
    <dgm:pt modelId="{B324B07E-20DE-4969-998C-50AD821EC564}">
      <dgm:prSet/>
      <dgm:spPr/>
      <dgm:t>
        <a:bodyPr/>
        <a:lstStyle/>
        <a:p>
          <a:r>
            <a:rPr lang="en-GB"/>
            <a:t>La commercialisation :</a:t>
          </a:r>
          <a:endParaRPr lang="en-US"/>
        </a:p>
      </dgm:t>
    </dgm:pt>
    <dgm:pt modelId="{DCCBCD53-9D9C-44A7-A495-FE5174F2EE07}" type="parTrans" cxnId="{3C37A8A1-D0B1-4750-925A-267D1F9C9A3E}">
      <dgm:prSet/>
      <dgm:spPr/>
      <dgm:t>
        <a:bodyPr/>
        <a:lstStyle/>
        <a:p>
          <a:endParaRPr lang="en-US"/>
        </a:p>
      </dgm:t>
    </dgm:pt>
    <dgm:pt modelId="{6A22A096-2A98-44F1-BD47-F5835328FB65}" type="sibTrans" cxnId="{3C37A8A1-D0B1-4750-925A-267D1F9C9A3E}">
      <dgm:prSet/>
      <dgm:spPr/>
      <dgm:t>
        <a:bodyPr/>
        <a:lstStyle/>
        <a:p>
          <a:endParaRPr lang="en-US"/>
        </a:p>
      </dgm:t>
    </dgm:pt>
    <dgm:pt modelId="{F996FD0D-F155-4234-AA36-EA374ECF0FD2}">
      <dgm:prSet/>
      <dgm:spPr/>
      <dgm:t>
        <a:bodyPr/>
        <a:lstStyle/>
        <a:p>
          <a:r>
            <a:rPr lang="en-GB"/>
            <a:t>Lieu : Chine, Europe, Etats-Unis…</a:t>
          </a:r>
          <a:endParaRPr lang="en-US"/>
        </a:p>
      </dgm:t>
    </dgm:pt>
    <dgm:pt modelId="{6B321B74-0600-4914-AC00-073D777D363A}" type="parTrans" cxnId="{6B7B9FD9-662C-45D2-8A44-ABF9529A0569}">
      <dgm:prSet/>
      <dgm:spPr/>
      <dgm:t>
        <a:bodyPr/>
        <a:lstStyle/>
        <a:p>
          <a:endParaRPr lang="en-US"/>
        </a:p>
      </dgm:t>
    </dgm:pt>
    <dgm:pt modelId="{166CD57E-3A2D-4305-B5CD-126C13477557}" type="sibTrans" cxnId="{6B7B9FD9-662C-45D2-8A44-ABF9529A0569}">
      <dgm:prSet/>
      <dgm:spPr/>
      <dgm:t>
        <a:bodyPr/>
        <a:lstStyle/>
        <a:p>
          <a:endParaRPr lang="en-US"/>
        </a:p>
      </dgm:t>
    </dgm:pt>
    <dgm:pt modelId="{3AC13143-D777-4139-8F42-6330DA2D31B2}">
      <dgm:prSet/>
      <dgm:spPr/>
      <dgm:t>
        <a:bodyPr/>
        <a:lstStyle/>
        <a:p>
          <a:r>
            <a:rPr lang="en-GB" dirty="0" err="1"/>
            <a:t>Enjeux</a:t>
          </a:r>
          <a:r>
            <a:rPr lang="en-GB" dirty="0"/>
            <a:t> : transports, droits de douanes, subventions</a:t>
          </a:r>
          <a:endParaRPr lang="en-US" dirty="0"/>
        </a:p>
      </dgm:t>
    </dgm:pt>
    <dgm:pt modelId="{340FE41A-BF00-4B68-AC70-04F3DD079C0F}" type="parTrans" cxnId="{DBC29275-D638-451D-BD73-572D3E263E09}">
      <dgm:prSet/>
      <dgm:spPr/>
      <dgm:t>
        <a:bodyPr/>
        <a:lstStyle/>
        <a:p>
          <a:endParaRPr lang="en-US"/>
        </a:p>
      </dgm:t>
    </dgm:pt>
    <dgm:pt modelId="{2C1F04CA-5DBC-4F2F-B41B-7D2E51FDD074}" type="sibTrans" cxnId="{DBC29275-D638-451D-BD73-572D3E263E09}">
      <dgm:prSet/>
      <dgm:spPr/>
      <dgm:t>
        <a:bodyPr/>
        <a:lstStyle/>
        <a:p>
          <a:endParaRPr lang="en-US"/>
        </a:p>
      </dgm:t>
    </dgm:pt>
    <dgm:pt modelId="{8DA6DC76-700F-4DF6-B96D-190F136BD31C}">
      <dgm:prSet/>
      <dgm:spPr/>
      <dgm:t>
        <a:bodyPr/>
        <a:lstStyle/>
        <a:p>
          <a:r>
            <a:rPr lang="en-US" dirty="0" err="1"/>
            <a:t>Enjeux</a:t>
          </a:r>
          <a:r>
            <a:rPr lang="en-US" dirty="0"/>
            <a:t> : conditions de travail, subventions</a:t>
          </a:r>
        </a:p>
      </dgm:t>
    </dgm:pt>
    <dgm:pt modelId="{BC6E4267-6DD2-46BB-8118-73FFD1DC60DE}" type="parTrans" cxnId="{9657AFB9-E59B-40B8-919A-CD19171DEB2A}">
      <dgm:prSet/>
      <dgm:spPr/>
      <dgm:t>
        <a:bodyPr/>
        <a:lstStyle/>
        <a:p>
          <a:endParaRPr lang="en-GB"/>
        </a:p>
      </dgm:t>
    </dgm:pt>
    <dgm:pt modelId="{BC40BAB7-7FD6-4C4F-9B35-4AD22DBBAFF4}" type="sibTrans" cxnId="{9657AFB9-E59B-40B8-919A-CD19171DEB2A}">
      <dgm:prSet/>
      <dgm:spPr/>
      <dgm:t>
        <a:bodyPr/>
        <a:lstStyle/>
        <a:p>
          <a:endParaRPr lang="en-US"/>
        </a:p>
      </dgm:t>
    </dgm:pt>
    <dgm:pt modelId="{9D724AB2-01E1-4167-9EA4-BCFF7A2F77CE}" type="pres">
      <dgm:prSet presAssocID="{D3850E8A-164B-45D4-AC8F-853BC4B30923}" presName="linear" presStyleCnt="0">
        <dgm:presLayoutVars>
          <dgm:dir/>
          <dgm:animLvl val="lvl"/>
          <dgm:resizeHandles val="exact"/>
        </dgm:presLayoutVars>
      </dgm:prSet>
      <dgm:spPr/>
    </dgm:pt>
    <dgm:pt modelId="{BFAC76BD-6A21-4F0F-98D4-0DAEB0065E91}" type="pres">
      <dgm:prSet presAssocID="{45C8F8A2-2E3C-4F1A-9BF6-BB90805A3D18}" presName="parentLin" presStyleCnt="0"/>
      <dgm:spPr/>
    </dgm:pt>
    <dgm:pt modelId="{FF3B7848-9E13-4776-9271-AB834CE5A1F3}" type="pres">
      <dgm:prSet presAssocID="{45C8F8A2-2E3C-4F1A-9BF6-BB90805A3D18}" presName="parentLeftMargin" presStyleLbl="node1" presStyleIdx="0" presStyleCnt="5"/>
      <dgm:spPr/>
    </dgm:pt>
    <dgm:pt modelId="{30EE0998-AC77-4923-B317-5076D4959824}" type="pres">
      <dgm:prSet presAssocID="{45C8F8A2-2E3C-4F1A-9BF6-BB90805A3D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56587F-7A5C-40A5-BAE2-F6CB489AD5BB}" type="pres">
      <dgm:prSet presAssocID="{45C8F8A2-2E3C-4F1A-9BF6-BB90805A3D18}" presName="negativeSpace" presStyleCnt="0"/>
      <dgm:spPr/>
    </dgm:pt>
    <dgm:pt modelId="{91648B9E-2E09-4510-9535-D9C4FB72C795}" type="pres">
      <dgm:prSet presAssocID="{45C8F8A2-2E3C-4F1A-9BF6-BB90805A3D18}" presName="childText" presStyleLbl="conFgAcc1" presStyleIdx="0" presStyleCnt="5">
        <dgm:presLayoutVars>
          <dgm:bulletEnabled val="1"/>
        </dgm:presLayoutVars>
      </dgm:prSet>
      <dgm:spPr/>
    </dgm:pt>
    <dgm:pt modelId="{EFA1A287-6556-45B7-BB65-333F5F6BA2E3}" type="pres">
      <dgm:prSet presAssocID="{FB4DFAFA-4507-4562-BA3F-6E7B33CEDAB1}" presName="spaceBetweenRectangles" presStyleCnt="0"/>
      <dgm:spPr/>
    </dgm:pt>
    <dgm:pt modelId="{27F1FF0B-FE21-44FF-B7D2-CAD140FA44CA}" type="pres">
      <dgm:prSet presAssocID="{5C395268-7A52-43CB-86FA-DF801A1E2401}" presName="parentLin" presStyleCnt="0"/>
      <dgm:spPr/>
    </dgm:pt>
    <dgm:pt modelId="{BC6B03AB-7E10-4E85-857D-3357B0B245B0}" type="pres">
      <dgm:prSet presAssocID="{5C395268-7A52-43CB-86FA-DF801A1E2401}" presName="parentLeftMargin" presStyleLbl="node1" presStyleIdx="0" presStyleCnt="5"/>
      <dgm:spPr/>
    </dgm:pt>
    <dgm:pt modelId="{AAA074EF-46A9-4690-A0F5-FF5D3F729546}" type="pres">
      <dgm:prSet presAssocID="{5C395268-7A52-43CB-86FA-DF801A1E24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BA1BEF-5755-4EBA-BB74-22610520172C}" type="pres">
      <dgm:prSet presAssocID="{5C395268-7A52-43CB-86FA-DF801A1E2401}" presName="negativeSpace" presStyleCnt="0"/>
      <dgm:spPr/>
    </dgm:pt>
    <dgm:pt modelId="{C248E186-6C59-42F6-976E-E1CCC042B1B0}" type="pres">
      <dgm:prSet presAssocID="{5C395268-7A52-43CB-86FA-DF801A1E2401}" presName="childText" presStyleLbl="conFgAcc1" presStyleIdx="1" presStyleCnt="5">
        <dgm:presLayoutVars>
          <dgm:bulletEnabled val="1"/>
        </dgm:presLayoutVars>
      </dgm:prSet>
      <dgm:spPr/>
    </dgm:pt>
    <dgm:pt modelId="{2082B15A-491B-439C-A1B0-4607A8C59017}" type="pres">
      <dgm:prSet presAssocID="{6FFEA035-FDB1-4F2C-ACCF-4861D46B5AD3}" presName="spaceBetweenRectangles" presStyleCnt="0"/>
      <dgm:spPr/>
    </dgm:pt>
    <dgm:pt modelId="{D99A73B9-B0AE-4CD0-AFE7-3F8F8A417CA5}" type="pres">
      <dgm:prSet presAssocID="{28BCAB37-5D31-428B-83C5-F6033796EA24}" presName="parentLin" presStyleCnt="0"/>
      <dgm:spPr/>
    </dgm:pt>
    <dgm:pt modelId="{2FB9745B-895E-47AB-A821-EFBC1BEDD08B}" type="pres">
      <dgm:prSet presAssocID="{28BCAB37-5D31-428B-83C5-F6033796EA24}" presName="parentLeftMargin" presStyleLbl="node1" presStyleIdx="1" presStyleCnt="5"/>
      <dgm:spPr/>
    </dgm:pt>
    <dgm:pt modelId="{A6A4AFA7-AC09-4DDD-8C85-79B5AC5C56B1}" type="pres">
      <dgm:prSet presAssocID="{28BCAB37-5D31-428B-83C5-F6033796EA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24262C-1E5E-414B-B7A4-D36275BA61CA}" type="pres">
      <dgm:prSet presAssocID="{28BCAB37-5D31-428B-83C5-F6033796EA24}" presName="negativeSpace" presStyleCnt="0"/>
      <dgm:spPr/>
    </dgm:pt>
    <dgm:pt modelId="{C0E68151-D207-491E-9858-EF7D6B08CEDD}" type="pres">
      <dgm:prSet presAssocID="{28BCAB37-5D31-428B-83C5-F6033796EA24}" presName="childText" presStyleLbl="conFgAcc1" presStyleIdx="2" presStyleCnt="5">
        <dgm:presLayoutVars>
          <dgm:bulletEnabled val="1"/>
        </dgm:presLayoutVars>
      </dgm:prSet>
      <dgm:spPr/>
    </dgm:pt>
    <dgm:pt modelId="{9C868424-1E81-44FB-86BA-D8132195136D}" type="pres">
      <dgm:prSet presAssocID="{2604AC25-6AD9-46CD-AC7A-37C872F183C6}" presName="spaceBetweenRectangles" presStyleCnt="0"/>
      <dgm:spPr/>
    </dgm:pt>
    <dgm:pt modelId="{421A7BC6-8456-41E5-A852-ADE79035D50B}" type="pres">
      <dgm:prSet presAssocID="{A52F586C-CEA0-4CAC-871C-E157B1C5E20E}" presName="parentLin" presStyleCnt="0"/>
      <dgm:spPr/>
    </dgm:pt>
    <dgm:pt modelId="{A5E89C57-0BFE-497E-9F88-1DC64B4796F5}" type="pres">
      <dgm:prSet presAssocID="{A52F586C-CEA0-4CAC-871C-E157B1C5E20E}" presName="parentLeftMargin" presStyleLbl="node1" presStyleIdx="2" presStyleCnt="5"/>
      <dgm:spPr/>
    </dgm:pt>
    <dgm:pt modelId="{6D5852BC-697D-401A-A0B6-880AC31F66AD}" type="pres">
      <dgm:prSet presAssocID="{A52F586C-CEA0-4CAC-871C-E157B1C5E2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2C87BCA-EEB9-4BB6-A37F-5F8252AA00D0}" type="pres">
      <dgm:prSet presAssocID="{A52F586C-CEA0-4CAC-871C-E157B1C5E20E}" presName="negativeSpace" presStyleCnt="0"/>
      <dgm:spPr/>
    </dgm:pt>
    <dgm:pt modelId="{1D52309F-C5C8-425E-9E75-365456D94A38}" type="pres">
      <dgm:prSet presAssocID="{A52F586C-CEA0-4CAC-871C-E157B1C5E20E}" presName="childText" presStyleLbl="conFgAcc1" presStyleIdx="3" presStyleCnt="5">
        <dgm:presLayoutVars>
          <dgm:bulletEnabled val="1"/>
        </dgm:presLayoutVars>
      </dgm:prSet>
      <dgm:spPr/>
    </dgm:pt>
    <dgm:pt modelId="{67EB7033-7D1F-4A79-9799-4D2CD834EFAA}" type="pres">
      <dgm:prSet presAssocID="{A78F6E95-992B-4A2E-ACFB-A20147E38E60}" presName="spaceBetweenRectangles" presStyleCnt="0"/>
      <dgm:spPr/>
    </dgm:pt>
    <dgm:pt modelId="{A826A236-C967-40B1-85DC-4E2D8B9A554E}" type="pres">
      <dgm:prSet presAssocID="{B324B07E-20DE-4969-998C-50AD821EC564}" presName="parentLin" presStyleCnt="0"/>
      <dgm:spPr/>
    </dgm:pt>
    <dgm:pt modelId="{94D1B34E-9A3C-4DAF-BDC9-D035B2F2DAD4}" type="pres">
      <dgm:prSet presAssocID="{B324B07E-20DE-4969-998C-50AD821EC564}" presName="parentLeftMargin" presStyleLbl="node1" presStyleIdx="3" presStyleCnt="5"/>
      <dgm:spPr/>
    </dgm:pt>
    <dgm:pt modelId="{EDDB250D-8104-4B16-BB6F-E125611D7A3E}" type="pres">
      <dgm:prSet presAssocID="{B324B07E-20DE-4969-998C-50AD821EC5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312181D-5B13-4AA4-98BB-F6067AD4A8A8}" type="pres">
      <dgm:prSet presAssocID="{B324B07E-20DE-4969-998C-50AD821EC564}" presName="negativeSpace" presStyleCnt="0"/>
      <dgm:spPr/>
    </dgm:pt>
    <dgm:pt modelId="{4A2E8786-0E54-4837-A4E8-F41AA5263203}" type="pres">
      <dgm:prSet presAssocID="{B324B07E-20DE-4969-998C-50AD821EC56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26BF0A-E2D7-4192-8D84-1F6D49C6822F}" type="presOf" srcId="{45C8F8A2-2E3C-4F1A-9BF6-BB90805A3D18}" destId="{30EE0998-AC77-4923-B317-5076D4959824}" srcOrd="1" destOrd="0" presId="urn:microsoft.com/office/officeart/2005/8/layout/list1"/>
    <dgm:cxn modelId="{4859CC13-966B-4932-9793-930AF4718811}" srcId="{45C8F8A2-2E3C-4F1A-9BF6-BB90805A3D18}" destId="{F00EBE4E-A88A-4E54-BA33-2EC6D67F8420}" srcOrd="0" destOrd="0" parTransId="{C34B9D2C-F74D-491F-B42C-F492C88354B9}" sibTransId="{953BEC9D-D4C1-4E41-949D-C92686AEB8EA}"/>
    <dgm:cxn modelId="{768F8A29-E2B6-4B3C-AF51-5490606ABAEE}" type="presOf" srcId="{B324B07E-20DE-4969-998C-50AD821EC564}" destId="{EDDB250D-8104-4B16-BB6F-E125611D7A3E}" srcOrd="1" destOrd="0" presId="urn:microsoft.com/office/officeart/2005/8/layout/list1"/>
    <dgm:cxn modelId="{4DF8BF2A-EF8D-41A4-A685-272162EAA60F}" srcId="{D3850E8A-164B-45D4-AC8F-853BC4B30923}" destId="{5C395268-7A52-43CB-86FA-DF801A1E2401}" srcOrd="1" destOrd="0" parTransId="{8EACB7EA-83C0-4344-8BA8-313B5A7DA30F}" sibTransId="{6FFEA035-FDB1-4F2C-ACCF-4861D46B5AD3}"/>
    <dgm:cxn modelId="{44A4425B-E12D-4BF0-A377-27E260CED41F}" srcId="{45C8F8A2-2E3C-4F1A-9BF6-BB90805A3D18}" destId="{93D3EC18-393A-48E4-BFB8-8E062A355B83}" srcOrd="1" destOrd="0" parTransId="{BC60B97D-5899-4E7F-BBC2-CEA174858463}" sibTransId="{6569C3F1-F45A-406C-9996-D7389F8D3A19}"/>
    <dgm:cxn modelId="{61EC5E5F-D520-477E-8461-8B16DEA2E639}" type="presOf" srcId="{027FB35A-0CEA-4EAD-8180-B9CA159CC190}" destId="{1D52309F-C5C8-425E-9E75-365456D94A38}" srcOrd="0" destOrd="0" presId="urn:microsoft.com/office/officeart/2005/8/layout/list1"/>
    <dgm:cxn modelId="{48F47E41-C4E6-4135-9D16-3AFB40DE36FB}" type="presOf" srcId="{B324B07E-20DE-4969-998C-50AD821EC564}" destId="{94D1B34E-9A3C-4DAF-BDC9-D035B2F2DAD4}" srcOrd="0" destOrd="0" presId="urn:microsoft.com/office/officeart/2005/8/layout/list1"/>
    <dgm:cxn modelId="{81DB4E43-99EF-42FA-B267-47271D536BEE}" srcId="{5C395268-7A52-43CB-86FA-DF801A1E2401}" destId="{45DA8946-4B05-45E6-96D9-3270400BC8B1}" srcOrd="1" destOrd="0" parTransId="{97F25CAC-FB2D-4A3E-B5B6-9F7E5A45ED34}" sibTransId="{4927A3CA-E27A-4EA2-8890-8CFE674704EA}"/>
    <dgm:cxn modelId="{26488944-4BA2-455F-A9D8-855D705F4089}" type="presOf" srcId="{45C8F8A2-2E3C-4F1A-9BF6-BB90805A3D18}" destId="{FF3B7848-9E13-4776-9271-AB834CE5A1F3}" srcOrd="0" destOrd="0" presId="urn:microsoft.com/office/officeart/2005/8/layout/list1"/>
    <dgm:cxn modelId="{6037DB66-99F2-4777-87ED-F96F3FF39A7A}" type="presOf" srcId="{A52F586C-CEA0-4CAC-871C-E157B1C5E20E}" destId="{A5E89C57-0BFE-497E-9F88-1DC64B4796F5}" srcOrd="0" destOrd="0" presId="urn:microsoft.com/office/officeart/2005/8/layout/list1"/>
    <dgm:cxn modelId="{DC613647-A8FA-4AE4-8CA5-F885F11D9A04}" type="presOf" srcId="{4F1DF97C-9F01-4111-ABE1-F8AF0CB16B7A}" destId="{C0E68151-D207-491E-9858-EF7D6B08CEDD}" srcOrd="0" destOrd="0" presId="urn:microsoft.com/office/officeart/2005/8/layout/list1"/>
    <dgm:cxn modelId="{30A6B769-5C7C-4277-B525-286D17913B5E}" srcId="{A52F586C-CEA0-4CAC-871C-E157B1C5E20E}" destId="{027FB35A-0CEA-4EAD-8180-B9CA159CC190}" srcOrd="0" destOrd="0" parTransId="{8DEF2B00-5D33-43A7-8D34-66B677FC733D}" sibTransId="{E509E997-5D02-47D7-81E2-D51F7EB9E1E3}"/>
    <dgm:cxn modelId="{BF4AF84A-C2C3-46D3-8C4E-D577C947FD6F}" type="presOf" srcId="{F00EBE4E-A88A-4E54-BA33-2EC6D67F8420}" destId="{91648B9E-2E09-4510-9535-D9C4FB72C795}" srcOrd="0" destOrd="0" presId="urn:microsoft.com/office/officeart/2005/8/layout/list1"/>
    <dgm:cxn modelId="{5943B84C-60EF-4B1A-970D-F546AB87553D}" srcId="{D3850E8A-164B-45D4-AC8F-853BC4B30923}" destId="{A52F586C-CEA0-4CAC-871C-E157B1C5E20E}" srcOrd="3" destOrd="0" parTransId="{A161C320-84F1-4FD2-B05A-3FD934243F55}" sibTransId="{A78F6E95-992B-4A2E-ACFB-A20147E38E60}"/>
    <dgm:cxn modelId="{38C43E52-DDCD-48E7-82B4-CB39E459CB05}" srcId="{28BCAB37-5D31-428B-83C5-F6033796EA24}" destId="{4F1DF97C-9F01-4111-ABE1-F8AF0CB16B7A}" srcOrd="0" destOrd="0" parTransId="{E58B612D-A930-44E1-9BFA-BF03DAE31D78}" sibTransId="{812ED4C0-82B5-4F3B-AD85-3DFEB7D40AE8}"/>
    <dgm:cxn modelId="{17FEA572-AA30-4EA4-814C-F2A440F38753}" type="presOf" srcId="{28BCAB37-5D31-428B-83C5-F6033796EA24}" destId="{A6A4AFA7-AC09-4DDD-8C85-79B5AC5C56B1}" srcOrd="1" destOrd="0" presId="urn:microsoft.com/office/officeart/2005/8/layout/list1"/>
    <dgm:cxn modelId="{E296FB53-7C66-494F-8A43-FD1F6E865605}" type="presOf" srcId="{3AC13143-D777-4139-8F42-6330DA2D31B2}" destId="{4A2E8786-0E54-4837-A4E8-F41AA5263203}" srcOrd="0" destOrd="1" presId="urn:microsoft.com/office/officeart/2005/8/layout/list1"/>
    <dgm:cxn modelId="{DBC29275-D638-451D-BD73-572D3E263E09}" srcId="{B324B07E-20DE-4969-998C-50AD821EC564}" destId="{3AC13143-D777-4139-8F42-6330DA2D31B2}" srcOrd="1" destOrd="0" parTransId="{340FE41A-BF00-4B68-AC70-04F3DD079C0F}" sibTransId="{2C1F04CA-5DBC-4F2F-B41B-7D2E51FDD074}"/>
    <dgm:cxn modelId="{68540197-EA33-4693-B4AE-7BB581A9654C}" type="presOf" srcId="{D3850E8A-164B-45D4-AC8F-853BC4B30923}" destId="{9D724AB2-01E1-4167-9EA4-BCFF7A2F77CE}" srcOrd="0" destOrd="0" presId="urn:microsoft.com/office/officeart/2005/8/layout/list1"/>
    <dgm:cxn modelId="{34D4B59E-6F0C-42E1-84AC-71CAB8F9FDE8}" type="presOf" srcId="{93D3EC18-393A-48E4-BFB8-8E062A355B83}" destId="{91648B9E-2E09-4510-9535-D9C4FB72C795}" srcOrd="0" destOrd="1" presId="urn:microsoft.com/office/officeart/2005/8/layout/list1"/>
    <dgm:cxn modelId="{3C37A8A1-D0B1-4750-925A-267D1F9C9A3E}" srcId="{D3850E8A-164B-45D4-AC8F-853BC4B30923}" destId="{B324B07E-20DE-4969-998C-50AD821EC564}" srcOrd="4" destOrd="0" parTransId="{DCCBCD53-9D9C-44A7-A495-FE5174F2EE07}" sibTransId="{6A22A096-2A98-44F1-BD47-F5835328FB65}"/>
    <dgm:cxn modelId="{770C38AF-B6BE-4543-ABBA-C8A2047F2F6A}" srcId="{D3850E8A-164B-45D4-AC8F-853BC4B30923}" destId="{28BCAB37-5D31-428B-83C5-F6033796EA24}" srcOrd="2" destOrd="0" parTransId="{E6E1E64D-8649-4A03-9270-45A39B212BB4}" sibTransId="{2604AC25-6AD9-46CD-AC7A-37C872F183C6}"/>
    <dgm:cxn modelId="{FFE9A7B2-0BFE-4F3D-9896-50A9632CF315}" srcId="{D3850E8A-164B-45D4-AC8F-853BC4B30923}" destId="{45C8F8A2-2E3C-4F1A-9BF6-BB90805A3D18}" srcOrd="0" destOrd="0" parTransId="{FDC32C4A-89A7-4303-850F-ED86BB420DCD}" sibTransId="{FB4DFAFA-4507-4562-BA3F-6E7B33CEDAB1}"/>
    <dgm:cxn modelId="{9657AFB9-E59B-40B8-919A-CD19171DEB2A}" srcId="{A52F586C-CEA0-4CAC-871C-E157B1C5E20E}" destId="{8DA6DC76-700F-4DF6-B96D-190F136BD31C}" srcOrd="1" destOrd="0" parTransId="{BC6E4267-6DD2-46BB-8118-73FFD1DC60DE}" sibTransId="{BC40BAB7-7FD6-4C4F-9B35-4AD22DBBAFF4}"/>
    <dgm:cxn modelId="{558F30C9-D871-4AC2-B9A2-EE6FB7E8FD47}" srcId="{28BCAB37-5D31-428B-83C5-F6033796EA24}" destId="{BB2FCA1F-0032-44C3-BCEE-88B4A79A6CBC}" srcOrd="1" destOrd="0" parTransId="{FB534870-C433-4E4B-970D-2182A51ADC32}" sibTransId="{D2E09570-FF59-43F1-A636-43AA84362A20}"/>
    <dgm:cxn modelId="{9053B6CC-A9B7-46AE-97D4-B5E887FDA5C9}" srcId="{5C395268-7A52-43CB-86FA-DF801A1E2401}" destId="{31B14255-C553-4073-8CBE-01D5FDDCE8CA}" srcOrd="0" destOrd="0" parTransId="{E1AAE2E2-D665-4FD5-951E-B07C16DA5C5B}" sibTransId="{B0F735B3-9CEC-442A-A278-3563461F6830}"/>
    <dgm:cxn modelId="{D9A631D3-D837-430D-BA9F-EDD0E47BBD47}" type="presOf" srcId="{A52F586C-CEA0-4CAC-871C-E157B1C5E20E}" destId="{6D5852BC-697D-401A-A0B6-880AC31F66AD}" srcOrd="1" destOrd="0" presId="urn:microsoft.com/office/officeart/2005/8/layout/list1"/>
    <dgm:cxn modelId="{3697B4D6-93EF-4083-97C7-EDDE679AEDFC}" type="presOf" srcId="{45DA8946-4B05-45E6-96D9-3270400BC8B1}" destId="{C248E186-6C59-42F6-976E-E1CCC042B1B0}" srcOrd="0" destOrd="1" presId="urn:microsoft.com/office/officeart/2005/8/layout/list1"/>
    <dgm:cxn modelId="{6B7B9FD9-662C-45D2-8A44-ABF9529A0569}" srcId="{B324B07E-20DE-4969-998C-50AD821EC564}" destId="{F996FD0D-F155-4234-AA36-EA374ECF0FD2}" srcOrd="0" destOrd="0" parTransId="{6B321B74-0600-4914-AC00-073D777D363A}" sibTransId="{166CD57E-3A2D-4305-B5CD-126C13477557}"/>
    <dgm:cxn modelId="{7F617BDA-B147-4E42-A754-FB597D585306}" type="presOf" srcId="{8DA6DC76-700F-4DF6-B96D-190F136BD31C}" destId="{1D52309F-C5C8-425E-9E75-365456D94A38}" srcOrd="0" destOrd="1" presId="urn:microsoft.com/office/officeart/2005/8/layout/list1"/>
    <dgm:cxn modelId="{303D37E3-3397-49B9-9339-7D6CB460F3D8}" type="presOf" srcId="{28BCAB37-5D31-428B-83C5-F6033796EA24}" destId="{2FB9745B-895E-47AB-A821-EFBC1BEDD08B}" srcOrd="0" destOrd="0" presId="urn:microsoft.com/office/officeart/2005/8/layout/list1"/>
    <dgm:cxn modelId="{1894D3F0-88FE-4E4E-A197-AEBD02A37B84}" type="presOf" srcId="{F996FD0D-F155-4234-AA36-EA374ECF0FD2}" destId="{4A2E8786-0E54-4837-A4E8-F41AA5263203}" srcOrd="0" destOrd="0" presId="urn:microsoft.com/office/officeart/2005/8/layout/list1"/>
    <dgm:cxn modelId="{CAA00AF2-AAC1-4041-A877-BF3FFA5B1ADC}" type="presOf" srcId="{BB2FCA1F-0032-44C3-BCEE-88B4A79A6CBC}" destId="{C0E68151-D207-491E-9858-EF7D6B08CEDD}" srcOrd="0" destOrd="1" presId="urn:microsoft.com/office/officeart/2005/8/layout/list1"/>
    <dgm:cxn modelId="{82B842F5-C301-4BDD-95E7-84875D7877D9}" type="presOf" srcId="{31B14255-C553-4073-8CBE-01D5FDDCE8CA}" destId="{C248E186-6C59-42F6-976E-E1CCC042B1B0}" srcOrd="0" destOrd="0" presId="urn:microsoft.com/office/officeart/2005/8/layout/list1"/>
    <dgm:cxn modelId="{184970F8-7B6F-40CA-ADBD-C6DEF88527FE}" type="presOf" srcId="{5C395268-7A52-43CB-86FA-DF801A1E2401}" destId="{AAA074EF-46A9-4690-A0F5-FF5D3F729546}" srcOrd="1" destOrd="0" presId="urn:microsoft.com/office/officeart/2005/8/layout/list1"/>
    <dgm:cxn modelId="{F0F8F7F9-5700-4B25-9B28-BCB183331601}" type="presOf" srcId="{5C395268-7A52-43CB-86FA-DF801A1E2401}" destId="{BC6B03AB-7E10-4E85-857D-3357B0B245B0}" srcOrd="0" destOrd="0" presId="urn:microsoft.com/office/officeart/2005/8/layout/list1"/>
    <dgm:cxn modelId="{914A2C8C-6FEC-4AD6-86BD-7F765E345C23}" type="presParOf" srcId="{9D724AB2-01E1-4167-9EA4-BCFF7A2F77CE}" destId="{BFAC76BD-6A21-4F0F-98D4-0DAEB0065E91}" srcOrd="0" destOrd="0" presId="urn:microsoft.com/office/officeart/2005/8/layout/list1"/>
    <dgm:cxn modelId="{E4A9D5F3-BA3D-404A-B987-B110588213AB}" type="presParOf" srcId="{BFAC76BD-6A21-4F0F-98D4-0DAEB0065E91}" destId="{FF3B7848-9E13-4776-9271-AB834CE5A1F3}" srcOrd="0" destOrd="0" presId="urn:microsoft.com/office/officeart/2005/8/layout/list1"/>
    <dgm:cxn modelId="{CEE658BC-D5BF-4ABE-9CBF-84A53021F650}" type="presParOf" srcId="{BFAC76BD-6A21-4F0F-98D4-0DAEB0065E91}" destId="{30EE0998-AC77-4923-B317-5076D4959824}" srcOrd="1" destOrd="0" presId="urn:microsoft.com/office/officeart/2005/8/layout/list1"/>
    <dgm:cxn modelId="{77240A1A-57C6-4868-93F5-92699591E70D}" type="presParOf" srcId="{9D724AB2-01E1-4167-9EA4-BCFF7A2F77CE}" destId="{5F56587F-7A5C-40A5-BAE2-F6CB489AD5BB}" srcOrd="1" destOrd="0" presId="urn:microsoft.com/office/officeart/2005/8/layout/list1"/>
    <dgm:cxn modelId="{D3AA214D-6F9B-42CA-8FAC-8B0E119F9A60}" type="presParOf" srcId="{9D724AB2-01E1-4167-9EA4-BCFF7A2F77CE}" destId="{91648B9E-2E09-4510-9535-D9C4FB72C795}" srcOrd="2" destOrd="0" presId="urn:microsoft.com/office/officeart/2005/8/layout/list1"/>
    <dgm:cxn modelId="{D6FC206A-9185-48FD-A89B-857A2839663F}" type="presParOf" srcId="{9D724AB2-01E1-4167-9EA4-BCFF7A2F77CE}" destId="{EFA1A287-6556-45B7-BB65-333F5F6BA2E3}" srcOrd="3" destOrd="0" presId="urn:microsoft.com/office/officeart/2005/8/layout/list1"/>
    <dgm:cxn modelId="{B2E9DF27-599A-4400-94F4-5AF318100389}" type="presParOf" srcId="{9D724AB2-01E1-4167-9EA4-BCFF7A2F77CE}" destId="{27F1FF0B-FE21-44FF-B7D2-CAD140FA44CA}" srcOrd="4" destOrd="0" presId="urn:microsoft.com/office/officeart/2005/8/layout/list1"/>
    <dgm:cxn modelId="{4779B03A-44F2-4A52-86A2-7DDACBCC9A76}" type="presParOf" srcId="{27F1FF0B-FE21-44FF-B7D2-CAD140FA44CA}" destId="{BC6B03AB-7E10-4E85-857D-3357B0B245B0}" srcOrd="0" destOrd="0" presId="urn:microsoft.com/office/officeart/2005/8/layout/list1"/>
    <dgm:cxn modelId="{3F3CACF1-6086-4CA9-B2F1-3BD7780451E5}" type="presParOf" srcId="{27F1FF0B-FE21-44FF-B7D2-CAD140FA44CA}" destId="{AAA074EF-46A9-4690-A0F5-FF5D3F729546}" srcOrd="1" destOrd="0" presId="urn:microsoft.com/office/officeart/2005/8/layout/list1"/>
    <dgm:cxn modelId="{8FBB704B-BCF3-46C3-89CC-3BCD6B877F6D}" type="presParOf" srcId="{9D724AB2-01E1-4167-9EA4-BCFF7A2F77CE}" destId="{78BA1BEF-5755-4EBA-BB74-22610520172C}" srcOrd="5" destOrd="0" presId="urn:microsoft.com/office/officeart/2005/8/layout/list1"/>
    <dgm:cxn modelId="{959B0290-0025-4062-A1CB-D2C6FD69362D}" type="presParOf" srcId="{9D724AB2-01E1-4167-9EA4-BCFF7A2F77CE}" destId="{C248E186-6C59-42F6-976E-E1CCC042B1B0}" srcOrd="6" destOrd="0" presId="urn:microsoft.com/office/officeart/2005/8/layout/list1"/>
    <dgm:cxn modelId="{15707600-6A40-4DD0-9ECB-83F826870DE9}" type="presParOf" srcId="{9D724AB2-01E1-4167-9EA4-BCFF7A2F77CE}" destId="{2082B15A-491B-439C-A1B0-4607A8C59017}" srcOrd="7" destOrd="0" presId="urn:microsoft.com/office/officeart/2005/8/layout/list1"/>
    <dgm:cxn modelId="{764F2EF2-63BF-4C41-A2A6-F3C02DFC4F12}" type="presParOf" srcId="{9D724AB2-01E1-4167-9EA4-BCFF7A2F77CE}" destId="{D99A73B9-B0AE-4CD0-AFE7-3F8F8A417CA5}" srcOrd="8" destOrd="0" presId="urn:microsoft.com/office/officeart/2005/8/layout/list1"/>
    <dgm:cxn modelId="{1A1BA5B3-F785-4D8D-9DDA-4108EA32B981}" type="presParOf" srcId="{D99A73B9-B0AE-4CD0-AFE7-3F8F8A417CA5}" destId="{2FB9745B-895E-47AB-A821-EFBC1BEDD08B}" srcOrd="0" destOrd="0" presId="urn:microsoft.com/office/officeart/2005/8/layout/list1"/>
    <dgm:cxn modelId="{2D6F1928-5214-4C32-B4B8-75C8B80481FA}" type="presParOf" srcId="{D99A73B9-B0AE-4CD0-AFE7-3F8F8A417CA5}" destId="{A6A4AFA7-AC09-4DDD-8C85-79B5AC5C56B1}" srcOrd="1" destOrd="0" presId="urn:microsoft.com/office/officeart/2005/8/layout/list1"/>
    <dgm:cxn modelId="{9A252FFF-9AE7-4D1A-9C56-F89338BF33F6}" type="presParOf" srcId="{9D724AB2-01E1-4167-9EA4-BCFF7A2F77CE}" destId="{4424262C-1E5E-414B-B7A4-D36275BA61CA}" srcOrd="9" destOrd="0" presId="urn:microsoft.com/office/officeart/2005/8/layout/list1"/>
    <dgm:cxn modelId="{B9B6C28C-F18F-4896-B593-B9851EABAB6F}" type="presParOf" srcId="{9D724AB2-01E1-4167-9EA4-BCFF7A2F77CE}" destId="{C0E68151-D207-491E-9858-EF7D6B08CEDD}" srcOrd="10" destOrd="0" presId="urn:microsoft.com/office/officeart/2005/8/layout/list1"/>
    <dgm:cxn modelId="{362D3F47-3136-4657-A3E4-4099AE43A542}" type="presParOf" srcId="{9D724AB2-01E1-4167-9EA4-BCFF7A2F77CE}" destId="{9C868424-1E81-44FB-86BA-D8132195136D}" srcOrd="11" destOrd="0" presId="urn:microsoft.com/office/officeart/2005/8/layout/list1"/>
    <dgm:cxn modelId="{8AB875C5-7110-42BA-87F8-DD6140F9B07C}" type="presParOf" srcId="{9D724AB2-01E1-4167-9EA4-BCFF7A2F77CE}" destId="{421A7BC6-8456-41E5-A852-ADE79035D50B}" srcOrd="12" destOrd="0" presId="urn:microsoft.com/office/officeart/2005/8/layout/list1"/>
    <dgm:cxn modelId="{FC0F2C92-EDB4-4E92-A76C-8B809B3A4B2E}" type="presParOf" srcId="{421A7BC6-8456-41E5-A852-ADE79035D50B}" destId="{A5E89C57-0BFE-497E-9F88-1DC64B4796F5}" srcOrd="0" destOrd="0" presId="urn:microsoft.com/office/officeart/2005/8/layout/list1"/>
    <dgm:cxn modelId="{D4EFDB3E-3E17-4C35-A95F-37C4806EFAE9}" type="presParOf" srcId="{421A7BC6-8456-41E5-A852-ADE79035D50B}" destId="{6D5852BC-697D-401A-A0B6-880AC31F66AD}" srcOrd="1" destOrd="0" presId="urn:microsoft.com/office/officeart/2005/8/layout/list1"/>
    <dgm:cxn modelId="{F6929E76-E104-470B-AF7D-A418A1F3DCF0}" type="presParOf" srcId="{9D724AB2-01E1-4167-9EA4-BCFF7A2F77CE}" destId="{E2C87BCA-EEB9-4BB6-A37F-5F8252AA00D0}" srcOrd="13" destOrd="0" presId="urn:microsoft.com/office/officeart/2005/8/layout/list1"/>
    <dgm:cxn modelId="{B9C37C5F-6B5D-4814-8765-28A35F803C1F}" type="presParOf" srcId="{9D724AB2-01E1-4167-9EA4-BCFF7A2F77CE}" destId="{1D52309F-C5C8-425E-9E75-365456D94A38}" srcOrd="14" destOrd="0" presId="urn:microsoft.com/office/officeart/2005/8/layout/list1"/>
    <dgm:cxn modelId="{6F4D8AEE-F9E2-4F6A-BF48-1D4F212D28A0}" type="presParOf" srcId="{9D724AB2-01E1-4167-9EA4-BCFF7A2F77CE}" destId="{67EB7033-7D1F-4A79-9799-4D2CD834EFAA}" srcOrd="15" destOrd="0" presId="urn:microsoft.com/office/officeart/2005/8/layout/list1"/>
    <dgm:cxn modelId="{553547D9-87CD-4043-BAD9-FB7E7BF24707}" type="presParOf" srcId="{9D724AB2-01E1-4167-9EA4-BCFF7A2F77CE}" destId="{A826A236-C967-40B1-85DC-4E2D8B9A554E}" srcOrd="16" destOrd="0" presId="urn:microsoft.com/office/officeart/2005/8/layout/list1"/>
    <dgm:cxn modelId="{91D56454-52BC-4029-822E-E2A4955EA329}" type="presParOf" srcId="{A826A236-C967-40B1-85DC-4E2D8B9A554E}" destId="{94D1B34E-9A3C-4DAF-BDC9-D035B2F2DAD4}" srcOrd="0" destOrd="0" presId="urn:microsoft.com/office/officeart/2005/8/layout/list1"/>
    <dgm:cxn modelId="{60BA1C61-729E-4CBE-AAF6-700CABA41AA2}" type="presParOf" srcId="{A826A236-C967-40B1-85DC-4E2D8B9A554E}" destId="{EDDB250D-8104-4B16-BB6F-E125611D7A3E}" srcOrd="1" destOrd="0" presId="urn:microsoft.com/office/officeart/2005/8/layout/list1"/>
    <dgm:cxn modelId="{F8FEEAD3-61EB-4166-936C-AB8014CE0E02}" type="presParOf" srcId="{9D724AB2-01E1-4167-9EA4-BCFF7A2F77CE}" destId="{E312181D-5B13-4AA4-98BB-F6067AD4A8A8}" srcOrd="17" destOrd="0" presId="urn:microsoft.com/office/officeart/2005/8/layout/list1"/>
    <dgm:cxn modelId="{97EB0065-3DDE-4195-9F89-71CA4E553F38}" type="presParOf" srcId="{9D724AB2-01E1-4167-9EA4-BCFF7A2F77CE}" destId="{4A2E8786-0E54-4837-A4E8-F41AA526320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A2A7A-0377-4628-94DE-B87C50E989A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9B9A70-C617-4912-A2B6-8EB29C8CFC40}">
      <dgm:prSet/>
      <dgm:spPr/>
      <dgm:t>
        <a:bodyPr/>
        <a:lstStyle/>
        <a:p>
          <a:r>
            <a:rPr lang="fr-FR"/>
            <a:t>Un marché</a:t>
          </a:r>
          <a:endParaRPr lang="en-US"/>
        </a:p>
      </dgm:t>
    </dgm:pt>
    <dgm:pt modelId="{E6E230C1-7011-4178-8B33-D94A96D42FAB}" type="parTrans" cxnId="{2D7C1AEE-1340-42A5-AAF3-7A42AD6BDD1F}">
      <dgm:prSet/>
      <dgm:spPr/>
      <dgm:t>
        <a:bodyPr/>
        <a:lstStyle/>
        <a:p>
          <a:endParaRPr lang="en-US"/>
        </a:p>
      </dgm:t>
    </dgm:pt>
    <dgm:pt modelId="{2A7E1321-698B-4C29-88D4-099B9CB5C6E4}" type="sibTrans" cxnId="{2D7C1AEE-1340-42A5-AAF3-7A42AD6BDD1F}">
      <dgm:prSet/>
      <dgm:spPr/>
      <dgm:t>
        <a:bodyPr/>
        <a:lstStyle/>
        <a:p>
          <a:endParaRPr lang="en-US"/>
        </a:p>
      </dgm:t>
    </dgm:pt>
    <dgm:pt modelId="{1BB81083-50FF-43AB-9BC0-3B111544BF28}">
      <dgm:prSet/>
      <dgm:spPr/>
      <dgm:t>
        <a:bodyPr/>
        <a:lstStyle/>
        <a:p>
          <a:r>
            <a:rPr lang="fr-FR" dirty="0"/>
            <a:t>Un marché conditionné par des interventions publiques</a:t>
          </a:r>
          <a:endParaRPr lang="en-US" dirty="0"/>
        </a:p>
      </dgm:t>
    </dgm:pt>
    <dgm:pt modelId="{33363B6D-C85B-4C48-83D2-A2D57F7F8046}" type="parTrans" cxnId="{AFCB6418-4DD4-41CC-B590-17DE9BFD8499}">
      <dgm:prSet/>
      <dgm:spPr/>
      <dgm:t>
        <a:bodyPr/>
        <a:lstStyle/>
        <a:p>
          <a:endParaRPr lang="en-US"/>
        </a:p>
      </dgm:t>
    </dgm:pt>
    <dgm:pt modelId="{28FDC0AA-1E49-46B9-80D8-BEC2739FB453}" type="sibTrans" cxnId="{AFCB6418-4DD4-41CC-B590-17DE9BFD8499}">
      <dgm:prSet/>
      <dgm:spPr/>
      <dgm:t>
        <a:bodyPr/>
        <a:lstStyle/>
        <a:p>
          <a:endParaRPr lang="en-US"/>
        </a:p>
      </dgm:t>
    </dgm:pt>
    <dgm:pt modelId="{A3513BD0-C25C-44B1-ADB2-4739F5EAD4B7}">
      <dgm:prSet/>
      <dgm:spPr/>
      <dgm:t>
        <a:bodyPr/>
        <a:lstStyle/>
        <a:p>
          <a:r>
            <a:rPr lang="fr-FR" dirty="0"/>
            <a:t>La nécessité de réguler ces interventions publiques</a:t>
          </a:r>
          <a:endParaRPr lang="en-US" dirty="0"/>
        </a:p>
      </dgm:t>
    </dgm:pt>
    <dgm:pt modelId="{1D7E4663-9BF7-4E83-A164-A3CE67B429E0}" type="parTrans" cxnId="{175B69BC-BCE1-46C0-BBD9-454171171ED6}">
      <dgm:prSet/>
      <dgm:spPr/>
      <dgm:t>
        <a:bodyPr/>
        <a:lstStyle/>
        <a:p>
          <a:endParaRPr lang="en-US"/>
        </a:p>
      </dgm:t>
    </dgm:pt>
    <dgm:pt modelId="{CE55F28A-3D9F-4479-BD50-CA7582E040A0}" type="sibTrans" cxnId="{175B69BC-BCE1-46C0-BBD9-454171171ED6}">
      <dgm:prSet/>
      <dgm:spPr/>
      <dgm:t>
        <a:bodyPr/>
        <a:lstStyle/>
        <a:p>
          <a:endParaRPr lang="en-US"/>
        </a:p>
      </dgm:t>
    </dgm:pt>
    <dgm:pt modelId="{FDE0B280-425F-4F65-8603-4C37FBA419EA}" type="pres">
      <dgm:prSet presAssocID="{4A1A2A7A-0377-4628-94DE-B87C50E989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C9B177-57D0-4018-AA3F-40B72753AB84}" type="pres">
      <dgm:prSet presAssocID="{579B9A70-C617-4912-A2B6-8EB29C8CFC40}" presName="hierRoot1" presStyleCnt="0"/>
      <dgm:spPr/>
    </dgm:pt>
    <dgm:pt modelId="{18A66470-5858-4B29-97C9-038696FC7195}" type="pres">
      <dgm:prSet presAssocID="{579B9A70-C617-4912-A2B6-8EB29C8CFC40}" presName="composite" presStyleCnt="0"/>
      <dgm:spPr/>
    </dgm:pt>
    <dgm:pt modelId="{5A0907F1-15F4-451A-A287-FE22BB3B5F08}" type="pres">
      <dgm:prSet presAssocID="{579B9A70-C617-4912-A2B6-8EB29C8CFC40}" presName="background" presStyleLbl="node0" presStyleIdx="0" presStyleCnt="3"/>
      <dgm:spPr/>
    </dgm:pt>
    <dgm:pt modelId="{6FAFDDDB-CC53-4238-8DB5-9F3EC5AC0427}" type="pres">
      <dgm:prSet presAssocID="{579B9A70-C617-4912-A2B6-8EB29C8CFC40}" presName="text" presStyleLbl="fgAcc0" presStyleIdx="0" presStyleCnt="3">
        <dgm:presLayoutVars>
          <dgm:chPref val="3"/>
        </dgm:presLayoutVars>
      </dgm:prSet>
      <dgm:spPr/>
    </dgm:pt>
    <dgm:pt modelId="{582E1B5C-9ECF-4E33-AEEA-97BC5C3C69C8}" type="pres">
      <dgm:prSet presAssocID="{579B9A70-C617-4912-A2B6-8EB29C8CFC40}" presName="hierChild2" presStyleCnt="0"/>
      <dgm:spPr/>
    </dgm:pt>
    <dgm:pt modelId="{69070E2D-EA6F-4B15-A4B7-F12672E27155}" type="pres">
      <dgm:prSet presAssocID="{1BB81083-50FF-43AB-9BC0-3B111544BF28}" presName="hierRoot1" presStyleCnt="0"/>
      <dgm:spPr/>
    </dgm:pt>
    <dgm:pt modelId="{BF83A20E-7B40-458F-B97F-E092E7AD3859}" type="pres">
      <dgm:prSet presAssocID="{1BB81083-50FF-43AB-9BC0-3B111544BF28}" presName="composite" presStyleCnt="0"/>
      <dgm:spPr/>
    </dgm:pt>
    <dgm:pt modelId="{22258D07-B5E1-4B89-837A-A37051E07A36}" type="pres">
      <dgm:prSet presAssocID="{1BB81083-50FF-43AB-9BC0-3B111544BF28}" presName="background" presStyleLbl="node0" presStyleIdx="1" presStyleCnt="3"/>
      <dgm:spPr/>
    </dgm:pt>
    <dgm:pt modelId="{9F3B7A7E-6598-4EA1-AB3A-B32CDD051640}" type="pres">
      <dgm:prSet presAssocID="{1BB81083-50FF-43AB-9BC0-3B111544BF28}" presName="text" presStyleLbl="fgAcc0" presStyleIdx="1" presStyleCnt="3">
        <dgm:presLayoutVars>
          <dgm:chPref val="3"/>
        </dgm:presLayoutVars>
      </dgm:prSet>
      <dgm:spPr/>
    </dgm:pt>
    <dgm:pt modelId="{C79179CF-0A20-4557-8F92-EE8CBF47C7D1}" type="pres">
      <dgm:prSet presAssocID="{1BB81083-50FF-43AB-9BC0-3B111544BF28}" presName="hierChild2" presStyleCnt="0"/>
      <dgm:spPr/>
    </dgm:pt>
    <dgm:pt modelId="{FFDDC417-BA4C-4E60-9FB5-3B2A66162D76}" type="pres">
      <dgm:prSet presAssocID="{A3513BD0-C25C-44B1-ADB2-4739F5EAD4B7}" presName="hierRoot1" presStyleCnt="0"/>
      <dgm:spPr/>
    </dgm:pt>
    <dgm:pt modelId="{153EF701-3343-4309-AEEE-FD3296AA76AF}" type="pres">
      <dgm:prSet presAssocID="{A3513BD0-C25C-44B1-ADB2-4739F5EAD4B7}" presName="composite" presStyleCnt="0"/>
      <dgm:spPr/>
    </dgm:pt>
    <dgm:pt modelId="{E1DC7FF4-E30A-4B63-AA61-432EFA94A04B}" type="pres">
      <dgm:prSet presAssocID="{A3513BD0-C25C-44B1-ADB2-4739F5EAD4B7}" presName="background" presStyleLbl="node0" presStyleIdx="2" presStyleCnt="3"/>
      <dgm:spPr/>
    </dgm:pt>
    <dgm:pt modelId="{1A6E1167-FB0B-4DA8-B4BA-90F058653637}" type="pres">
      <dgm:prSet presAssocID="{A3513BD0-C25C-44B1-ADB2-4739F5EAD4B7}" presName="text" presStyleLbl="fgAcc0" presStyleIdx="2" presStyleCnt="3">
        <dgm:presLayoutVars>
          <dgm:chPref val="3"/>
        </dgm:presLayoutVars>
      </dgm:prSet>
      <dgm:spPr/>
    </dgm:pt>
    <dgm:pt modelId="{0D4B3565-A301-46E9-8876-05F6E6E81950}" type="pres">
      <dgm:prSet presAssocID="{A3513BD0-C25C-44B1-ADB2-4739F5EAD4B7}" presName="hierChild2" presStyleCnt="0"/>
      <dgm:spPr/>
    </dgm:pt>
  </dgm:ptLst>
  <dgm:cxnLst>
    <dgm:cxn modelId="{7DE5E216-F363-4861-AD65-A9481BEB701A}" type="presOf" srcId="{A3513BD0-C25C-44B1-ADB2-4739F5EAD4B7}" destId="{1A6E1167-FB0B-4DA8-B4BA-90F058653637}" srcOrd="0" destOrd="0" presId="urn:microsoft.com/office/officeart/2005/8/layout/hierarchy1"/>
    <dgm:cxn modelId="{AFCB6418-4DD4-41CC-B590-17DE9BFD8499}" srcId="{4A1A2A7A-0377-4628-94DE-B87C50E989A5}" destId="{1BB81083-50FF-43AB-9BC0-3B111544BF28}" srcOrd="1" destOrd="0" parTransId="{33363B6D-C85B-4C48-83D2-A2D57F7F8046}" sibTransId="{28FDC0AA-1E49-46B9-80D8-BEC2739FB453}"/>
    <dgm:cxn modelId="{22659A52-C1FB-4884-A61C-79129A83BC46}" type="presOf" srcId="{4A1A2A7A-0377-4628-94DE-B87C50E989A5}" destId="{FDE0B280-425F-4F65-8603-4C37FBA419EA}" srcOrd="0" destOrd="0" presId="urn:microsoft.com/office/officeart/2005/8/layout/hierarchy1"/>
    <dgm:cxn modelId="{260E5B83-D013-4874-9AE4-502075E9AA9D}" type="presOf" srcId="{579B9A70-C617-4912-A2B6-8EB29C8CFC40}" destId="{6FAFDDDB-CC53-4238-8DB5-9F3EC5AC0427}" srcOrd="0" destOrd="0" presId="urn:microsoft.com/office/officeart/2005/8/layout/hierarchy1"/>
    <dgm:cxn modelId="{175B69BC-BCE1-46C0-BBD9-454171171ED6}" srcId="{4A1A2A7A-0377-4628-94DE-B87C50E989A5}" destId="{A3513BD0-C25C-44B1-ADB2-4739F5EAD4B7}" srcOrd="2" destOrd="0" parTransId="{1D7E4663-9BF7-4E83-A164-A3CE67B429E0}" sibTransId="{CE55F28A-3D9F-4479-BD50-CA7582E040A0}"/>
    <dgm:cxn modelId="{CED708EA-D12E-4F4B-80E4-9A502A514238}" type="presOf" srcId="{1BB81083-50FF-43AB-9BC0-3B111544BF28}" destId="{9F3B7A7E-6598-4EA1-AB3A-B32CDD051640}" srcOrd="0" destOrd="0" presId="urn:microsoft.com/office/officeart/2005/8/layout/hierarchy1"/>
    <dgm:cxn modelId="{2D7C1AEE-1340-42A5-AAF3-7A42AD6BDD1F}" srcId="{4A1A2A7A-0377-4628-94DE-B87C50E989A5}" destId="{579B9A70-C617-4912-A2B6-8EB29C8CFC40}" srcOrd="0" destOrd="0" parTransId="{E6E230C1-7011-4178-8B33-D94A96D42FAB}" sibTransId="{2A7E1321-698B-4C29-88D4-099B9CB5C6E4}"/>
    <dgm:cxn modelId="{A2130CEF-B631-4513-B752-032320D542D9}" type="presParOf" srcId="{FDE0B280-425F-4F65-8603-4C37FBA419EA}" destId="{26C9B177-57D0-4018-AA3F-40B72753AB84}" srcOrd="0" destOrd="0" presId="urn:microsoft.com/office/officeart/2005/8/layout/hierarchy1"/>
    <dgm:cxn modelId="{B23804BE-B933-4202-90AC-585EAFD7A4F4}" type="presParOf" srcId="{26C9B177-57D0-4018-AA3F-40B72753AB84}" destId="{18A66470-5858-4B29-97C9-038696FC7195}" srcOrd="0" destOrd="0" presId="urn:microsoft.com/office/officeart/2005/8/layout/hierarchy1"/>
    <dgm:cxn modelId="{F61EA373-A394-4C4C-A253-F3856DDC0A2B}" type="presParOf" srcId="{18A66470-5858-4B29-97C9-038696FC7195}" destId="{5A0907F1-15F4-451A-A287-FE22BB3B5F08}" srcOrd="0" destOrd="0" presId="urn:microsoft.com/office/officeart/2005/8/layout/hierarchy1"/>
    <dgm:cxn modelId="{E3084533-9A58-4138-A258-5BB6D57C902F}" type="presParOf" srcId="{18A66470-5858-4B29-97C9-038696FC7195}" destId="{6FAFDDDB-CC53-4238-8DB5-9F3EC5AC0427}" srcOrd="1" destOrd="0" presId="urn:microsoft.com/office/officeart/2005/8/layout/hierarchy1"/>
    <dgm:cxn modelId="{E248F87C-8914-46CD-9B76-8B6D9F3A972E}" type="presParOf" srcId="{26C9B177-57D0-4018-AA3F-40B72753AB84}" destId="{582E1B5C-9ECF-4E33-AEEA-97BC5C3C69C8}" srcOrd="1" destOrd="0" presId="urn:microsoft.com/office/officeart/2005/8/layout/hierarchy1"/>
    <dgm:cxn modelId="{E27F863E-22E2-48C6-9FD8-915DC9A3E70E}" type="presParOf" srcId="{FDE0B280-425F-4F65-8603-4C37FBA419EA}" destId="{69070E2D-EA6F-4B15-A4B7-F12672E27155}" srcOrd="1" destOrd="0" presId="urn:microsoft.com/office/officeart/2005/8/layout/hierarchy1"/>
    <dgm:cxn modelId="{FFB4B518-8A9F-4A4F-B6C2-588152E345C2}" type="presParOf" srcId="{69070E2D-EA6F-4B15-A4B7-F12672E27155}" destId="{BF83A20E-7B40-458F-B97F-E092E7AD3859}" srcOrd="0" destOrd="0" presId="urn:microsoft.com/office/officeart/2005/8/layout/hierarchy1"/>
    <dgm:cxn modelId="{3A9C7F80-6953-4BCF-985E-4C47B5F3CE58}" type="presParOf" srcId="{BF83A20E-7B40-458F-B97F-E092E7AD3859}" destId="{22258D07-B5E1-4B89-837A-A37051E07A36}" srcOrd="0" destOrd="0" presId="urn:microsoft.com/office/officeart/2005/8/layout/hierarchy1"/>
    <dgm:cxn modelId="{76D18794-FC5A-475A-9E25-915404911041}" type="presParOf" srcId="{BF83A20E-7B40-458F-B97F-E092E7AD3859}" destId="{9F3B7A7E-6598-4EA1-AB3A-B32CDD051640}" srcOrd="1" destOrd="0" presId="urn:microsoft.com/office/officeart/2005/8/layout/hierarchy1"/>
    <dgm:cxn modelId="{CCB27345-09C1-470E-8148-1563EF7B2441}" type="presParOf" srcId="{69070E2D-EA6F-4B15-A4B7-F12672E27155}" destId="{C79179CF-0A20-4557-8F92-EE8CBF47C7D1}" srcOrd="1" destOrd="0" presId="urn:microsoft.com/office/officeart/2005/8/layout/hierarchy1"/>
    <dgm:cxn modelId="{5B61EC26-BE24-49BC-A766-46B08EBED191}" type="presParOf" srcId="{FDE0B280-425F-4F65-8603-4C37FBA419EA}" destId="{FFDDC417-BA4C-4E60-9FB5-3B2A66162D76}" srcOrd="2" destOrd="0" presId="urn:microsoft.com/office/officeart/2005/8/layout/hierarchy1"/>
    <dgm:cxn modelId="{94E814AF-F6E1-46C3-BDE5-95ACFD0BF823}" type="presParOf" srcId="{FFDDC417-BA4C-4E60-9FB5-3B2A66162D76}" destId="{153EF701-3343-4309-AEEE-FD3296AA76AF}" srcOrd="0" destOrd="0" presId="urn:microsoft.com/office/officeart/2005/8/layout/hierarchy1"/>
    <dgm:cxn modelId="{501586A7-AD16-40A2-A0A8-BFAF182AB3C6}" type="presParOf" srcId="{153EF701-3343-4309-AEEE-FD3296AA76AF}" destId="{E1DC7FF4-E30A-4B63-AA61-432EFA94A04B}" srcOrd="0" destOrd="0" presId="urn:microsoft.com/office/officeart/2005/8/layout/hierarchy1"/>
    <dgm:cxn modelId="{DE876E2B-751F-4CCF-8144-6C1FB1A6E91B}" type="presParOf" srcId="{153EF701-3343-4309-AEEE-FD3296AA76AF}" destId="{1A6E1167-FB0B-4DA8-B4BA-90F058653637}" srcOrd="1" destOrd="0" presId="urn:microsoft.com/office/officeart/2005/8/layout/hierarchy1"/>
    <dgm:cxn modelId="{3C67EA1E-5B3C-4EF5-A230-16C91044E7EB}" type="presParOf" srcId="{FFDDC417-BA4C-4E60-9FB5-3B2A66162D76}" destId="{0D4B3565-A301-46E9-8876-05F6E6E819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1B16B0-382D-4F07-9F44-5BE3F81CF45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1FE544-D2D6-4C37-B2F9-2ACBF8CF6F38}">
      <dgm:prSet/>
      <dgm:spPr/>
      <dgm:t>
        <a:bodyPr/>
        <a:lstStyle/>
        <a:p>
          <a:r>
            <a:rPr lang="en-US" dirty="0"/>
            <a:t>Droit international </a:t>
          </a:r>
          <a:r>
            <a:rPr lang="en-US" dirty="0" err="1"/>
            <a:t>économique</a:t>
          </a:r>
          <a:r>
            <a:rPr lang="en-US" dirty="0"/>
            <a:t> </a:t>
          </a:r>
          <a:r>
            <a:rPr lang="en-US" dirty="0" err="1"/>
            <a:t>comme</a:t>
          </a:r>
          <a:r>
            <a:rPr lang="en-US" dirty="0"/>
            <a:t> droit des relations </a:t>
          </a:r>
          <a:r>
            <a:rPr lang="en-US" dirty="0" err="1"/>
            <a:t>économiques</a:t>
          </a:r>
          <a:r>
            <a:rPr lang="en-US" dirty="0"/>
            <a:t> </a:t>
          </a:r>
          <a:r>
            <a:rPr lang="en-US" dirty="0" err="1"/>
            <a:t>internationales</a:t>
          </a:r>
          <a:endParaRPr lang="en-US" dirty="0"/>
        </a:p>
      </dgm:t>
    </dgm:pt>
    <dgm:pt modelId="{8A4BA05F-6A2D-444C-8EF7-2880B8EDACF5}" type="parTrans" cxnId="{D73A61BD-1F22-44B9-BB74-A279391589A8}">
      <dgm:prSet/>
      <dgm:spPr/>
      <dgm:t>
        <a:bodyPr/>
        <a:lstStyle/>
        <a:p>
          <a:endParaRPr lang="en-US"/>
        </a:p>
      </dgm:t>
    </dgm:pt>
    <dgm:pt modelId="{E5C983B5-C73B-41E0-B239-F5A0E9E98EFC}" type="sibTrans" cxnId="{D73A61BD-1F22-44B9-BB74-A279391589A8}">
      <dgm:prSet/>
      <dgm:spPr/>
      <dgm:t>
        <a:bodyPr/>
        <a:lstStyle/>
        <a:p>
          <a:endParaRPr lang="en-US"/>
        </a:p>
      </dgm:t>
    </dgm:pt>
    <dgm:pt modelId="{EC6CF267-3065-407A-A29A-7DC7DE1FB795}">
      <dgm:prSet/>
      <dgm:spPr/>
      <dgm:t>
        <a:bodyPr/>
        <a:lstStyle/>
        <a:p>
          <a:r>
            <a:rPr lang="en-US" dirty="0"/>
            <a:t>Droit international </a:t>
          </a:r>
          <a:r>
            <a:rPr lang="en-US" dirty="0" err="1"/>
            <a:t>économique</a:t>
          </a:r>
          <a:r>
            <a:rPr lang="en-US" dirty="0"/>
            <a:t> </a:t>
          </a:r>
          <a:r>
            <a:rPr lang="en-US" dirty="0" err="1"/>
            <a:t>comme</a:t>
          </a:r>
          <a:r>
            <a:rPr lang="en-US" dirty="0"/>
            <a:t> droit international des relations </a:t>
          </a:r>
          <a:r>
            <a:rPr lang="en-US" dirty="0" err="1"/>
            <a:t>économiques</a:t>
          </a:r>
          <a:endParaRPr lang="en-US" dirty="0"/>
        </a:p>
      </dgm:t>
    </dgm:pt>
    <dgm:pt modelId="{285C1BFA-A8E5-4C58-ABDB-46D5E5810F5C}" type="parTrans" cxnId="{B3F97675-D5ED-4D9F-AB0A-5EAEB89128D4}">
      <dgm:prSet/>
      <dgm:spPr/>
      <dgm:t>
        <a:bodyPr/>
        <a:lstStyle/>
        <a:p>
          <a:endParaRPr lang="en-US"/>
        </a:p>
      </dgm:t>
    </dgm:pt>
    <dgm:pt modelId="{9FC15DA6-6271-451C-A7E1-8204FA7EEC7C}" type="sibTrans" cxnId="{B3F97675-D5ED-4D9F-AB0A-5EAEB89128D4}">
      <dgm:prSet/>
      <dgm:spPr/>
      <dgm:t>
        <a:bodyPr/>
        <a:lstStyle/>
        <a:p>
          <a:endParaRPr lang="en-US"/>
        </a:p>
      </dgm:t>
    </dgm:pt>
    <dgm:pt modelId="{C7CA62F5-8410-4411-892B-73E44ACEE135}">
      <dgm:prSet/>
      <dgm:spPr/>
      <dgm:t>
        <a:bodyPr/>
        <a:lstStyle/>
        <a:p>
          <a:r>
            <a:rPr lang="en-US" dirty="0" err="1"/>
            <a:t>Combinaison</a:t>
          </a:r>
          <a:r>
            <a:rPr lang="en-US" dirty="0"/>
            <a:t> des </a:t>
          </a:r>
          <a:r>
            <a:rPr lang="en-US" dirty="0" err="1"/>
            <a:t>approches</a:t>
          </a:r>
          <a:r>
            <a:rPr lang="en-US" dirty="0"/>
            <a:t> : droit international </a:t>
          </a:r>
          <a:r>
            <a:rPr lang="en-US" dirty="0" err="1"/>
            <a:t>économique</a:t>
          </a:r>
          <a:r>
            <a:rPr lang="en-US" dirty="0"/>
            <a:t> </a:t>
          </a:r>
          <a:r>
            <a:rPr lang="en-US" dirty="0" err="1"/>
            <a:t>comme</a:t>
          </a:r>
          <a:r>
            <a:rPr lang="en-US" dirty="0"/>
            <a:t> droit des relations </a:t>
          </a:r>
          <a:r>
            <a:rPr lang="en-US" dirty="0" err="1"/>
            <a:t>internationales</a:t>
          </a:r>
          <a:r>
            <a:rPr lang="en-US" dirty="0"/>
            <a:t> </a:t>
          </a:r>
          <a:r>
            <a:rPr lang="en-US" dirty="0" err="1"/>
            <a:t>économiques</a:t>
          </a:r>
          <a:endParaRPr lang="en-US" dirty="0"/>
        </a:p>
      </dgm:t>
    </dgm:pt>
    <dgm:pt modelId="{20F619EF-1CC6-4D5A-8485-D17D522360F1}" type="parTrans" cxnId="{B23F9C60-D357-4939-A97E-C40FC66AFF8B}">
      <dgm:prSet/>
      <dgm:spPr/>
      <dgm:t>
        <a:bodyPr/>
        <a:lstStyle/>
        <a:p>
          <a:endParaRPr lang="en-US"/>
        </a:p>
      </dgm:t>
    </dgm:pt>
    <dgm:pt modelId="{781F5667-4C78-47B2-B825-2FC8F1F3EBE4}" type="sibTrans" cxnId="{B23F9C60-D357-4939-A97E-C40FC66AFF8B}">
      <dgm:prSet/>
      <dgm:spPr/>
      <dgm:t>
        <a:bodyPr/>
        <a:lstStyle/>
        <a:p>
          <a:endParaRPr lang="en-US"/>
        </a:p>
      </dgm:t>
    </dgm:pt>
    <dgm:pt modelId="{29EDD2A0-6BC8-4061-940A-5F4A3A89EDBC}" type="pres">
      <dgm:prSet presAssocID="{951B16B0-382D-4F07-9F44-5BE3F81CF451}" presName="outerComposite" presStyleCnt="0">
        <dgm:presLayoutVars>
          <dgm:chMax val="5"/>
          <dgm:dir/>
          <dgm:resizeHandles val="exact"/>
        </dgm:presLayoutVars>
      </dgm:prSet>
      <dgm:spPr/>
    </dgm:pt>
    <dgm:pt modelId="{4F698A3B-E0D2-49C8-BC64-3ABE28122C58}" type="pres">
      <dgm:prSet presAssocID="{951B16B0-382D-4F07-9F44-5BE3F81CF451}" presName="dummyMaxCanvas" presStyleCnt="0">
        <dgm:presLayoutVars/>
      </dgm:prSet>
      <dgm:spPr/>
    </dgm:pt>
    <dgm:pt modelId="{CD984855-2D4F-4055-9E73-2E30E5CC2970}" type="pres">
      <dgm:prSet presAssocID="{951B16B0-382D-4F07-9F44-5BE3F81CF451}" presName="ThreeNodes_1" presStyleLbl="node1" presStyleIdx="0" presStyleCnt="3">
        <dgm:presLayoutVars>
          <dgm:bulletEnabled val="1"/>
        </dgm:presLayoutVars>
      </dgm:prSet>
      <dgm:spPr/>
    </dgm:pt>
    <dgm:pt modelId="{025857E3-D6BE-4809-9E2B-B5C772D50C4C}" type="pres">
      <dgm:prSet presAssocID="{951B16B0-382D-4F07-9F44-5BE3F81CF451}" presName="ThreeNodes_2" presStyleLbl="node1" presStyleIdx="1" presStyleCnt="3">
        <dgm:presLayoutVars>
          <dgm:bulletEnabled val="1"/>
        </dgm:presLayoutVars>
      </dgm:prSet>
      <dgm:spPr/>
    </dgm:pt>
    <dgm:pt modelId="{09B70E30-5316-4A04-8D5B-24B8CC091957}" type="pres">
      <dgm:prSet presAssocID="{951B16B0-382D-4F07-9F44-5BE3F81CF451}" presName="ThreeNodes_3" presStyleLbl="node1" presStyleIdx="2" presStyleCnt="3">
        <dgm:presLayoutVars>
          <dgm:bulletEnabled val="1"/>
        </dgm:presLayoutVars>
      </dgm:prSet>
      <dgm:spPr/>
    </dgm:pt>
    <dgm:pt modelId="{F1115D4F-9268-4576-82BF-724D859D9FC0}" type="pres">
      <dgm:prSet presAssocID="{951B16B0-382D-4F07-9F44-5BE3F81CF451}" presName="ThreeConn_1-2" presStyleLbl="fgAccFollowNode1" presStyleIdx="0" presStyleCnt="2">
        <dgm:presLayoutVars>
          <dgm:bulletEnabled val="1"/>
        </dgm:presLayoutVars>
      </dgm:prSet>
      <dgm:spPr/>
    </dgm:pt>
    <dgm:pt modelId="{2040269D-49DA-46CB-A094-01DC97BDE6ED}" type="pres">
      <dgm:prSet presAssocID="{951B16B0-382D-4F07-9F44-5BE3F81CF451}" presName="ThreeConn_2-3" presStyleLbl="fgAccFollowNode1" presStyleIdx="1" presStyleCnt="2">
        <dgm:presLayoutVars>
          <dgm:bulletEnabled val="1"/>
        </dgm:presLayoutVars>
      </dgm:prSet>
      <dgm:spPr/>
    </dgm:pt>
    <dgm:pt modelId="{10FA0442-370E-4053-8C20-ABD08DDF8DDA}" type="pres">
      <dgm:prSet presAssocID="{951B16B0-382D-4F07-9F44-5BE3F81CF451}" presName="ThreeNodes_1_text" presStyleLbl="node1" presStyleIdx="2" presStyleCnt="3">
        <dgm:presLayoutVars>
          <dgm:bulletEnabled val="1"/>
        </dgm:presLayoutVars>
      </dgm:prSet>
      <dgm:spPr/>
    </dgm:pt>
    <dgm:pt modelId="{1E5F7FDB-BC3E-4107-A4BC-3F3E85AB3F14}" type="pres">
      <dgm:prSet presAssocID="{951B16B0-382D-4F07-9F44-5BE3F81CF451}" presName="ThreeNodes_2_text" presStyleLbl="node1" presStyleIdx="2" presStyleCnt="3">
        <dgm:presLayoutVars>
          <dgm:bulletEnabled val="1"/>
        </dgm:presLayoutVars>
      </dgm:prSet>
      <dgm:spPr/>
    </dgm:pt>
    <dgm:pt modelId="{9A86033D-16F5-4471-BAD6-E2C444500732}" type="pres">
      <dgm:prSet presAssocID="{951B16B0-382D-4F07-9F44-5BE3F81CF45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0414517-D275-4727-AA1A-DBB42C3C9082}" type="presOf" srcId="{851FE544-D2D6-4C37-B2F9-2ACBF8CF6F38}" destId="{CD984855-2D4F-4055-9E73-2E30E5CC2970}" srcOrd="0" destOrd="0" presId="urn:microsoft.com/office/officeart/2005/8/layout/vProcess5"/>
    <dgm:cxn modelId="{9FE5C92E-1B90-4778-9DCC-3C3BE18DFC4F}" type="presOf" srcId="{851FE544-D2D6-4C37-B2F9-2ACBF8CF6F38}" destId="{10FA0442-370E-4053-8C20-ABD08DDF8DDA}" srcOrd="1" destOrd="0" presId="urn:microsoft.com/office/officeart/2005/8/layout/vProcess5"/>
    <dgm:cxn modelId="{5FE1A140-FC65-4EFB-8FDF-A1CE522D700C}" type="presOf" srcId="{C7CA62F5-8410-4411-892B-73E44ACEE135}" destId="{09B70E30-5316-4A04-8D5B-24B8CC091957}" srcOrd="0" destOrd="0" presId="urn:microsoft.com/office/officeart/2005/8/layout/vProcess5"/>
    <dgm:cxn modelId="{B23F9C60-D357-4939-A97E-C40FC66AFF8B}" srcId="{951B16B0-382D-4F07-9F44-5BE3F81CF451}" destId="{C7CA62F5-8410-4411-892B-73E44ACEE135}" srcOrd="2" destOrd="0" parTransId="{20F619EF-1CC6-4D5A-8485-D17D522360F1}" sibTransId="{781F5667-4C78-47B2-B825-2FC8F1F3EBE4}"/>
    <dgm:cxn modelId="{FFF2BB47-1DFA-475D-B92D-CBF5901DEF31}" type="presOf" srcId="{C7CA62F5-8410-4411-892B-73E44ACEE135}" destId="{9A86033D-16F5-4471-BAD6-E2C444500732}" srcOrd="1" destOrd="0" presId="urn:microsoft.com/office/officeart/2005/8/layout/vProcess5"/>
    <dgm:cxn modelId="{E1D93B6E-BDAC-4BE9-ABD8-010E8068D9A0}" type="presOf" srcId="{E5C983B5-C73B-41E0-B239-F5A0E9E98EFC}" destId="{F1115D4F-9268-4576-82BF-724D859D9FC0}" srcOrd="0" destOrd="0" presId="urn:microsoft.com/office/officeart/2005/8/layout/vProcess5"/>
    <dgm:cxn modelId="{B3F97675-D5ED-4D9F-AB0A-5EAEB89128D4}" srcId="{951B16B0-382D-4F07-9F44-5BE3F81CF451}" destId="{EC6CF267-3065-407A-A29A-7DC7DE1FB795}" srcOrd="1" destOrd="0" parTransId="{285C1BFA-A8E5-4C58-ABDB-46D5E5810F5C}" sibTransId="{9FC15DA6-6271-451C-A7E1-8204FA7EEC7C}"/>
    <dgm:cxn modelId="{AC1A4080-0D09-4E76-B0E8-8CE613AC0A3A}" type="presOf" srcId="{EC6CF267-3065-407A-A29A-7DC7DE1FB795}" destId="{1E5F7FDB-BC3E-4107-A4BC-3F3E85AB3F14}" srcOrd="1" destOrd="0" presId="urn:microsoft.com/office/officeart/2005/8/layout/vProcess5"/>
    <dgm:cxn modelId="{C4FA86BB-A488-4F9B-84DD-E2480943F093}" type="presOf" srcId="{951B16B0-382D-4F07-9F44-5BE3F81CF451}" destId="{29EDD2A0-6BC8-4061-940A-5F4A3A89EDBC}" srcOrd="0" destOrd="0" presId="urn:microsoft.com/office/officeart/2005/8/layout/vProcess5"/>
    <dgm:cxn modelId="{D73A61BD-1F22-44B9-BB74-A279391589A8}" srcId="{951B16B0-382D-4F07-9F44-5BE3F81CF451}" destId="{851FE544-D2D6-4C37-B2F9-2ACBF8CF6F38}" srcOrd="0" destOrd="0" parTransId="{8A4BA05F-6A2D-444C-8EF7-2880B8EDACF5}" sibTransId="{E5C983B5-C73B-41E0-B239-F5A0E9E98EFC}"/>
    <dgm:cxn modelId="{A6D1CDE1-D66D-4E07-BD3B-C4BD5C26AAA2}" type="presOf" srcId="{EC6CF267-3065-407A-A29A-7DC7DE1FB795}" destId="{025857E3-D6BE-4809-9E2B-B5C772D50C4C}" srcOrd="0" destOrd="0" presId="urn:microsoft.com/office/officeart/2005/8/layout/vProcess5"/>
    <dgm:cxn modelId="{246B02FB-956F-447B-A004-20A65CE96A9E}" type="presOf" srcId="{9FC15DA6-6271-451C-A7E1-8204FA7EEC7C}" destId="{2040269D-49DA-46CB-A094-01DC97BDE6ED}" srcOrd="0" destOrd="0" presId="urn:microsoft.com/office/officeart/2005/8/layout/vProcess5"/>
    <dgm:cxn modelId="{98BC12F6-6D65-4616-B823-1F4A0C342604}" type="presParOf" srcId="{29EDD2A0-6BC8-4061-940A-5F4A3A89EDBC}" destId="{4F698A3B-E0D2-49C8-BC64-3ABE28122C58}" srcOrd="0" destOrd="0" presId="urn:microsoft.com/office/officeart/2005/8/layout/vProcess5"/>
    <dgm:cxn modelId="{7C6DC962-2DE3-482E-84D3-0002E143C9DF}" type="presParOf" srcId="{29EDD2A0-6BC8-4061-940A-5F4A3A89EDBC}" destId="{CD984855-2D4F-4055-9E73-2E30E5CC2970}" srcOrd="1" destOrd="0" presId="urn:microsoft.com/office/officeart/2005/8/layout/vProcess5"/>
    <dgm:cxn modelId="{87C74769-15BB-4D2D-9112-DAA1B8FF816B}" type="presParOf" srcId="{29EDD2A0-6BC8-4061-940A-5F4A3A89EDBC}" destId="{025857E3-D6BE-4809-9E2B-B5C772D50C4C}" srcOrd="2" destOrd="0" presId="urn:microsoft.com/office/officeart/2005/8/layout/vProcess5"/>
    <dgm:cxn modelId="{B5C919B8-ADDA-44ED-A584-AC5ED665729A}" type="presParOf" srcId="{29EDD2A0-6BC8-4061-940A-5F4A3A89EDBC}" destId="{09B70E30-5316-4A04-8D5B-24B8CC091957}" srcOrd="3" destOrd="0" presId="urn:microsoft.com/office/officeart/2005/8/layout/vProcess5"/>
    <dgm:cxn modelId="{AA6B18C6-F46A-484B-92C4-3DF157C955B1}" type="presParOf" srcId="{29EDD2A0-6BC8-4061-940A-5F4A3A89EDBC}" destId="{F1115D4F-9268-4576-82BF-724D859D9FC0}" srcOrd="4" destOrd="0" presId="urn:microsoft.com/office/officeart/2005/8/layout/vProcess5"/>
    <dgm:cxn modelId="{2FAEC0EB-CA59-416A-B8D5-1A91FC2538E8}" type="presParOf" srcId="{29EDD2A0-6BC8-4061-940A-5F4A3A89EDBC}" destId="{2040269D-49DA-46CB-A094-01DC97BDE6ED}" srcOrd="5" destOrd="0" presId="urn:microsoft.com/office/officeart/2005/8/layout/vProcess5"/>
    <dgm:cxn modelId="{B8322EBD-6B21-4FDA-AF37-99D81614702D}" type="presParOf" srcId="{29EDD2A0-6BC8-4061-940A-5F4A3A89EDBC}" destId="{10FA0442-370E-4053-8C20-ABD08DDF8DDA}" srcOrd="6" destOrd="0" presId="urn:microsoft.com/office/officeart/2005/8/layout/vProcess5"/>
    <dgm:cxn modelId="{01BB9FEF-14FD-45C9-BD24-24D318614C65}" type="presParOf" srcId="{29EDD2A0-6BC8-4061-940A-5F4A3A89EDBC}" destId="{1E5F7FDB-BC3E-4107-A4BC-3F3E85AB3F14}" srcOrd="7" destOrd="0" presId="urn:microsoft.com/office/officeart/2005/8/layout/vProcess5"/>
    <dgm:cxn modelId="{DBCFE7E0-1DBE-4147-82C2-3BE8BB408103}" type="presParOf" srcId="{29EDD2A0-6BC8-4061-940A-5F4A3A89EDBC}" destId="{9A86033D-16F5-4471-BAD6-E2C4445007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6E39-86A0-49CD-922E-38F9FA84B5F0}">
      <dsp:nvSpPr>
        <dsp:cNvPr id="0" name=""/>
        <dsp:cNvSpPr/>
      </dsp:nvSpPr>
      <dsp:spPr>
        <a:xfrm>
          <a:off x="0" y="216881"/>
          <a:ext cx="105156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Manuels :</a:t>
          </a:r>
          <a:endParaRPr lang="en-US" sz="1800" kern="1200"/>
        </a:p>
      </dsp:txBody>
      <dsp:txXfrm>
        <a:off x="21075" y="237956"/>
        <a:ext cx="10473450" cy="389580"/>
      </dsp:txXfrm>
    </dsp:sp>
    <dsp:sp modelId="{672E0DFC-BE0D-4DA3-9572-9311124DAEE2}">
      <dsp:nvSpPr>
        <dsp:cNvPr id="0" name=""/>
        <dsp:cNvSpPr/>
      </dsp:nvSpPr>
      <dsp:spPr>
        <a:xfrm>
          <a:off x="0" y="648611"/>
          <a:ext cx="10515600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En langue française 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Hervé Ascensio, </a:t>
          </a:r>
          <a:r>
            <a:rPr lang="fr-FR" sz="1400" i="1" kern="1200" dirty="0"/>
            <a:t>Droit international économique</a:t>
          </a:r>
          <a:r>
            <a:rPr lang="fr-FR" sz="1400" kern="1200" dirty="0"/>
            <a:t>, Paris, PUF, Thémis, 2</a:t>
          </a:r>
          <a:r>
            <a:rPr lang="fr-FR" sz="1400" kern="1200" baseline="30000" dirty="0"/>
            <a:t>e</a:t>
          </a:r>
          <a:r>
            <a:rPr lang="fr-FR" sz="1400" kern="1200" dirty="0"/>
            <a:t> édition, 2020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Florian </a:t>
          </a:r>
          <a:r>
            <a:rPr lang="en-US" sz="1400" kern="1200" dirty="0" err="1"/>
            <a:t>Couveihnes</a:t>
          </a:r>
          <a:r>
            <a:rPr lang="en-US" sz="1400" kern="1200" dirty="0"/>
            <a:t>-Matsumoto, Droit international </a:t>
          </a:r>
          <a:r>
            <a:rPr lang="en-US" sz="1400" kern="1200" dirty="0" err="1"/>
            <a:t>économique</a:t>
          </a:r>
          <a:r>
            <a:rPr lang="en-US" sz="1400" kern="1200" dirty="0"/>
            <a:t>, Paris, PUF, Droit </a:t>
          </a:r>
          <a:r>
            <a:rPr lang="en-US" sz="1400" kern="1200" dirty="0" err="1"/>
            <a:t>fondamental</a:t>
          </a:r>
          <a:r>
            <a:rPr lang="en-US" sz="1400" kern="1200" dirty="0"/>
            <a:t>, 2023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Dominique Carreau, Patrick Juillard, Régis Bismuth, Andrea </a:t>
          </a:r>
          <a:r>
            <a:rPr lang="fr-FR" sz="1400" kern="1200" dirty="0" err="1"/>
            <a:t>Hamman</a:t>
          </a:r>
          <a:r>
            <a:rPr lang="fr-FR" sz="1400" kern="1200" dirty="0"/>
            <a:t>, </a:t>
          </a:r>
          <a:r>
            <a:rPr lang="fr-FR" sz="1400" i="1" kern="1200" dirty="0"/>
            <a:t>Droit international économique</a:t>
          </a:r>
          <a:r>
            <a:rPr lang="fr-FR" sz="1400" kern="1200" dirty="0"/>
            <a:t>, Paris, Dalloz, 6</a:t>
          </a:r>
          <a:r>
            <a:rPr lang="fr-FR" sz="1400" kern="1200" baseline="30000" dirty="0"/>
            <a:t>e</a:t>
          </a:r>
          <a:r>
            <a:rPr lang="fr-FR" sz="1400" kern="1200" dirty="0"/>
            <a:t> édition, 2017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En langue anglaise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Matthias </a:t>
          </a:r>
          <a:r>
            <a:rPr lang="en-US" sz="1400" kern="1200" dirty="0" err="1"/>
            <a:t>Herdegen</a:t>
          </a:r>
          <a:r>
            <a:rPr lang="en-US" sz="1400" kern="1200" dirty="0"/>
            <a:t>, </a:t>
          </a:r>
          <a:r>
            <a:rPr lang="en-US" sz="1400" i="1" kern="1200" dirty="0"/>
            <a:t>Principles of International Economic Law</a:t>
          </a:r>
          <a:r>
            <a:rPr lang="en-US" sz="1400" kern="1200" dirty="0"/>
            <a:t>, Oxford, O.U.P., 2nd ed., 2016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Abordant</a:t>
          </a:r>
          <a:r>
            <a:rPr lang="en-US" sz="1400" kern="1200" dirty="0"/>
            <a:t> </a:t>
          </a:r>
          <a:r>
            <a:rPr lang="en-US" sz="1400" kern="1200" dirty="0" err="1"/>
            <a:t>une</a:t>
          </a:r>
          <a:r>
            <a:rPr lang="en-US" sz="1400" kern="1200" dirty="0"/>
            <a:t> </a:t>
          </a:r>
          <a:r>
            <a:rPr lang="en-US" sz="1400" kern="1200" dirty="0" err="1"/>
            <a:t>partie</a:t>
          </a:r>
          <a:r>
            <a:rPr lang="en-US" sz="1400" kern="1200" dirty="0"/>
            <a:t> de la matière 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 dirty="0"/>
            <a:t>Henry Gao, Jennifer Hillman, Nicolas </a:t>
          </a:r>
          <a:r>
            <a:rPr lang="fr-FR" sz="1400" kern="1200" dirty="0" err="1"/>
            <a:t>Lamp</a:t>
          </a:r>
          <a:r>
            <a:rPr lang="fr-FR" sz="1400" kern="1200" dirty="0"/>
            <a:t>, Joost Pauwelyn, </a:t>
          </a:r>
          <a:r>
            <a:rPr lang="fr-FR" sz="1400" i="1" kern="1200" dirty="0"/>
            <a:t>International Trade Law: a </a:t>
          </a:r>
          <a:r>
            <a:rPr lang="fr-FR" sz="1400" i="1" kern="1200" dirty="0" err="1"/>
            <a:t>Casebook</a:t>
          </a:r>
          <a:r>
            <a:rPr lang="fr-FR" sz="1400" i="1" kern="1200" dirty="0"/>
            <a:t> for a System in Crisis</a:t>
          </a:r>
          <a:r>
            <a:rPr lang="fr-FR" sz="1400" kern="1200" dirty="0"/>
            <a:t>, Geneva Trade Platform, 2023, </a:t>
          </a:r>
          <a:r>
            <a:rPr lang="fr-FR" sz="1400" kern="1200" dirty="0">
              <a:hlinkClick xmlns:r="http://schemas.openxmlformats.org/officeDocument/2006/relationships" r:id="rId1"/>
            </a:rPr>
            <a:t>accès libre en ligne</a:t>
          </a:r>
          <a:endParaRPr lang="en-US" sz="1400" kern="1200" dirty="0"/>
        </a:p>
      </dsp:txBody>
      <dsp:txXfrm>
        <a:off x="0" y="648611"/>
        <a:ext cx="10515600" cy="2123820"/>
      </dsp:txXfrm>
    </dsp:sp>
    <dsp:sp modelId="{6DB54D4D-936B-4BF7-A881-1D2F8182D54C}">
      <dsp:nvSpPr>
        <dsp:cNvPr id="0" name=""/>
        <dsp:cNvSpPr/>
      </dsp:nvSpPr>
      <dsp:spPr>
        <a:xfrm>
          <a:off x="0" y="2772432"/>
          <a:ext cx="10515600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Encyclopédies et répertoires</a:t>
          </a:r>
          <a:endParaRPr lang="en-US" sz="1800" kern="1200"/>
        </a:p>
      </dsp:txBody>
      <dsp:txXfrm>
        <a:off x="21075" y="2793507"/>
        <a:ext cx="10473450" cy="389580"/>
      </dsp:txXfrm>
    </dsp:sp>
    <dsp:sp modelId="{1015864D-08DA-4680-8739-8AC79A35D1F0}">
      <dsp:nvSpPr>
        <dsp:cNvPr id="0" name=""/>
        <dsp:cNvSpPr/>
      </dsp:nvSpPr>
      <dsp:spPr>
        <a:xfrm>
          <a:off x="0" y="3204162"/>
          <a:ext cx="1051560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i="1" kern="1200" dirty="0"/>
            <a:t>Dalloz Droit international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i="1" kern="1200" dirty="0"/>
            <a:t>Jurisclasseur droit international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400" kern="1200"/>
            <a:t>Frauke Lachenmann, Rüdiger Wolfrum, </a:t>
          </a:r>
          <a:r>
            <a:rPr lang="fr-FR" sz="1400" i="1" kern="1200"/>
            <a:t>International Economic Law – The Max Planck Encyclopedia of Public International Law</a:t>
          </a:r>
          <a:r>
            <a:rPr lang="fr-FR" sz="1400" kern="1200"/>
            <a:t>, Oxford, O.U.P, 2015</a:t>
          </a:r>
          <a:endParaRPr lang="en-US" sz="1400" kern="1200"/>
        </a:p>
      </dsp:txBody>
      <dsp:txXfrm>
        <a:off x="0" y="3204162"/>
        <a:ext cx="10515600" cy="93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71EE2-D0B0-4E48-B38F-D41DDEF3A752}">
      <dsp:nvSpPr>
        <dsp:cNvPr id="0" name=""/>
        <dsp:cNvSpPr/>
      </dsp:nvSpPr>
      <dsp:spPr>
        <a:xfrm>
          <a:off x="0" y="507131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B59B1-A22C-402E-B907-ED5056BC4E3A}">
      <dsp:nvSpPr>
        <dsp:cNvPr id="0" name=""/>
        <dsp:cNvSpPr/>
      </dsp:nvSpPr>
      <dsp:spPr>
        <a:xfrm>
          <a:off x="525780" y="20051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I</a:t>
          </a:r>
          <a:r>
            <a:rPr lang="en-GB" sz="3300" kern="1200" dirty="0"/>
            <a:t>. Manifestations</a:t>
          </a:r>
          <a:endParaRPr lang="en-US" sz="3300" kern="1200" dirty="0"/>
        </a:p>
      </dsp:txBody>
      <dsp:txXfrm>
        <a:off x="573335" y="67606"/>
        <a:ext cx="7265810" cy="879050"/>
      </dsp:txXfrm>
    </dsp:sp>
    <dsp:sp modelId="{3314A965-13DE-44E2-9BE9-664FB916872A}">
      <dsp:nvSpPr>
        <dsp:cNvPr id="0" name=""/>
        <dsp:cNvSpPr/>
      </dsp:nvSpPr>
      <dsp:spPr>
        <a:xfrm>
          <a:off x="0" y="2004012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7F762-6054-4DB6-B6DB-3483DC066F94}">
      <dsp:nvSpPr>
        <dsp:cNvPr id="0" name=""/>
        <dsp:cNvSpPr/>
      </dsp:nvSpPr>
      <dsp:spPr>
        <a:xfrm>
          <a:off x="525780" y="1516931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II. </a:t>
          </a:r>
          <a:r>
            <a:rPr lang="en-GB" sz="3300" kern="1200" dirty="0" err="1"/>
            <a:t>Délimitations</a:t>
          </a:r>
          <a:endParaRPr lang="en-US" sz="3300" kern="1200" dirty="0"/>
        </a:p>
      </dsp:txBody>
      <dsp:txXfrm>
        <a:off x="573335" y="1564486"/>
        <a:ext cx="7265810" cy="879050"/>
      </dsp:txXfrm>
    </dsp:sp>
    <dsp:sp modelId="{2E993975-E231-4ADC-AF11-B8FF5F9210F1}">
      <dsp:nvSpPr>
        <dsp:cNvPr id="0" name=""/>
        <dsp:cNvSpPr/>
      </dsp:nvSpPr>
      <dsp:spPr>
        <a:xfrm>
          <a:off x="0" y="3500892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8EB1-358D-40A0-9F49-C136737A2C9E}">
      <dsp:nvSpPr>
        <dsp:cNvPr id="0" name=""/>
        <dsp:cNvSpPr/>
      </dsp:nvSpPr>
      <dsp:spPr>
        <a:xfrm>
          <a:off x="525780" y="3013812"/>
          <a:ext cx="736092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III. Enjeux</a:t>
          </a:r>
          <a:endParaRPr lang="en-US" sz="3300" kern="1200"/>
        </a:p>
      </dsp:txBody>
      <dsp:txXfrm>
        <a:off x="573335" y="3061367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21A7-7A13-4806-9D8F-C2B85753D350}">
      <dsp:nvSpPr>
        <dsp:cNvPr id="0" name=""/>
        <dsp:cNvSpPr/>
      </dsp:nvSpPr>
      <dsp:spPr>
        <a:xfrm>
          <a:off x="0" y="96562"/>
          <a:ext cx="4530898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La conception et la marque : </a:t>
          </a:r>
          <a:endParaRPr lang="en-US" sz="1700" kern="1200"/>
        </a:p>
      </dsp:txBody>
      <dsp:txXfrm>
        <a:off x="19904" y="116466"/>
        <a:ext cx="4491090" cy="367937"/>
      </dsp:txXfrm>
    </dsp:sp>
    <dsp:sp modelId="{957D2BE8-4DAE-4265-AE8E-2C919F38D5FA}">
      <dsp:nvSpPr>
        <dsp:cNvPr id="0" name=""/>
        <dsp:cNvSpPr/>
      </dsp:nvSpPr>
      <dsp:spPr>
        <a:xfrm>
          <a:off x="0" y="504307"/>
          <a:ext cx="45308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Lieux : Etats-Unis, Europe, Chine, Corée du Sud…</a:t>
          </a:r>
          <a:endParaRPr lang="en-US" sz="1300" kern="1200" dirty="0"/>
        </a:p>
      </dsp:txBody>
      <dsp:txXfrm>
        <a:off x="0" y="504307"/>
        <a:ext cx="4530898" cy="281520"/>
      </dsp:txXfrm>
    </dsp:sp>
    <dsp:sp modelId="{5B2B33B4-8D4A-4F3C-9959-A6C17DE89BEB}">
      <dsp:nvSpPr>
        <dsp:cNvPr id="0" name=""/>
        <dsp:cNvSpPr/>
      </dsp:nvSpPr>
      <dsp:spPr>
        <a:xfrm>
          <a:off x="0" y="785827"/>
          <a:ext cx="4530898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matières premières </a:t>
          </a:r>
          <a:r>
            <a:rPr lang="en-GB" sz="1700" kern="1200"/>
            <a:t>: </a:t>
          </a:r>
          <a:endParaRPr lang="en-US" sz="1700" kern="1200"/>
        </a:p>
      </dsp:txBody>
      <dsp:txXfrm>
        <a:off x="19904" y="805731"/>
        <a:ext cx="4491090" cy="367937"/>
      </dsp:txXfrm>
    </dsp:sp>
    <dsp:sp modelId="{49A17AA9-56DB-45A3-A8DE-DE5FA109DADD}">
      <dsp:nvSpPr>
        <dsp:cNvPr id="0" name=""/>
        <dsp:cNvSpPr/>
      </dsp:nvSpPr>
      <dsp:spPr>
        <a:xfrm>
          <a:off x="0" y="1193572"/>
          <a:ext cx="45308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 : Chine, </a:t>
          </a:r>
          <a:r>
            <a:rPr lang="en-GB" sz="1300" kern="1200" dirty="0" err="1"/>
            <a:t>Australie</a:t>
          </a:r>
          <a:r>
            <a:rPr lang="en-GB" sz="1300" kern="1200" dirty="0"/>
            <a:t>, Chili, RD Congo…</a:t>
          </a:r>
          <a:endParaRPr lang="en-US" sz="1300" kern="1200" dirty="0"/>
        </a:p>
      </dsp:txBody>
      <dsp:txXfrm>
        <a:off x="0" y="1193572"/>
        <a:ext cx="4530898" cy="281520"/>
      </dsp:txXfrm>
    </dsp:sp>
    <dsp:sp modelId="{8ED54C76-6CBF-4719-A4A3-D3D383D575C7}">
      <dsp:nvSpPr>
        <dsp:cNvPr id="0" name=""/>
        <dsp:cNvSpPr/>
      </dsp:nvSpPr>
      <dsp:spPr>
        <a:xfrm>
          <a:off x="0" y="1475092"/>
          <a:ext cx="4530898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Les batteries/l’acier :</a:t>
          </a:r>
          <a:endParaRPr lang="en-US" sz="1700" kern="1200"/>
        </a:p>
      </dsp:txBody>
      <dsp:txXfrm>
        <a:off x="19904" y="1494996"/>
        <a:ext cx="4491090" cy="367937"/>
      </dsp:txXfrm>
    </dsp:sp>
    <dsp:sp modelId="{96811BF4-DD81-48ED-ACD1-8D6EE0A72C4F}">
      <dsp:nvSpPr>
        <dsp:cNvPr id="0" name=""/>
        <dsp:cNvSpPr/>
      </dsp:nvSpPr>
      <dsp:spPr>
        <a:xfrm>
          <a:off x="0" y="1882837"/>
          <a:ext cx="45308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Lieu: Chine, Europe, </a:t>
          </a:r>
          <a:r>
            <a:rPr lang="en-GB" sz="1300" kern="1200" dirty="0" err="1"/>
            <a:t>Etats</a:t>
          </a:r>
          <a:r>
            <a:rPr lang="en-GB" sz="1300" kern="1200" dirty="0"/>
            <a:t>-Unis…</a:t>
          </a:r>
          <a:endParaRPr lang="en-US" sz="1300" kern="1200" dirty="0"/>
        </a:p>
      </dsp:txBody>
      <dsp:txXfrm>
        <a:off x="0" y="1882837"/>
        <a:ext cx="4530898" cy="281520"/>
      </dsp:txXfrm>
    </dsp:sp>
    <dsp:sp modelId="{27FA70BE-D1AB-4870-9D69-07FB426781AD}">
      <dsp:nvSpPr>
        <dsp:cNvPr id="0" name=""/>
        <dsp:cNvSpPr/>
      </dsp:nvSpPr>
      <dsp:spPr>
        <a:xfrm>
          <a:off x="0" y="2164357"/>
          <a:ext cx="4530898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L’assemblage : </a:t>
          </a:r>
          <a:endParaRPr lang="en-US" sz="1700" kern="1200"/>
        </a:p>
      </dsp:txBody>
      <dsp:txXfrm>
        <a:off x="19904" y="2184261"/>
        <a:ext cx="4491090" cy="367937"/>
      </dsp:txXfrm>
    </dsp:sp>
    <dsp:sp modelId="{3790075C-1ED3-4C57-90D2-0F0E5E60306D}">
      <dsp:nvSpPr>
        <dsp:cNvPr id="0" name=""/>
        <dsp:cNvSpPr/>
      </dsp:nvSpPr>
      <dsp:spPr>
        <a:xfrm>
          <a:off x="0" y="2572102"/>
          <a:ext cx="45308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 : Chine, Europe, </a:t>
          </a:r>
          <a:r>
            <a:rPr lang="en-GB" sz="1300" kern="1200" dirty="0" err="1"/>
            <a:t>Etats</a:t>
          </a:r>
          <a:r>
            <a:rPr lang="en-GB" sz="1300" kern="1200" dirty="0"/>
            <a:t>-Unis…</a:t>
          </a:r>
          <a:endParaRPr lang="en-US" sz="1300" kern="1200" dirty="0"/>
        </a:p>
      </dsp:txBody>
      <dsp:txXfrm>
        <a:off x="0" y="2572102"/>
        <a:ext cx="4530898" cy="281520"/>
      </dsp:txXfrm>
    </dsp:sp>
    <dsp:sp modelId="{98FFD188-30E9-45B6-B2EF-406881E4A4AA}">
      <dsp:nvSpPr>
        <dsp:cNvPr id="0" name=""/>
        <dsp:cNvSpPr/>
      </dsp:nvSpPr>
      <dsp:spPr>
        <a:xfrm>
          <a:off x="0" y="2853622"/>
          <a:ext cx="4530898" cy="407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La commercialisation :</a:t>
          </a:r>
          <a:endParaRPr lang="en-US" sz="1700" kern="1200"/>
        </a:p>
      </dsp:txBody>
      <dsp:txXfrm>
        <a:off x="19904" y="2873526"/>
        <a:ext cx="4491090" cy="367937"/>
      </dsp:txXfrm>
    </dsp:sp>
    <dsp:sp modelId="{07699CB1-75E0-432A-8BFC-9AC5F1DBB7D6}">
      <dsp:nvSpPr>
        <dsp:cNvPr id="0" name=""/>
        <dsp:cNvSpPr/>
      </dsp:nvSpPr>
      <dsp:spPr>
        <a:xfrm>
          <a:off x="0" y="3261367"/>
          <a:ext cx="453089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 : Chine, Europe, </a:t>
          </a:r>
          <a:r>
            <a:rPr lang="en-GB" sz="1300" kern="1200" dirty="0" err="1"/>
            <a:t>Etats</a:t>
          </a:r>
          <a:r>
            <a:rPr lang="en-GB" sz="1300" kern="1200" dirty="0"/>
            <a:t>-Unis…</a:t>
          </a:r>
          <a:endParaRPr lang="en-US" sz="1300" kern="1200" dirty="0"/>
        </a:p>
      </dsp:txBody>
      <dsp:txXfrm>
        <a:off x="0" y="3261367"/>
        <a:ext cx="4530898" cy="28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8B9E-2E09-4510-9535-D9C4FB72C795}">
      <dsp:nvSpPr>
        <dsp:cNvPr id="0" name=""/>
        <dsp:cNvSpPr/>
      </dsp:nvSpPr>
      <dsp:spPr>
        <a:xfrm>
          <a:off x="0" y="404802"/>
          <a:ext cx="666683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70764" rIns="5174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Lieux : Etats-Unis, Europe, Chine, Corée du Sud…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Enjeux : innovation, propriété intellectuelle </a:t>
          </a:r>
          <a:endParaRPr lang="en-US" sz="1300" kern="1200" dirty="0"/>
        </a:p>
      </dsp:txBody>
      <dsp:txXfrm>
        <a:off x="0" y="404802"/>
        <a:ext cx="6666833" cy="757575"/>
      </dsp:txXfrm>
    </dsp:sp>
    <dsp:sp modelId="{30EE0998-AC77-4923-B317-5076D4959824}">
      <dsp:nvSpPr>
        <dsp:cNvPr id="0" name=""/>
        <dsp:cNvSpPr/>
      </dsp:nvSpPr>
      <dsp:spPr>
        <a:xfrm>
          <a:off x="333341" y="212922"/>
          <a:ext cx="466678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La conception et la marque : </a:t>
          </a:r>
          <a:endParaRPr lang="en-US" sz="1300" kern="1200"/>
        </a:p>
      </dsp:txBody>
      <dsp:txXfrm>
        <a:off x="352075" y="231656"/>
        <a:ext cx="4629315" cy="346292"/>
      </dsp:txXfrm>
    </dsp:sp>
    <dsp:sp modelId="{C248E186-6C59-42F6-976E-E1CCC042B1B0}">
      <dsp:nvSpPr>
        <dsp:cNvPr id="0" name=""/>
        <dsp:cNvSpPr/>
      </dsp:nvSpPr>
      <dsp:spPr>
        <a:xfrm>
          <a:off x="0" y="1424457"/>
          <a:ext cx="666683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70764" rIns="5174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 : Chine, </a:t>
          </a:r>
          <a:r>
            <a:rPr lang="en-GB" sz="1300" kern="1200" dirty="0" err="1"/>
            <a:t>Australie</a:t>
          </a:r>
          <a:r>
            <a:rPr lang="en-GB" sz="1300" kern="1200" dirty="0"/>
            <a:t>, Chili, RD Congo…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Enjeux</a:t>
          </a:r>
          <a:r>
            <a:rPr lang="en-GB" sz="1300" kern="1200" dirty="0"/>
            <a:t> : </a:t>
          </a:r>
          <a:r>
            <a:rPr lang="en-GB" sz="1300" kern="1200" dirty="0" err="1"/>
            <a:t>sécurité</a:t>
          </a:r>
          <a:r>
            <a:rPr lang="en-GB" sz="1300" kern="1200" dirty="0"/>
            <a:t>, </a:t>
          </a:r>
          <a:r>
            <a:rPr lang="en-GB" sz="1300" kern="1200" dirty="0" err="1"/>
            <a:t>dépendance</a:t>
          </a:r>
          <a:r>
            <a:rPr lang="en-GB" sz="1300" kern="1200" dirty="0"/>
            <a:t>, </a:t>
          </a:r>
          <a:r>
            <a:rPr lang="en-GB" sz="1300" kern="1200" dirty="0" err="1"/>
            <a:t>environnement</a:t>
          </a:r>
          <a:r>
            <a:rPr lang="en-GB" sz="1300" kern="1200" dirty="0"/>
            <a:t>, populations locales, </a:t>
          </a:r>
          <a:r>
            <a:rPr lang="en-GB" sz="1300" kern="1200" dirty="0" err="1"/>
            <a:t>travailleurs</a:t>
          </a:r>
          <a:endParaRPr lang="en-US" sz="1300" kern="1200" dirty="0"/>
        </a:p>
      </dsp:txBody>
      <dsp:txXfrm>
        <a:off x="0" y="1424457"/>
        <a:ext cx="6666833" cy="757575"/>
      </dsp:txXfrm>
    </dsp:sp>
    <dsp:sp modelId="{AAA074EF-46A9-4690-A0F5-FF5D3F729546}">
      <dsp:nvSpPr>
        <dsp:cNvPr id="0" name=""/>
        <dsp:cNvSpPr/>
      </dsp:nvSpPr>
      <dsp:spPr>
        <a:xfrm>
          <a:off x="333341" y="1232577"/>
          <a:ext cx="466678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matières premières </a:t>
          </a:r>
          <a:r>
            <a:rPr lang="en-GB" sz="1300" kern="1200"/>
            <a:t>: </a:t>
          </a:r>
          <a:endParaRPr lang="en-US" sz="1300" kern="1200"/>
        </a:p>
      </dsp:txBody>
      <dsp:txXfrm>
        <a:off x="352075" y="1251311"/>
        <a:ext cx="4629315" cy="346292"/>
      </dsp:txXfrm>
    </dsp:sp>
    <dsp:sp modelId="{C0E68151-D207-491E-9858-EF7D6B08CEDD}">
      <dsp:nvSpPr>
        <dsp:cNvPr id="0" name=""/>
        <dsp:cNvSpPr/>
      </dsp:nvSpPr>
      <dsp:spPr>
        <a:xfrm>
          <a:off x="0" y="2444112"/>
          <a:ext cx="666683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70764" rIns="5174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: Chine, Europe, </a:t>
          </a:r>
          <a:r>
            <a:rPr lang="en-GB" sz="1300" kern="1200" dirty="0" err="1"/>
            <a:t>Etats</a:t>
          </a:r>
          <a:r>
            <a:rPr lang="en-GB" sz="1300" kern="1200" dirty="0"/>
            <a:t>-Unis…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Enjeux</a:t>
          </a:r>
          <a:r>
            <a:rPr lang="en-GB" sz="1300" kern="1200" dirty="0"/>
            <a:t> : conditions de travail, </a:t>
          </a:r>
          <a:r>
            <a:rPr lang="en-GB" sz="1300" kern="1200" dirty="0" err="1"/>
            <a:t>environnement</a:t>
          </a:r>
          <a:r>
            <a:rPr lang="en-GB" sz="1300" kern="1200" dirty="0"/>
            <a:t>, subventions</a:t>
          </a:r>
          <a:endParaRPr lang="en-US" sz="1300" kern="1200" dirty="0"/>
        </a:p>
      </dsp:txBody>
      <dsp:txXfrm>
        <a:off x="0" y="2444112"/>
        <a:ext cx="6666833" cy="757575"/>
      </dsp:txXfrm>
    </dsp:sp>
    <dsp:sp modelId="{A6A4AFA7-AC09-4DDD-8C85-79B5AC5C56B1}">
      <dsp:nvSpPr>
        <dsp:cNvPr id="0" name=""/>
        <dsp:cNvSpPr/>
      </dsp:nvSpPr>
      <dsp:spPr>
        <a:xfrm>
          <a:off x="333341" y="2252232"/>
          <a:ext cx="466678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Les batteries/l’acier :</a:t>
          </a:r>
          <a:endParaRPr lang="en-US" sz="1300" kern="1200"/>
        </a:p>
      </dsp:txBody>
      <dsp:txXfrm>
        <a:off x="352075" y="2270966"/>
        <a:ext cx="4629315" cy="346292"/>
      </dsp:txXfrm>
    </dsp:sp>
    <dsp:sp modelId="{1D52309F-C5C8-425E-9E75-365456D94A38}">
      <dsp:nvSpPr>
        <dsp:cNvPr id="0" name=""/>
        <dsp:cNvSpPr/>
      </dsp:nvSpPr>
      <dsp:spPr>
        <a:xfrm>
          <a:off x="0" y="3463767"/>
          <a:ext cx="666683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70764" rIns="5174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Lieux</a:t>
          </a:r>
          <a:r>
            <a:rPr lang="en-GB" sz="1300" kern="1200" dirty="0"/>
            <a:t> : Chine, Europe, </a:t>
          </a:r>
          <a:r>
            <a:rPr lang="en-GB" sz="1300" kern="1200" dirty="0" err="1"/>
            <a:t>Etats</a:t>
          </a:r>
          <a:r>
            <a:rPr lang="en-GB" sz="1300" kern="1200" dirty="0"/>
            <a:t>-Unis…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Enjeux</a:t>
          </a:r>
          <a:r>
            <a:rPr lang="en-US" sz="1300" kern="1200" dirty="0"/>
            <a:t> : conditions de travail, subventions</a:t>
          </a:r>
        </a:p>
      </dsp:txBody>
      <dsp:txXfrm>
        <a:off x="0" y="3463767"/>
        <a:ext cx="6666833" cy="757575"/>
      </dsp:txXfrm>
    </dsp:sp>
    <dsp:sp modelId="{6D5852BC-697D-401A-A0B6-880AC31F66AD}">
      <dsp:nvSpPr>
        <dsp:cNvPr id="0" name=""/>
        <dsp:cNvSpPr/>
      </dsp:nvSpPr>
      <dsp:spPr>
        <a:xfrm>
          <a:off x="333341" y="3271887"/>
          <a:ext cx="466678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L’assemblage : </a:t>
          </a:r>
          <a:endParaRPr lang="en-US" sz="1300" kern="1200"/>
        </a:p>
      </dsp:txBody>
      <dsp:txXfrm>
        <a:off x="352075" y="3290621"/>
        <a:ext cx="4629315" cy="346292"/>
      </dsp:txXfrm>
    </dsp:sp>
    <dsp:sp modelId="{4A2E8786-0E54-4837-A4E8-F41AA5263203}">
      <dsp:nvSpPr>
        <dsp:cNvPr id="0" name=""/>
        <dsp:cNvSpPr/>
      </dsp:nvSpPr>
      <dsp:spPr>
        <a:xfrm>
          <a:off x="0" y="4483422"/>
          <a:ext cx="666683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70764" rIns="5174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Lieu : Chine, Europe, Etats-Unis…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Enjeux</a:t>
          </a:r>
          <a:r>
            <a:rPr lang="en-GB" sz="1300" kern="1200" dirty="0"/>
            <a:t> : transports, droits de douanes, subventions</a:t>
          </a:r>
          <a:endParaRPr lang="en-US" sz="1300" kern="1200" dirty="0"/>
        </a:p>
      </dsp:txBody>
      <dsp:txXfrm>
        <a:off x="0" y="4483422"/>
        <a:ext cx="6666833" cy="757575"/>
      </dsp:txXfrm>
    </dsp:sp>
    <dsp:sp modelId="{EDDB250D-8104-4B16-BB6F-E125611D7A3E}">
      <dsp:nvSpPr>
        <dsp:cNvPr id="0" name=""/>
        <dsp:cNvSpPr/>
      </dsp:nvSpPr>
      <dsp:spPr>
        <a:xfrm>
          <a:off x="333341" y="4291542"/>
          <a:ext cx="466678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La commercialisation :</a:t>
          </a:r>
          <a:endParaRPr lang="en-US" sz="1300" kern="1200"/>
        </a:p>
      </dsp:txBody>
      <dsp:txXfrm>
        <a:off x="352075" y="4310276"/>
        <a:ext cx="4629315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07F1-15F4-451A-A287-FE22BB3B5F08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DDDB-CC53-4238-8DB5-9F3EC5AC042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Un marché</a:t>
          </a:r>
          <a:endParaRPr lang="en-US" sz="2800" kern="1200"/>
        </a:p>
      </dsp:txBody>
      <dsp:txXfrm>
        <a:off x="398656" y="1088253"/>
        <a:ext cx="2959127" cy="1837317"/>
      </dsp:txXfrm>
    </dsp:sp>
    <dsp:sp modelId="{22258D07-B5E1-4B89-837A-A37051E07A3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B7A7E-6598-4EA1-AB3A-B32CDD05164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Un marché conditionné par des interventions publiques</a:t>
          </a:r>
          <a:endParaRPr lang="en-US" sz="2800" kern="1200" dirty="0"/>
        </a:p>
      </dsp:txBody>
      <dsp:txXfrm>
        <a:off x="4155097" y="1088253"/>
        <a:ext cx="2959127" cy="1837317"/>
      </dsp:txXfrm>
    </dsp:sp>
    <dsp:sp modelId="{E1DC7FF4-E30A-4B63-AA61-432EFA94A04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E1167-FB0B-4DA8-B4BA-90F058653637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La nécessité de réguler ces interventions publiques</a:t>
          </a:r>
          <a:endParaRPr lang="en-US" sz="2800" kern="1200" dirty="0"/>
        </a:p>
      </dsp:txBody>
      <dsp:txXfrm>
        <a:off x="7911539" y="1088253"/>
        <a:ext cx="2959127" cy="1837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84855-2D4F-4055-9E73-2E30E5CC2970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Droit international </a:t>
          </a:r>
          <a:r>
            <a:rPr lang="en-US" sz="2300" kern="1200" dirty="0" err="1"/>
            <a:t>économique</a:t>
          </a:r>
          <a:r>
            <a:rPr lang="en-US" sz="2300" kern="1200" dirty="0"/>
            <a:t> </a:t>
          </a:r>
          <a:r>
            <a:rPr lang="en-US" sz="2300" kern="1200" dirty="0" err="1"/>
            <a:t>comme</a:t>
          </a:r>
          <a:r>
            <a:rPr lang="en-US" sz="2300" kern="1200" dirty="0"/>
            <a:t> droit des relations </a:t>
          </a:r>
          <a:r>
            <a:rPr lang="en-US" sz="2300" kern="1200" dirty="0" err="1"/>
            <a:t>économiques</a:t>
          </a:r>
          <a:r>
            <a:rPr lang="en-US" sz="2300" kern="1200" dirty="0"/>
            <a:t> </a:t>
          </a:r>
          <a:r>
            <a:rPr lang="en-US" sz="2300" kern="1200" dirty="0" err="1"/>
            <a:t>internationales</a:t>
          </a:r>
          <a:endParaRPr lang="en-US" sz="2300" kern="1200" dirty="0"/>
        </a:p>
      </dsp:txBody>
      <dsp:txXfrm>
        <a:off x="36841" y="36841"/>
        <a:ext cx="7931345" cy="1184159"/>
      </dsp:txXfrm>
    </dsp:sp>
    <dsp:sp modelId="{025857E3-D6BE-4809-9E2B-B5C772D50C4C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Droit international </a:t>
          </a:r>
          <a:r>
            <a:rPr lang="en-US" sz="2300" kern="1200" dirty="0" err="1"/>
            <a:t>économique</a:t>
          </a:r>
          <a:r>
            <a:rPr lang="en-US" sz="2300" kern="1200" dirty="0"/>
            <a:t> </a:t>
          </a:r>
          <a:r>
            <a:rPr lang="en-US" sz="2300" kern="1200" dirty="0" err="1"/>
            <a:t>comme</a:t>
          </a:r>
          <a:r>
            <a:rPr lang="en-US" sz="2300" kern="1200" dirty="0"/>
            <a:t> droit international des relations </a:t>
          </a:r>
          <a:r>
            <a:rPr lang="en-US" sz="2300" kern="1200" dirty="0" err="1"/>
            <a:t>économiques</a:t>
          </a:r>
          <a:endParaRPr lang="en-US" sz="2300" kern="1200" dirty="0"/>
        </a:p>
      </dsp:txBody>
      <dsp:txXfrm>
        <a:off x="856428" y="1504322"/>
        <a:ext cx="7577788" cy="1184159"/>
      </dsp:txXfrm>
    </dsp:sp>
    <dsp:sp modelId="{09B70E30-5316-4A04-8D5B-24B8CC091957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Combinaison</a:t>
          </a:r>
          <a:r>
            <a:rPr lang="en-US" sz="2300" kern="1200" dirty="0"/>
            <a:t> des </a:t>
          </a:r>
          <a:r>
            <a:rPr lang="en-US" sz="2300" kern="1200" dirty="0" err="1"/>
            <a:t>approches</a:t>
          </a:r>
          <a:r>
            <a:rPr lang="en-US" sz="2300" kern="1200" dirty="0"/>
            <a:t> : droit international </a:t>
          </a:r>
          <a:r>
            <a:rPr lang="en-US" sz="2300" kern="1200" dirty="0" err="1"/>
            <a:t>économique</a:t>
          </a:r>
          <a:r>
            <a:rPr lang="en-US" sz="2300" kern="1200" dirty="0"/>
            <a:t> </a:t>
          </a:r>
          <a:r>
            <a:rPr lang="en-US" sz="2300" kern="1200" dirty="0" err="1"/>
            <a:t>comme</a:t>
          </a:r>
          <a:r>
            <a:rPr lang="en-US" sz="2300" kern="1200" dirty="0"/>
            <a:t> droit des relations </a:t>
          </a:r>
          <a:r>
            <a:rPr lang="en-US" sz="2300" kern="1200" dirty="0" err="1"/>
            <a:t>internationales</a:t>
          </a:r>
          <a:r>
            <a:rPr lang="en-US" sz="2300" kern="1200" dirty="0"/>
            <a:t> </a:t>
          </a:r>
          <a:r>
            <a:rPr lang="en-US" sz="2300" kern="1200" dirty="0" err="1"/>
            <a:t>économiques</a:t>
          </a:r>
          <a:endParaRPr lang="en-US" sz="2300" kern="1200" dirty="0"/>
        </a:p>
      </dsp:txBody>
      <dsp:txXfrm>
        <a:off x="1676015" y="2971804"/>
        <a:ext cx="7577788" cy="1184159"/>
      </dsp:txXfrm>
    </dsp:sp>
    <dsp:sp modelId="{F1115D4F-9268-4576-82BF-724D859D9FC0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2040269D-49DA-46CB-A094-01DC97BDE6ED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DC51-5F68-414D-85ED-358DE37F9C60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99BA-7A4B-4E61-B3AC-0FC8032132F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2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3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85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0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4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92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70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5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9AA1-B4B1-4D89-8280-4A9379CB70FA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273C-23FA-4E87-A334-B57CF3653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90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6" descr="Global Trade Management and Best Practices | QAD Blog">
            <a:extLst>
              <a:ext uri="{FF2B5EF4-FFF2-40B4-BE49-F238E27FC236}">
                <a16:creationId xmlns:a16="http://schemas.microsoft.com/office/drawing/2014/main" id="{C621A6B2-9DFD-D00E-6220-C1D8A916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100" y="866775"/>
            <a:ext cx="6845300" cy="3324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VSQ | Université Paris-Saclay | Aller à la page d'accueil">
            <a:extLst>
              <a:ext uri="{FF2B5EF4-FFF2-40B4-BE49-F238E27FC236}">
                <a16:creationId xmlns:a16="http://schemas.microsoft.com/office/drawing/2014/main" id="{ADC6473C-42E8-FF8F-ACEE-084566EC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251325"/>
            <a:ext cx="6845300" cy="158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 noProof="1"/>
              <a:t>Droit international économique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fr-FR" sz="2000" noProof="1"/>
              <a:t>Patrick Jacob, UVSQ (</a:t>
            </a:r>
            <a:r>
              <a:rPr lang="fr-FR" sz="2000" cap="none" noProof="1"/>
              <a:t>patrick.jacob@uvsq.fr</a:t>
            </a:r>
            <a:r>
              <a:rPr lang="fr-FR" sz="2000" noProof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245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E12B8C-1710-6967-D5E5-BA283BDE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487" y="456346"/>
            <a:ext cx="6688728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subventions</a:t>
            </a:r>
          </a:p>
        </p:txBody>
      </p:sp>
      <p:pic>
        <p:nvPicPr>
          <p:cNvPr id="6150" name="Picture 6" descr="Chine : Xi Jinping obtient un troisième mandat à la tête du pays, une  première depuis Mao">
            <a:extLst>
              <a:ext uri="{FF2B5EF4-FFF2-40B4-BE49-F238E27FC236}">
                <a16:creationId xmlns:a16="http://schemas.microsoft.com/office/drawing/2014/main" id="{F5B062BF-AFF5-6039-42FC-46FE1719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" r="-1" b="10263"/>
          <a:stretch/>
        </p:blipFill>
        <p:spPr bwMode="auto">
          <a:xfrm>
            <a:off x="20" y="10"/>
            <a:ext cx="4038580" cy="21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s aides à la recherche prévues dans l'Inflation Reduction Act adopté cet  été - France-Science">
            <a:extLst>
              <a:ext uri="{FF2B5EF4-FFF2-40B4-BE49-F238E27FC236}">
                <a16:creationId xmlns:a16="http://schemas.microsoft.com/office/drawing/2014/main" id="{31934106-3965-D450-ED36-A75A5B01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7"/>
          <a:stretch/>
        </p:blipFill>
        <p:spPr bwMode="auto">
          <a:xfrm>
            <a:off x="20" y="2145165"/>
            <a:ext cx="4038580" cy="21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 commissaire européen, Valdis Dombrovskis, appelle le secteur bancaire à  se préparer à un Brexit sans accord - l'Opinion">
            <a:extLst>
              <a:ext uri="{FF2B5EF4-FFF2-40B4-BE49-F238E27FC236}">
                <a16:creationId xmlns:a16="http://schemas.microsoft.com/office/drawing/2014/main" id="{DDAA31AE-FF56-B13D-EA2A-4B267231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 b="2"/>
          <a:stretch/>
        </p:blipFill>
        <p:spPr bwMode="auto">
          <a:xfrm>
            <a:off x="20" y="4257004"/>
            <a:ext cx="4038580" cy="21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1FBED-9089-3183-378C-90C1E8B5E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0" y="2276179"/>
            <a:ext cx="6716214" cy="3461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Types de subventions :</a:t>
            </a:r>
          </a:p>
          <a:p>
            <a:pPr lvl="1"/>
            <a:r>
              <a:rPr lang="en-US" sz="1700"/>
              <a:t>Subventions discriminatoires – L’Inflation reduction act (2022)</a:t>
            </a:r>
          </a:p>
          <a:p>
            <a:pPr lvl="1"/>
            <a:r>
              <a:rPr lang="en-US" sz="1700"/>
              <a:t>Subventions à la production – Chine  </a:t>
            </a:r>
          </a:p>
          <a:p>
            <a:r>
              <a:rPr lang="en-US" sz="1700"/>
              <a:t>Réactions :</a:t>
            </a:r>
          </a:p>
          <a:p>
            <a:pPr lvl="1"/>
            <a:r>
              <a:rPr lang="en-US" sz="1700"/>
              <a:t>Diplomatiques</a:t>
            </a:r>
          </a:p>
          <a:p>
            <a:pPr lvl="1"/>
            <a:r>
              <a:rPr lang="en-US" sz="1700"/>
              <a:t>Droits compensateurs</a:t>
            </a:r>
          </a:p>
          <a:p>
            <a:pPr lvl="1"/>
            <a:r>
              <a:rPr lang="en-US" sz="1700"/>
              <a:t>Différends</a:t>
            </a:r>
          </a:p>
          <a:p>
            <a:pPr lvl="2"/>
            <a:r>
              <a:rPr lang="en-US" sz="1700"/>
              <a:t>Discussions diplomatiques</a:t>
            </a:r>
          </a:p>
          <a:p>
            <a:pPr lvl="2"/>
            <a:r>
              <a:rPr lang="en-US" sz="1700"/>
              <a:t>Contre-réactions</a:t>
            </a:r>
          </a:p>
          <a:p>
            <a:pPr lvl="2"/>
            <a:r>
              <a:rPr lang="en-US" sz="1700"/>
              <a:t>Règlement du différend</a:t>
            </a:r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7E663F-4118-7665-DBC6-E7BA3755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DDCD745-F737-D7EC-9A67-2A448BB0A4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42330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32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mmes et femme d'affaires devisant en marchant sur la carte du monde ©Getty - Jon Feingersh Photography Inc">
            <a:extLst>
              <a:ext uri="{FF2B5EF4-FFF2-40B4-BE49-F238E27FC236}">
                <a16:creationId xmlns:a16="http://schemas.microsoft.com/office/drawing/2014/main" id="{BF0E8729-9517-F70D-D540-DE950D57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/>
              <a:t>II. </a:t>
            </a:r>
            <a:r>
              <a:rPr lang="en-US" sz="2500" b="1" dirty="0" err="1"/>
              <a:t>Délimitations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5099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Définition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FCE09D72-FCC3-4111-9242-A42BDAF16B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01222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8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905BC-1573-1391-D832-02884643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52" y="1128094"/>
            <a:ext cx="3953975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Délimitations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00278AE-C62A-3610-2127-E5F5BEDC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4470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oit du commerce international - Philippe Delebecque - Jean-Michel Jacquet  - Laurence Usunier - 4e édition | Lgdj.fr">
            <a:extLst>
              <a:ext uri="{FF2B5EF4-FFF2-40B4-BE49-F238E27FC236}">
                <a16:creationId xmlns:a16="http://schemas.microsoft.com/office/drawing/2014/main" id="{DCFCFF4B-A9E3-CE00-731E-0AE574F8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29" y="1253029"/>
            <a:ext cx="2988458" cy="4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oit du commerce international - Catherine Kessedjian - Valérie Pironon -  2e édition | Lgdj.fr">
            <a:extLst>
              <a:ext uri="{FF2B5EF4-FFF2-40B4-BE49-F238E27FC236}">
                <a16:creationId xmlns:a16="http://schemas.microsoft.com/office/drawing/2014/main" id="{65E74612-DC8A-2A5D-6CFA-53BA605D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85" y="879765"/>
            <a:ext cx="1719173" cy="24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78854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Droit du commerce international et des investissements étrangers - LGDJ  Editions">
            <a:extLst>
              <a:ext uri="{FF2B5EF4-FFF2-40B4-BE49-F238E27FC236}">
                <a16:creationId xmlns:a16="http://schemas.microsoft.com/office/drawing/2014/main" id="{8A3F8E16-7666-B316-291C-7CDF329A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452" y="3522263"/>
            <a:ext cx="1779811" cy="24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BE255-9257-C95F-EA54-511A2C90D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853" y="2543364"/>
            <a:ext cx="3953974" cy="35990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Droit public et droit </a:t>
            </a:r>
            <a:r>
              <a:rPr lang="en-US" sz="2000" dirty="0" err="1"/>
              <a:t>privé</a:t>
            </a:r>
            <a:endParaRPr lang="en-US" sz="2000" dirty="0"/>
          </a:p>
          <a:p>
            <a:pPr lvl="1"/>
            <a:r>
              <a:rPr lang="en-US" sz="2000" dirty="0"/>
              <a:t>Droit international </a:t>
            </a:r>
            <a:r>
              <a:rPr lang="en-US" sz="2000" dirty="0" err="1"/>
              <a:t>économique</a:t>
            </a:r>
            <a:r>
              <a:rPr lang="en-US" sz="2000" dirty="0"/>
              <a:t> et droit </a:t>
            </a:r>
            <a:r>
              <a:rPr lang="en-US" sz="2000" dirty="0" err="1"/>
              <a:t>économique</a:t>
            </a:r>
            <a:r>
              <a:rPr lang="en-US" sz="2000" dirty="0"/>
              <a:t> international, droit international du commerce et droit du commerce international…</a:t>
            </a:r>
          </a:p>
        </p:txBody>
      </p:sp>
    </p:spTree>
    <p:extLst>
      <p:ext uri="{BB962C8B-B14F-4D97-AF65-F5344CB8AC3E}">
        <p14:creationId xmlns:p14="http://schemas.microsoft.com/office/powerpoint/2010/main" val="417268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B905BC-1573-1391-D832-02884643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Délimitations</a:t>
            </a: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BE255-9257-C95F-EA54-511A2C90D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Droit, économie et politique</a:t>
            </a:r>
          </a:p>
          <a:p>
            <a:pPr lvl="1"/>
            <a:r>
              <a:rPr lang="en-US" sz="1800"/>
              <a:t>Des liens étroits</a:t>
            </a:r>
          </a:p>
          <a:p>
            <a:pPr lvl="2"/>
            <a:r>
              <a:rPr lang="en-US" sz="1800"/>
              <a:t>Des interactions fortes</a:t>
            </a:r>
          </a:p>
          <a:p>
            <a:pPr lvl="2"/>
            <a:r>
              <a:rPr lang="en-US" sz="1800"/>
              <a:t>Le droit international économique comme droit du libre-échange </a:t>
            </a:r>
          </a:p>
          <a:p>
            <a:pPr lvl="1"/>
            <a:r>
              <a:rPr lang="en-US" sz="1800"/>
              <a:t>La possibilité d’une distinction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8FF207-885D-A0AA-0AFA-878F76F17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8" b="3"/>
          <a:stretch/>
        </p:blipFill>
        <p:spPr bwMode="auto">
          <a:xfrm>
            <a:off x="4664603" y="3929237"/>
            <a:ext cx="4266594" cy="26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FAD409-5F33-1EB2-AC43-7C4E87FE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74" r="3" b="3"/>
          <a:stretch/>
        </p:blipFill>
        <p:spPr>
          <a:xfrm>
            <a:off x="5615977" y="633619"/>
            <a:ext cx="6348572" cy="38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6" name="Rectangle 515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Fonds monétaire international — Wikipédia">
            <a:extLst>
              <a:ext uri="{FF2B5EF4-FFF2-40B4-BE49-F238E27FC236}">
                <a16:creationId xmlns:a16="http://schemas.microsoft.com/office/drawing/2014/main" id="{32B87AF2-9DE0-1DBA-DA42-56220CE9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4036" b="-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 Centre international pour le règlement des différends relatifs aux  investissements (CIRDI) • Arbitrage">
            <a:extLst>
              <a:ext uri="{FF2B5EF4-FFF2-40B4-BE49-F238E27FC236}">
                <a16:creationId xmlns:a16="http://schemas.microsoft.com/office/drawing/2014/main" id="{F6CE7DE9-629B-3A6E-593C-A4FFF2F3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8405" b="2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'OMC : une organisation sur le déclin ?">
            <a:extLst>
              <a:ext uri="{FF2B5EF4-FFF2-40B4-BE49-F238E27FC236}">
                <a16:creationId xmlns:a16="http://schemas.microsoft.com/office/drawing/2014/main" id="{36983459-A2FA-BA31-D4DA-99D58B0C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-1" b="3040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57" name="Freeform: Shape 514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58" name="Freeform: Shape 514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F92C98-B94F-BC40-3964-A04167DF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Branches</a:t>
            </a:r>
          </a:p>
        </p:txBody>
      </p: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0" name="Rectangle 515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AA63C-3533-C84D-BE61-0A3243D12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Droit international du commerce</a:t>
            </a:r>
          </a:p>
          <a:p>
            <a:r>
              <a:rPr lang="en-US" sz="2000" dirty="0"/>
              <a:t>Droit international </a:t>
            </a:r>
            <a:r>
              <a:rPr lang="en-US" sz="2000"/>
              <a:t>des investissements</a:t>
            </a:r>
            <a:endParaRPr lang="en-US" sz="2000" dirty="0"/>
          </a:p>
          <a:p>
            <a:r>
              <a:rPr lang="en-US" sz="2000" dirty="0"/>
              <a:t>Droit </a:t>
            </a:r>
            <a:r>
              <a:rPr lang="en-US" sz="2000"/>
              <a:t>international monétaire </a:t>
            </a:r>
            <a:r>
              <a:rPr lang="en-US" sz="2000" dirty="0"/>
              <a:t>et financier</a:t>
            </a:r>
          </a:p>
          <a:p>
            <a:r>
              <a:rPr lang="en-US" sz="2000"/>
              <a:t>Autres </a:t>
            </a:r>
            <a:r>
              <a:rPr lang="en-US" sz="2000" dirty="0"/>
              <a:t>: droit international fiscal…</a:t>
            </a:r>
          </a:p>
        </p:txBody>
      </p:sp>
    </p:spTree>
    <p:extLst>
      <p:ext uri="{BB962C8B-B14F-4D97-AF65-F5344CB8AC3E}">
        <p14:creationId xmlns:p14="http://schemas.microsoft.com/office/powerpoint/2010/main" val="139999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/>
              <a:t>III. Enjeux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 descr="Global Trade Management and Best Practices | QAD Blog">
            <a:extLst>
              <a:ext uri="{FF2B5EF4-FFF2-40B4-BE49-F238E27FC236}">
                <a16:creationId xmlns:a16="http://schemas.microsoft.com/office/drawing/2014/main" id="{ECF5CC69-E9A3-7D27-85C3-9CFAD86B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9330" b="1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C406A7-C9A7-A9D3-A6CE-88D7F4A53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fr-FR" sz="1800"/>
              <a:t>Les fonctions du DIE</a:t>
            </a:r>
          </a:p>
          <a:p>
            <a:r>
              <a:rPr lang="fr-FR" sz="1800"/>
              <a:t>L’équilibre liberté/encadrement</a:t>
            </a:r>
          </a:p>
          <a:p>
            <a:r>
              <a:rPr lang="fr-FR" sz="1800"/>
              <a:t>La question démocratique</a:t>
            </a:r>
          </a:p>
          <a:p>
            <a:r>
              <a:rPr lang="fr-FR" sz="1800"/>
              <a:t>Le DIE et les autres branches du droit - </a:t>
            </a:r>
            <a:r>
              <a:rPr lang="en-US" sz="1800" i="1"/>
              <a:t>États-Unis – Normes concernant l’essence nouvelle et ancienne formules</a:t>
            </a:r>
            <a:r>
              <a:rPr lang="en-US" sz="1800"/>
              <a:t>, WT/DS2/AB/R, rapport du 29 avril 1996, p. 19 : « il ne faut pas lire l’Accord général en l’isolant cliniquement du droit international public ».</a:t>
            </a:r>
          </a:p>
        </p:txBody>
      </p:sp>
    </p:spTree>
    <p:extLst>
      <p:ext uri="{BB962C8B-B14F-4D97-AF65-F5344CB8AC3E}">
        <p14:creationId xmlns:p14="http://schemas.microsoft.com/office/powerpoint/2010/main" val="85391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Eléments bibliographiques</a:t>
            </a:r>
            <a:endParaRPr lang="en-US" sz="5200" b="0" i="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Espace réservé de contenu  2">
            <a:extLst>
              <a:ext uri="{FF2B5EF4-FFF2-40B4-BE49-F238E27FC236}">
                <a16:creationId xmlns:a16="http://schemas.microsoft.com/office/drawing/2014/main" id="{E3DFC946-3C4C-4D06-A299-AD96BBB83D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59912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53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CF0062-DAD8-410B-A3CB-EB87E410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1. Qu’est-ce que le droit international économique ?</a:t>
            </a:r>
            <a:endParaRPr lang="en-GB" sz="360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7C07C2F-7942-4DE1-BEB1-3427F2F2F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942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96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/>
              <a:t>I. Manifestations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6" descr="Global Trade Management and Best Practices | QAD Blog">
            <a:extLst>
              <a:ext uri="{FF2B5EF4-FFF2-40B4-BE49-F238E27FC236}">
                <a16:creationId xmlns:a16="http://schemas.microsoft.com/office/drawing/2014/main" id="{08CFADCF-19D3-E31C-5FEB-AE7DDF10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" b="1"/>
          <a:stretch/>
        </p:blipFill>
        <p:spPr bwMode="auto">
          <a:xfrm>
            <a:off x="2079812" y="805516"/>
            <a:ext cx="8032376" cy="40740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9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7AED-ECAB-C7C0-A422-DC76B62A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92" y="741391"/>
            <a:ext cx="326938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Les véhicules électriques</a:t>
            </a:r>
          </a:p>
        </p:txBody>
      </p:sp>
      <p:pic>
        <p:nvPicPr>
          <p:cNvPr id="1026" name="Picture 2" descr="China raises its electric car game | Economy and Business | EL PAÍS English">
            <a:extLst>
              <a:ext uri="{FF2B5EF4-FFF2-40B4-BE49-F238E27FC236}">
                <a16:creationId xmlns:a16="http://schemas.microsoft.com/office/drawing/2014/main" id="{917B459F-DF30-B652-25EC-0981C0B9C9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24"/>
          <a:stretch/>
        </p:blipFill>
        <p:spPr bwMode="auto">
          <a:xfrm>
            <a:off x="335666" y="258588"/>
            <a:ext cx="6150579" cy="58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613B4E-56C4-9970-DEEC-6850B1242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0890" y="2533476"/>
            <a:ext cx="32402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Un marché en croissance</a:t>
            </a:r>
            <a:endParaRPr lang="en-US" sz="2000" dirty="0"/>
          </a:p>
          <a:p>
            <a:r>
              <a:rPr lang="en-US" sz="2000"/>
              <a:t>Un marché </a:t>
            </a:r>
            <a:r>
              <a:rPr lang="en-US" sz="2000" dirty="0"/>
              <a:t>global</a:t>
            </a:r>
          </a:p>
          <a:p>
            <a:r>
              <a:rPr lang="en-US" sz="2000"/>
              <a:t>Un marché </a:t>
            </a:r>
            <a:r>
              <a:rPr lang="en-US" sz="2000" dirty="0"/>
              <a:t>source de </a:t>
            </a:r>
            <a:r>
              <a:rPr lang="en-US" sz="2000"/>
              <a:t>tensions internationales</a:t>
            </a:r>
            <a:endParaRPr lang="en-US" sz="2000" dirty="0"/>
          </a:p>
        </p:txBody>
      </p:sp>
      <p:grpSp>
        <p:nvGrpSpPr>
          <p:cNvPr id="1044" name="Group 1035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0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6B0E5A-FB29-079E-50FB-641F8AC7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chaîne de valeur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V Supply Chain [38] | Download Scientific Diagram">
            <a:extLst>
              <a:ext uri="{FF2B5EF4-FFF2-40B4-BE49-F238E27FC236}">
                <a16:creationId xmlns:a16="http://schemas.microsoft.com/office/drawing/2014/main" id="{9DABCE4B-3956-E82F-0D40-98AB913D87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359795"/>
            <a:ext cx="5150277" cy="196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4" name="Espace réservé du contenu 2">
            <a:extLst>
              <a:ext uri="{FF2B5EF4-FFF2-40B4-BE49-F238E27FC236}">
                <a16:creationId xmlns:a16="http://schemas.microsoft.com/office/drawing/2014/main" id="{B05E41CF-5E86-E1F0-23C0-91A86C4633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1591029"/>
              </p:ext>
            </p:extLst>
          </p:nvPr>
        </p:nvGraphicFramePr>
        <p:xfrm>
          <a:off x="793661" y="2599509"/>
          <a:ext cx="4530898" cy="36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6B0E5A-FB29-079E-50FB-641F8AC7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chaîne de valeur</a:t>
            </a:r>
          </a:p>
        </p:txBody>
      </p:sp>
      <p:graphicFrame>
        <p:nvGraphicFramePr>
          <p:cNvPr id="2054" name="Espace réservé du contenu 2">
            <a:extLst>
              <a:ext uri="{FF2B5EF4-FFF2-40B4-BE49-F238E27FC236}">
                <a16:creationId xmlns:a16="http://schemas.microsoft.com/office/drawing/2014/main" id="{B05E41CF-5E86-E1F0-23C0-91A86C4633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98219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9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8C7EBD-14B1-6375-68F8-C6AC137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matières premières et leur transformation</a:t>
            </a: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Global socio-political instability creating soaring costs for EV battery  materials - Canadian Auto Dealer">
            <a:extLst>
              <a:ext uri="{FF2B5EF4-FFF2-40B4-BE49-F238E27FC236}">
                <a16:creationId xmlns:a16="http://schemas.microsoft.com/office/drawing/2014/main" id="{5DF040A9-E6BD-396C-753A-DB998B5A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5" r="1" b="6399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Rectangle 1075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BEE53-0C8E-FE74-63E0-2AB7EA0C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Lieux : Chine, Australie, Chili, RDC…</a:t>
            </a:r>
          </a:p>
          <a:p>
            <a:r>
              <a:rPr lang="en-US" sz="2000"/>
              <a:t>Risques : sécurité, dépendance, conditions d’extraction</a:t>
            </a:r>
          </a:p>
          <a:p>
            <a:r>
              <a:rPr lang="en-US" sz="2000"/>
              <a:t>Solutions :</a:t>
            </a:r>
          </a:p>
          <a:p>
            <a:pPr lvl="1"/>
            <a:r>
              <a:rPr lang="en-US" sz="2000"/>
              <a:t>Protection des investissement</a:t>
            </a:r>
          </a:p>
          <a:p>
            <a:pPr lvl="1"/>
            <a:r>
              <a:rPr lang="en-US" sz="2000"/>
              <a:t>Encadrement des investissement:</a:t>
            </a:r>
          </a:p>
          <a:p>
            <a:pPr lvl="2"/>
            <a:r>
              <a:rPr lang="en-US"/>
              <a:t>Devoir de vigilance et chaîne de valeur</a:t>
            </a:r>
          </a:p>
          <a:p>
            <a:pPr lvl="2"/>
            <a:r>
              <a:rPr lang="en-US"/>
              <a:t>Encadrement des importations</a:t>
            </a:r>
          </a:p>
        </p:txBody>
      </p:sp>
      <p:pic>
        <p:nvPicPr>
          <p:cNvPr id="1028" name="Picture 4" descr="Chile to nationalise lithium industry; Codelco to organise - Mining  Technology">
            <a:extLst>
              <a:ext uri="{FF2B5EF4-FFF2-40B4-BE49-F238E27FC236}">
                <a16:creationId xmlns:a16="http://schemas.microsoft.com/office/drawing/2014/main" id="{A188E1EC-C4D3-F8F7-6C62-EE3CA982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r="1" b="19723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 travailleurs dans une mine de cobalt en République démocratique du Congo (RDC), image extraite du documentaire de Quentin Noirfalise et Arnaud Zajtman, « Cobalt, l’envers du rêve électrique ».">
            <a:extLst>
              <a:ext uri="{FF2B5EF4-FFF2-40B4-BE49-F238E27FC236}">
                <a16:creationId xmlns:a16="http://schemas.microsoft.com/office/drawing/2014/main" id="{72E46F17-C7C2-FFB3-A05C-0673BF86A4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5894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8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ECB7BA-A3A7-F233-817F-82304443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Les droits de douane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129BE5-C468-A9EA-461E-A3566A89D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/>
              <a:t>Unité :</a:t>
            </a:r>
          </a:p>
          <a:p>
            <a:pPr lvl="1"/>
            <a:r>
              <a:rPr lang="en-US" sz="1400"/>
              <a:t>Consolidation</a:t>
            </a:r>
          </a:p>
          <a:p>
            <a:pPr lvl="1"/>
            <a:r>
              <a:rPr lang="en-US" sz="1400"/>
              <a:t>Principe de la nation la plus favorisée</a:t>
            </a:r>
          </a:p>
          <a:p>
            <a:r>
              <a:rPr lang="en-US" sz="1400"/>
              <a:t>Variations : </a:t>
            </a:r>
          </a:p>
          <a:p>
            <a:pPr lvl="1"/>
            <a:r>
              <a:rPr lang="en-US" sz="1400"/>
              <a:t>Accords préférentiels</a:t>
            </a:r>
          </a:p>
          <a:p>
            <a:pPr lvl="1"/>
            <a:r>
              <a:rPr lang="en-US" sz="1400"/>
              <a:t>Mesures de rétorsion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DA0F00-553C-4D07-7623-51AC284FAB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7080" y="2729397"/>
            <a:ext cx="4122915" cy="34838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AD53E5-B386-DB7A-8E13-732DCE2B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96" y="2729397"/>
            <a:ext cx="5030851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</TotalTime>
  <Words>688</Words>
  <Application>Microsoft Office PowerPoint</Application>
  <PresentationFormat>Grand écran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Droit international économique</vt:lpstr>
      <vt:lpstr>Eléments bibliographiques</vt:lpstr>
      <vt:lpstr>1. Qu’est-ce que le droit international économique ?</vt:lpstr>
      <vt:lpstr>I. Manifestations </vt:lpstr>
      <vt:lpstr>Les véhicules électriques</vt:lpstr>
      <vt:lpstr>La chaîne de valeur</vt:lpstr>
      <vt:lpstr>La chaîne de valeur</vt:lpstr>
      <vt:lpstr>Les matières premières et leur transformation</vt:lpstr>
      <vt:lpstr>Les droits de douane</vt:lpstr>
      <vt:lpstr>Les subventions</vt:lpstr>
      <vt:lpstr>Conclusions</vt:lpstr>
      <vt:lpstr>II. Délimitations</vt:lpstr>
      <vt:lpstr>Définition</vt:lpstr>
      <vt:lpstr>Délimitations</vt:lpstr>
      <vt:lpstr>Délimitations</vt:lpstr>
      <vt:lpstr>Branches</vt:lpstr>
      <vt:lpstr>III. Enjeux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international économique</dc:title>
  <dc:creator>Patrick Jacob</dc:creator>
  <cp:lastModifiedBy>Patrick Jacob</cp:lastModifiedBy>
  <cp:revision>4</cp:revision>
  <dcterms:created xsi:type="dcterms:W3CDTF">2020-09-07T20:08:02Z</dcterms:created>
  <dcterms:modified xsi:type="dcterms:W3CDTF">2024-09-09T10:48:14Z</dcterms:modified>
</cp:coreProperties>
</file>