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41" r:id="rId3"/>
    <p:sldMasterId id="2147483743" r:id="rId4"/>
    <p:sldMasterId id="2147483771" r:id="rId5"/>
    <p:sldMasterId id="2147483807" r:id="rId6"/>
  </p:sldMasterIdLst>
  <p:notesMasterIdLst>
    <p:notesMasterId r:id="rId61"/>
  </p:notesMasterIdLst>
  <p:sldIdLst>
    <p:sldId id="1131" r:id="rId7"/>
    <p:sldId id="1364" r:id="rId8"/>
    <p:sldId id="1395" r:id="rId9"/>
    <p:sldId id="1358" r:id="rId10"/>
    <p:sldId id="1360" r:id="rId11"/>
    <p:sldId id="1361" r:id="rId12"/>
    <p:sldId id="1351" r:id="rId13"/>
    <p:sldId id="1396" r:id="rId14"/>
    <p:sldId id="1368" r:id="rId15"/>
    <p:sldId id="1370" r:id="rId16"/>
    <p:sldId id="1400" r:id="rId17"/>
    <p:sldId id="1402" r:id="rId18"/>
    <p:sldId id="1371" r:id="rId19"/>
    <p:sldId id="1372" r:id="rId20"/>
    <p:sldId id="1379" r:id="rId21"/>
    <p:sldId id="1421" r:id="rId22"/>
    <p:sldId id="1359" r:id="rId23"/>
    <p:sldId id="1397" r:id="rId24"/>
    <p:sldId id="1398" r:id="rId25"/>
    <p:sldId id="257" r:id="rId26"/>
    <p:sldId id="258" r:id="rId27"/>
    <p:sldId id="1365" r:id="rId28"/>
    <p:sldId id="1373" r:id="rId29"/>
    <p:sldId id="1374" r:id="rId30"/>
    <p:sldId id="1376" r:id="rId31"/>
    <p:sldId id="1377" r:id="rId32"/>
    <p:sldId id="1378" r:id="rId33"/>
    <p:sldId id="259" r:id="rId34"/>
    <p:sldId id="1389" r:id="rId35"/>
    <p:sldId id="1388" r:id="rId36"/>
    <p:sldId id="1401" r:id="rId37"/>
    <p:sldId id="1385" r:id="rId38"/>
    <p:sldId id="1386" r:id="rId39"/>
    <p:sldId id="1384" r:id="rId40"/>
    <p:sldId id="1393" r:id="rId41"/>
    <p:sldId id="1413" r:id="rId42"/>
    <p:sldId id="1392" r:id="rId43"/>
    <p:sldId id="1391" r:id="rId44"/>
    <p:sldId id="1414" r:id="rId45"/>
    <p:sldId id="1412" r:id="rId46"/>
    <p:sldId id="1411" r:id="rId47"/>
    <p:sldId id="1415" r:id="rId48"/>
    <p:sldId id="1416" r:id="rId49"/>
    <p:sldId id="1418" r:id="rId50"/>
    <p:sldId id="1419" r:id="rId51"/>
    <p:sldId id="1420" r:id="rId52"/>
    <p:sldId id="297" r:id="rId53"/>
    <p:sldId id="1417" r:id="rId54"/>
    <p:sldId id="1410" r:id="rId55"/>
    <p:sldId id="1405" r:id="rId56"/>
    <p:sldId id="1404" r:id="rId57"/>
    <p:sldId id="1407" r:id="rId58"/>
    <p:sldId id="1408" r:id="rId59"/>
    <p:sldId id="290" r:id="rId60"/>
  </p:sldIdLst>
  <p:sldSz cx="12190413" cy="6858000"/>
  <p:notesSz cx="6858000" cy="9144000"/>
  <p:defaultTextStyle>
    <a:defPPr>
      <a:defRPr lang="en-US"/>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9327" autoAdjust="0"/>
  </p:normalViewPr>
  <p:slideViewPr>
    <p:cSldViewPr>
      <p:cViewPr varScale="1">
        <p:scale>
          <a:sx n="73" d="100"/>
          <a:sy n="73" d="100"/>
        </p:scale>
        <p:origin x="380" y="48"/>
      </p:cViewPr>
      <p:guideLst>
        <p:guide orient="horz" pos="2160"/>
        <p:guide pos="2880"/>
        <p:guide pos="3840"/>
      </p:guideLst>
    </p:cSldViewPr>
  </p:slideViewPr>
  <p:notesTextViewPr>
    <p:cViewPr>
      <p:scale>
        <a:sx n="1" d="1"/>
        <a:sy n="1" d="1"/>
      </p:scale>
      <p:origin x="0" y="0"/>
    </p:cViewPr>
  </p:notesTextViewPr>
  <p:sorterViewPr>
    <p:cViewPr varScale="1">
      <p:scale>
        <a:sx n="1" d="1"/>
        <a:sy n="1" d="1"/>
      </p:scale>
      <p:origin x="0" y="-261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47AA3-B2B0-45C6-B5FC-9DA6A5F85596}" type="datetimeFigureOut">
              <a:rPr lang="en-US" smtClean="0"/>
              <a:pPr/>
              <a:t>11/1/2024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2BD63-4732-4E25-9235-698F2FA5B5B8}" type="slidenum">
              <a:rPr lang="en-US" smtClean="0"/>
              <a:pPr/>
              <a:t>‹N°›</a:t>
            </a:fld>
            <a:endParaRPr lang="en-US"/>
          </a:p>
        </p:txBody>
      </p:sp>
    </p:spTree>
    <p:extLst>
      <p:ext uri="{BB962C8B-B14F-4D97-AF65-F5344CB8AC3E}">
        <p14:creationId xmlns:p14="http://schemas.microsoft.com/office/powerpoint/2010/main" val="21078133"/>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10</a:t>
            </a:fld>
            <a:endParaRPr lang="en-US"/>
          </a:p>
        </p:txBody>
      </p:sp>
    </p:spTree>
    <p:extLst>
      <p:ext uri="{BB962C8B-B14F-4D97-AF65-F5344CB8AC3E}">
        <p14:creationId xmlns:p14="http://schemas.microsoft.com/office/powerpoint/2010/main" val="1679859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11</a:t>
            </a:fld>
            <a:endParaRPr lang="en-US"/>
          </a:p>
        </p:txBody>
      </p:sp>
    </p:spTree>
    <p:extLst>
      <p:ext uri="{BB962C8B-B14F-4D97-AF65-F5344CB8AC3E}">
        <p14:creationId xmlns:p14="http://schemas.microsoft.com/office/powerpoint/2010/main" val="76658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12</a:t>
            </a:fld>
            <a:endParaRPr lang="en-US"/>
          </a:p>
        </p:txBody>
      </p:sp>
    </p:spTree>
    <p:extLst>
      <p:ext uri="{BB962C8B-B14F-4D97-AF65-F5344CB8AC3E}">
        <p14:creationId xmlns:p14="http://schemas.microsoft.com/office/powerpoint/2010/main" val="44819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13</a:t>
            </a:fld>
            <a:endParaRPr lang="en-US"/>
          </a:p>
        </p:txBody>
      </p:sp>
    </p:spTree>
    <p:extLst>
      <p:ext uri="{BB962C8B-B14F-4D97-AF65-F5344CB8AC3E}">
        <p14:creationId xmlns:p14="http://schemas.microsoft.com/office/powerpoint/2010/main" val="218500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14</a:t>
            </a:fld>
            <a:endParaRPr lang="en-US"/>
          </a:p>
        </p:txBody>
      </p:sp>
    </p:spTree>
    <p:extLst>
      <p:ext uri="{BB962C8B-B14F-4D97-AF65-F5344CB8AC3E}">
        <p14:creationId xmlns:p14="http://schemas.microsoft.com/office/powerpoint/2010/main" val="321508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15</a:t>
            </a:fld>
            <a:endParaRPr lang="en-US"/>
          </a:p>
        </p:txBody>
      </p:sp>
    </p:spTree>
    <p:extLst>
      <p:ext uri="{BB962C8B-B14F-4D97-AF65-F5344CB8AC3E}">
        <p14:creationId xmlns:p14="http://schemas.microsoft.com/office/powerpoint/2010/main" val="392597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16</a:t>
            </a:fld>
            <a:endParaRPr lang="en-US"/>
          </a:p>
        </p:txBody>
      </p:sp>
    </p:spTree>
    <p:extLst>
      <p:ext uri="{BB962C8B-B14F-4D97-AF65-F5344CB8AC3E}">
        <p14:creationId xmlns:p14="http://schemas.microsoft.com/office/powerpoint/2010/main" val="249476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17</a:t>
            </a:fld>
            <a:endParaRPr lang="en-US"/>
          </a:p>
        </p:txBody>
      </p:sp>
    </p:spTree>
    <p:extLst>
      <p:ext uri="{BB962C8B-B14F-4D97-AF65-F5344CB8AC3E}">
        <p14:creationId xmlns:p14="http://schemas.microsoft.com/office/powerpoint/2010/main" val="2204118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18</a:t>
            </a:fld>
            <a:endParaRPr lang="en-US"/>
          </a:p>
        </p:txBody>
      </p:sp>
    </p:spTree>
    <p:extLst>
      <p:ext uri="{BB962C8B-B14F-4D97-AF65-F5344CB8AC3E}">
        <p14:creationId xmlns:p14="http://schemas.microsoft.com/office/powerpoint/2010/main" val="2393837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19</a:t>
            </a:fld>
            <a:endParaRPr lang="en-US"/>
          </a:p>
        </p:txBody>
      </p:sp>
    </p:spTree>
    <p:extLst>
      <p:ext uri="{BB962C8B-B14F-4D97-AF65-F5344CB8AC3E}">
        <p14:creationId xmlns:p14="http://schemas.microsoft.com/office/powerpoint/2010/main" val="105608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a:t>
            </a:fld>
            <a:endParaRPr lang="en-US"/>
          </a:p>
        </p:txBody>
      </p:sp>
    </p:spTree>
    <p:extLst>
      <p:ext uri="{BB962C8B-B14F-4D97-AF65-F5344CB8AC3E}">
        <p14:creationId xmlns:p14="http://schemas.microsoft.com/office/powerpoint/2010/main" val="111990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4452d049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24452d049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24452d049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24452d049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22</a:t>
            </a:fld>
            <a:endParaRPr lang="en-US"/>
          </a:p>
        </p:txBody>
      </p:sp>
    </p:spTree>
    <p:extLst>
      <p:ext uri="{BB962C8B-B14F-4D97-AF65-F5344CB8AC3E}">
        <p14:creationId xmlns:p14="http://schemas.microsoft.com/office/powerpoint/2010/main" val="3409157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23</a:t>
            </a:fld>
            <a:endParaRPr lang="en-US"/>
          </a:p>
        </p:txBody>
      </p:sp>
    </p:spTree>
    <p:extLst>
      <p:ext uri="{BB962C8B-B14F-4D97-AF65-F5344CB8AC3E}">
        <p14:creationId xmlns:p14="http://schemas.microsoft.com/office/powerpoint/2010/main" val="112101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24</a:t>
            </a:fld>
            <a:endParaRPr lang="en-US"/>
          </a:p>
        </p:txBody>
      </p:sp>
    </p:spTree>
    <p:extLst>
      <p:ext uri="{BB962C8B-B14F-4D97-AF65-F5344CB8AC3E}">
        <p14:creationId xmlns:p14="http://schemas.microsoft.com/office/powerpoint/2010/main" val="510075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25</a:t>
            </a:fld>
            <a:endParaRPr lang="en-US"/>
          </a:p>
        </p:txBody>
      </p:sp>
    </p:spTree>
    <p:extLst>
      <p:ext uri="{BB962C8B-B14F-4D97-AF65-F5344CB8AC3E}">
        <p14:creationId xmlns:p14="http://schemas.microsoft.com/office/powerpoint/2010/main" val="3618080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26</a:t>
            </a:fld>
            <a:endParaRPr lang="en-US"/>
          </a:p>
        </p:txBody>
      </p:sp>
    </p:spTree>
    <p:extLst>
      <p:ext uri="{BB962C8B-B14F-4D97-AF65-F5344CB8AC3E}">
        <p14:creationId xmlns:p14="http://schemas.microsoft.com/office/powerpoint/2010/main" val="2291818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27</a:t>
            </a:fld>
            <a:endParaRPr lang="en-US"/>
          </a:p>
        </p:txBody>
      </p:sp>
    </p:spTree>
    <p:extLst>
      <p:ext uri="{BB962C8B-B14F-4D97-AF65-F5344CB8AC3E}">
        <p14:creationId xmlns:p14="http://schemas.microsoft.com/office/powerpoint/2010/main" val="1530833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28</a:t>
            </a:fld>
            <a:endParaRPr lang="en-US"/>
          </a:p>
        </p:txBody>
      </p:sp>
    </p:spTree>
    <p:extLst>
      <p:ext uri="{BB962C8B-B14F-4D97-AF65-F5344CB8AC3E}">
        <p14:creationId xmlns:p14="http://schemas.microsoft.com/office/powerpoint/2010/main" val="20991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29</a:t>
            </a:fld>
            <a:endParaRPr lang="en-US"/>
          </a:p>
        </p:txBody>
      </p:sp>
    </p:spTree>
    <p:extLst>
      <p:ext uri="{BB962C8B-B14F-4D97-AF65-F5344CB8AC3E}">
        <p14:creationId xmlns:p14="http://schemas.microsoft.com/office/powerpoint/2010/main" val="398089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a:t>
            </a:fld>
            <a:endParaRPr lang="en-US"/>
          </a:p>
        </p:txBody>
      </p:sp>
    </p:spTree>
    <p:extLst>
      <p:ext uri="{BB962C8B-B14F-4D97-AF65-F5344CB8AC3E}">
        <p14:creationId xmlns:p14="http://schemas.microsoft.com/office/powerpoint/2010/main" val="1897855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30</a:t>
            </a:fld>
            <a:endParaRPr lang="en-US"/>
          </a:p>
        </p:txBody>
      </p:sp>
    </p:spTree>
    <p:extLst>
      <p:ext uri="{BB962C8B-B14F-4D97-AF65-F5344CB8AC3E}">
        <p14:creationId xmlns:p14="http://schemas.microsoft.com/office/powerpoint/2010/main" val="3279460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31</a:t>
            </a:fld>
            <a:endParaRPr lang="en-US"/>
          </a:p>
        </p:txBody>
      </p:sp>
    </p:spTree>
    <p:extLst>
      <p:ext uri="{BB962C8B-B14F-4D97-AF65-F5344CB8AC3E}">
        <p14:creationId xmlns:p14="http://schemas.microsoft.com/office/powerpoint/2010/main" val="321204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32</a:t>
            </a:fld>
            <a:endParaRPr lang="en-US"/>
          </a:p>
        </p:txBody>
      </p:sp>
    </p:spTree>
    <p:extLst>
      <p:ext uri="{BB962C8B-B14F-4D97-AF65-F5344CB8AC3E}">
        <p14:creationId xmlns:p14="http://schemas.microsoft.com/office/powerpoint/2010/main" val="293123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33</a:t>
            </a:fld>
            <a:endParaRPr lang="en-US"/>
          </a:p>
        </p:txBody>
      </p:sp>
    </p:spTree>
    <p:extLst>
      <p:ext uri="{BB962C8B-B14F-4D97-AF65-F5344CB8AC3E}">
        <p14:creationId xmlns:p14="http://schemas.microsoft.com/office/powerpoint/2010/main" val="1712611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34</a:t>
            </a:fld>
            <a:endParaRPr lang="en-US"/>
          </a:p>
        </p:txBody>
      </p:sp>
    </p:spTree>
    <p:extLst>
      <p:ext uri="{BB962C8B-B14F-4D97-AF65-F5344CB8AC3E}">
        <p14:creationId xmlns:p14="http://schemas.microsoft.com/office/powerpoint/2010/main" val="1957115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35</a:t>
            </a:fld>
            <a:endParaRPr lang="en-US"/>
          </a:p>
        </p:txBody>
      </p:sp>
    </p:spTree>
    <p:extLst>
      <p:ext uri="{BB962C8B-B14F-4D97-AF65-F5344CB8AC3E}">
        <p14:creationId xmlns:p14="http://schemas.microsoft.com/office/powerpoint/2010/main" val="311874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36</a:t>
            </a:fld>
            <a:endParaRPr lang="en-US"/>
          </a:p>
        </p:txBody>
      </p:sp>
    </p:spTree>
    <p:extLst>
      <p:ext uri="{BB962C8B-B14F-4D97-AF65-F5344CB8AC3E}">
        <p14:creationId xmlns:p14="http://schemas.microsoft.com/office/powerpoint/2010/main" val="2238532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37</a:t>
            </a:fld>
            <a:endParaRPr lang="en-US"/>
          </a:p>
        </p:txBody>
      </p:sp>
    </p:spTree>
    <p:extLst>
      <p:ext uri="{BB962C8B-B14F-4D97-AF65-F5344CB8AC3E}">
        <p14:creationId xmlns:p14="http://schemas.microsoft.com/office/powerpoint/2010/main" val="1371088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38</a:t>
            </a:fld>
            <a:endParaRPr lang="en-US"/>
          </a:p>
        </p:txBody>
      </p:sp>
    </p:spTree>
    <p:extLst>
      <p:ext uri="{BB962C8B-B14F-4D97-AF65-F5344CB8AC3E}">
        <p14:creationId xmlns:p14="http://schemas.microsoft.com/office/powerpoint/2010/main" val="3599391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39</a:t>
            </a:fld>
            <a:endParaRPr lang="en-US"/>
          </a:p>
        </p:txBody>
      </p:sp>
    </p:spTree>
    <p:extLst>
      <p:ext uri="{BB962C8B-B14F-4D97-AF65-F5344CB8AC3E}">
        <p14:creationId xmlns:p14="http://schemas.microsoft.com/office/powerpoint/2010/main" val="346030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a:t>
            </a:fld>
            <a:endParaRPr lang="en-US"/>
          </a:p>
        </p:txBody>
      </p:sp>
    </p:spTree>
    <p:extLst>
      <p:ext uri="{BB962C8B-B14F-4D97-AF65-F5344CB8AC3E}">
        <p14:creationId xmlns:p14="http://schemas.microsoft.com/office/powerpoint/2010/main" val="1717732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40</a:t>
            </a:fld>
            <a:endParaRPr lang="en-US"/>
          </a:p>
        </p:txBody>
      </p:sp>
    </p:spTree>
    <p:extLst>
      <p:ext uri="{BB962C8B-B14F-4D97-AF65-F5344CB8AC3E}">
        <p14:creationId xmlns:p14="http://schemas.microsoft.com/office/powerpoint/2010/main" val="3816588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41</a:t>
            </a:fld>
            <a:endParaRPr lang="en-US"/>
          </a:p>
        </p:txBody>
      </p:sp>
    </p:spTree>
    <p:extLst>
      <p:ext uri="{BB962C8B-B14F-4D97-AF65-F5344CB8AC3E}">
        <p14:creationId xmlns:p14="http://schemas.microsoft.com/office/powerpoint/2010/main" val="2511795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42</a:t>
            </a:fld>
            <a:endParaRPr lang="en-US"/>
          </a:p>
        </p:txBody>
      </p:sp>
    </p:spTree>
    <p:extLst>
      <p:ext uri="{BB962C8B-B14F-4D97-AF65-F5344CB8AC3E}">
        <p14:creationId xmlns:p14="http://schemas.microsoft.com/office/powerpoint/2010/main" val="2183254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43</a:t>
            </a:fld>
            <a:endParaRPr lang="en-US"/>
          </a:p>
        </p:txBody>
      </p:sp>
    </p:spTree>
    <p:extLst>
      <p:ext uri="{BB962C8B-B14F-4D97-AF65-F5344CB8AC3E}">
        <p14:creationId xmlns:p14="http://schemas.microsoft.com/office/powerpoint/2010/main" val="4200590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44</a:t>
            </a:fld>
            <a:endParaRPr lang="en-US"/>
          </a:p>
        </p:txBody>
      </p:sp>
    </p:spTree>
    <p:extLst>
      <p:ext uri="{BB962C8B-B14F-4D97-AF65-F5344CB8AC3E}">
        <p14:creationId xmlns:p14="http://schemas.microsoft.com/office/powerpoint/2010/main" val="2585976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45</a:t>
            </a:fld>
            <a:endParaRPr lang="en-US"/>
          </a:p>
        </p:txBody>
      </p:sp>
    </p:spTree>
    <p:extLst>
      <p:ext uri="{BB962C8B-B14F-4D97-AF65-F5344CB8AC3E}">
        <p14:creationId xmlns:p14="http://schemas.microsoft.com/office/powerpoint/2010/main" val="3497406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46</a:t>
            </a:fld>
            <a:endParaRPr lang="en-US"/>
          </a:p>
        </p:txBody>
      </p:sp>
    </p:spTree>
    <p:extLst>
      <p:ext uri="{BB962C8B-B14F-4D97-AF65-F5344CB8AC3E}">
        <p14:creationId xmlns:p14="http://schemas.microsoft.com/office/powerpoint/2010/main" val="1470254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697" name="Google Shape;69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fr-FR" altLang="fr-FR"/>
              <a:t>47</a:t>
            </a:fld>
            <a:endParaRPr/>
          </a:p>
        </p:txBody>
      </p:sp>
    </p:spTree>
    <p:extLst>
      <p:ext uri="{BB962C8B-B14F-4D97-AF65-F5344CB8AC3E}">
        <p14:creationId xmlns:p14="http://schemas.microsoft.com/office/powerpoint/2010/main" val="213595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697" name="Google Shape;69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fr-FR" altLang="fr-FR"/>
              <a:t>48</a:t>
            </a:fld>
            <a:endParaRPr/>
          </a:p>
        </p:txBody>
      </p:sp>
    </p:spTree>
    <p:extLst>
      <p:ext uri="{BB962C8B-B14F-4D97-AF65-F5344CB8AC3E}">
        <p14:creationId xmlns:p14="http://schemas.microsoft.com/office/powerpoint/2010/main" val="8920231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49</a:t>
            </a:fld>
            <a:endParaRPr lang="en-US"/>
          </a:p>
        </p:txBody>
      </p:sp>
    </p:spTree>
    <p:extLst>
      <p:ext uri="{BB962C8B-B14F-4D97-AF65-F5344CB8AC3E}">
        <p14:creationId xmlns:p14="http://schemas.microsoft.com/office/powerpoint/2010/main" val="108574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5</a:t>
            </a:fld>
            <a:endParaRPr lang="en-US"/>
          </a:p>
        </p:txBody>
      </p:sp>
    </p:spTree>
    <p:extLst>
      <p:ext uri="{BB962C8B-B14F-4D97-AF65-F5344CB8AC3E}">
        <p14:creationId xmlns:p14="http://schemas.microsoft.com/office/powerpoint/2010/main" val="17861264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649" name="Google Shape;64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fr-FR" altLang="fr-FR"/>
              <a:t>50</a:t>
            </a:fld>
            <a:endParaRPr/>
          </a:p>
        </p:txBody>
      </p:sp>
    </p:spTree>
    <p:extLst>
      <p:ext uri="{BB962C8B-B14F-4D97-AF65-F5344CB8AC3E}">
        <p14:creationId xmlns:p14="http://schemas.microsoft.com/office/powerpoint/2010/main" val="9500011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649" name="Google Shape;64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fr-FR" altLang="fr-FR"/>
              <a:t>51</a:t>
            </a:fld>
            <a:endParaRPr/>
          </a:p>
        </p:txBody>
      </p:sp>
    </p:spTree>
    <p:extLst>
      <p:ext uri="{BB962C8B-B14F-4D97-AF65-F5344CB8AC3E}">
        <p14:creationId xmlns:p14="http://schemas.microsoft.com/office/powerpoint/2010/main" val="10510164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649" name="Google Shape;64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fr-FR" altLang="fr-FR"/>
              <a:t>52</a:t>
            </a:fld>
            <a:endParaRPr/>
          </a:p>
        </p:txBody>
      </p:sp>
    </p:spTree>
    <p:extLst>
      <p:ext uri="{BB962C8B-B14F-4D97-AF65-F5344CB8AC3E}">
        <p14:creationId xmlns:p14="http://schemas.microsoft.com/office/powerpoint/2010/main" val="39890240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649" name="Google Shape;64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fr-FR" altLang="fr-FR"/>
              <a:t>53</a:t>
            </a:fld>
            <a:endParaRPr/>
          </a:p>
        </p:txBody>
      </p:sp>
    </p:spTree>
    <p:extLst>
      <p:ext uri="{BB962C8B-B14F-4D97-AF65-F5344CB8AC3E}">
        <p14:creationId xmlns:p14="http://schemas.microsoft.com/office/powerpoint/2010/main" val="1644970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649" name="Google Shape;64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fr-FR" altLang="fr-FR"/>
              <a:t>54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6</a:t>
            </a:fld>
            <a:endParaRPr lang="en-US"/>
          </a:p>
        </p:txBody>
      </p:sp>
    </p:spTree>
    <p:extLst>
      <p:ext uri="{BB962C8B-B14F-4D97-AF65-F5344CB8AC3E}">
        <p14:creationId xmlns:p14="http://schemas.microsoft.com/office/powerpoint/2010/main" val="362801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7</a:t>
            </a:fld>
            <a:endParaRPr lang="en-US"/>
          </a:p>
        </p:txBody>
      </p:sp>
    </p:spTree>
    <p:extLst>
      <p:ext uri="{BB962C8B-B14F-4D97-AF65-F5344CB8AC3E}">
        <p14:creationId xmlns:p14="http://schemas.microsoft.com/office/powerpoint/2010/main" val="2812547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8</a:t>
            </a:fld>
            <a:endParaRPr lang="en-US"/>
          </a:p>
        </p:txBody>
      </p:sp>
    </p:spTree>
    <p:extLst>
      <p:ext uri="{BB962C8B-B14F-4D97-AF65-F5344CB8AC3E}">
        <p14:creationId xmlns:p14="http://schemas.microsoft.com/office/powerpoint/2010/main" val="46737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2BD63-4732-4E25-9235-698F2FA5B5B8}" type="slidenum">
              <a:rPr lang="en-US" smtClean="0"/>
              <a:pPr/>
              <a:t>9</a:t>
            </a:fld>
            <a:endParaRPr lang="en-US"/>
          </a:p>
        </p:txBody>
      </p:sp>
    </p:spTree>
    <p:extLst>
      <p:ext uri="{BB962C8B-B14F-4D97-AF65-F5344CB8AC3E}">
        <p14:creationId xmlns:p14="http://schemas.microsoft.com/office/powerpoint/2010/main" val="304471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4.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9"/>
            <a:ext cx="10361851" cy="1470025"/>
          </a:xfrm>
        </p:spPr>
        <p:txBody>
          <a:bodyPr/>
          <a:lstStyle/>
          <a:p>
            <a:r>
              <a:rPr lang="en-US"/>
              <a:t>Click to edit Master title style</a:t>
            </a:r>
          </a:p>
        </p:txBody>
      </p:sp>
      <p:sp>
        <p:nvSpPr>
          <p:cNvPr id="3" name="Subtitle 2"/>
          <p:cNvSpPr>
            <a:spLocks noGrp="1"/>
          </p:cNvSpPr>
          <p:nvPr>
            <p:ph type="subTitle" idx="1"/>
          </p:nvPr>
        </p:nvSpPr>
        <p:spPr>
          <a:xfrm>
            <a:off x="1828563" y="3886200"/>
            <a:ext cx="8533290" cy="1752600"/>
          </a:xfrm>
        </p:spPr>
        <p:txBody>
          <a:bodyPr/>
          <a:lstStyle>
            <a:lvl1pPr marL="0" indent="0" algn="ctr">
              <a:buNone/>
              <a:defRPr/>
            </a:lvl1pPr>
            <a:lvl2pPr marL="457154" indent="0" algn="ctr">
              <a:buNone/>
              <a:defRPr/>
            </a:lvl2pPr>
            <a:lvl3pPr marL="914309" indent="0" algn="ctr">
              <a:buNone/>
              <a:defRPr/>
            </a:lvl3pPr>
            <a:lvl4pPr marL="1371463" indent="0" algn="ctr">
              <a:buNone/>
              <a:defRPr/>
            </a:lvl4pPr>
            <a:lvl5pPr marL="1828617" indent="0" algn="ctr">
              <a:buNone/>
              <a:defRPr/>
            </a:lvl5pPr>
            <a:lvl6pPr marL="2285771" indent="0" algn="ctr">
              <a:buNone/>
              <a:defRPr/>
            </a:lvl6pPr>
            <a:lvl7pPr marL="2742926" indent="0" algn="ctr">
              <a:buNone/>
              <a:defRPr/>
            </a:lvl7pPr>
            <a:lvl8pPr marL="3200080" indent="0" algn="ctr">
              <a:buNone/>
              <a:defRPr/>
            </a:lvl8pPr>
            <a:lvl9pPr marL="3657234" indent="0" algn="ctr">
              <a:buNone/>
              <a:defRPr/>
            </a:lvl9pPr>
          </a:lstStyle>
          <a:p>
            <a:r>
              <a:rPr lang="en-US"/>
              <a:t>Click to edit Master subtitle style</a:t>
            </a:r>
          </a:p>
        </p:txBody>
      </p:sp>
    </p:spTree>
    <p:extLst>
      <p:ext uri="{BB962C8B-B14F-4D97-AF65-F5344CB8AC3E}">
        <p14:creationId xmlns:p14="http://schemas.microsoft.com/office/powerpoint/2010/main" val="170868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758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916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77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945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5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0582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2651" y="1412875"/>
            <a:ext cx="2499459" cy="45799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4280" y="1412875"/>
            <a:ext cx="7295201" cy="45799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548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268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Text 18pt">
    <p:spTree>
      <p:nvGrpSpPr>
        <p:cNvPr id="1" name=""/>
        <p:cNvGrpSpPr/>
        <p:nvPr/>
      </p:nvGrpSpPr>
      <p:grpSpPr>
        <a:xfrm>
          <a:off x="0" y="0"/>
          <a:ext cx="0" cy="0"/>
          <a:chOff x="0" y="0"/>
          <a:chExt cx="0" cy="0"/>
        </a:xfrm>
      </p:grpSpPr>
      <p:sp>
        <p:nvSpPr>
          <p:cNvPr id="4" name="Rechteck 6"/>
          <p:cNvSpPr/>
          <p:nvPr userDrawn="1"/>
        </p:nvSpPr>
        <p:spPr>
          <a:xfrm>
            <a:off x="918514" y="828675"/>
            <a:ext cx="960842"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de-CH" altLang="en-US">
              <a:solidFill>
                <a:srgbClr val="FFFFFF"/>
              </a:solidFill>
            </a:endParaRPr>
          </a:p>
        </p:txBody>
      </p:sp>
      <p:sp>
        <p:nvSpPr>
          <p:cNvPr id="2" name="Titel 1"/>
          <p:cNvSpPr>
            <a:spLocks noGrp="1"/>
          </p:cNvSpPr>
          <p:nvPr>
            <p:ph type="title"/>
          </p:nvPr>
        </p:nvSpPr>
        <p:spPr/>
        <p:txBody>
          <a:bodyPr/>
          <a:lstStyle>
            <a:lvl1pPr>
              <a:defRPr/>
            </a:lvl1pPr>
          </a:lstStyle>
          <a:p>
            <a:r>
              <a:rPr lang="en-US"/>
              <a:t>Click to edit Master title style</a:t>
            </a:r>
            <a:endParaRPr lang="de-CH" dirty="0"/>
          </a:p>
        </p:txBody>
      </p:sp>
      <p:sp>
        <p:nvSpPr>
          <p:cNvPr id="6" name="Textplatzhalter 5"/>
          <p:cNvSpPr>
            <a:spLocks noGrp="1"/>
          </p:cNvSpPr>
          <p:nvPr>
            <p:ph type="body" sz="quarter" idx="12"/>
          </p:nvPr>
        </p:nvSpPr>
        <p:spPr>
          <a:xfrm>
            <a:off x="912167" y="1808162"/>
            <a:ext cx="10823224" cy="47180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7pPr>
              <a:defRPr/>
            </a:lvl7pPr>
          </a:lstStyle>
          <a:p>
            <a:pPr lvl="0"/>
            <a:r>
              <a:rPr lang="en-US" noProof="0" dirty="0"/>
              <a:t>Text</a:t>
            </a:r>
          </a:p>
          <a:p>
            <a:pPr lvl="1"/>
            <a:r>
              <a:rPr lang="en-US" noProof="0" dirty="0"/>
              <a:t>Second level</a:t>
            </a:r>
          </a:p>
          <a:p>
            <a:pPr lvl="2"/>
            <a:r>
              <a:rPr lang="en-US" noProof="0" dirty="0"/>
              <a:t>Third level</a:t>
            </a:r>
          </a:p>
          <a:p>
            <a:pPr lvl="5"/>
            <a:r>
              <a:rPr lang="en-US" noProof="0" dirty="0"/>
              <a:t>Fourth level</a:t>
            </a:r>
          </a:p>
          <a:p>
            <a:pPr lvl="6"/>
            <a:r>
              <a:rPr lang="en-US" noProof="0" dirty="0"/>
              <a:t>Fifth level </a:t>
            </a:r>
          </a:p>
        </p:txBody>
      </p:sp>
      <p:sp>
        <p:nvSpPr>
          <p:cNvPr id="5" name="Fußzeilenplatzhalter 2"/>
          <p:cNvSpPr>
            <a:spLocks noGrp="1"/>
          </p:cNvSpPr>
          <p:nvPr>
            <p:ph type="ftr" sz="quarter" idx="13"/>
          </p:nvPr>
        </p:nvSpPr>
        <p:spPr>
          <a:xfrm>
            <a:off x="1392586" y="6526217"/>
            <a:ext cx="10342806" cy="185737"/>
          </a:xfrm>
          <a:prstGeom prst="rect">
            <a:avLst/>
          </a:prstGeom>
        </p:spPr>
        <p:txBody>
          <a:bodyPr lIns="91431" tIns="45715" rIns="91431" bIns="45715"/>
          <a:lstStyle>
            <a:lvl1pPr>
              <a:defRPr/>
            </a:lvl1pPr>
          </a:lstStyle>
          <a:p>
            <a:pPr>
              <a:defRPr/>
            </a:pPr>
            <a:r>
              <a:rPr lang="de-CH"/>
              <a:t>Inspiring Cube | 23.01.2014 | © SWITZERLAND GLOBAL ENTERPRISE</a:t>
            </a:r>
            <a:endParaRPr lang="de-CH" dirty="0"/>
          </a:p>
        </p:txBody>
      </p:sp>
      <p:sp>
        <p:nvSpPr>
          <p:cNvPr id="7" name="Foliennummernplatzhalter 3"/>
          <p:cNvSpPr>
            <a:spLocks noGrp="1"/>
          </p:cNvSpPr>
          <p:nvPr>
            <p:ph type="sldNum" sz="quarter" idx="14"/>
          </p:nvPr>
        </p:nvSpPr>
        <p:spPr>
          <a:xfrm>
            <a:off x="912166" y="6526213"/>
            <a:ext cx="480421" cy="182563"/>
          </a:xfrm>
          <a:prstGeom prst="rect">
            <a:avLst/>
          </a:prstGeom>
        </p:spPr>
        <p:txBody>
          <a:bodyPr vert="horz" wrap="square" lIns="91431" tIns="45715" rIns="91431" bIns="45715" numCol="1" anchor="t" anchorCtr="0" compatLnSpc="1">
            <a:prstTxWarp prst="textNoShape">
              <a:avLst/>
            </a:prstTxWarp>
          </a:bodyPr>
          <a:lstStyle>
            <a:lvl1pPr>
              <a:defRPr/>
            </a:lvl1pPr>
          </a:lstStyle>
          <a:p>
            <a:pPr>
              <a:defRPr/>
            </a:pPr>
            <a:fld id="{068A0180-B9E2-4A9B-B655-7ADC49AC4B98}" type="slidenum">
              <a:rPr lang="de-CH" altLang="en-US"/>
              <a:pPr>
                <a:defRPr/>
              </a:pPr>
              <a:t>‹N°›</a:t>
            </a:fld>
            <a:endParaRPr lang="de-CH" altLang="en-US"/>
          </a:p>
        </p:txBody>
      </p:sp>
    </p:spTree>
    <p:extLst>
      <p:ext uri="{BB962C8B-B14F-4D97-AF65-F5344CB8AC3E}">
        <p14:creationId xmlns:p14="http://schemas.microsoft.com/office/powerpoint/2010/main" val="3215033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DATA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itle 6"/>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1306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571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217570" y="1030659"/>
            <a:ext cx="5776055" cy="509550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contenu 3"/>
          <p:cNvSpPr>
            <a:spLocks noGrp="1"/>
          </p:cNvSpPr>
          <p:nvPr>
            <p:ph sz="half" idx="2"/>
          </p:nvPr>
        </p:nvSpPr>
        <p:spPr>
          <a:xfrm>
            <a:off x="6196794" y="1030659"/>
            <a:ext cx="5788444" cy="509550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201489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seite">
    <p:spTree>
      <p:nvGrpSpPr>
        <p:cNvPr id="1" name=""/>
        <p:cNvGrpSpPr/>
        <p:nvPr/>
      </p:nvGrpSpPr>
      <p:grpSpPr>
        <a:xfrm>
          <a:off x="0" y="0"/>
          <a:ext cx="0" cy="0"/>
          <a:chOff x="0" y="0"/>
          <a:chExt cx="0" cy="0"/>
        </a:xfrm>
      </p:grpSpPr>
      <p:pic>
        <p:nvPicPr>
          <p:cNvPr id="4" name="Grafik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2686"/>
          <a:stretch/>
        </p:blipFill>
        <p:spPr>
          <a:xfrm>
            <a:off x="-4233" y="6385942"/>
            <a:ext cx="12194648" cy="505471"/>
          </a:xfrm>
          <a:prstGeom prst="rect">
            <a:avLst/>
          </a:prstGeom>
        </p:spPr>
      </p:pic>
      <p:sp>
        <p:nvSpPr>
          <p:cNvPr id="5" name="Textfeld 7"/>
          <p:cNvSpPr txBox="1">
            <a:spLocks noChangeArrowheads="1"/>
          </p:cNvSpPr>
          <p:nvPr userDrawn="1"/>
        </p:nvSpPr>
        <p:spPr bwMode="auto">
          <a:xfrm>
            <a:off x="603173" y="6521452"/>
            <a:ext cx="30856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altLang="en-US" sz="1600" b="1" i="1" dirty="0">
                <a:solidFill>
                  <a:srgbClr val="FF0000"/>
                </a:solidFill>
                <a:latin typeface="Arial" pitchFamily="34" charset="0"/>
              </a:rPr>
              <a:t>une</a:t>
            </a:r>
            <a:r>
              <a:rPr lang="fr-FR" altLang="en-US" dirty="0"/>
              <a:t> </a:t>
            </a:r>
            <a:r>
              <a:rPr lang="fr-FR" altLang="en-US" sz="1600" b="1" i="1" dirty="0">
                <a:solidFill>
                  <a:srgbClr val="FF0000"/>
                </a:solidFill>
                <a:latin typeface="Arial" pitchFamily="34" charset="0"/>
              </a:rPr>
              <a:t>seule voix</a:t>
            </a:r>
            <a:r>
              <a:rPr lang="fr-FR" altLang="en-US" dirty="0"/>
              <a:t> </a:t>
            </a:r>
            <a:r>
              <a:rPr lang="fr-FR" altLang="en-US" sz="1600" b="1" i="1" dirty="0">
                <a:solidFill>
                  <a:srgbClr val="FF0000"/>
                </a:solidFill>
                <a:latin typeface="Arial" pitchFamily="34" charset="0"/>
              </a:rPr>
              <a:t>pour les TIC</a:t>
            </a:r>
          </a:p>
        </p:txBody>
      </p:sp>
      <p:pic>
        <p:nvPicPr>
          <p:cNvPr id="6" name="Bild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12125" y="261939"/>
            <a:ext cx="26518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598938" y="1714491"/>
            <a:ext cx="10965025" cy="492443"/>
          </a:xfrm>
          <a:prstGeom prst="rect">
            <a:avLst/>
          </a:prstGeom>
        </p:spPr>
        <p:txBody>
          <a:bodyPr>
            <a:spAutoFit/>
          </a:bodyPr>
          <a:lstStyle>
            <a:lvl1pPr algn="l">
              <a:lnSpc>
                <a:spcPct val="80000"/>
              </a:lnSpc>
              <a:spcAft>
                <a:spcPts val="0"/>
              </a:spcAft>
              <a:defRPr sz="4000" b="1" cap="none" baseline="0">
                <a:solidFill>
                  <a:schemeClr val="tx1"/>
                </a:solidFill>
                <a:latin typeface="+mj-lt"/>
                <a:cs typeface="Arial" pitchFamily="34" charset="0"/>
              </a:defRPr>
            </a:lvl1pPr>
          </a:lstStyle>
          <a:p>
            <a:r>
              <a:rPr lang="de-DE" dirty="0"/>
              <a:t>Titelmasterformat durch Klicken bearbeiten</a:t>
            </a:r>
          </a:p>
        </p:txBody>
      </p:sp>
      <p:sp>
        <p:nvSpPr>
          <p:cNvPr id="3" name="Untertitel 2"/>
          <p:cNvSpPr>
            <a:spLocks noGrp="1"/>
          </p:cNvSpPr>
          <p:nvPr>
            <p:ph type="subTitle" idx="1"/>
          </p:nvPr>
        </p:nvSpPr>
        <p:spPr>
          <a:xfrm>
            <a:off x="598941" y="3429002"/>
            <a:ext cx="10981953" cy="332399"/>
          </a:xfrm>
          <a:prstGeom prst="rect">
            <a:avLst/>
          </a:prstGeom>
        </p:spPr>
        <p:txBody>
          <a:bodyPr>
            <a:spAutoFit/>
          </a:bodyPr>
          <a:lstStyle>
            <a:lvl1pPr marL="0" indent="0" algn="l">
              <a:lnSpc>
                <a:spcPct val="90000"/>
              </a:lnSpc>
              <a:buNone/>
              <a:defRPr sz="2400">
                <a:solidFill>
                  <a:srgbClr val="000000"/>
                </a:solidFill>
                <a:latin typeface="+mj-lt"/>
                <a:ea typeface="Verdana" pitchFamily="34" charset="0"/>
                <a:cs typeface="Arial" pitchFamily="34" charset="0"/>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de-DE" dirty="0"/>
              <a:t>Formatvorlage des Untertitelmasters durch Klicken bearbeiten</a:t>
            </a:r>
            <a:endParaRPr lang="de-CH" dirty="0"/>
          </a:p>
        </p:txBody>
      </p:sp>
    </p:spTree>
    <p:extLst>
      <p:ext uri="{BB962C8B-B14F-4D97-AF65-F5344CB8AC3E}">
        <p14:creationId xmlns:p14="http://schemas.microsoft.com/office/powerpoint/2010/main" val="1419309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1 Textbox">
    <p:spTree>
      <p:nvGrpSpPr>
        <p:cNvPr id="1" name=""/>
        <p:cNvGrpSpPr/>
        <p:nvPr/>
      </p:nvGrpSpPr>
      <p:grpSpPr>
        <a:xfrm>
          <a:off x="0" y="0"/>
          <a:ext cx="0" cy="0"/>
          <a:chOff x="0" y="0"/>
          <a:chExt cx="0" cy="0"/>
        </a:xfrm>
      </p:grpSpPr>
      <p:sp>
        <p:nvSpPr>
          <p:cNvPr id="7" name="Titel 1"/>
          <p:cNvSpPr>
            <a:spLocks noGrp="1"/>
          </p:cNvSpPr>
          <p:nvPr>
            <p:ph type="title"/>
          </p:nvPr>
        </p:nvSpPr>
        <p:spPr>
          <a:xfrm>
            <a:off x="596823" y="937449"/>
            <a:ext cx="10967139" cy="429348"/>
          </a:xfrm>
          <a:prstGeom prst="rect">
            <a:avLst/>
          </a:prstGeom>
        </p:spPr>
        <p:txBody>
          <a:bodyPr>
            <a:spAutoFit/>
          </a:bodyPr>
          <a:lstStyle>
            <a:lvl1pPr algn="l">
              <a:lnSpc>
                <a:spcPct val="90000"/>
              </a:lnSpc>
              <a:defRPr sz="3100" b="1">
                <a:solidFill>
                  <a:srgbClr val="000000"/>
                </a:solidFill>
                <a:latin typeface="Calibri"/>
                <a:cs typeface="Calibri"/>
              </a:defRPr>
            </a:lvl1pPr>
          </a:lstStyle>
          <a:p>
            <a:r>
              <a:rPr lang="de-DE" dirty="0"/>
              <a:t>Titelmasterformat durch Klicken bearbeiten</a:t>
            </a:r>
            <a:endParaRPr lang="de-CH" dirty="0"/>
          </a:p>
        </p:txBody>
      </p:sp>
      <p:sp>
        <p:nvSpPr>
          <p:cNvPr id="8" name="Inhaltsplatzhalter 2"/>
          <p:cNvSpPr>
            <a:spLocks noGrp="1"/>
          </p:cNvSpPr>
          <p:nvPr>
            <p:ph idx="1"/>
          </p:nvPr>
        </p:nvSpPr>
        <p:spPr>
          <a:xfrm>
            <a:off x="596823" y="1628777"/>
            <a:ext cx="10967139" cy="4608513"/>
          </a:xfrm>
          <a:prstGeom prst="rect">
            <a:avLst/>
          </a:prstGeom>
        </p:spPr>
        <p:txBody>
          <a:bodyPr/>
          <a:lstStyle>
            <a:lvl1pPr marL="215978" indent="-215978">
              <a:lnSpc>
                <a:spcPct val="90000"/>
              </a:lnSpc>
              <a:spcBef>
                <a:spcPts val="500"/>
              </a:spcBef>
              <a:buClr>
                <a:srgbClr val="FF0000"/>
              </a:buClr>
              <a:buSzPct val="70000"/>
              <a:buFont typeface="Arial" pitchFamily="34" charset="0"/>
              <a:buChar char="•"/>
              <a:defRPr sz="2400">
                <a:latin typeface="+mj-lt"/>
                <a:ea typeface="Verdana" pitchFamily="34" charset="0"/>
                <a:cs typeface="Calibri"/>
              </a:defRPr>
            </a:lvl1pPr>
            <a:lvl2pPr marL="575942" indent="-179982">
              <a:lnSpc>
                <a:spcPct val="90000"/>
              </a:lnSpc>
              <a:spcBef>
                <a:spcPts val="480"/>
              </a:spcBef>
              <a:buClr>
                <a:srgbClr val="FF0000"/>
              </a:buClr>
              <a:buSzPct val="70000"/>
              <a:buFont typeface="Arial" pitchFamily="34" charset="0"/>
              <a:buChar char="•"/>
              <a:defRPr sz="2000">
                <a:latin typeface="+mj-lt"/>
                <a:ea typeface="Verdana" pitchFamily="34" charset="0"/>
                <a:cs typeface="Calibri"/>
              </a:defRPr>
            </a:lvl2pPr>
            <a:lvl3pPr marL="935906" indent="-143986">
              <a:lnSpc>
                <a:spcPct val="90000"/>
              </a:lnSpc>
              <a:buClr>
                <a:srgbClr val="FF0000"/>
              </a:buClr>
              <a:buSzPct val="70000"/>
              <a:buFont typeface="Arial" pitchFamily="34" charset="0"/>
              <a:buChar char="•"/>
              <a:defRPr sz="1600" baseline="0">
                <a:latin typeface="+mj-lt"/>
                <a:ea typeface="Verdana" pitchFamily="34" charset="0"/>
                <a:cs typeface="Verdana" pitchFamily="34" charset="0"/>
              </a:defRPr>
            </a:lvl3pPr>
            <a:lvl4pPr>
              <a:buClrTx/>
              <a:buFont typeface="Arial" pitchFamily="34" charset="0"/>
              <a:buNone/>
              <a:defRPr sz="1500">
                <a:latin typeface="Verdana" pitchFamily="34" charset="0"/>
                <a:ea typeface="Verdana" pitchFamily="34" charset="0"/>
                <a:cs typeface="Verdana" pitchFamily="34" charset="0"/>
              </a:defRPr>
            </a:lvl4pPr>
            <a:lvl5pPr>
              <a:buClrTx/>
              <a:buFont typeface="Arial" pitchFamily="34" charset="0"/>
              <a:buChar char="•"/>
              <a:defRPr sz="1500">
                <a:latin typeface="Verdana" pitchFamily="34" charset="0"/>
                <a:ea typeface="Verdana" pitchFamily="34" charset="0"/>
                <a:cs typeface="Verdana" pitchFamily="34" charset="0"/>
              </a:defRPr>
            </a:lvl5pPr>
            <a:lvl6pPr>
              <a:buClrTx/>
              <a:buFont typeface="Arial" pitchFamily="34" charset="0"/>
              <a:buChar char="•"/>
              <a:defRPr sz="1500">
                <a:latin typeface="Verdana" pitchFamily="34" charset="0"/>
                <a:ea typeface="Verdana" pitchFamily="34" charset="0"/>
                <a:cs typeface="Verdana" pitchFamily="34" charset="0"/>
              </a:defRPr>
            </a:lvl6pPr>
            <a:lvl7pPr>
              <a:buClrTx/>
              <a:buFont typeface="Arial" pitchFamily="34" charset="0"/>
              <a:buChar char="•"/>
              <a:defRPr sz="1500">
                <a:latin typeface="Verdana" pitchFamily="34" charset="0"/>
                <a:ea typeface="Verdana" pitchFamily="34" charset="0"/>
                <a:cs typeface="Verdana" pitchFamily="34" charset="0"/>
              </a:defRPr>
            </a:lvl7pPr>
            <a:lvl8pPr>
              <a:defRPr sz="1500">
                <a:latin typeface="Verdana" pitchFamily="34" charset="0"/>
                <a:ea typeface="Verdana" pitchFamily="34" charset="0"/>
                <a:cs typeface="Verdana" pitchFamily="34" charset="0"/>
              </a:defRPr>
            </a:lvl8pPr>
            <a:lvl9pPr>
              <a:buClrTx/>
              <a:buFont typeface="Arial" pitchFamily="34" charset="0"/>
              <a:buNone/>
              <a:defRPr sz="1500" baseline="0">
                <a:latin typeface="Verdana" pitchFamily="34" charset="0"/>
                <a:ea typeface="Verdana" pitchFamily="34" charset="0"/>
                <a:cs typeface="Verdana" pitchFamily="34" charset="0"/>
              </a:defRPr>
            </a:lvl9pPr>
          </a:lstStyle>
          <a:p>
            <a:pPr lvl="0"/>
            <a:r>
              <a:rPr lang="de-CH" dirty="0"/>
              <a:t>Mastertextformat bearbeiten</a:t>
            </a:r>
          </a:p>
          <a:p>
            <a:pPr lvl="1"/>
            <a:r>
              <a:rPr lang="de-CH" dirty="0"/>
              <a:t>Zweite Ebene</a:t>
            </a:r>
          </a:p>
          <a:p>
            <a:pPr lvl="2"/>
            <a:r>
              <a:rPr lang="de-CH" dirty="0"/>
              <a:t>Dritte Ebene</a:t>
            </a:r>
          </a:p>
        </p:txBody>
      </p:sp>
      <p:sp>
        <p:nvSpPr>
          <p:cNvPr id="10" name="Textplatzhalter 9"/>
          <p:cNvSpPr>
            <a:spLocks noGrp="1"/>
          </p:cNvSpPr>
          <p:nvPr>
            <p:ph type="body" sz="quarter" idx="10"/>
          </p:nvPr>
        </p:nvSpPr>
        <p:spPr>
          <a:xfrm>
            <a:off x="788819" y="6486677"/>
            <a:ext cx="7706342" cy="404812"/>
          </a:xfrm>
          <a:prstGeom prst="rect">
            <a:avLst/>
          </a:prstGeom>
        </p:spPr>
        <p:txBody>
          <a:bodyPr/>
          <a:lstStyle>
            <a:lvl1pPr marL="0" indent="0">
              <a:spcBef>
                <a:spcPts val="0"/>
              </a:spcBef>
              <a:buFontTx/>
              <a:buNone/>
              <a:defRPr sz="800"/>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81605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amp; 2 Textboxen">
    <p:spTree>
      <p:nvGrpSpPr>
        <p:cNvPr id="1" name=""/>
        <p:cNvGrpSpPr/>
        <p:nvPr/>
      </p:nvGrpSpPr>
      <p:grpSpPr>
        <a:xfrm>
          <a:off x="0" y="0"/>
          <a:ext cx="0" cy="0"/>
          <a:chOff x="0" y="0"/>
          <a:chExt cx="0" cy="0"/>
        </a:xfrm>
      </p:grpSpPr>
      <p:sp>
        <p:nvSpPr>
          <p:cNvPr id="3" name="Titel 1"/>
          <p:cNvSpPr>
            <a:spLocks noGrp="1"/>
          </p:cNvSpPr>
          <p:nvPr>
            <p:ph type="title"/>
          </p:nvPr>
        </p:nvSpPr>
        <p:spPr>
          <a:xfrm>
            <a:off x="596824" y="937449"/>
            <a:ext cx="10967142" cy="429348"/>
          </a:xfrm>
          <a:prstGeom prst="rect">
            <a:avLst/>
          </a:prstGeom>
        </p:spPr>
        <p:txBody>
          <a:bodyPr>
            <a:spAutoFit/>
          </a:bodyPr>
          <a:lstStyle>
            <a:lvl1pPr algn="l">
              <a:lnSpc>
                <a:spcPct val="90000"/>
              </a:lnSpc>
              <a:defRPr sz="3100" b="1">
                <a:solidFill>
                  <a:srgbClr val="000000"/>
                </a:solidFill>
                <a:latin typeface="Calibri"/>
                <a:cs typeface="Calibri"/>
              </a:defRPr>
            </a:lvl1pPr>
          </a:lstStyle>
          <a:p>
            <a:r>
              <a:rPr lang="de-DE" dirty="0"/>
              <a:t>Titelmasterformat durch Klicken bearbeiten</a:t>
            </a:r>
            <a:endParaRPr lang="de-CH" dirty="0"/>
          </a:p>
        </p:txBody>
      </p:sp>
      <p:sp>
        <p:nvSpPr>
          <p:cNvPr id="7" name="Inhaltsplatzhalter 2"/>
          <p:cNvSpPr>
            <a:spLocks noGrp="1"/>
          </p:cNvSpPr>
          <p:nvPr>
            <p:ph idx="11"/>
          </p:nvPr>
        </p:nvSpPr>
        <p:spPr>
          <a:xfrm>
            <a:off x="596824" y="1628775"/>
            <a:ext cx="5402386" cy="4606927"/>
          </a:xfrm>
          <a:prstGeom prst="rect">
            <a:avLst/>
          </a:prstGeom>
        </p:spPr>
        <p:txBody>
          <a:bodyPr/>
          <a:lstStyle>
            <a:lvl1pPr marL="215978" indent="-215978">
              <a:lnSpc>
                <a:spcPct val="90000"/>
              </a:lnSpc>
              <a:spcBef>
                <a:spcPts val="500"/>
              </a:spcBef>
              <a:buClr>
                <a:srgbClr val="FF0000"/>
              </a:buClr>
              <a:buSzPct val="70000"/>
              <a:buFont typeface="Arial" pitchFamily="34" charset="0"/>
              <a:buChar char="•"/>
              <a:defRPr sz="2400">
                <a:latin typeface="+mj-lt"/>
                <a:ea typeface="Verdana" pitchFamily="34" charset="0"/>
                <a:cs typeface="Calibri"/>
              </a:defRPr>
            </a:lvl1pPr>
            <a:lvl2pPr marL="575942" indent="-179982">
              <a:lnSpc>
                <a:spcPct val="90000"/>
              </a:lnSpc>
              <a:spcBef>
                <a:spcPts val="480"/>
              </a:spcBef>
              <a:buClr>
                <a:srgbClr val="FF0000"/>
              </a:buClr>
              <a:buSzPct val="70000"/>
              <a:buFont typeface="Arial" pitchFamily="34" charset="0"/>
              <a:buChar char="•"/>
              <a:defRPr sz="2000">
                <a:latin typeface="+mj-lt"/>
                <a:ea typeface="Verdana" pitchFamily="34" charset="0"/>
                <a:cs typeface="Calibri"/>
              </a:defRPr>
            </a:lvl2pPr>
            <a:lvl3pPr marL="935906" indent="-143986">
              <a:lnSpc>
                <a:spcPct val="90000"/>
              </a:lnSpc>
              <a:buClr>
                <a:srgbClr val="FF0000"/>
              </a:buClr>
              <a:buSzPct val="70000"/>
              <a:buFont typeface="Arial" pitchFamily="34" charset="0"/>
              <a:buChar char="•"/>
              <a:defRPr sz="1600" baseline="0">
                <a:latin typeface="+mj-lt"/>
                <a:ea typeface="Verdana" pitchFamily="34" charset="0"/>
                <a:cs typeface="Verdana" pitchFamily="34" charset="0"/>
              </a:defRPr>
            </a:lvl3pPr>
            <a:lvl4pPr>
              <a:buClrTx/>
              <a:buFont typeface="Arial" pitchFamily="34" charset="0"/>
              <a:buNone/>
              <a:defRPr sz="1500">
                <a:latin typeface="Verdana" pitchFamily="34" charset="0"/>
                <a:ea typeface="Verdana" pitchFamily="34" charset="0"/>
                <a:cs typeface="Verdana" pitchFamily="34" charset="0"/>
              </a:defRPr>
            </a:lvl4pPr>
            <a:lvl5pPr>
              <a:buClrTx/>
              <a:buFont typeface="Arial" pitchFamily="34" charset="0"/>
              <a:buChar char="•"/>
              <a:defRPr sz="1500">
                <a:latin typeface="Verdana" pitchFamily="34" charset="0"/>
                <a:ea typeface="Verdana" pitchFamily="34" charset="0"/>
                <a:cs typeface="Verdana" pitchFamily="34" charset="0"/>
              </a:defRPr>
            </a:lvl5pPr>
            <a:lvl6pPr>
              <a:buClrTx/>
              <a:buFont typeface="Arial" pitchFamily="34" charset="0"/>
              <a:buChar char="•"/>
              <a:defRPr sz="1500">
                <a:latin typeface="Verdana" pitchFamily="34" charset="0"/>
                <a:ea typeface="Verdana" pitchFamily="34" charset="0"/>
                <a:cs typeface="Verdana" pitchFamily="34" charset="0"/>
              </a:defRPr>
            </a:lvl6pPr>
            <a:lvl7pPr>
              <a:buClrTx/>
              <a:buFont typeface="Arial" pitchFamily="34" charset="0"/>
              <a:buChar char="•"/>
              <a:defRPr sz="1500">
                <a:latin typeface="Verdana" pitchFamily="34" charset="0"/>
                <a:ea typeface="Verdana" pitchFamily="34" charset="0"/>
                <a:cs typeface="Verdana" pitchFamily="34" charset="0"/>
              </a:defRPr>
            </a:lvl7pPr>
            <a:lvl8pPr>
              <a:defRPr sz="1500">
                <a:latin typeface="Verdana" pitchFamily="34" charset="0"/>
                <a:ea typeface="Verdana" pitchFamily="34" charset="0"/>
                <a:cs typeface="Verdana" pitchFamily="34" charset="0"/>
              </a:defRPr>
            </a:lvl8pPr>
            <a:lvl9pPr>
              <a:buClrTx/>
              <a:buFont typeface="Arial" pitchFamily="34" charset="0"/>
              <a:buNone/>
              <a:defRPr sz="1500" baseline="0">
                <a:latin typeface="Verdana" pitchFamily="34" charset="0"/>
                <a:ea typeface="Verdana" pitchFamily="34" charset="0"/>
                <a:cs typeface="Verdana" pitchFamily="34" charset="0"/>
              </a:defRPr>
            </a:lvl9pPr>
          </a:lstStyle>
          <a:p>
            <a:pPr lvl="0"/>
            <a:r>
              <a:rPr lang="de-CH" dirty="0"/>
              <a:t>Mastertextformat bearbeiten</a:t>
            </a:r>
          </a:p>
          <a:p>
            <a:pPr lvl="1"/>
            <a:r>
              <a:rPr lang="de-CH" dirty="0"/>
              <a:t>Zweite Ebene</a:t>
            </a:r>
          </a:p>
          <a:p>
            <a:pPr lvl="2"/>
            <a:r>
              <a:rPr lang="de-CH" dirty="0"/>
              <a:t>Dritte Ebene</a:t>
            </a:r>
          </a:p>
        </p:txBody>
      </p:sp>
      <p:sp>
        <p:nvSpPr>
          <p:cNvPr id="9" name="Inhaltsplatzhalter 2"/>
          <p:cNvSpPr>
            <a:spLocks noGrp="1"/>
          </p:cNvSpPr>
          <p:nvPr>
            <p:ph idx="12"/>
          </p:nvPr>
        </p:nvSpPr>
        <p:spPr>
          <a:xfrm>
            <a:off x="6180625" y="1628775"/>
            <a:ext cx="5400269" cy="4606927"/>
          </a:xfrm>
          <a:prstGeom prst="rect">
            <a:avLst/>
          </a:prstGeom>
        </p:spPr>
        <p:txBody>
          <a:bodyPr/>
          <a:lstStyle>
            <a:lvl1pPr marL="215978" indent="-215978">
              <a:lnSpc>
                <a:spcPct val="90000"/>
              </a:lnSpc>
              <a:spcBef>
                <a:spcPts val="500"/>
              </a:spcBef>
              <a:buClr>
                <a:srgbClr val="FF0000"/>
              </a:buClr>
              <a:buSzPct val="70000"/>
              <a:buFont typeface="Arial" pitchFamily="34" charset="0"/>
              <a:buChar char="•"/>
              <a:defRPr sz="2400">
                <a:latin typeface="+mj-lt"/>
                <a:ea typeface="Verdana" pitchFamily="34" charset="0"/>
                <a:cs typeface="Calibri"/>
              </a:defRPr>
            </a:lvl1pPr>
            <a:lvl2pPr marL="575942" indent="-179982">
              <a:lnSpc>
                <a:spcPct val="90000"/>
              </a:lnSpc>
              <a:spcBef>
                <a:spcPts val="480"/>
              </a:spcBef>
              <a:buClr>
                <a:srgbClr val="FF0000"/>
              </a:buClr>
              <a:buSzPct val="70000"/>
              <a:buFont typeface="Arial" pitchFamily="34" charset="0"/>
              <a:buChar char="•"/>
              <a:defRPr sz="2000">
                <a:latin typeface="+mj-lt"/>
                <a:ea typeface="Verdana" pitchFamily="34" charset="0"/>
                <a:cs typeface="Calibri"/>
              </a:defRPr>
            </a:lvl2pPr>
            <a:lvl3pPr marL="935906" indent="-143986">
              <a:lnSpc>
                <a:spcPct val="90000"/>
              </a:lnSpc>
              <a:buClr>
                <a:srgbClr val="FF0000"/>
              </a:buClr>
              <a:buSzPct val="70000"/>
              <a:buFont typeface="Arial" pitchFamily="34" charset="0"/>
              <a:buChar char="•"/>
              <a:defRPr sz="1600" baseline="0">
                <a:latin typeface="+mj-lt"/>
                <a:ea typeface="Verdana" pitchFamily="34" charset="0"/>
                <a:cs typeface="Verdana" pitchFamily="34" charset="0"/>
              </a:defRPr>
            </a:lvl3pPr>
            <a:lvl4pPr>
              <a:buClrTx/>
              <a:buFont typeface="Arial" pitchFamily="34" charset="0"/>
              <a:buNone/>
              <a:defRPr sz="1500">
                <a:latin typeface="Verdana" pitchFamily="34" charset="0"/>
                <a:ea typeface="Verdana" pitchFamily="34" charset="0"/>
                <a:cs typeface="Verdana" pitchFamily="34" charset="0"/>
              </a:defRPr>
            </a:lvl4pPr>
            <a:lvl5pPr>
              <a:buClrTx/>
              <a:buFont typeface="Arial" pitchFamily="34" charset="0"/>
              <a:buChar char="•"/>
              <a:defRPr sz="1500">
                <a:latin typeface="Verdana" pitchFamily="34" charset="0"/>
                <a:ea typeface="Verdana" pitchFamily="34" charset="0"/>
                <a:cs typeface="Verdana" pitchFamily="34" charset="0"/>
              </a:defRPr>
            </a:lvl5pPr>
            <a:lvl6pPr>
              <a:buClrTx/>
              <a:buFont typeface="Arial" pitchFamily="34" charset="0"/>
              <a:buChar char="•"/>
              <a:defRPr sz="1500">
                <a:latin typeface="Verdana" pitchFamily="34" charset="0"/>
                <a:ea typeface="Verdana" pitchFamily="34" charset="0"/>
                <a:cs typeface="Verdana" pitchFamily="34" charset="0"/>
              </a:defRPr>
            </a:lvl6pPr>
            <a:lvl7pPr>
              <a:buClrTx/>
              <a:buFont typeface="Arial" pitchFamily="34" charset="0"/>
              <a:buChar char="•"/>
              <a:defRPr sz="1500">
                <a:latin typeface="Verdana" pitchFamily="34" charset="0"/>
                <a:ea typeface="Verdana" pitchFamily="34" charset="0"/>
                <a:cs typeface="Verdana" pitchFamily="34" charset="0"/>
              </a:defRPr>
            </a:lvl7pPr>
            <a:lvl8pPr>
              <a:defRPr sz="1500">
                <a:latin typeface="Verdana" pitchFamily="34" charset="0"/>
                <a:ea typeface="Verdana" pitchFamily="34" charset="0"/>
                <a:cs typeface="Verdana" pitchFamily="34" charset="0"/>
              </a:defRPr>
            </a:lvl8pPr>
            <a:lvl9pPr>
              <a:buClrTx/>
              <a:buFont typeface="Arial" pitchFamily="34" charset="0"/>
              <a:buNone/>
              <a:defRPr sz="1500" baseline="0">
                <a:latin typeface="Verdana" pitchFamily="34" charset="0"/>
                <a:ea typeface="Verdana" pitchFamily="34" charset="0"/>
                <a:cs typeface="Verdana" pitchFamily="34" charset="0"/>
              </a:defRPr>
            </a:lvl9pPr>
          </a:lstStyle>
          <a:p>
            <a:pPr lvl="0"/>
            <a:r>
              <a:rPr lang="de-CH" dirty="0"/>
              <a:t>Mastertextformat bearbeiten</a:t>
            </a:r>
          </a:p>
          <a:p>
            <a:pPr lvl="1"/>
            <a:r>
              <a:rPr lang="de-CH" dirty="0"/>
              <a:t>Zweite Ebene</a:t>
            </a:r>
          </a:p>
          <a:p>
            <a:pPr lvl="2"/>
            <a:r>
              <a:rPr lang="de-CH" dirty="0"/>
              <a:t>Dritte Ebene</a:t>
            </a:r>
          </a:p>
        </p:txBody>
      </p:sp>
      <p:sp>
        <p:nvSpPr>
          <p:cNvPr id="6" name="Textplatzhalter 9"/>
          <p:cNvSpPr>
            <a:spLocks noGrp="1"/>
          </p:cNvSpPr>
          <p:nvPr>
            <p:ph type="body" sz="quarter" idx="10"/>
          </p:nvPr>
        </p:nvSpPr>
        <p:spPr>
          <a:xfrm>
            <a:off x="788819" y="6486677"/>
            <a:ext cx="7706342" cy="404812"/>
          </a:xfrm>
          <a:prstGeom prst="rect">
            <a:avLst/>
          </a:prstGeom>
        </p:spPr>
        <p:txBody>
          <a:bodyPr/>
          <a:lstStyle>
            <a:lvl1pPr marL="0" indent="0">
              <a:spcBef>
                <a:spcPts val="0"/>
              </a:spcBef>
              <a:buFontTx/>
              <a:buNone/>
              <a:defRPr sz="800"/>
            </a:lvl1pPr>
            <a:lvl2pPr marL="457154" indent="0">
              <a:buFontTx/>
              <a:buNone/>
              <a:defRPr/>
            </a:lvl2pPr>
            <a:lvl3pPr marL="914309" indent="0">
              <a:buFontTx/>
              <a:buNone/>
              <a:defRPr/>
            </a:lvl3pPr>
            <a:lvl4pPr marL="1371463" indent="0">
              <a:buFontTx/>
              <a:buNone/>
              <a:defRPr/>
            </a:lvl4pPr>
            <a:lvl5pPr marL="1828617"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42407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282" y="4572000"/>
            <a:ext cx="8614559" cy="1066800"/>
          </a:xfrm>
        </p:spPr>
        <p:txBody>
          <a:bodyPr>
            <a:normAutofit/>
          </a:bodyPr>
          <a:lstStyle>
            <a:lvl1pPr marL="0" indent="0" algn="l">
              <a:buNone/>
              <a:defRPr sz="2000">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US" dirty="0"/>
          </a:p>
        </p:txBody>
      </p:sp>
      <p:sp>
        <p:nvSpPr>
          <p:cNvPr id="4" name="Date Placeholder 7"/>
          <p:cNvSpPr>
            <a:spLocks noGrp="1"/>
          </p:cNvSpPr>
          <p:nvPr>
            <p:ph type="dt" sz="half" idx="10"/>
          </p:nvPr>
        </p:nvSpPr>
        <p:spPr>
          <a:xfrm rot="16200000">
            <a:off x="10473860" y="1585417"/>
            <a:ext cx="2438400" cy="486769"/>
          </a:xfrm>
          <a:prstGeom prst="rect">
            <a:avLst/>
          </a:prstGeom>
        </p:spPr>
        <p:txBody>
          <a:bodyPr lIns="91431" tIns="45715" rIns="91431" bIns="45715"/>
          <a:lstStyle>
            <a:lvl1pPr>
              <a:defRPr/>
            </a:lvl1pPr>
          </a:lstStyle>
          <a:p>
            <a:pPr>
              <a:defRPr/>
            </a:pPr>
            <a:r>
              <a:rPr lang="fr-CH"/>
              <a:t>5.3.2015</a:t>
            </a:r>
            <a:endParaRPr lang="fr-CH" dirty="0"/>
          </a:p>
        </p:txBody>
      </p:sp>
      <p:sp>
        <p:nvSpPr>
          <p:cNvPr id="5" name="Footer Placeholder 8"/>
          <p:cNvSpPr>
            <a:spLocks noGrp="1"/>
          </p:cNvSpPr>
          <p:nvPr>
            <p:ph type="ftr" sz="quarter" idx="11"/>
          </p:nvPr>
        </p:nvSpPr>
        <p:spPr>
          <a:xfrm rot="16200000">
            <a:off x="10411157" y="3962698"/>
            <a:ext cx="2563813" cy="486769"/>
          </a:xfrm>
          <a:prstGeom prst="rect">
            <a:avLst/>
          </a:prstGeom>
        </p:spPr>
        <p:txBody>
          <a:bodyPr lIns="91431" tIns="45715" rIns="91431" bIns="45715"/>
          <a:lstStyle>
            <a:lvl1pPr>
              <a:defRPr/>
            </a:lvl1pPr>
          </a:lstStyle>
          <a:p>
            <a:pPr>
              <a:defRPr/>
            </a:pPr>
            <a:r>
              <a:rPr lang="de-DE"/>
              <a:t>CashSentinel                                      Switzerland Global Enterprise</a:t>
            </a:r>
            <a:endParaRPr lang="fr-CH" dirty="0"/>
          </a:p>
        </p:txBody>
      </p:sp>
      <p:sp>
        <p:nvSpPr>
          <p:cNvPr id="6" name="Slide Number Placeholder 9"/>
          <p:cNvSpPr>
            <a:spLocks noGrp="1"/>
          </p:cNvSpPr>
          <p:nvPr>
            <p:ph type="sldNum" sz="quarter" idx="12"/>
          </p:nvPr>
        </p:nvSpPr>
        <p:spPr>
          <a:xfrm>
            <a:off x="11373488" y="5648328"/>
            <a:ext cx="732271" cy="396875"/>
          </a:xfrm>
          <a:prstGeom prst="bracketPair">
            <a:avLst>
              <a:gd name="adj" fmla="val 17949"/>
            </a:avLst>
          </a:prstGeom>
        </p:spPr>
        <p:txBody>
          <a:bodyPr lIns="91431" tIns="45715" rIns="91431" bIns="45715"/>
          <a:lstStyle>
            <a:lvl1pPr>
              <a:defRPr/>
            </a:lvl1pPr>
          </a:lstStyle>
          <a:p>
            <a:pPr>
              <a:defRPr/>
            </a:pPr>
            <a:fld id="{B9ADB758-4347-429B-9788-74BFE403064D}" type="slidenum">
              <a:rPr lang="fr-CH"/>
              <a:pPr>
                <a:defRPr/>
              </a:pPr>
              <a:t>‹N°›</a:t>
            </a:fld>
            <a:endParaRPr lang="fr-CH" dirty="0"/>
          </a:p>
        </p:txBody>
      </p:sp>
    </p:spTree>
    <p:extLst>
      <p:ext uri="{BB962C8B-B14F-4D97-AF65-F5344CB8AC3E}">
        <p14:creationId xmlns:p14="http://schemas.microsoft.com/office/powerpoint/2010/main" val="3378970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282" y="4572000"/>
            <a:ext cx="8614559" cy="1066800"/>
          </a:xfrm>
        </p:spPr>
        <p:txBody>
          <a:bodyPr>
            <a:normAutofit/>
          </a:bodyPr>
          <a:lstStyle>
            <a:lvl1pPr marL="0" indent="0" algn="l">
              <a:buNone/>
              <a:defRPr sz="2000">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US" dirty="0"/>
          </a:p>
        </p:txBody>
      </p:sp>
      <p:sp>
        <p:nvSpPr>
          <p:cNvPr id="4" name="Date Placeholder 7"/>
          <p:cNvSpPr>
            <a:spLocks noGrp="1"/>
          </p:cNvSpPr>
          <p:nvPr>
            <p:ph type="dt" sz="half" idx="10"/>
          </p:nvPr>
        </p:nvSpPr>
        <p:spPr>
          <a:xfrm rot="16200000">
            <a:off x="10473860" y="1585417"/>
            <a:ext cx="2438400" cy="486769"/>
          </a:xfrm>
          <a:prstGeom prst="rect">
            <a:avLst/>
          </a:prstGeom>
        </p:spPr>
        <p:txBody>
          <a:bodyPr lIns="91431" tIns="45715" rIns="91431" bIns="45715"/>
          <a:lstStyle>
            <a:lvl1pPr>
              <a:defRPr/>
            </a:lvl1pPr>
          </a:lstStyle>
          <a:p>
            <a:pPr>
              <a:defRPr/>
            </a:pPr>
            <a:r>
              <a:rPr lang="fr-CH"/>
              <a:t>5.3.2015</a:t>
            </a:r>
            <a:endParaRPr lang="fr-CH" dirty="0"/>
          </a:p>
        </p:txBody>
      </p:sp>
      <p:sp>
        <p:nvSpPr>
          <p:cNvPr id="5" name="Footer Placeholder 8"/>
          <p:cNvSpPr>
            <a:spLocks noGrp="1"/>
          </p:cNvSpPr>
          <p:nvPr>
            <p:ph type="ftr" sz="quarter" idx="11"/>
          </p:nvPr>
        </p:nvSpPr>
        <p:spPr>
          <a:xfrm rot="16200000">
            <a:off x="10411157" y="3962698"/>
            <a:ext cx="2563813" cy="486769"/>
          </a:xfrm>
          <a:prstGeom prst="rect">
            <a:avLst/>
          </a:prstGeom>
        </p:spPr>
        <p:txBody>
          <a:bodyPr lIns="91431" tIns="45715" rIns="91431" bIns="45715"/>
          <a:lstStyle>
            <a:lvl1pPr>
              <a:defRPr/>
            </a:lvl1pPr>
          </a:lstStyle>
          <a:p>
            <a:pPr>
              <a:defRPr/>
            </a:pPr>
            <a:r>
              <a:rPr lang="de-DE"/>
              <a:t>CashSentinel                                      Switzerland Global Enterprise</a:t>
            </a:r>
            <a:endParaRPr lang="fr-CH" dirty="0"/>
          </a:p>
        </p:txBody>
      </p:sp>
      <p:sp>
        <p:nvSpPr>
          <p:cNvPr id="6" name="Slide Number Placeholder 9"/>
          <p:cNvSpPr>
            <a:spLocks noGrp="1"/>
          </p:cNvSpPr>
          <p:nvPr>
            <p:ph type="sldNum" sz="quarter" idx="12"/>
          </p:nvPr>
        </p:nvSpPr>
        <p:spPr>
          <a:xfrm>
            <a:off x="11373488" y="5648328"/>
            <a:ext cx="732271" cy="396875"/>
          </a:xfrm>
          <a:prstGeom prst="bracketPair">
            <a:avLst>
              <a:gd name="adj" fmla="val 17949"/>
            </a:avLst>
          </a:prstGeom>
        </p:spPr>
        <p:txBody>
          <a:bodyPr lIns="91431" tIns="45715" rIns="91431" bIns="45715"/>
          <a:lstStyle>
            <a:lvl1pPr>
              <a:defRPr/>
            </a:lvl1pPr>
          </a:lstStyle>
          <a:p>
            <a:pPr>
              <a:defRPr/>
            </a:pPr>
            <a:fld id="{E9216BE2-4CDD-4B1A-ACF6-DA5C0CCC77B6}" type="slidenum">
              <a:rPr lang="fr-CH"/>
              <a:pPr>
                <a:defRPr/>
              </a:pPr>
              <a:t>‹N°›</a:t>
            </a:fld>
            <a:endParaRPr lang="fr-CH" dirty="0"/>
          </a:p>
        </p:txBody>
      </p:sp>
    </p:spTree>
    <p:extLst>
      <p:ext uri="{BB962C8B-B14F-4D97-AF65-F5344CB8AC3E}">
        <p14:creationId xmlns:p14="http://schemas.microsoft.com/office/powerpoint/2010/main" val="328523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282" y="4572000"/>
            <a:ext cx="8614559" cy="1066800"/>
          </a:xfrm>
        </p:spPr>
        <p:txBody>
          <a:bodyPr>
            <a:normAutofit/>
          </a:bodyPr>
          <a:lstStyle>
            <a:lvl1pPr marL="0" indent="0" algn="l">
              <a:buNone/>
              <a:defRPr sz="2000">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US" dirty="0"/>
          </a:p>
        </p:txBody>
      </p:sp>
      <p:sp>
        <p:nvSpPr>
          <p:cNvPr id="4" name="Date Placeholder 7"/>
          <p:cNvSpPr>
            <a:spLocks noGrp="1"/>
          </p:cNvSpPr>
          <p:nvPr>
            <p:ph type="dt" sz="half" idx="10"/>
          </p:nvPr>
        </p:nvSpPr>
        <p:spPr>
          <a:xfrm rot="16200000">
            <a:off x="10473860" y="1585417"/>
            <a:ext cx="2438400" cy="486769"/>
          </a:xfrm>
          <a:prstGeom prst="rect">
            <a:avLst/>
          </a:prstGeom>
        </p:spPr>
        <p:txBody>
          <a:bodyPr lIns="91431" tIns="45715" rIns="91431" bIns="45715"/>
          <a:lstStyle>
            <a:lvl1pPr>
              <a:defRPr/>
            </a:lvl1pPr>
          </a:lstStyle>
          <a:p>
            <a:pPr>
              <a:defRPr/>
            </a:pPr>
            <a:r>
              <a:rPr lang="fr-CH"/>
              <a:t>5.3.2015</a:t>
            </a:r>
            <a:endParaRPr lang="fr-CH" dirty="0"/>
          </a:p>
        </p:txBody>
      </p:sp>
      <p:sp>
        <p:nvSpPr>
          <p:cNvPr id="5" name="Footer Placeholder 8"/>
          <p:cNvSpPr>
            <a:spLocks noGrp="1"/>
          </p:cNvSpPr>
          <p:nvPr>
            <p:ph type="ftr" sz="quarter" idx="11"/>
          </p:nvPr>
        </p:nvSpPr>
        <p:spPr>
          <a:xfrm rot="16200000">
            <a:off x="10411157" y="3962698"/>
            <a:ext cx="2563813" cy="486769"/>
          </a:xfrm>
          <a:prstGeom prst="rect">
            <a:avLst/>
          </a:prstGeom>
        </p:spPr>
        <p:txBody>
          <a:bodyPr lIns="91431" tIns="45715" rIns="91431" bIns="45715"/>
          <a:lstStyle>
            <a:lvl1pPr>
              <a:defRPr/>
            </a:lvl1pPr>
          </a:lstStyle>
          <a:p>
            <a:pPr>
              <a:defRPr/>
            </a:pPr>
            <a:r>
              <a:rPr lang="de-DE"/>
              <a:t>CashSentinel                                      Switzerland Global Enterprise</a:t>
            </a:r>
            <a:endParaRPr lang="fr-CH" dirty="0"/>
          </a:p>
        </p:txBody>
      </p:sp>
      <p:sp>
        <p:nvSpPr>
          <p:cNvPr id="6" name="Slide Number Placeholder 9"/>
          <p:cNvSpPr>
            <a:spLocks noGrp="1"/>
          </p:cNvSpPr>
          <p:nvPr>
            <p:ph type="sldNum" sz="quarter" idx="12"/>
          </p:nvPr>
        </p:nvSpPr>
        <p:spPr>
          <a:xfrm>
            <a:off x="11373488" y="5648328"/>
            <a:ext cx="732271" cy="396875"/>
          </a:xfrm>
          <a:prstGeom prst="bracketPair">
            <a:avLst>
              <a:gd name="adj" fmla="val 17949"/>
            </a:avLst>
          </a:prstGeom>
        </p:spPr>
        <p:txBody>
          <a:bodyPr lIns="91431" tIns="45715" rIns="91431" bIns="45715"/>
          <a:lstStyle>
            <a:lvl1pPr>
              <a:defRPr/>
            </a:lvl1pPr>
          </a:lstStyle>
          <a:p>
            <a:pPr>
              <a:defRPr/>
            </a:pPr>
            <a:fld id="{C056E420-4337-4728-838A-A3803103A633}" type="slidenum">
              <a:rPr lang="fr-CH"/>
              <a:pPr>
                <a:defRPr/>
              </a:pPr>
              <a:t>‹N°›</a:t>
            </a:fld>
            <a:endParaRPr lang="fr-CH" dirty="0"/>
          </a:p>
        </p:txBody>
      </p:sp>
    </p:spTree>
    <p:extLst>
      <p:ext uri="{BB962C8B-B14F-4D97-AF65-F5344CB8AC3E}">
        <p14:creationId xmlns:p14="http://schemas.microsoft.com/office/powerpoint/2010/main" val="2987861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282" y="4572000"/>
            <a:ext cx="8614559" cy="1066800"/>
          </a:xfrm>
        </p:spPr>
        <p:txBody>
          <a:bodyPr>
            <a:normAutofit/>
          </a:bodyPr>
          <a:lstStyle>
            <a:lvl1pPr marL="0" indent="0" algn="l">
              <a:buNone/>
              <a:defRPr sz="2000">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US" dirty="0"/>
          </a:p>
        </p:txBody>
      </p:sp>
      <p:sp>
        <p:nvSpPr>
          <p:cNvPr id="4" name="Date Placeholder 7"/>
          <p:cNvSpPr>
            <a:spLocks noGrp="1"/>
          </p:cNvSpPr>
          <p:nvPr>
            <p:ph type="dt" sz="half" idx="10"/>
          </p:nvPr>
        </p:nvSpPr>
        <p:spPr>
          <a:xfrm rot="16200000">
            <a:off x="10473860" y="1585417"/>
            <a:ext cx="2438400" cy="486769"/>
          </a:xfrm>
          <a:prstGeom prst="rect">
            <a:avLst/>
          </a:prstGeom>
        </p:spPr>
        <p:txBody>
          <a:bodyPr lIns="91431" tIns="45715" rIns="91431" bIns="45715"/>
          <a:lstStyle>
            <a:lvl1pPr>
              <a:defRPr/>
            </a:lvl1pPr>
          </a:lstStyle>
          <a:p>
            <a:pPr>
              <a:defRPr/>
            </a:pPr>
            <a:r>
              <a:rPr lang="fr-CH"/>
              <a:t>5.3.2015</a:t>
            </a:r>
            <a:endParaRPr lang="fr-CH" dirty="0"/>
          </a:p>
        </p:txBody>
      </p:sp>
      <p:sp>
        <p:nvSpPr>
          <p:cNvPr id="5" name="Footer Placeholder 8"/>
          <p:cNvSpPr>
            <a:spLocks noGrp="1"/>
          </p:cNvSpPr>
          <p:nvPr>
            <p:ph type="ftr" sz="quarter" idx="11"/>
          </p:nvPr>
        </p:nvSpPr>
        <p:spPr>
          <a:xfrm rot="16200000">
            <a:off x="10411157" y="3962698"/>
            <a:ext cx="2563813" cy="486769"/>
          </a:xfrm>
          <a:prstGeom prst="rect">
            <a:avLst/>
          </a:prstGeom>
        </p:spPr>
        <p:txBody>
          <a:bodyPr lIns="91431" tIns="45715" rIns="91431" bIns="45715"/>
          <a:lstStyle>
            <a:lvl1pPr>
              <a:defRPr/>
            </a:lvl1pPr>
          </a:lstStyle>
          <a:p>
            <a:pPr>
              <a:defRPr/>
            </a:pPr>
            <a:r>
              <a:rPr lang="de-DE"/>
              <a:t>CashSentinel                                      Switzerland Global Enterprise</a:t>
            </a:r>
            <a:endParaRPr lang="fr-CH" dirty="0"/>
          </a:p>
        </p:txBody>
      </p:sp>
      <p:sp>
        <p:nvSpPr>
          <p:cNvPr id="6" name="Slide Number Placeholder 9"/>
          <p:cNvSpPr>
            <a:spLocks noGrp="1"/>
          </p:cNvSpPr>
          <p:nvPr>
            <p:ph type="sldNum" sz="quarter" idx="12"/>
          </p:nvPr>
        </p:nvSpPr>
        <p:spPr>
          <a:xfrm>
            <a:off x="11373488" y="5648328"/>
            <a:ext cx="732271" cy="396875"/>
          </a:xfrm>
          <a:prstGeom prst="bracketPair">
            <a:avLst>
              <a:gd name="adj" fmla="val 17949"/>
            </a:avLst>
          </a:prstGeom>
        </p:spPr>
        <p:txBody>
          <a:bodyPr lIns="91431" tIns="45715" rIns="91431" bIns="45715"/>
          <a:lstStyle>
            <a:lvl1pPr>
              <a:defRPr/>
            </a:lvl1pPr>
          </a:lstStyle>
          <a:p>
            <a:pPr>
              <a:defRPr/>
            </a:pPr>
            <a:fld id="{90A93373-6BED-4AFB-95B6-481C8C9A675A}" type="slidenum">
              <a:rPr lang="fr-CH"/>
              <a:pPr>
                <a:defRPr/>
              </a:pPr>
              <a:t>‹N°›</a:t>
            </a:fld>
            <a:endParaRPr lang="fr-CH" dirty="0"/>
          </a:p>
        </p:txBody>
      </p:sp>
    </p:spTree>
    <p:extLst>
      <p:ext uri="{BB962C8B-B14F-4D97-AF65-F5344CB8AC3E}">
        <p14:creationId xmlns:p14="http://schemas.microsoft.com/office/powerpoint/2010/main" val="4250427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43" y="1689133"/>
            <a:ext cx="5945626" cy="2736800"/>
          </a:xfrm>
          <a:prstGeom prst="rect">
            <a:avLst/>
          </a:prstGeom>
        </p:spPr>
        <p:txBody>
          <a:bodyPr spcFirstLastPara="1" wrap="square" lIns="121876" tIns="121876" rIns="121876" bIns="121876" anchor="b" anchorCtr="0">
            <a:noAutofit/>
          </a:bodyPr>
          <a:lstStyle>
            <a:lvl1pPr lvl="0" algn="l">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r>
              <a:rPr lang="fr-FR"/>
              <a:t>Cliquez pour modifier le style du titre</a:t>
            </a:r>
            <a:endParaRPr/>
          </a:p>
        </p:txBody>
      </p:sp>
      <p:sp>
        <p:nvSpPr>
          <p:cNvPr id="10" name="Google Shape;10;p2"/>
          <p:cNvSpPr txBox="1">
            <a:spLocks noGrp="1"/>
          </p:cNvSpPr>
          <p:nvPr>
            <p:ph type="subTitle" idx="1"/>
          </p:nvPr>
        </p:nvSpPr>
        <p:spPr>
          <a:xfrm>
            <a:off x="950844" y="4475200"/>
            <a:ext cx="5833641" cy="578000"/>
          </a:xfrm>
          <a:prstGeom prst="rect">
            <a:avLst/>
          </a:prstGeom>
        </p:spPr>
        <p:txBody>
          <a:bodyPr spcFirstLastPara="1" wrap="square" lIns="121876" tIns="121876" rIns="121876" bIns="121876"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fr-FR"/>
              <a:t>Cliquez pour modifier le style des sous-titres du masque</a:t>
            </a:r>
            <a:endParaRPr/>
          </a:p>
        </p:txBody>
      </p:sp>
      <p:sp>
        <p:nvSpPr>
          <p:cNvPr id="11" name="Google Shape;11;p2"/>
          <p:cNvSpPr/>
          <p:nvPr/>
        </p:nvSpPr>
        <p:spPr>
          <a:xfrm>
            <a:off x="569226" y="0"/>
            <a:ext cx="1964544" cy="57068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7344477" y="0"/>
            <a:ext cx="4846169" cy="1783600"/>
          </a:xfrm>
          <a:prstGeom prst="rect">
            <a:avLst/>
          </a:prstGeom>
          <a:solidFill>
            <a:schemeClr val="lt1"/>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868793" y="3451815"/>
            <a:ext cx="6452760" cy="1122400"/>
          </a:xfrm>
          <a:prstGeom prst="rect">
            <a:avLst/>
          </a:prstGeom>
        </p:spPr>
        <p:txBody>
          <a:bodyPr spcFirstLastPara="1" wrap="square" lIns="121876" tIns="121876" rIns="121876" bIns="121876"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fr-FR"/>
              <a:t>Cliquez pour modifier le style du titre</a:t>
            </a:r>
            <a:endParaRPr/>
          </a:p>
        </p:txBody>
      </p:sp>
      <p:sp>
        <p:nvSpPr>
          <p:cNvPr id="15" name="Google Shape;15;p3"/>
          <p:cNvSpPr txBox="1">
            <a:spLocks noGrp="1"/>
          </p:cNvSpPr>
          <p:nvPr>
            <p:ph type="subTitle" idx="1"/>
          </p:nvPr>
        </p:nvSpPr>
        <p:spPr>
          <a:xfrm>
            <a:off x="2868827" y="4574215"/>
            <a:ext cx="6452760" cy="492000"/>
          </a:xfrm>
          <a:prstGeom prst="rect">
            <a:avLst/>
          </a:prstGeom>
        </p:spPr>
        <p:txBody>
          <a:bodyPr spcFirstLastPara="1" wrap="square" lIns="121876" tIns="121876" rIns="121876" bIns="121876"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16" name="Google Shape;16;p3"/>
          <p:cNvSpPr txBox="1">
            <a:spLocks noGrp="1"/>
          </p:cNvSpPr>
          <p:nvPr>
            <p:ph type="title" idx="2" hasCustomPrompt="1"/>
          </p:nvPr>
        </p:nvSpPr>
        <p:spPr>
          <a:xfrm>
            <a:off x="3964484" y="1666215"/>
            <a:ext cx="4261445" cy="1785600"/>
          </a:xfrm>
          <a:prstGeom prst="rect">
            <a:avLst/>
          </a:prstGeom>
        </p:spPr>
        <p:txBody>
          <a:bodyPr spcFirstLastPara="1" wrap="square" lIns="121876" tIns="121876" rIns="121876" bIns="121876" anchor="ctr" anchorCtr="0">
            <a:noAutofit/>
          </a:bodyPr>
          <a:lstStyle>
            <a:lvl1pPr lvl="0" algn="ctr" rtl="0">
              <a:spcBef>
                <a:spcPts val="0"/>
              </a:spcBef>
              <a:spcAft>
                <a:spcPts val="0"/>
              </a:spcAft>
              <a:buSzPts val="12000"/>
              <a:buNone/>
              <a:defRPr sz="10700">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 name="Google Shape;17;p3"/>
          <p:cNvSpPr/>
          <p:nvPr/>
        </p:nvSpPr>
        <p:spPr>
          <a:xfrm>
            <a:off x="9438171" y="3451800"/>
            <a:ext cx="1999740" cy="3406400"/>
          </a:xfrm>
          <a:prstGeom prst="rect">
            <a:avLst/>
          </a:prstGeom>
          <a:solidFill>
            <a:schemeClr val="lt1"/>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18" name="Google Shape;18;p3"/>
          <p:cNvSpPr/>
          <p:nvPr/>
        </p:nvSpPr>
        <p:spPr>
          <a:xfrm>
            <a:off x="0" y="1645215"/>
            <a:ext cx="7218660" cy="11224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6903"/>
            <a:ext cx="10361851"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960" y="2906713"/>
            <a:ext cx="10361851" cy="1500187"/>
          </a:xfrm>
        </p:spPr>
        <p:txBody>
          <a:bodyPr anchor="b"/>
          <a:lstStyle>
            <a:lvl1pPr marL="0" indent="0">
              <a:buNone/>
              <a:defRPr sz="2000"/>
            </a:lvl1pPr>
            <a:lvl2pPr marL="457154" indent="0">
              <a:buNone/>
              <a:defRPr sz="1900"/>
            </a:lvl2pPr>
            <a:lvl3pPr marL="914309" indent="0">
              <a:buNone/>
              <a:defRPr sz="1600"/>
            </a:lvl3pPr>
            <a:lvl4pPr marL="1371463" indent="0">
              <a:buNone/>
              <a:defRPr sz="1500"/>
            </a:lvl4pPr>
            <a:lvl5pPr marL="1828617" indent="0">
              <a:buNone/>
              <a:defRPr sz="1500"/>
            </a:lvl5pPr>
            <a:lvl6pPr marL="2285771" indent="0">
              <a:buNone/>
              <a:defRPr sz="1500"/>
            </a:lvl6pPr>
            <a:lvl7pPr marL="2742926" indent="0">
              <a:buNone/>
              <a:defRPr sz="1500"/>
            </a:lvl7pPr>
            <a:lvl8pPr marL="3200080" indent="0">
              <a:buNone/>
              <a:defRPr sz="1500"/>
            </a:lvl8pPr>
            <a:lvl9pPr marL="3657234" indent="0">
              <a:buNone/>
              <a:defRPr sz="1500"/>
            </a:lvl9pPr>
          </a:lstStyle>
          <a:p>
            <a:pPr lvl="0"/>
            <a:r>
              <a:rPr lang="en-US"/>
              <a:t>Click to edit Master text styles</a:t>
            </a:r>
          </a:p>
        </p:txBody>
      </p:sp>
    </p:spTree>
    <p:extLst>
      <p:ext uri="{BB962C8B-B14F-4D97-AF65-F5344CB8AC3E}">
        <p14:creationId xmlns:p14="http://schemas.microsoft.com/office/powerpoint/2010/main" val="4231448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950844" y="1662600"/>
            <a:ext cx="10288661" cy="4476000"/>
          </a:xfrm>
          <a:prstGeom prst="rect">
            <a:avLst/>
          </a:prstGeom>
        </p:spPr>
        <p:txBody>
          <a:bodyPr spcFirstLastPara="1" wrap="square" lIns="121876" tIns="121876" rIns="121876" bIns="121876" anchor="t" anchorCtr="0">
            <a:noAutofit/>
          </a:bodyPr>
          <a:lstStyle>
            <a:lvl1pPr marL="609478" lvl="0" indent="-440179">
              <a:spcBef>
                <a:spcPts val="0"/>
              </a:spcBef>
              <a:spcAft>
                <a:spcPts val="0"/>
              </a:spcAft>
              <a:buSzPts val="1600"/>
              <a:buChar char="●"/>
              <a:defRPr/>
            </a:lvl1pPr>
            <a:lvl2pPr marL="1218957" lvl="1" indent="-440179">
              <a:spcBef>
                <a:spcPts val="0"/>
              </a:spcBef>
              <a:spcAft>
                <a:spcPts val="0"/>
              </a:spcAft>
              <a:buSzPts val="1600"/>
              <a:buChar char="○"/>
              <a:defRPr/>
            </a:lvl2pPr>
            <a:lvl3pPr marL="1828434" lvl="2" indent="-440179">
              <a:spcBef>
                <a:spcPts val="0"/>
              </a:spcBef>
              <a:spcAft>
                <a:spcPts val="0"/>
              </a:spcAft>
              <a:buSzPts val="1600"/>
              <a:buChar char="■"/>
              <a:defRPr/>
            </a:lvl3pPr>
            <a:lvl4pPr marL="2437912" lvl="3" indent="-440179">
              <a:spcBef>
                <a:spcPts val="0"/>
              </a:spcBef>
              <a:spcAft>
                <a:spcPts val="0"/>
              </a:spcAft>
              <a:buSzPts val="1600"/>
              <a:buChar char="●"/>
              <a:defRPr/>
            </a:lvl4pPr>
            <a:lvl5pPr marL="3047390" lvl="4" indent="-440179">
              <a:spcBef>
                <a:spcPts val="0"/>
              </a:spcBef>
              <a:spcAft>
                <a:spcPts val="0"/>
              </a:spcAft>
              <a:buSzPts val="1600"/>
              <a:buChar char="○"/>
              <a:defRPr/>
            </a:lvl5pPr>
            <a:lvl6pPr marL="3656869" lvl="5" indent="-440179">
              <a:spcBef>
                <a:spcPts val="0"/>
              </a:spcBef>
              <a:spcAft>
                <a:spcPts val="0"/>
              </a:spcAft>
              <a:buSzPts val="1600"/>
              <a:buChar char="■"/>
              <a:defRPr/>
            </a:lvl6pPr>
            <a:lvl7pPr marL="4266347" lvl="6" indent="-440179">
              <a:spcBef>
                <a:spcPts val="0"/>
              </a:spcBef>
              <a:spcAft>
                <a:spcPts val="0"/>
              </a:spcAft>
              <a:buSzPts val="1600"/>
              <a:buChar char="●"/>
              <a:defRPr/>
            </a:lvl7pPr>
            <a:lvl8pPr marL="4875824" lvl="7" indent="-440179">
              <a:spcBef>
                <a:spcPts val="0"/>
              </a:spcBef>
              <a:spcAft>
                <a:spcPts val="0"/>
              </a:spcAft>
              <a:buSzPts val="1600"/>
              <a:buChar char="○"/>
              <a:defRPr/>
            </a:lvl8pPr>
            <a:lvl9pPr marL="5485302" lvl="8" indent="-440179">
              <a:spcBef>
                <a:spcPts val="0"/>
              </a:spcBef>
              <a:spcAft>
                <a:spcPts val="0"/>
              </a:spcAft>
              <a:buSzPts val="1600"/>
              <a:buChar char="■"/>
              <a:defRPr/>
            </a:lvl9pPr>
          </a:lstStyle>
          <a:p>
            <a:pPr lvl="0"/>
            <a:r>
              <a:rPr lang="fr-FR"/>
              <a:t>Cliquez pour modifier les styles du texte du masque</a:t>
            </a:r>
          </a:p>
        </p:txBody>
      </p:sp>
      <p:sp>
        <p:nvSpPr>
          <p:cNvPr id="21" name="Google Shape;21;p4"/>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2" name="Google Shape;22;p4"/>
          <p:cNvSpPr/>
          <p:nvPr/>
        </p:nvSpPr>
        <p:spPr>
          <a:xfrm>
            <a:off x="10660179" y="1682800"/>
            <a:ext cx="1158649" cy="5175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23" name="Google Shape;23;p4"/>
          <p:cNvSpPr/>
          <p:nvPr/>
        </p:nvSpPr>
        <p:spPr>
          <a:xfrm>
            <a:off x="0" y="268767"/>
            <a:ext cx="6097606" cy="7636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1394485" y="3780933"/>
            <a:ext cx="4174657" cy="1603600"/>
          </a:xfrm>
          <a:prstGeom prst="rect">
            <a:avLst/>
          </a:prstGeom>
        </p:spPr>
        <p:txBody>
          <a:bodyPr spcFirstLastPara="1" wrap="square" lIns="121876" tIns="121876" rIns="121876" bIns="121876" anchor="t" anchorCtr="0">
            <a:noAutofit/>
          </a:bodyPr>
          <a:lstStyle>
            <a:lvl1pPr marL="609478" lvl="0" indent="-423248" algn="ctr">
              <a:spcBef>
                <a:spcPts val="0"/>
              </a:spcBef>
              <a:spcAft>
                <a:spcPts val="0"/>
              </a:spcAft>
              <a:buSzPts val="1400"/>
              <a:buChar char="●"/>
              <a:defRPr/>
            </a:lvl1pPr>
            <a:lvl2pPr marL="1218957" lvl="1" indent="-406318">
              <a:spcBef>
                <a:spcPts val="0"/>
              </a:spcBef>
              <a:spcAft>
                <a:spcPts val="0"/>
              </a:spcAft>
              <a:buSzPts val="1200"/>
              <a:buChar char="○"/>
              <a:defRPr sz="1600"/>
            </a:lvl2pPr>
            <a:lvl3pPr marL="1828434" lvl="2" indent="-406318">
              <a:spcBef>
                <a:spcPts val="0"/>
              </a:spcBef>
              <a:spcAft>
                <a:spcPts val="0"/>
              </a:spcAft>
              <a:buSzPts val="1200"/>
              <a:buChar char="■"/>
              <a:defRPr sz="1600"/>
            </a:lvl3pPr>
            <a:lvl4pPr marL="2437912" lvl="3" indent="-406318">
              <a:spcBef>
                <a:spcPts val="0"/>
              </a:spcBef>
              <a:spcAft>
                <a:spcPts val="0"/>
              </a:spcAft>
              <a:buSzPts val="1200"/>
              <a:buChar char="●"/>
              <a:defRPr sz="1600"/>
            </a:lvl4pPr>
            <a:lvl5pPr marL="3047390" lvl="4" indent="-406318">
              <a:spcBef>
                <a:spcPts val="0"/>
              </a:spcBef>
              <a:spcAft>
                <a:spcPts val="0"/>
              </a:spcAft>
              <a:buSzPts val="1200"/>
              <a:buChar char="○"/>
              <a:defRPr sz="1600"/>
            </a:lvl5pPr>
            <a:lvl6pPr marL="3656869" lvl="5" indent="-406318">
              <a:spcBef>
                <a:spcPts val="0"/>
              </a:spcBef>
              <a:spcAft>
                <a:spcPts val="0"/>
              </a:spcAft>
              <a:buSzPts val="1200"/>
              <a:buChar char="■"/>
              <a:defRPr sz="1600"/>
            </a:lvl6pPr>
            <a:lvl7pPr marL="4266347" lvl="6" indent="-406318">
              <a:spcBef>
                <a:spcPts val="0"/>
              </a:spcBef>
              <a:spcAft>
                <a:spcPts val="0"/>
              </a:spcAft>
              <a:buSzPts val="1200"/>
              <a:buChar char="●"/>
              <a:defRPr sz="1600"/>
            </a:lvl7pPr>
            <a:lvl8pPr marL="4875824" lvl="7" indent="-406318">
              <a:spcBef>
                <a:spcPts val="0"/>
              </a:spcBef>
              <a:spcAft>
                <a:spcPts val="0"/>
              </a:spcAft>
              <a:buSzPts val="1200"/>
              <a:buChar char="○"/>
              <a:defRPr sz="1600"/>
            </a:lvl8pPr>
            <a:lvl9pPr marL="5485302" lvl="8" indent="-406318">
              <a:spcBef>
                <a:spcPts val="0"/>
              </a:spcBef>
              <a:spcAft>
                <a:spcPts val="0"/>
              </a:spcAft>
              <a:buSzPts val="1200"/>
              <a:buChar char="■"/>
              <a:defRPr sz="1600"/>
            </a:lvl9pPr>
          </a:lstStyle>
          <a:p>
            <a:pPr lvl="0"/>
            <a:r>
              <a:rPr lang="fr-FR"/>
              <a:t>Cliquez pour modifier les styles du texte du masque</a:t>
            </a:r>
          </a:p>
        </p:txBody>
      </p:sp>
      <p:sp>
        <p:nvSpPr>
          <p:cNvPr id="26" name="Google Shape;26;p5"/>
          <p:cNvSpPr txBox="1">
            <a:spLocks noGrp="1"/>
          </p:cNvSpPr>
          <p:nvPr>
            <p:ph type="body" idx="2"/>
          </p:nvPr>
        </p:nvSpPr>
        <p:spPr>
          <a:xfrm>
            <a:off x="6621204" y="3780933"/>
            <a:ext cx="4174657" cy="1603600"/>
          </a:xfrm>
          <a:prstGeom prst="rect">
            <a:avLst/>
          </a:prstGeom>
        </p:spPr>
        <p:txBody>
          <a:bodyPr spcFirstLastPara="1" wrap="square" lIns="121876" tIns="121876" rIns="121876" bIns="121876" anchor="t" anchorCtr="0">
            <a:noAutofit/>
          </a:bodyPr>
          <a:lstStyle>
            <a:lvl1pPr marL="609478" lvl="0" indent="-423248" algn="ctr">
              <a:spcBef>
                <a:spcPts val="0"/>
              </a:spcBef>
              <a:spcAft>
                <a:spcPts val="0"/>
              </a:spcAft>
              <a:buSzPts val="1400"/>
              <a:buChar char="●"/>
              <a:defRPr/>
            </a:lvl1pPr>
            <a:lvl2pPr marL="1218957" lvl="1" indent="-406318">
              <a:spcBef>
                <a:spcPts val="0"/>
              </a:spcBef>
              <a:spcAft>
                <a:spcPts val="0"/>
              </a:spcAft>
              <a:buSzPts val="1200"/>
              <a:buChar char="○"/>
              <a:defRPr sz="1600"/>
            </a:lvl2pPr>
            <a:lvl3pPr marL="1828434" lvl="2" indent="-406318">
              <a:spcBef>
                <a:spcPts val="0"/>
              </a:spcBef>
              <a:spcAft>
                <a:spcPts val="0"/>
              </a:spcAft>
              <a:buSzPts val="1200"/>
              <a:buChar char="■"/>
              <a:defRPr sz="1600"/>
            </a:lvl3pPr>
            <a:lvl4pPr marL="2437912" lvl="3" indent="-406318">
              <a:spcBef>
                <a:spcPts val="0"/>
              </a:spcBef>
              <a:spcAft>
                <a:spcPts val="0"/>
              </a:spcAft>
              <a:buSzPts val="1200"/>
              <a:buChar char="●"/>
              <a:defRPr sz="1600"/>
            </a:lvl4pPr>
            <a:lvl5pPr marL="3047390" lvl="4" indent="-406318">
              <a:spcBef>
                <a:spcPts val="0"/>
              </a:spcBef>
              <a:spcAft>
                <a:spcPts val="0"/>
              </a:spcAft>
              <a:buSzPts val="1200"/>
              <a:buChar char="○"/>
              <a:defRPr sz="1600"/>
            </a:lvl5pPr>
            <a:lvl6pPr marL="3656869" lvl="5" indent="-406318">
              <a:spcBef>
                <a:spcPts val="0"/>
              </a:spcBef>
              <a:spcAft>
                <a:spcPts val="0"/>
              </a:spcAft>
              <a:buSzPts val="1200"/>
              <a:buChar char="■"/>
              <a:defRPr sz="1600"/>
            </a:lvl6pPr>
            <a:lvl7pPr marL="4266347" lvl="6" indent="-406318">
              <a:spcBef>
                <a:spcPts val="0"/>
              </a:spcBef>
              <a:spcAft>
                <a:spcPts val="0"/>
              </a:spcAft>
              <a:buSzPts val="1200"/>
              <a:buChar char="●"/>
              <a:defRPr sz="1600"/>
            </a:lvl7pPr>
            <a:lvl8pPr marL="4875824" lvl="7" indent="-406318">
              <a:spcBef>
                <a:spcPts val="0"/>
              </a:spcBef>
              <a:spcAft>
                <a:spcPts val="0"/>
              </a:spcAft>
              <a:buSzPts val="1200"/>
              <a:buChar char="○"/>
              <a:defRPr sz="1600"/>
            </a:lvl8pPr>
            <a:lvl9pPr marL="5485302" lvl="8" indent="-406318">
              <a:spcBef>
                <a:spcPts val="0"/>
              </a:spcBef>
              <a:spcAft>
                <a:spcPts val="0"/>
              </a:spcAft>
              <a:buSzPts val="1200"/>
              <a:buChar char="■"/>
              <a:defRPr sz="1600"/>
            </a:lvl9pPr>
          </a:lstStyle>
          <a:p>
            <a:pPr lvl="0"/>
            <a:r>
              <a:rPr lang="fr-FR"/>
              <a:t>Cliquez pour modifier les styles du texte du masque</a:t>
            </a:r>
          </a:p>
        </p:txBody>
      </p:sp>
      <p:sp>
        <p:nvSpPr>
          <p:cNvPr id="27" name="Google Shape;27;p5"/>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8" name="Google Shape;28;p5"/>
          <p:cNvSpPr txBox="1">
            <a:spLocks noGrp="1"/>
          </p:cNvSpPr>
          <p:nvPr>
            <p:ph type="title" idx="3"/>
          </p:nvPr>
        </p:nvSpPr>
        <p:spPr>
          <a:xfrm>
            <a:off x="1394485" y="3008867"/>
            <a:ext cx="4174657" cy="670400"/>
          </a:xfrm>
          <a:prstGeom prst="rect">
            <a:avLst/>
          </a:prstGeom>
        </p:spPr>
        <p:txBody>
          <a:bodyPr spcFirstLastPara="1" wrap="square" lIns="121876" tIns="121876" rIns="121876" bIns="121876"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29" name="Google Shape;29;p5"/>
          <p:cNvSpPr txBox="1">
            <a:spLocks noGrp="1"/>
          </p:cNvSpPr>
          <p:nvPr>
            <p:ph type="title" idx="4"/>
          </p:nvPr>
        </p:nvSpPr>
        <p:spPr>
          <a:xfrm>
            <a:off x="6621204" y="3008867"/>
            <a:ext cx="4174657" cy="670400"/>
          </a:xfrm>
          <a:prstGeom prst="rect">
            <a:avLst/>
          </a:prstGeom>
        </p:spPr>
        <p:txBody>
          <a:bodyPr spcFirstLastPara="1" wrap="square" lIns="121876" tIns="121876" rIns="121876" bIns="121876"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fr-FR"/>
              <a:t>Cliquez pour modifier le style du titre</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5611036" y="1899467"/>
            <a:ext cx="5628467" cy="1007600"/>
          </a:xfrm>
          <a:prstGeom prst="rect">
            <a:avLst/>
          </a:prstGeom>
        </p:spPr>
        <p:txBody>
          <a:bodyPr spcFirstLastPara="1" wrap="square" lIns="121876" tIns="121876" rIns="121876" bIns="121876" anchor="ctr" anchorCtr="0">
            <a:noAutofit/>
          </a:bodyPr>
          <a:lstStyle>
            <a:lvl1pPr lvl="0" algn="r">
              <a:spcBef>
                <a:spcPts val="0"/>
              </a:spcBef>
              <a:spcAft>
                <a:spcPts val="0"/>
              </a:spcAft>
              <a:buSzPts val="2400"/>
              <a:buNone/>
              <a:defRPr sz="6400">
                <a:solidFill>
                  <a:schemeClr val="accent1"/>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34" name="Google Shape;34;p7"/>
          <p:cNvSpPr txBox="1">
            <a:spLocks noGrp="1"/>
          </p:cNvSpPr>
          <p:nvPr>
            <p:ph type="body" idx="1"/>
          </p:nvPr>
        </p:nvSpPr>
        <p:spPr>
          <a:xfrm>
            <a:off x="5456091" y="3110267"/>
            <a:ext cx="5783247" cy="2194400"/>
          </a:xfrm>
          <a:prstGeom prst="rect">
            <a:avLst/>
          </a:prstGeom>
        </p:spPr>
        <p:txBody>
          <a:bodyPr spcFirstLastPara="1" wrap="square" lIns="121876" tIns="121876" rIns="121876" bIns="121876" anchor="t" anchorCtr="0">
            <a:noAutofit/>
          </a:bodyPr>
          <a:lstStyle>
            <a:lvl1pPr marL="609478" lvl="0" indent="-406318" algn="r">
              <a:spcBef>
                <a:spcPts val="0"/>
              </a:spcBef>
              <a:spcAft>
                <a:spcPts val="0"/>
              </a:spcAft>
              <a:buSzPts val="1200"/>
              <a:buChar char="●"/>
              <a:defRPr>
                <a:solidFill>
                  <a:schemeClr val="accent1"/>
                </a:solidFill>
              </a:defRPr>
            </a:lvl1pPr>
            <a:lvl2pPr marL="1218957" lvl="1" indent="-406318">
              <a:spcBef>
                <a:spcPts val="0"/>
              </a:spcBef>
              <a:spcAft>
                <a:spcPts val="0"/>
              </a:spcAft>
              <a:buSzPts val="1200"/>
              <a:buChar char="○"/>
              <a:defRPr sz="1600"/>
            </a:lvl2pPr>
            <a:lvl3pPr marL="1828434" lvl="2" indent="-406318">
              <a:spcBef>
                <a:spcPts val="0"/>
              </a:spcBef>
              <a:spcAft>
                <a:spcPts val="0"/>
              </a:spcAft>
              <a:buSzPts val="1200"/>
              <a:buChar char="■"/>
              <a:defRPr sz="1600"/>
            </a:lvl3pPr>
            <a:lvl4pPr marL="2437912" lvl="3" indent="-406318">
              <a:spcBef>
                <a:spcPts val="0"/>
              </a:spcBef>
              <a:spcAft>
                <a:spcPts val="0"/>
              </a:spcAft>
              <a:buSzPts val="1200"/>
              <a:buChar char="●"/>
              <a:defRPr sz="1600"/>
            </a:lvl4pPr>
            <a:lvl5pPr marL="3047390" lvl="4" indent="-406318">
              <a:spcBef>
                <a:spcPts val="0"/>
              </a:spcBef>
              <a:spcAft>
                <a:spcPts val="0"/>
              </a:spcAft>
              <a:buSzPts val="1200"/>
              <a:buChar char="○"/>
              <a:defRPr sz="1600"/>
            </a:lvl5pPr>
            <a:lvl6pPr marL="3656869" lvl="5" indent="-406318">
              <a:spcBef>
                <a:spcPts val="0"/>
              </a:spcBef>
              <a:spcAft>
                <a:spcPts val="0"/>
              </a:spcAft>
              <a:buSzPts val="1200"/>
              <a:buChar char="■"/>
              <a:defRPr sz="1600"/>
            </a:lvl6pPr>
            <a:lvl7pPr marL="4266347" lvl="6" indent="-406318">
              <a:spcBef>
                <a:spcPts val="0"/>
              </a:spcBef>
              <a:spcAft>
                <a:spcPts val="0"/>
              </a:spcAft>
              <a:buSzPts val="1200"/>
              <a:buChar char="●"/>
              <a:defRPr sz="1600"/>
            </a:lvl7pPr>
            <a:lvl8pPr marL="4875824" lvl="7" indent="-406318">
              <a:spcBef>
                <a:spcPts val="0"/>
              </a:spcBef>
              <a:spcAft>
                <a:spcPts val="0"/>
              </a:spcAft>
              <a:buSzPts val="1200"/>
              <a:buChar char="○"/>
              <a:defRPr sz="1600"/>
            </a:lvl8pPr>
            <a:lvl9pPr marL="5485302" lvl="8" indent="-406318">
              <a:spcBef>
                <a:spcPts val="0"/>
              </a:spcBef>
              <a:spcAft>
                <a:spcPts val="0"/>
              </a:spcAft>
              <a:buSzPts val="1200"/>
              <a:buChar char="■"/>
              <a:defRPr sz="1600"/>
            </a:lvl9pPr>
          </a:lstStyle>
          <a:p>
            <a:pPr lvl="0"/>
            <a:r>
              <a:rPr lang="fr-FR"/>
              <a:t>Cliquez pour modifier les styles du texte du masque</a:t>
            </a:r>
          </a:p>
        </p:txBody>
      </p:sp>
      <p:sp>
        <p:nvSpPr>
          <p:cNvPr id="35" name="Google Shape;35;p7"/>
          <p:cNvSpPr/>
          <p:nvPr/>
        </p:nvSpPr>
        <p:spPr>
          <a:xfrm>
            <a:off x="6311978" y="1027933"/>
            <a:ext cx="5878435" cy="14484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36" name="Google Shape;36;p7"/>
          <p:cNvSpPr/>
          <p:nvPr/>
        </p:nvSpPr>
        <p:spPr>
          <a:xfrm>
            <a:off x="371518" y="1682700"/>
            <a:ext cx="1158649" cy="5175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991271" y="2168400"/>
            <a:ext cx="5644465" cy="3537200"/>
          </a:xfrm>
          <a:prstGeom prst="rect">
            <a:avLst/>
          </a:prstGeom>
        </p:spPr>
        <p:txBody>
          <a:bodyPr spcFirstLastPara="1" wrap="square" lIns="121876" tIns="121876" rIns="121876" bIns="121876" anchor="ctr" anchorCtr="0">
            <a:noAutofit/>
          </a:bodyPr>
          <a:lstStyle>
            <a:lvl1pPr lvl="0" algn="l">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fr-FR"/>
              <a:t>Cliquez pour modifier le style du titre</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txBox="1">
            <a:spLocks noGrp="1"/>
          </p:cNvSpPr>
          <p:nvPr>
            <p:ph type="subTitle" idx="1"/>
          </p:nvPr>
        </p:nvSpPr>
        <p:spPr>
          <a:xfrm>
            <a:off x="1791167" y="3273300"/>
            <a:ext cx="8608079" cy="2826400"/>
          </a:xfrm>
          <a:prstGeom prst="rect">
            <a:avLst/>
          </a:prstGeom>
        </p:spPr>
        <p:txBody>
          <a:bodyPr spcFirstLastPara="1" wrap="square" lIns="121876" tIns="121876" rIns="121876" bIns="121876" anchor="t" anchorCtr="0">
            <a:noAutofit/>
          </a:bodyPr>
          <a:lstStyle>
            <a:lvl1pPr lvl="0" algn="ctr">
              <a:lnSpc>
                <a:spcPct val="115000"/>
              </a:lnSpc>
              <a:spcBef>
                <a:spcPts val="0"/>
              </a:spcBef>
              <a:spcAft>
                <a:spcPts val="0"/>
              </a:spcAft>
              <a:buSzPts val="2100"/>
              <a:buChar char="●"/>
              <a:defRPr/>
            </a:lvl1pPr>
            <a:lvl2pPr lvl="1" algn="ctr">
              <a:lnSpc>
                <a:spcPct val="100000"/>
              </a:lnSpc>
              <a:spcBef>
                <a:spcPts val="0"/>
              </a:spcBef>
              <a:spcAft>
                <a:spcPts val="0"/>
              </a:spcAft>
              <a:buSzPts val="2100"/>
              <a:buChar char="○"/>
              <a:defRPr sz="2800"/>
            </a:lvl2pPr>
            <a:lvl3pPr lvl="2" algn="ctr">
              <a:lnSpc>
                <a:spcPct val="100000"/>
              </a:lnSpc>
              <a:spcBef>
                <a:spcPts val="0"/>
              </a:spcBef>
              <a:spcAft>
                <a:spcPts val="0"/>
              </a:spcAft>
              <a:buSzPts val="2100"/>
              <a:buChar char="■"/>
              <a:defRPr sz="2800"/>
            </a:lvl3pPr>
            <a:lvl4pPr lvl="3" algn="ctr">
              <a:lnSpc>
                <a:spcPct val="100000"/>
              </a:lnSpc>
              <a:spcBef>
                <a:spcPts val="0"/>
              </a:spcBef>
              <a:spcAft>
                <a:spcPts val="0"/>
              </a:spcAft>
              <a:buSzPts val="2100"/>
              <a:buChar char="●"/>
              <a:defRPr sz="2800"/>
            </a:lvl4pPr>
            <a:lvl5pPr lvl="4" algn="ctr">
              <a:lnSpc>
                <a:spcPct val="100000"/>
              </a:lnSpc>
              <a:spcBef>
                <a:spcPts val="0"/>
              </a:spcBef>
              <a:spcAft>
                <a:spcPts val="0"/>
              </a:spcAft>
              <a:buSzPts val="2100"/>
              <a:buChar char="○"/>
              <a:defRPr sz="2800"/>
            </a:lvl5pPr>
            <a:lvl6pPr lvl="5" algn="ctr">
              <a:lnSpc>
                <a:spcPct val="100000"/>
              </a:lnSpc>
              <a:spcBef>
                <a:spcPts val="0"/>
              </a:spcBef>
              <a:spcAft>
                <a:spcPts val="0"/>
              </a:spcAft>
              <a:buSzPts val="2100"/>
              <a:buChar char="■"/>
              <a:defRPr sz="2800"/>
            </a:lvl6pPr>
            <a:lvl7pPr lvl="6" algn="ctr">
              <a:lnSpc>
                <a:spcPct val="100000"/>
              </a:lnSpc>
              <a:spcBef>
                <a:spcPts val="0"/>
              </a:spcBef>
              <a:spcAft>
                <a:spcPts val="0"/>
              </a:spcAft>
              <a:buSzPts val="2100"/>
              <a:buChar char="●"/>
              <a:defRPr sz="2800"/>
            </a:lvl7pPr>
            <a:lvl8pPr lvl="7" algn="ctr">
              <a:lnSpc>
                <a:spcPct val="100000"/>
              </a:lnSpc>
              <a:spcBef>
                <a:spcPts val="0"/>
              </a:spcBef>
              <a:spcAft>
                <a:spcPts val="0"/>
              </a:spcAft>
              <a:buSzPts val="2100"/>
              <a:buChar char="○"/>
              <a:defRPr sz="2800"/>
            </a:lvl8pPr>
            <a:lvl9pPr lvl="8" algn="ctr">
              <a:lnSpc>
                <a:spcPct val="100000"/>
              </a:lnSpc>
              <a:spcBef>
                <a:spcPts val="0"/>
              </a:spcBef>
              <a:spcAft>
                <a:spcPts val="0"/>
              </a:spcAft>
              <a:buSzPts val="2100"/>
              <a:buChar char="■"/>
              <a:defRPr sz="2800"/>
            </a:lvl9pPr>
          </a:lstStyle>
          <a:p>
            <a:r>
              <a:rPr lang="fr-FR"/>
              <a:t>Cliquez pour modifier le style des sous-titres du masque</a:t>
            </a:r>
            <a:endParaRPr/>
          </a:p>
        </p:txBody>
      </p:sp>
      <p:sp>
        <p:nvSpPr>
          <p:cNvPr id="41" name="Google Shape;41;p9"/>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2" name="Google Shape;42;p9"/>
          <p:cNvSpPr/>
          <p:nvPr/>
        </p:nvSpPr>
        <p:spPr>
          <a:xfrm>
            <a:off x="1485640" y="2212700"/>
            <a:ext cx="9219200" cy="46452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43" name="Google Shape;43;p9"/>
          <p:cNvSpPr/>
          <p:nvPr/>
        </p:nvSpPr>
        <p:spPr>
          <a:xfrm>
            <a:off x="9126980" y="-13867"/>
            <a:ext cx="3063601" cy="934800"/>
          </a:xfrm>
          <a:prstGeom prst="rect">
            <a:avLst/>
          </a:prstGeom>
          <a:solidFill>
            <a:schemeClr val="dk1"/>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44" name="Google Shape;44;p9"/>
          <p:cNvSpPr/>
          <p:nvPr/>
        </p:nvSpPr>
        <p:spPr>
          <a:xfrm>
            <a:off x="0" y="288667"/>
            <a:ext cx="6351573" cy="14484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7194030" y="4639667"/>
            <a:ext cx="4045473" cy="14988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7" name="Google Shape;47;p10"/>
          <p:cNvSpPr/>
          <p:nvPr/>
        </p:nvSpPr>
        <p:spPr>
          <a:xfrm>
            <a:off x="5991388" y="4477667"/>
            <a:ext cx="6198793" cy="17256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48" name="Google Shape;48;p10"/>
          <p:cNvSpPr/>
          <p:nvPr/>
        </p:nvSpPr>
        <p:spPr>
          <a:xfrm>
            <a:off x="646882" y="0"/>
            <a:ext cx="607921" cy="30844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2167218" y="2428400"/>
            <a:ext cx="7856177" cy="1921200"/>
          </a:xfrm>
          <a:prstGeom prst="rect">
            <a:avLst/>
          </a:prstGeom>
        </p:spPr>
        <p:txBody>
          <a:bodyPr spcFirstLastPara="1" wrap="square" lIns="121876" tIns="121876" rIns="121876" bIns="121876" anchor="b" anchorCtr="0">
            <a:noAutofit/>
          </a:bodyPr>
          <a:lstStyle>
            <a:lvl1pPr lvl="0" algn="ctr">
              <a:spcBef>
                <a:spcPts val="0"/>
              </a:spcBef>
              <a:spcAft>
                <a:spcPts val="0"/>
              </a:spcAft>
              <a:buSzPts val="12000"/>
              <a:buNone/>
              <a:defRPr sz="107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2167218" y="4248000"/>
            <a:ext cx="7856177" cy="588000"/>
          </a:xfrm>
          <a:prstGeom prst="rect">
            <a:avLst/>
          </a:prstGeom>
        </p:spPr>
        <p:txBody>
          <a:bodyPr spcFirstLastPara="1" wrap="square" lIns="121876" tIns="121876" rIns="121876" bIns="121876" anchor="t" anchorCtr="0">
            <a:noAutofit/>
          </a:bodyPr>
          <a:lstStyle>
            <a:lvl1pPr marL="609478" lvl="0" indent="-440179" algn="ctr">
              <a:spcBef>
                <a:spcPts val="0"/>
              </a:spcBef>
              <a:spcAft>
                <a:spcPts val="0"/>
              </a:spcAft>
              <a:buSzPts val="1600"/>
              <a:buChar char="●"/>
              <a:defRPr/>
            </a:lvl1pPr>
            <a:lvl2pPr marL="1218957" lvl="1" indent="-440179" algn="ctr">
              <a:spcBef>
                <a:spcPts val="0"/>
              </a:spcBef>
              <a:spcAft>
                <a:spcPts val="0"/>
              </a:spcAft>
              <a:buSzPts val="1600"/>
              <a:buChar char="○"/>
              <a:defRPr/>
            </a:lvl2pPr>
            <a:lvl3pPr marL="1828434" lvl="2" indent="-440179" algn="ctr">
              <a:spcBef>
                <a:spcPts val="0"/>
              </a:spcBef>
              <a:spcAft>
                <a:spcPts val="0"/>
              </a:spcAft>
              <a:buSzPts val="1600"/>
              <a:buChar char="■"/>
              <a:defRPr/>
            </a:lvl3pPr>
            <a:lvl4pPr marL="2437912" lvl="3" indent="-440179" algn="ctr">
              <a:spcBef>
                <a:spcPts val="0"/>
              </a:spcBef>
              <a:spcAft>
                <a:spcPts val="0"/>
              </a:spcAft>
              <a:buSzPts val="1600"/>
              <a:buChar char="●"/>
              <a:defRPr/>
            </a:lvl4pPr>
            <a:lvl5pPr marL="3047390" lvl="4" indent="-440179" algn="ctr">
              <a:spcBef>
                <a:spcPts val="0"/>
              </a:spcBef>
              <a:spcAft>
                <a:spcPts val="0"/>
              </a:spcAft>
              <a:buSzPts val="1600"/>
              <a:buChar char="○"/>
              <a:defRPr/>
            </a:lvl5pPr>
            <a:lvl6pPr marL="3656869" lvl="5" indent="-440179" algn="ctr">
              <a:spcBef>
                <a:spcPts val="0"/>
              </a:spcBef>
              <a:spcAft>
                <a:spcPts val="0"/>
              </a:spcAft>
              <a:buSzPts val="1600"/>
              <a:buChar char="■"/>
              <a:defRPr/>
            </a:lvl6pPr>
            <a:lvl7pPr marL="4266347" lvl="6" indent="-440179" algn="ctr">
              <a:spcBef>
                <a:spcPts val="0"/>
              </a:spcBef>
              <a:spcAft>
                <a:spcPts val="0"/>
              </a:spcAft>
              <a:buSzPts val="1600"/>
              <a:buChar char="●"/>
              <a:defRPr/>
            </a:lvl7pPr>
            <a:lvl8pPr marL="4875824" lvl="7" indent="-440179" algn="ctr">
              <a:spcBef>
                <a:spcPts val="0"/>
              </a:spcBef>
              <a:spcAft>
                <a:spcPts val="0"/>
              </a:spcAft>
              <a:buSzPts val="1600"/>
              <a:buChar char="○"/>
              <a:defRPr/>
            </a:lvl8pPr>
            <a:lvl9pPr marL="5485302" lvl="8" indent="-440179" algn="ctr">
              <a:spcBef>
                <a:spcPts val="0"/>
              </a:spcBef>
              <a:spcAft>
                <a:spcPts val="0"/>
              </a:spcAft>
              <a:buSzPts val="1600"/>
              <a:buChar char="■"/>
              <a:defRPr/>
            </a:lvl9pPr>
          </a:lstStyle>
          <a:p>
            <a:pPr lvl="0"/>
            <a:r>
              <a:rPr lang="fr-FR"/>
              <a:t>Cliquez pour modifier les styles du texte du masque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55" name="Google Shape;55;p13"/>
          <p:cNvSpPr txBox="1">
            <a:spLocks noGrp="1"/>
          </p:cNvSpPr>
          <p:nvPr>
            <p:ph type="title" idx="2"/>
          </p:nvPr>
        </p:nvSpPr>
        <p:spPr>
          <a:xfrm>
            <a:off x="950844" y="2533500"/>
            <a:ext cx="2928819" cy="763600"/>
          </a:xfrm>
          <a:prstGeom prst="rect">
            <a:avLst/>
          </a:prstGeom>
        </p:spPr>
        <p:txBody>
          <a:bodyPr spcFirstLastPara="1" wrap="square" lIns="121876" tIns="121876" rIns="121876" bIns="121876" anchor="t" anchorCtr="0">
            <a:noAutofit/>
          </a:bodyPr>
          <a:lstStyle>
            <a:lvl1pPr lvl="0" algn="r">
              <a:spcBef>
                <a:spcPts val="0"/>
              </a:spcBef>
              <a:spcAft>
                <a:spcPts val="0"/>
              </a:spcAft>
              <a:buSzPts val="2400"/>
              <a:buNone/>
              <a:defRPr sz="2800"/>
            </a:lvl1pPr>
            <a:lvl2pPr lvl="1">
              <a:spcBef>
                <a:spcPts val="0"/>
              </a:spcBef>
              <a:spcAft>
                <a:spcPts val="0"/>
              </a:spcAft>
              <a:buSzPts val="3000"/>
              <a:buNone/>
              <a:defRPr>
                <a:latin typeface="Nanum Gothic"/>
                <a:ea typeface="Nanum Gothic"/>
                <a:cs typeface="Nanum Gothic"/>
                <a:sym typeface="Nanum Gothic"/>
              </a:defRPr>
            </a:lvl2pPr>
            <a:lvl3pPr lvl="2">
              <a:spcBef>
                <a:spcPts val="0"/>
              </a:spcBef>
              <a:spcAft>
                <a:spcPts val="0"/>
              </a:spcAft>
              <a:buSzPts val="3000"/>
              <a:buNone/>
              <a:defRPr>
                <a:latin typeface="Nanum Gothic"/>
                <a:ea typeface="Nanum Gothic"/>
                <a:cs typeface="Nanum Gothic"/>
                <a:sym typeface="Nanum Gothic"/>
              </a:defRPr>
            </a:lvl3pPr>
            <a:lvl4pPr lvl="3">
              <a:spcBef>
                <a:spcPts val="0"/>
              </a:spcBef>
              <a:spcAft>
                <a:spcPts val="0"/>
              </a:spcAft>
              <a:buSzPts val="3000"/>
              <a:buNone/>
              <a:defRPr>
                <a:latin typeface="Nanum Gothic"/>
                <a:ea typeface="Nanum Gothic"/>
                <a:cs typeface="Nanum Gothic"/>
                <a:sym typeface="Nanum Gothic"/>
              </a:defRPr>
            </a:lvl4pPr>
            <a:lvl5pPr lvl="4">
              <a:spcBef>
                <a:spcPts val="0"/>
              </a:spcBef>
              <a:spcAft>
                <a:spcPts val="0"/>
              </a:spcAft>
              <a:buSzPts val="3000"/>
              <a:buNone/>
              <a:defRPr>
                <a:latin typeface="Nanum Gothic"/>
                <a:ea typeface="Nanum Gothic"/>
                <a:cs typeface="Nanum Gothic"/>
                <a:sym typeface="Nanum Gothic"/>
              </a:defRPr>
            </a:lvl5pPr>
            <a:lvl6pPr lvl="5">
              <a:spcBef>
                <a:spcPts val="0"/>
              </a:spcBef>
              <a:spcAft>
                <a:spcPts val="0"/>
              </a:spcAft>
              <a:buSzPts val="3000"/>
              <a:buNone/>
              <a:defRPr>
                <a:latin typeface="Nanum Gothic"/>
                <a:ea typeface="Nanum Gothic"/>
                <a:cs typeface="Nanum Gothic"/>
                <a:sym typeface="Nanum Gothic"/>
              </a:defRPr>
            </a:lvl6pPr>
            <a:lvl7pPr lvl="6">
              <a:spcBef>
                <a:spcPts val="0"/>
              </a:spcBef>
              <a:spcAft>
                <a:spcPts val="0"/>
              </a:spcAft>
              <a:buSzPts val="3000"/>
              <a:buNone/>
              <a:defRPr>
                <a:latin typeface="Nanum Gothic"/>
                <a:ea typeface="Nanum Gothic"/>
                <a:cs typeface="Nanum Gothic"/>
                <a:sym typeface="Nanum Gothic"/>
              </a:defRPr>
            </a:lvl7pPr>
            <a:lvl8pPr lvl="7">
              <a:spcBef>
                <a:spcPts val="0"/>
              </a:spcBef>
              <a:spcAft>
                <a:spcPts val="0"/>
              </a:spcAft>
              <a:buSzPts val="3000"/>
              <a:buNone/>
              <a:defRPr>
                <a:latin typeface="Nanum Gothic"/>
                <a:ea typeface="Nanum Gothic"/>
                <a:cs typeface="Nanum Gothic"/>
                <a:sym typeface="Nanum Gothic"/>
              </a:defRPr>
            </a:lvl8pPr>
            <a:lvl9pPr lvl="8">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6" name="Google Shape;56;p13"/>
          <p:cNvSpPr txBox="1">
            <a:spLocks noGrp="1"/>
          </p:cNvSpPr>
          <p:nvPr>
            <p:ph type="subTitle" idx="1"/>
          </p:nvPr>
        </p:nvSpPr>
        <p:spPr>
          <a:xfrm>
            <a:off x="950844" y="2940429"/>
            <a:ext cx="2928819" cy="862000"/>
          </a:xfrm>
          <a:prstGeom prst="rect">
            <a:avLst/>
          </a:prstGeom>
        </p:spPr>
        <p:txBody>
          <a:bodyPr spcFirstLastPara="1" wrap="square" lIns="121876" tIns="121876" rIns="121876" bIns="121876" anchor="t" anchorCtr="0">
            <a:noAutofit/>
          </a:bodyPr>
          <a:lstStyle>
            <a:lvl1pPr lvl="0" algn="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57" name="Google Shape;57;p13"/>
          <p:cNvSpPr txBox="1">
            <a:spLocks noGrp="1"/>
          </p:cNvSpPr>
          <p:nvPr>
            <p:ph type="title" idx="3" hasCustomPrompt="1"/>
          </p:nvPr>
        </p:nvSpPr>
        <p:spPr>
          <a:xfrm>
            <a:off x="950776" y="1835789"/>
            <a:ext cx="2928819" cy="862000"/>
          </a:xfrm>
          <a:prstGeom prst="rect">
            <a:avLst/>
          </a:prstGeom>
        </p:spPr>
        <p:txBody>
          <a:bodyPr spcFirstLastPara="1" wrap="square" lIns="121876" tIns="121876" rIns="121876" bIns="121876"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58" name="Google Shape;58;p13"/>
          <p:cNvSpPr txBox="1">
            <a:spLocks noGrp="1"/>
          </p:cNvSpPr>
          <p:nvPr>
            <p:ph type="title" idx="4"/>
          </p:nvPr>
        </p:nvSpPr>
        <p:spPr>
          <a:xfrm>
            <a:off x="950844" y="4694667"/>
            <a:ext cx="2928819"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9" name="Google Shape;59;p13"/>
          <p:cNvSpPr txBox="1">
            <a:spLocks noGrp="1"/>
          </p:cNvSpPr>
          <p:nvPr>
            <p:ph type="subTitle" idx="5"/>
          </p:nvPr>
        </p:nvSpPr>
        <p:spPr>
          <a:xfrm>
            <a:off x="950844" y="5101596"/>
            <a:ext cx="2928819" cy="8620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0" name="Google Shape;60;p13"/>
          <p:cNvSpPr txBox="1">
            <a:spLocks noGrp="1"/>
          </p:cNvSpPr>
          <p:nvPr>
            <p:ph type="title" idx="6" hasCustomPrompt="1"/>
          </p:nvPr>
        </p:nvSpPr>
        <p:spPr>
          <a:xfrm>
            <a:off x="950776" y="3996956"/>
            <a:ext cx="2928819" cy="862000"/>
          </a:xfrm>
          <a:prstGeom prst="rect">
            <a:avLst/>
          </a:prstGeom>
        </p:spPr>
        <p:txBody>
          <a:bodyPr spcFirstLastPara="1" wrap="square" lIns="121876" tIns="121876" rIns="121876" bIns="121876"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1" name="Google Shape;61;p13"/>
          <p:cNvSpPr txBox="1">
            <a:spLocks noGrp="1"/>
          </p:cNvSpPr>
          <p:nvPr>
            <p:ph type="title" idx="7"/>
          </p:nvPr>
        </p:nvSpPr>
        <p:spPr>
          <a:xfrm flipH="1">
            <a:off x="8310751" y="2533500"/>
            <a:ext cx="2928819" cy="7636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2" name="Google Shape;62;p13"/>
          <p:cNvSpPr txBox="1">
            <a:spLocks noGrp="1"/>
          </p:cNvSpPr>
          <p:nvPr>
            <p:ph type="subTitle" idx="8"/>
          </p:nvPr>
        </p:nvSpPr>
        <p:spPr>
          <a:xfrm flipH="1">
            <a:off x="8310751" y="2940429"/>
            <a:ext cx="2928819" cy="8620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3" name="Google Shape;63;p13"/>
          <p:cNvSpPr txBox="1">
            <a:spLocks noGrp="1"/>
          </p:cNvSpPr>
          <p:nvPr>
            <p:ph type="title" idx="9" hasCustomPrompt="1"/>
          </p:nvPr>
        </p:nvSpPr>
        <p:spPr>
          <a:xfrm flipH="1">
            <a:off x="8310686" y="1835789"/>
            <a:ext cx="2928819" cy="862000"/>
          </a:xfrm>
          <a:prstGeom prst="rect">
            <a:avLst/>
          </a:prstGeom>
        </p:spPr>
        <p:txBody>
          <a:bodyPr spcFirstLastPara="1" wrap="square" lIns="121876" tIns="121876" rIns="121876" bIns="121876"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4" name="Google Shape;64;p13"/>
          <p:cNvSpPr txBox="1">
            <a:spLocks noGrp="1"/>
          </p:cNvSpPr>
          <p:nvPr>
            <p:ph type="title" idx="13"/>
          </p:nvPr>
        </p:nvSpPr>
        <p:spPr>
          <a:xfrm flipH="1">
            <a:off x="8310751" y="4694667"/>
            <a:ext cx="2928819" cy="7636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5" name="Google Shape;65;p13"/>
          <p:cNvSpPr txBox="1">
            <a:spLocks noGrp="1"/>
          </p:cNvSpPr>
          <p:nvPr>
            <p:ph type="subTitle" idx="14"/>
          </p:nvPr>
        </p:nvSpPr>
        <p:spPr>
          <a:xfrm flipH="1">
            <a:off x="8310751" y="5101596"/>
            <a:ext cx="2928819" cy="8620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6" name="Google Shape;66;p13"/>
          <p:cNvSpPr txBox="1">
            <a:spLocks noGrp="1"/>
          </p:cNvSpPr>
          <p:nvPr>
            <p:ph type="title" idx="15" hasCustomPrompt="1"/>
          </p:nvPr>
        </p:nvSpPr>
        <p:spPr>
          <a:xfrm flipH="1">
            <a:off x="8310686" y="3996956"/>
            <a:ext cx="2928819" cy="862000"/>
          </a:xfrm>
          <a:prstGeom prst="rect">
            <a:avLst/>
          </a:prstGeom>
        </p:spPr>
        <p:txBody>
          <a:bodyPr spcFirstLastPara="1" wrap="square" lIns="121876" tIns="121876" rIns="121876" bIns="121876"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7" name="Google Shape;67;p13"/>
          <p:cNvSpPr/>
          <p:nvPr/>
        </p:nvSpPr>
        <p:spPr>
          <a:xfrm>
            <a:off x="4967986" y="0"/>
            <a:ext cx="2254107" cy="809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4276" y="2492375"/>
            <a:ext cx="4878282" cy="3500439"/>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95735" y="2492375"/>
            <a:ext cx="4878280" cy="3500439"/>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11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8"/>
        <p:cNvGrpSpPr/>
        <p:nvPr/>
      </p:nvGrpSpPr>
      <p:grpSpPr>
        <a:xfrm>
          <a:off x="0" y="0"/>
          <a:ext cx="0" cy="0"/>
          <a:chOff x="0" y="0"/>
          <a:chExt cx="0" cy="0"/>
        </a:xfrm>
      </p:grpSpPr>
      <p:sp>
        <p:nvSpPr>
          <p:cNvPr id="69" name="Google Shape;69;p14"/>
          <p:cNvSpPr/>
          <p:nvPr/>
        </p:nvSpPr>
        <p:spPr>
          <a:xfrm>
            <a:off x="0" y="632367"/>
            <a:ext cx="6097606" cy="11888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70" name="Google Shape;70;p14"/>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1"/>
        <p:cNvGrpSpPr/>
        <p:nvPr/>
      </p:nvGrpSpPr>
      <p:grpSpPr>
        <a:xfrm>
          <a:off x="0" y="0"/>
          <a:ext cx="0" cy="0"/>
          <a:chOff x="0" y="0"/>
          <a:chExt cx="0" cy="0"/>
        </a:xfrm>
      </p:grpSpPr>
      <p:sp>
        <p:nvSpPr>
          <p:cNvPr id="72" name="Google Shape;72;p15"/>
          <p:cNvSpPr/>
          <p:nvPr/>
        </p:nvSpPr>
        <p:spPr>
          <a:xfrm>
            <a:off x="4967986" y="0"/>
            <a:ext cx="7222260" cy="910800"/>
          </a:xfrm>
          <a:prstGeom prst="rect">
            <a:avLst/>
          </a:prstGeom>
          <a:solidFill>
            <a:schemeClr val="accent6"/>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73" name="Google Shape;73;p15"/>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4"/>
        <p:cNvGrpSpPr/>
        <p:nvPr/>
      </p:nvGrpSpPr>
      <p:grpSpPr>
        <a:xfrm>
          <a:off x="0" y="0"/>
          <a:ext cx="0" cy="0"/>
          <a:chOff x="0" y="0"/>
          <a:chExt cx="0" cy="0"/>
        </a:xfrm>
      </p:grpSpPr>
      <p:sp>
        <p:nvSpPr>
          <p:cNvPr id="75" name="Google Shape;75;p16"/>
          <p:cNvSpPr/>
          <p:nvPr/>
        </p:nvSpPr>
        <p:spPr>
          <a:xfrm>
            <a:off x="3802173" y="0"/>
            <a:ext cx="2545269" cy="8968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76" name="Google Shape;76;p16"/>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77"/>
        <p:cNvGrpSpPr/>
        <p:nvPr/>
      </p:nvGrpSpPr>
      <p:grpSpPr>
        <a:xfrm>
          <a:off x="0" y="0"/>
          <a:ext cx="0" cy="0"/>
          <a:chOff x="0" y="0"/>
          <a:chExt cx="0" cy="0"/>
        </a:xfrm>
      </p:grpSpPr>
      <p:sp>
        <p:nvSpPr>
          <p:cNvPr id="78" name="Google Shape;78;p17"/>
          <p:cNvSpPr txBox="1">
            <a:spLocks noGrp="1"/>
          </p:cNvSpPr>
          <p:nvPr>
            <p:ph type="subTitle" idx="1"/>
          </p:nvPr>
        </p:nvSpPr>
        <p:spPr>
          <a:xfrm>
            <a:off x="950844" y="2038967"/>
            <a:ext cx="4834171" cy="4099600"/>
          </a:xfrm>
          <a:prstGeom prst="rect">
            <a:avLst/>
          </a:prstGeom>
        </p:spPr>
        <p:txBody>
          <a:bodyPr spcFirstLastPara="1" wrap="square" lIns="121876" tIns="121876" rIns="121876" bIns="121876"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79" name="Google Shape;79;p17"/>
          <p:cNvSpPr txBox="1">
            <a:spLocks noGrp="1"/>
          </p:cNvSpPr>
          <p:nvPr>
            <p:ph type="subTitle" idx="2"/>
          </p:nvPr>
        </p:nvSpPr>
        <p:spPr>
          <a:xfrm>
            <a:off x="6405234" y="2038967"/>
            <a:ext cx="4834171" cy="4099600"/>
          </a:xfrm>
          <a:prstGeom prst="rect">
            <a:avLst/>
          </a:prstGeom>
        </p:spPr>
        <p:txBody>
          <a:bodyPr spcFirstLastPara="1" wrap="square" lIns="121876" tIns="121876" rIns="121876" bIns="121876"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80" name="Google Shape;80;p17"/>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81" name="Google Shape;81;p17"/>
          <p:cNvSpPr/>
          <p:nvPr/>
        </p:nvSpPr>
        <p:spPr>
          <a:xfrm>
            <a:off x="5393365" y="0"/>
            <a:ext cx="4052672" cy="1237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1066261" y="3821100"/>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4" name="Google Shape;84;p18"/>
          <p:cNvSpPr txBox="1">
            <a:spLocks noGrp="1"/>
          </p:cNvSpPr>
          <p:nvPr>
            <p:ph type="subTitle" idx="1"/>
          </p:nvPr>
        </p:nvSpPr>
        <p:spPr>
          <a:xfrm>
            <a:off x="1066261" y="4329636"/>
            <a:ext cx="2928819" cy="1439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5" name="Google Shape;85;p18"/>
          <p:cNvSpPr txBox="1">
            <a:spLocks noGrp="1"/>
          </p:cNvSpPr>
          <p:nvPr>
            <p:ph type="title" idx="2"/>
          </p:nvPr>
        </p:nvSpPr>
        <p:spPr>
          <a:xfrm>
            <a:off x="4630797" y="3821100"/>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6" name="Google Shape;86;p18"/>
          <p:cNvSpPr txBox="1">
            <a:spLocks noGrp="1"/>
          </p:cNvSpPr>
          <p:nvPr>
            <p:ph type="subTitle" idx="3"/>
          </p:nvPr>
        </p:nvSpPr>
        <p:spPr>
          <a:xfrm>
            <a:off x="4630797" y="4329636"/>
            <a:ext cx="2928819" cy="1439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7" name="Google Shape;87;p18"/>
          <p:cNvSpPr txBox="1">
            <a:spLocks noGrp="1"/>
          </p:cNvSpPr>
          <p:nvPr>
            <p:ph type="title" idx="4"/>
          </p:nvPr>
        </p:nvSpPr>
        <p:spPr>
          <a:xfrm>
            <a:off x="8195333" y="3821100"/>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8" name="Google Shape;88;p18"/>
          <p:cNvSpPr txBox="1">
            <a:spLocks noGrp="1"/>
          </p:cNvSpPr>
          <p:nvPr>
            <p:ph type="subTitle" idx="5"/>
          </p:nvPr>
        </p:nvSpPr>
        <p:spPr>
          <a:xfrm>
            <a:off x="8195333" y="4329636"/>
            <a:ext cx="2928819" cy="1439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9" name="Google Shape;89;p18"/>
          <p:cNvSpPr txBox="1">
            <a:spLocks noGrp="1"/>
          </p:cNvSpPr>
          <p:nvPr>
            <p:ph type="title" idx="6"/>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0" name="Google Shape;90;p18"/>
          <p:cNvSpPr/>
          <p:nvPr/>
        </p:nvSpPr>
        <p:spPr>
          <a:xfrm>
            <a:off x="579625" y="3404767"/>
            <a:ext cx="11610888" cy="2780800"/>
          </a:xfrm>
          <a:prstGeom prst="rect">
            <a:avLst/>
          </a:prstGeom>
          <a:solidFill>
            <a:srgbClr val="BBC8F7"/>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91" name="Google Shape;91;p18"/>
          <p:cNvSpPr/>
          <p:nvPr/>
        </p:nvSpPr>
        <p:spPr>
          <a:xfrm>
            <a:off x="6097606" y="0"/>
            <a:ext cx="4162658" cy="1821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4" name="Google Shape;94;p19"/>
          <p:cNvSpPr txBox="1">
            <a:spLocks noGrp="1"/>
          </p:cNvSpPr>
          <p:nvPr>
            <p:ph type="subTitle" idx="1"/>
          </p:nvPr>
        </p:nvSpPr>
        <p:spPr>
          <a:xfrm>
            <a:off x="1980542" y="1929067"/>
            <a:ext cx="8229329" cy="887200"/>
          </a:xfrm>
          <a:prstGeom prst="rect">
            <a:avLst/>
          </a:prstGeom>
        </p:spPr>
        <p:txBody>
          <a:bodyPr spcFirstLastPara="1" wrap="square" lIns="121876" tIns="121876" rIns="121876" bIns="121876"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5" name="Google Shape;95;p19"/>
          <p:cNvSpPr txBox="1">
            <a:spLocks noGrp="1"/>
          </p:cNvSpPr>
          <p:nvPr>
            <p:ph type="title" idx="2"/>
          </p:nvPr>
        </p:nvSpPr>
        <p:spPr>
          <a:xfrm>
            <a:off x="1980542" y="2816233"/>
            <a:ext cx="8229329" cy="5064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6" name="Google Shape;96;p19"/>
          <p:cNvSpPr txBox="1">
            <a:spLocks noGrp="1"/>
          </p:cNvSpPr>
          <p:nvPr>
            <p:ph type="subTitle" idx="3"/>
          </p:nvPr>
        </p:nvSpPr>
        <p:spPr>
          <a:xfrm>
            <a:off x="1980542" y="4745067"/>
            <a:ext cx="8229329" cy="8872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7" name="Google Shape;97;p19"/>
          <p:cNvSpPr txBox="1">
            <a:spLocks noGrp="1"/>
          </p:cNvSpPr>
          <p:nvPr>
            <p:ph type="title" idx="4"/>
          </p:nvPr>
        </p:nvSpPr>
        <p:spPr>
          <a:xfrm>
            <a:off x="1980542" y="5632236"/>
            <a:ext cx="8229329" cy="5064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8" name="Google Shape;98;p19"/>
          <p:cNvSpPr/>
          <p:nvPr/>
        </p:nvSpPr>
        <p:spPr>
          <a:xfrm>
            <a:off x="0" y="4279033"/>
            <a:ext cx="10436241" cy="20460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99" name="Google Shape;99;p19"/>
          <p:cNvSpPr/>
          <p:nvPr/>
        </p:nvSpPr>
        <p:spPr>
          <a:xfrm>
            <a:off x="950844" y="1085467"/>
            <a:ext cx="11239737" cy="29000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100" name="Google Shape;100;p19"/>
          <p:cNvSpPr/>
          <p:nvPr/>
        </p:nvSpPr>
        <p:spPr>
          <a:xfrm>
            <a:off x="10922178" y="5291233"/>
            <a:ext cx="828692" cy="1566800"/>
          </a:xfrm>
          <a:prstGeom prst="rect">
            <a:avLst/>
          </a:prstGeom>
          <a:solidFill>
            <a:schemeClr val="dk1"/>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691581" y="4712469"/>
            <a:ext cx="3972283"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3" name="Google Shape;103;p20"/>
          <p:cNvSpPr txBox="1">
            <a:spLocks noGrp="1"/>
          </p:cNvSpPr>
          <p:nvPr>
            <p:ph type="subTitle" idx="1"/>
          </p:nvPr>
        </p:nvSpPr>
        <p:spPr>
          <a:xfrm>
            <a:off x="1691578" y="5221000"/>
            <a:ext cx="3972283" cy="917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4" name="Google Shape;104;p20"/>
          <p:cNvSpPr txBox="1">
            <a:spLocks noGrp="1"/>
          </p:cNvSpPr>
          <p:nvPr>
            <p:ph type="title" idx="2"/>
          </p:nvPr>
        </p:nvSpPr>
        <p:spPr>
          <a:xfrm>
            <a:off x="6526326" y="4712469"/>
            <a:ext cx="3972283"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5" name="Google Shape;105;p20"/>
          <p:cNvSpPr txBox="1">
            <a:spLocks noGrp="1"/>
          </p:cNvSpPr>
          <p:nvPr>
            <p:ph type="subTitle" idx="3"/>
          </p:nvPr>
        </p:nvSpPr>
        <p:spPr>
          <a:xfrm>
            <a:off x="6526321" y="5221000"/>
            <a:ext cx="3972283" cy="917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6" name="Google Shape;106;p20"/>
          <p:cNvSpPr txBox="1">
            <a:spLocks noGrp="1"/>
          </p:cNvSpPr>
          <p:nvPr>
            <p:ph type="title" idx="4"/>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07" name="Google Shape;107;p20"/>
          <p:cNvSpPr txBox="1">
            <a:spLocks noGrp="1"/>
          </p:cNvSpPr>
          <p:nvPr>
            <p:ph type="title" idx="5"/>
          </p:nvPr>
        </p:nvSpPr>
        <p:spPr>
          <a:xfrm>
            <a:off x="1691581" y="2383100"/>
            <a:ext cx="3972283"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8" name="Google Shape;108;p20"/>
          <p:cNvSpPr txBox="1">
            <a:spLocks noGrp="1"/>
          </p:cNvSpPr>
          <p:nvPr>
            <p:ph type="subTitle" idx="6"/>
          </p:nvPr>
        </p:nvSpPr>
        <p:spPr>
          <a:xfrm>
            <a:off x="1691578" y="2891633"/>
            <a:ext cx="3972283" cy="917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9" name="Google Shape;109;p20"/>
          <p:cNvSpPr txBox="1">
            <a:spLocks noGrp="1"/>
          </p:cNvSpPr>
          <p:nvPr>
            <p:ph type="title" idx="7"/>
          </p:nvPr>
        </p:nvSpPr>
        <p:spPr>
          <a:xfrm>
            <a:off x="6526326" y="2383100"/>
            <a:ext cx="3972283"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0" name="Google Shape;110;p20"/>
          <p:cNvSpPr txBox="1">
            <a:spLocks noGrp="1"/>
          </p:cNvSpPr>
          <p:nvPr>
            <p:ph type="subTitle" idx="8"/>
          </p:nvPr>
        </p:nvSpPr>
        <p:spPr>
          <a:xfrm>
            <a:off x="6526321" y="2891633"/>
            <a:ext cx="3972283" cy="917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1066261" y="2255467"/>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3" name="Google Shape;113;p21"/>
          <p:cNvSpPr txBox="1">
            <a:spLocks noGrp="1"/>
          </p:cNvSpPr>
          <p:nvPr>
            <p:ph type="subTitle" idx="1"/>
          </p:nvPr>
        </p:nvSpPr>
        <p:spPr>
          <a:xfrm>
            <a:off x="1066261" y="2764001"/>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4" name="Google Shape;114;p21"/>
          <p:cNvSpPr txBox="1">
            <a:spLocks noGrp="1"/>
          </p:cNvSpPr>
          <p:nvPr>
            <p:ph type="title" idx="2"/>
          </p:nvPr>
        </p:nvSpPr>
        <p:spPr>
          <a:xfrm>
            <a:off x="4630797" y="2255467"/>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5" name="Google Shape;115;p21"/>
          <p:cNvSpPr txBox="1">
            <a:spLocks noGrp="1"/>
          </p:cNvSpPr>
          <p:nvPr>
            <p:ph type="subTitle" idx="3"/>
          </p:nvPr>
        </p:nvSpPr>
        <p:spPr>
          <a:xfrm>
            <a:off x="4630797" y="2764001"/>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6" name="Google Shape;116;p21"/>
          <p:cNvSpPr txBox="1">
            <a:spLocks noGrp="1"/>
          </p:cNvSpPr>
          <p:nvPr>
            <p:ph type="title" idx="4"/>
          </p:nvPr>
        </p:nvSpPr>
        <p:spPr>
          <a:xfrm>
            <a:off x="8195333" y="2255467"/>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7" name="Google Shape;117;p21"/>
          <p:cNvSpPr txBox="1">
            <a:spLocks noGrp="1"/>
          </p:cNvSpPr>
          <p:nvPr>
            <p:ph type="subTitle" idx="5"/>
          </p:nvPr>
        </p:nvSpPr>
        <p:spPr>
          <a:xfrm>
            <a:off x="8195333" y="2764001"/>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8" name="Google Shape;118;p21"/>
          <p:cNvSpPr txBox="1">
            <a:spLocks noGrp="1"/>
          </p:cNvSpPr>
          <p:nvPr>
            <p:ph type="title" idx="6"/>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19" name="Google Shape;119;p21"/>
          <p:cNvSpPr txBox="1">
            <a:spLocks noGrp="1"/>
          </p:cNvSpPr>
          <p:nvPr>
            <p:ph type="title" idx="7"/>
          </p:nvPr>
        </p:nvSpPr>
        <p:spPr>
          <a:xfrm>
            <a:off x="1066261" y="4236433"/>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0" name="Google Shape;120;p21"/>
          <p:cNvSpPr txBox="1">
            <a:spLocks noGrp="1"/>
          </p:cNvSpPr>
          <p:nvPr>
            <p:ph type="subTitle" idx="8"/>
          </p:nvPr>
        </p:nvSpPr>
        <p:spPr>
          <a:xfrm>
            <a:off x="1066261" y="4744967"/>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1" name="Google Shape;121;p21"/>
          <p:cNvSpPr txBox="1">
            <a:spLocks noGrp="1"/>
          </p:cNvSpPr>
          <p:nvPr>
            <p:ph type="title" idx="9"/>
          </p:nvPr>
        </p:nvSpPr>
        <p:spPr>
          <a:xfrm>
            <a:off x="4630797" y="4236433"/>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2" name="Google Shape;122;p21"/>
          <p:cNvSpPr txBox="1">
            <a:spLocks noGrp="1"/>
          </p:cNvSpPr>
          <p:nvPr>
            <p:ph type="subTitle" idx="13"/>
          </p:nvPr>
        </p:nvSpPr>
        <p:spPr>
          <a:xfrm>
            <a:off x="4630797" y="4744967"/>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3" name="Google Shape;123;p21"/>
          <p:cNvSpPr txBox="1">
            <a:spLocks noGrp="1"/>
          </p:cNvSpPr>
          <p:nvPr>
            <p:ph type="title" idx="14"/>
          </p:nvPr>
        </p:nvSpPr>
        <p:spPr>
          <a:xfrm>
            <a:off x="8195333" y="4236433"/>
            <a:ext cx="2928819"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4" name="Google Shape;124;p21"/>
          <p:cNvSpPr txBox="1">
            <a:spLocks noGrp="1"/>
          </p:cNvSpPr>
          <p:nvPr>
            <p:ph type="subTitle" idx="15"/>
          </p:nvPr>
        </p:nvSpPr>
        <p:spPr>
          <a:xfrm>
            <a:off x="8195333" y="4744967"/>
            <a:ext cx="2928819" cy="9320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5" name="Google Shape;125;p21"/>
          <p:cNvSpPr/>
          <p:nvPr/>
        </p:nvSpPr>
        <p:spPr>
          <a:xfrm>
            <a:off x="3707517" y="0"/>
            <a:ext cx="7299450" cy="932000"/>
          </a:xfrm>
          <a:prstGeom prst="rect">
            <a:avLst/>
          </a:prstGeom>
          <a:solidFill>
            <a:schemeClr val="accent4"/>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126" name="Google Shape;126;p21"/>
          <p:cNvSpPr/>
          <p:nvPr/>
        </p:nvSpPr>
        <p:spPr>
          <a:xfrm>
            <a:off x="0" y="4849200"/>
            <a:ext cx="11239337" cy="1289200"/>
          </a:xfrm>
          <a:prstGeom prst="rect">
            <a:avLst/>
          </a:prstGeom>
          <a:solidFill>
            <a:schemeClr val="dk2"/>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1595559" y="1804033"/>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9" name="Google Shape;129;p22"/>
          <p:cNvSpPr txBox="1">
            <a:spLocks noGrp="1"/>
          </p:cNvSpPr>
          <p:nvPr>
            <p:ph type="subTitle" idx="1"/>
          </p:nvPr>
        </p:nvSpPr>
        <p:spPr>
          <a:xfrm>
            <a:off x="1595559" y="2312567"/>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0" name="Google Shape;130;p22"/>
          <p:cNvSpPr txBox="1">
            <a:spLocks noGrp="1"/>
          </p:cNvSpPr>
          <p:nvPr>
            <p:ph type="title" idx="2"/>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31" name="Google Shape;131;p22"/>
          <p:cNvSpPr txBox="1">
            <a:spLocks noGrp="1"/>
          </p:cNvSpPr>
          <p:nvPr>
            <p:ph type="title" idx="3"/>
          </p:nvPr>
        </p:nvSpPr>
        <p:spPr>
          <a:xfrm>
            <a:off x="1595559" y="3222933"/>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2" name="Google Shape;132;p22"/>
          <p:cNvSpPr txBox="1">
            <a:spLocks noGrp="1"/>
          </p:cNvSpPr>
          <p:nvPr>
            <p:ph type="subTitle" idx="4"/>
          </p:nvPr>
        </p:nvSpPr>
        <p:spPr>
          <a:xfrm>
            <a:off x="1595559" y="3731467"/>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3" name="Google Shape;133;p22"/>
          <p:cNvSpPr txBox="1">
            <a:spLocks noGrp="1"/>
          </p:cNvSpPr>
          <p:nvPr>
            <p:ph type="title" idx="5"/>
          </p:nvPr>
        </p:nvSpPr>
        <p:spPr>
          <a:xfrm>
            <a:off x="1595559" y="4641833"/>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4" name="Google Shape;134;p22"/>
          <p:cNvSpPr txBox="1">
            <a:spLocks noGrp="1"/>
          </p:cNvSpPr>
          <p:nvPr>
            <p:ph type="subTitle" idx="6"/>
          </p:nvPr>
        </p:nvSpPr>
        <p:spPr>
          <a:xfrm>
            <a:off x="1595559" y="5150367"/>
            <a:ext cx="3316768" cy="763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5" name="Google Shape;135;p22"/>
          <p:cNvSpPr txBox="1">
            <a:spLocks noGrp="1"/>
          </p:cNvSpPr>
          <p:nvPr>
            <p:ph type="title" idx="7"/>
          </p:nvPr>
        </p:nvSpPr>
        <p:spPr>
          <a:xfrm>
            <a:off x="7278019" y="1804033"/>
            <a:ext cx="3316768" cy="7636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6" name="Google Shape;136;p22"/>
          <p:cNvSpPr txBox="1">
            <a:spLocks noGrp="1"/>
          </p:cNvSpPr>
          <p:nvPr>
            <p:ph type="subTitle" idx="8"/>
          </p:nvPr>
        </p:nvSpPr>
        <p:spPr>
          <a:xfrm>
            <a:off x="7278019" y="2312567"/>
            <a:ext cx="3316768"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7" name="Google Shape;137;p22"/>
          <p:cNvSpPr txBox="1">
            <a:spLocks noGrp="1"/>
          </p:cNvSpPr>
          <p:nvPr>
            <p:ph type="title" idx="9"/>
          </p:nvPr>
        </p:nvSpPr>
        <p:spPr>
          <a:xfrm>
            <a:off x="7278019" y="3222933"/>
            <a:ext cx="3316768" cy="7636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8" name="Google Shape;138;p22"/>
          <p:cNvSpPr txBox="1">
            <a:spLocks noGrp="1"/>
          </p:cNvSpPr>
          <p:nvPr>
            <p:ph type="subTitle" idx="13"/>
          </p:nvPr>
        </p:nvSpPr>
        <p:spPr>
          <a:xfrm>
            <a:off x="7278019" y="3731467"/>
            <a:ext cx="3316768"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9" name="Google Shape;139;p22"/>
          <p:cNvSpPr txBox="1">
            <a:spLocks noGrp="1"/>
          </p:cNvSpPr>
          <p:nvPr>
            <p:ph type="title" idx="14"/>
          </p:nvPr>
        </p:nvSpPr>
        <p:spPr>
          <a:xfrm>
            <a:off x="7278019" y="4641833"/>
            <a:ext cx="3316768" cy="7636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40" name="Google Shape;140;p22"/>
          <p:cNvSpPr txBox="1">
            <a:spLocks noGrp="1"/>
          </p:cNvSpPr>
          <p:nvPr>
            <p:ph type="subTitle" idx="15"/>
          </p:nvPr>
        </p:nvSpPr>
        <p:spPr>
          <a:xfrm>
            <a:off x="7278019" y="5150367"/>
            <a:ext cx="3316768"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41" name="Google Shape;141;p22"/>
          <p:cNvSpPr/>
          <p:nvPr/>
        </p:nvSpPr>
        <p:spPr>
          <a:xfrm>
            <a:off x="8576250" y="0"/>
            <a:ext cx="3614329" cy="913600"/>
          </a:xfrm>
          <a:prstGeom prst="rect">
            <a:avLst/>
          </a:prstGeom>
          <a:solidFill>
            <a:schemeClr val="dk1"/>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4" name="Google Shape;144;p23"/>
          <p:cNvSpPr txBox="1">
            <a:spLocks noGrp="1"/>
          </p:cNvSpPr>
          <p:nvPr>
            <p:ph type="subTitle" idx="1"/>
          </p:nvPr>
        </p:nvSpPr>
        <p:spPr>
          <a:xfrm>
            <a:off x="950843" y="2317400"/>
            <a:ext cx="3702318" cy="2549600"/>
          </a:xfrm>
          <a:prstGeom prst="rect">
            <a:avLst/>
          </a:prstGeom>
        </p:spPr>
        <p:txBody>
          <a:bodyPr spcFirstLastPara="1" wrap="square" lIns="121876" tIns="121876" rIns="121876" bIns="121876"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4639"/>
            <a:ext cx="1097137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1" y="1535113"/>
            <a:ext cx="5386216" cy="639763"/>
          </a:xfrm>
        </p:spPr>
        <p:txBody>
          <a:bodyPr anchor="b"/>
          <a:lstStyle>
            <a:lvl1pPr marL="0" indent="0">
              <a:buNone/>
              <a:defRPr sz="2400" b="1"/>
            </a:lvl1pPr>
            <a:lvl2pPr marL="457154" indent="0">
              <a:buNone/>
              <a:defRPr sz="2000" b="1"/>
            </a:lvl2pPr>
            <a:lvl3pPr marL="914309" indent="0">
              <a:buNone/>
              <a:defRPr sz="19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1" y="1535113"/>
            <a:ext cx="5388332" cy="639763"/>
          </a:xfrm>
        </p:spPr>
        <p:txBody>
          <a:bodyPr anchor="b"/>
          <a:lstStyle>
            <a:lvl1pPr marL="0" indent="0">
              <a:buNone/>
              <a:defRPr sz="2400" b="1"/>
            </a:lvl1pPr>
            <a:lvl2pPr marL="457154" indent="0">
              <a:buNone/>
              <a:defRPr sz="2000" b="1"/>
            </a:lvl2pPr>
            <a:lvl3pPr marL="914309" indent="0">
              <a:buNone/>
              <a:defRPr sz="19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518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5"/>
        <p:cNvGrpSpPr/>
        <p:nvPr/>
      </p:nvGrpSpPr>
      <p:grpSpPr>
        <a:xfrm>
          <a:off x="0" y="0"/>
          <a:ext cx="0" cy="0"/>
          <a:chOff x="0" y="0"/>
          <a:chExt cx="0" cy="0"/>
        </a:xfrm>
      </p:grpSpPr>
      <p:sp>
        <p:nvSpPr>
          <p:cNvPr id="146" name="Google Shape;146;p24"/>
          <p:cNvSpPr/>
          <p:nvPr/>
        </p:nvSpPr>
        <p:spPr>
          <a:xfrm>
            <a:off x="745671" y="1943200"/>
            <a:ext cx="3803505" cy="4914800"/>
          </a:xfrm>
          <a:prstGeom prst="rect">
            <a:avLst/>
          </a:prstGeom>
          <a:solidFill>
            <a:schemeClr val="accent6"/>
          </a:solidFill>
          <a:ln>
            <a:noFill/>
          </a:ln>
        </p:spPr>
        <p:txBody>
          <a:bodyPr spcFirstLastPara="1" wrap="square" lIns="121876" tIns="121876" rIns="121876" bIns="121876" anchor="ctr" anchorCtr="0">
            <a:noAutofit/>
          </a:bodyPr>
          <a:lstStyle/>
          <a:p>
            <a:pPr marL="0" lvl="0" indent="0" algn="l" rtl="0">
              <a:spcBef>
                <a:spcPts val="0"/>
              </a:spcBef>
              <a:spcAft>
                <a:spcPts val="0"/>
              </a:spcAft>
              <a:buNone/>
            </a:pPr>
            <a:endParaRPr dirty="0"/>
          </a:p>
        </p:txBody>
      </p:sp>
      <p:sp>
        <p:nvSpPr>
          <p:cNvPr id="147" name="Google Shape;147;p24"/>
          <p:cNvSpPr txBox="1">
            <a:spLocks noGrp="1"/>
          </p:cNvSpPr>
          <p:nvPr>
            <p:ph type="title"/>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8" name="Google Shape;148;p24"/>
          <p:cNvSpPr txBox="1">
            <a:spLocks noGrp="1"/>
          </p:cNvSpPr>
          <p:nvPr>
            <p:ph type="subTitle" idx="1"/>
          </p:nvPr>
        </p:nvSpPr>
        <p:spPr>
          <a:xfrm>
            <a:off x="1037233" y="3296517"/>
            <a:ext cx="3201183" cy="2100400"/>
          </a:xfrm>
          <a:prstGeom prst="rect">
            <a:avLst/>
          </a:prstGeom>
        </p:spPr>
        <p:txBody>
          <a:bodyPr spcFirstLastPara="1" wrap="square" lIns="121876" tIns="121876" rIns="121876" bIns="121876" anchor="ctr"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1864225" y="3117705"/>
            <a:ext cx="2928819" cy="10084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1" name="Google Shape;151;p25"/>
          <p:cNvSpPr txBox="1">
            <a:spLocks noGrp="1"/>
          </p:cNvSpPr>
          <p:nvPr>
            <p:ph type="title" idx="2" hasCustomPrompt="1"/>
          </p:nvPr>
        </p:nvSpPr>
        <p:spPr>
          <a:xfrm>
            <a:off x="1864157" y="2318373"/>
            <a:ext cx="2928819" cy="862000"/>
          </a:xfrm>
          <a:prstGeom prst="rect">
            <a:avLst/>
          </a:prstGeom>
        </p:spPr>
        <p:txBody>
          <a:bodyPr spcFirstLastPara="1" wrap="square" lIns="121876" tIns="121876" rIns="121876" bIns="121876" anchor="ctr" anchorCtr="0">
            <a:noAutofit/>
          </a:bodyPr>
          <a:lstStyle>
            <a:lvl1pPr lvl="0" rtl="0">
              <a:spcBef>
                <a:spcPts val="0"/>
              </a:spcBef>
              <a:spcAft>
                <a:spcPts val="0"/>
              </a:spcAft>
              <a:buSzPts val="3000"/>
              <a:buNone/>
              <a:defRPr sz="64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2" name="Google Shape;152;p25"/>
          <p:cNvSpPr txBox="1">
            <a:spLocks noGrp="1"/>
          </p:cNvSpPr>
          <p:nvPr>
            <p:ph type="title" idx="3"/>
          </p:nvPr>
        </p:nvSpPr>
        <p:spPr>
          <a:xfrm>
            <a:off x="1864192" y="4925439"/>
            <a:ext cx="2928819" cy="1008400"/>
          </a:xfrm>
          <a:prstGeom prst="rect">
            <a:avLst/>
          </a:prstGeom>
        </p:spPr>
        <p:txBody>
          <a:bodyPr spcFirstLastPara="1" wrap="square" lIns="121876" tIns="121876" rIns="121876" bIns="121876"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3" name="Google Shape;153;p25"/>
          <p:cNvSpPr txBox="1">
            <a:spLocks noGrp="1"/>
          </p:cNvSpPr>
          <p:nvPr>
            <p:ph type="title" idx="4" hasCustomPrompt="1"/>
          </p:nvPr>
        </p:nvSpPr>
        <p:spPr>
          <a:xfrm>
            <a:off x="1864124" y="4126107"/>
            <a:ext cx="2928819" cy="862000"/>
          </a:xfrm>
          <a:prstGeom prst="rect">
            <a:avLst/>
          </a:prstGeom>
        </p:spPr>
        <p:txBody>
          <a:bodyPr spcFirstLastPara="1" wrap="square" lIns="121876" tIns="121876" rIns="121876" bIns="121876" anchor="ctr" anchorCtr="0">
            <a:noAutofit/>
          </a:bodyPr>
          <a:lstStyle>
            <a:lvl1pPr lvl="0" rtl="0">
              <a:spcBef>
                <a:spcPts val="0"/>
              </a:spcBef>
              <a:spcAft>
                <a:spcPts val="0"/>
              </a:spcAft>
              <a:buSzPts val="3000"/>
              <a:buNone/>
              <a:defRPr sz="64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4" name="Google Shape;154;p25"/>
          <p:cNvSpPr txBox="1">
            <a:spLocks noGrp="1"/>
          </p:cNvSpPr>
          <p:nvPr>
            <p:ph type="title" idx="5"/>
          </p:nvPr>
        </p:nvSpPr>
        <p:spPr>
          <a:xfrm>
            <a:off x="950844" y="550671"/>
            <a:ext cx="10288661" cy="763600"/>
          </a:xfrm>
          <a:prstGeom prst="rect">
            <a:avLst/>
          </a:prstGeom>
        </p:spPr>
        <p:txBody>
          <a:bodyPr spcFirstLastPara="1" wrap="square" lIns="121876" tIns="121876" rIns="121876" bIns="121876"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950843" y="1792767"/>
            <a:ext cx="4277843" cy="2062800"/>
          </a:xfrm>
          <a:prstGeom prst="rect">
            <a:avLst/>
          </a:prstGeom>
        </p:spPr>
        <p:txBody>
          <a:bodyPr spcFirstLastPara="1" wrap="square" lIns="121876" tIns="121876" rIns="121876" bIns="121876" anchor="b"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fr-FR"/>
              <a:t>Cliquez pour modifier le style du titre</a:t>
            </a:r>
            <a:endParaRPr/>
          </a:p>
        </p:txBody>
      </p:sp>
      <p:sp>
        <p:nvSpPr>
          <p:cNvPr id="157" name="Google Shape;157;p26"/>
          <p:cNvSpPr txBox="1">
            <a:spLocks noGrp="1"/>
          </p:cNvSpPr>
          <p:nvPr>
            <p:ph type="subTitle" idx="1"/>
          </p:nvPr>
        </p:nvSpPr>
        <p:spPr>
          <a:xfrm>
            <a:off x="950843" y="3855633"/>
            <a:ext cx="4277843" cy="1209600"/>
          </a:xfrm>
          <a:prstGeom prst="rect">
            <a:avLst/>
          </a:prstGeom>
        </p:spPr>
        <p:txBody>
          <a:bodyPr spcFirstLastPara="1" wrap="square" lIns="121876" tIns="121876" rIns="121876" bIns="121876" anchor="t"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4828786" y="898200"/>
            <a:ext cx="5567275" cy="1430800"/>
          </a:xfrm>
          <a:prstGeom prst="rect">
            <a:avLst/>
          </a:prstGeom>
        </p:spPr>
        <p:txBody>
          <a:bodyPr spcFirstLastPara="1" wrap="square" lIns="121876" tIns="121876" rIns="121876" bIns="121876" anchor="t" anchorCtr="0">
            <a:noAutofit/>
          </a:bodyPr>
          <a:lstStyle>
            <a:lvl1pPr lvl="0" algn="l" rtl="0">
              <a:spcBef>
                <a:spcPts val="0"/>
              </a:spcBef>
              <a:spcAft>
                <a:spcPts val="0"/>
              </a:spcAft>
              <a:buSzPts val="3000"/>
              <a:buNone/>
              <a:defRPr sz="9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60" name="Google Shape;160;p27"/>
          <p:cNvSpPr txBox="1">
            <a:spLocks noGrp="1"/>
          </p:cNvSpPr>
          <p:nvPr>
            <p:ph type="subTitle" idx="1"/>
          </p:nvPr>
        </p:nvSpPr>
        <p:spPr>
          <a:xfrm>
            <a:off x="4989985" y="2329000"/>
            <a:ext cx="5567275" cy="1826400"/>
          </a:xfrm>
          <a:prstGeom prst="rect">
            <a:avLst/>
          </a:prstGeom>
        </p:spPr>
        <p:txBody>
          <a:bodyPr spcFirstLastPara="1" wrap="square" lIns="121876" tIns="121876" rIns="121876" bIns="121876"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61" name="Google Shape;161;p27"/>
          <p:cNvSpPr txBox="1"/>
          <p:nvPr/>
        </p:nvSpPr>
        <p:spPr>
          <a:xfrm>
            <a:off x="4989984" y="4155400"/>
            <a:ext cx="6249586" cy="1068800"/>
          </a:xfrm>
          <a:prstGeom prst="rect">
            <a:avLst/>
          </a:prstGeom>
          <a:noFill/>
          <a:ln>
            <a:noFill/>
          </a:ln>
        </p:spPr>
        <p:txBody>
          <a:bodyPr spcFirstLastPara="1" wrap="square" lIns="121876" tIns="121876" rIns="121876" bIns="121876" anchor="t" anchorCtr="0">
            <a:noAutofit/>
          </a:bodyPr>
          <a:lstStyle/>
          <a:p>
            <a:pPr marL="0" lvl="0" indent="0" algn="l" rtl="0">
              <a:spcBef>
                <a:spcPts val="0"/>
              </a:spcBef>
              <a:spcAft>
                <a:spcPts val="0"/>
              </a:spcAft>
              <a:buNone/>
            </a:pPr>
            <a:r>
              <a:rPr lang="en" b="1" dirty="0">
                <a:solidFill>
                  <a:schemeClr val="accent1"/>
                </a:solidFill>
                <a:latin typeface="Nanum Gothic"/>
                <a:ea typeface="Nanum Gothic"/>
                <a:cs typeface="Nanum Gothic"/>
                <a:sym typeface="Nanum Gothic"/>
              </a:rPr>
              <a:t>CREDITS</a:t>
            </a:r>
            <a:r>
              <a:rPr lang="en" dirty="0">
                <a:solidFill>
                  <a:schemeClr val="accent1"/>
                </a:solidFill>
                <a:latin typeface="Nanum Gothic"/>
                <a:ea typeface="Nanum Gothic"/>
                <a:cs typeface="Nanum Gothic"/>
                <a:sym typeface="Nanum Gothic"/>
              </a:rPr>
              <a:t>: This presentation template was created by </a:t>
            </a:r>
            <a:r>
              <a:rPr lang="en" b="1" dirty="0">
                <a:solidFill>
                  <a:schemeClr val="accent1"/>
                </a:solidFill>
                <a:uFill>
                  <a:noFill/>
                </a:uFill>
                <a:latin typeface="Nanum Gothic"/>
                <a:ea typeface="Nanum Gothic"/>
                <a:cs typeface="Nanum Gothic"/>
                <a:sym typeface="Nanum Gothic"/>
                <a:hlinkClick r:id="rId2">
                  <a:extLst>
                    <a:ext uri="{A12FA001-AC4F-418D-AE19-62706E023703}">
                      <ahyp:hlinkClr xmlns:ahyp="http://schemas.microsoft.com/office/drawing/2018/hyperlinkcolor" val="tx"/>
                    </a:ext>
                  </a:extLst>
                </a:hlinkClick>
              </a:rPr>
              <a:t>Slidesgo</a:t>
            </a:r>
            <a:r>
              <a:rPr lang="en" dirty="0">
                <a:solidFill>
                  <a:schemeClr val="accent1"/>
                </a:solidFill>
                <a:latin typeface="Nanum Gothic"/>
                <a:ea typeface="Nanum Gothic"/>
                <a:cs typeface="Nanum Gothic"/>
                <a:sym typeface="Nanum Gothic"/>
              </a:rPr>
              <a:t>, including icons by </a:t>
            </a:r>
            <a:r>
              <a:rPr lang="en" b="1" dirty="0">
                <a:solidFill>
                  <a:schemeClr val="accent1"/>
                </a:solidFill>
                <a:uFill>
                  <a:noFill/>
                </a:uFill>
                <a:latin typeface="Nanum Gothic"/>
                <a:ea typeface="Nanum Gothic"/>
                <a:cs typeface="Nanum Gothic"/>
                <a:sym typeface="Nanum Gothic"/>
                <a:hlinkClick r:id="rId3">
                  <a:extLst>
                    <a:ext uri="{A12FA001-AC4F-418D-AE19-62706E023703}">
                      <ahyp:hlinkClr xmlns:ahyp="http://schemas.microsoft.com/office/drawing/2018/hyperlinkcolor" val="tx"/>
                    </a:ext>
                  </a:extLst>
                </a:hlinkClick>
              </a:rPr>
              <a:t>Flaticon</a:t>
            </a:r>
            <a:r>
              <a:rPr lang="en" dirty="0">
                <a:solidFill>
                  <a:schemeClr val="accent1"/>
                </a:solidFill>
                <a:latin typeface="Nanum Gothic"/>
                <a:ea typeface="Nanum Gothic"/>
                <a:cs typeface="Nanum Gothic"/>
                <a:sym typeface="Nanum Gothic"/>
              </a:rPr>
              <a:t>, infographics &amp; images by </a:t>
            </a:r>
            <a:r>
              <a:rPr lang="en" b="1" dirty="0">
                <a:solidFill>
                  <a:schemeClr val="accent1"/>
                </a:solidFill>
                <a:uFill>
                  <a:noFill/>
                </a:uFill>
                <a:latin typeface="Nanum Gothic"/>
                <a:ea typeface="Nanum Gothic"/>
                <a:cs typeface="Nanum Gothic"/>
                <a:sym typeface="Nanum Gothic"/>
                <a:hlinkClick r:id="rId4">
                  <a:extLst>
                    <a:ext uri="{A12FA001-AC4F-418D-AE19-62706E023703}">
                      <ahyp:hlinkClr xmlns:ahyp="http://schemas.microsoft.com/office/drawing/2018/hyperlinkcolor" val="tx"/>
                    </a:ext>
                  </a:extLst>
                </a:hlinkClick>
              </a:rPr>
              <a:t>Freepik</a:t>
            </a:r>
            <a:r>
              <a:rPr lang="en" dirty="0">
                <a:solidFill>
                  <a:schemeClr val="accent1"/>
                </a:solidFill>
                <a:latin typeface="Nanum Gothic"/>
                <a:ea typeface="Nanum Gothic"/>
                <a:cs typeface="Nanum Gothic"/>
                <a:sym typeface="Nanum Gothic"/>
              </a:rPr>
              <a:t> and illustrations by </a:t>
            </a:r>
            <a:r>
              <a:rPr lang="en" b="1" dirty="0">
                <a:solidFill>
                  <a:schemeClr val="accent1"/>
                </a:solidFill>
                <a:uFill>
                  <a:noFill/>
                </a:uFill>
                <a:latin typeface="Nanum Gothic"/>
                <a:ea typeface="Nanum Gothic"/>
                <a:cs typeface="Nanum Gothic"/>
                <a:sym typeface="Nanum Gothic"/>
                <a:hlinkClick r:id="rId5">
                  <a:extLst>
                    <a:ext uri="{A12FA001-AC4F-418D-AE19-62706E023703}">
                      <ahyp:hlinkClr xmlns:ahyp="http://schemas.microsoft.com/office/drawing/2018/hyperlinkcolor" val="tx"/>
                    </a:ext>
                  </a:extLst>
                </a:hlinkClick>
              </a:rPr>
              <a:t>Stor</a:t>
            </a:r>
            <a:r>
              <a:rPr lang="en" b="1" dirty="0">
                <a:solidFill>
                  <a:schemeClr val="accent1"/>
                </a:solidFill>
                <a:latin typeface="Nanum Gothic"/>
                <a:ea typeface="Nanum Gothic"/>
                <a:cs typeface="Nanum Gothic"/>
                <a:sym typeface="Nanum Gothic"/>
              </a:rPr>
              <a:t>yset</a:t>
            </a:r>
            <a:r>
              <a:rPr lang="en" dirty="0">
                <a:solidFill>
                  <a:schemeClr val="accent1"/>
                </a:solidFill>
                <a:latin typeface="Nanum Gothic"/>
                <a:ea typeface="Nanum Gothic"/>
                <a:cs typeface="Nanum Gothic"/>
                <a:sym typeface="Nanum Gothic"/>
              </a:rPr>
              <a:t>.</a:t>
            </a:r>
            <a:endParaRPr dirty="0">
              <a:solidFill>
                <a:schemeClr val="accent1"/>
              </a:solidFill>
              <a:latin typeface="Nanum Gothic"/>
              <a:ea typeface="Nanum Gothic"/>
              <a:cs typeface="Nanum Gothic"/>
              <a:sym typeface="Nanum Gothic"/>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95476" y="224495"/>
            <a:ext cx="2844430" cy="365125"/>
          </a:xfrm>
          <a:prstGeom prst="rect">
            <a:avLst/>
          </a:prstGeom>
        </p:spPr>
        <p:txBody>
          <a:bodyPr lIns="91431" tIns="45715" rIns="91431" bIns="45715"/>
          <a:lstStyle/>
          <a:p>
            <a:fld id="{6396A3A3-94A6-4E5B-AF39-173ACA3E61CC}" type="datetime2">
              <a:rPr lang="en-US" smtClean="0"/>
              <a:pPr/>
              <a:t>Friday, November 1, 2024</a:t>
            </a:fld>
            <a:endParaRPr lang="en-US"/>
          </a:p>
        </p:txBody>
      </p:sp>
      <p:sp>
        <p:nvSpPr>
          <p:cNvPr id="5" name="Footer Placeholder 4"/>
          <p:cNvSpPr>
            <a:spLocks noGrp="1"/>
          </p:cNvSpPr>
          <p:nvPr>
            <p:ph type="ftr" sz="quarter" idx="11"/>
          </p:nvPr>
        </p:nvSpPr>
        <p:spPr>
          <a:xfrm>
            <a:off x="6187792" y="5852163"/>
            <a:ext cx="4668930" cy="365125"/>
          </a:xfrm>
          <a:prstGeom prst="rect">
            <a:avLst/>
          </a:prstGeom>
        </p:spPr>
        <p:txBody>
          <a:bodyPr lIns="91431" tIns="45715" rIns="91431" bIns="45715"/>
          <a:lstStyle/>
          <a:p>
            <a:pPr algn="r"/>
            <a:endParaRPr lang="en-US" dirty="0"/>
          </a:p>
        </p:txBody>
      </p:sp>
      <p:sp>
        <p:nvSpPr>
          <p:cNvPr id="6" name="Slide Number Placeholder 5"/>
          <p:cNvSpPr>
            <a:spLocks noGrp="1"/>
          </p:cNvSpPr>
          <p:nvPr>
            <p:ph type="sldNum" sz="quarter" idx="12"/>
          </p:nvPr>
        </p:nvSpPr>
        <p:spPr>
          <a:xfrm>
            <a:off x="6197989" y="224494"/>
            <a:ext cx="1775977" cy="365125"/>
          </a:xfrm>
          <a:prstGeom prst="rect">
            <a:avLst/>
          </a:prstGeom>
        </p:spPr>
        <p:txBody>
          <a:bodyPr lIns="91431" tIns="45715" rIns="91431" bIns="45715"/>
          <a:lstStyle/>
          <a:p>
            <a:fld id="{0CFEC368-1D7A-4F81-ABF6-AE0E36BAF64C}" type="slidenum">
              <a:rPr lang="en-US" smtClean="0"/>
              <a:pPr/>
              <a:t>‹N°›</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65"/>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43" y="1689133"/>
            <a:ext cx="5945626" cy="2736800"/>
          </a:xfrm>
          <a:prstGeom prst="rect">
            <a:avLst/>
          </a:prstGeom>
        </p:spPr>
        <p:txBody>
          <a:bodyPr spcFirstLastPara="1" wrap="square" lIns="121888" tIns="121888" rIns="121888" bIns="121888" anchor="b" anchorCtr="0">
            <a:noAutofit/>
          </a:bodyPr>
          <a:lstStyle>
            <a:lvl1pPr lvl="0" algn="l">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r>
              <a:rPr lang="fr-FR"/>
              <a:t>Cliquez pour modifier le style du titre</a:t>
            </a:r>
            <a:endParaRPr/>
          </a:p>
        </p:txBody>
      </p:sp>
      <p:sp>
        <p:nvSpPr>
          <p:cNvPr id="10" name="Google Shape;10;p2"/>
          <p:cNvSpPr txBox="1">
            <a:spLocks noGrp="1"/>
          </p:cNvSpPr>
          <p:nvPr>
            <p:ph type="subTitle" idx="1"/>
          </p:nvPr>
        </p:nvSpPr>
        <p:spPr>
          <a:xfrm>
            <a:off x="950843" y="4475200"/>
            <a:ext cx="5833641" cy="578000"/>
          </a:xfrm>
          <a:prstGeom prst="rect">
            <a:avLst/>
          </a:prstGeom>
        </p:spPr>
        <p:txBody>
          <a:bodyPr spcFirstLastPara="1" wrap="square" lIns="121888" tIns="121888" rIns="121888" bIns="121888" anchor="t" anchorCtr="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fr-FR"/>
              <a:t>Cliquez pour modifier le style des sous-titres du masque</a:t>
            </a:r>
            <a:endParaRPr/>
          </a:p>
        </p:txBody>
      </p:sp>
      <p:sp>
        <p:nvSpPr>
          <p:cNvPr id="11" name="Google Shape;11;p2"/>
          <p:cNvSpPr/>
          <p:nvPr/>
        </p:nvSpPr>
        <p:spPr>
          <a:xfrm>
            <a:off x="569226" y="0"/>
            <a:ext cx="1964544" cy="57068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12" name="Google Shape;12;p2"/>
          <p:cNvSpPr/>
          <p:nvPr/>
        </p:nvSpPr>
        <p:spPr>
          <a:xfrm>
            <a:off x="7344477" y="0"/>
            <a:ext cx="4846169" cy="1783600"/>
          </a:xfrm>
          <a:prstGeom prst="rect">
            <a:avLst/>
          </a:prstGeom>
          <a:solidFill>
            <a:schemeClr val="lt1"/>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868793" y="3451815"/>
            <a:ext cx="6452760" cy="1122400"/>
          </a:xfrm>
          <a:prstGeom prst="rect">
            <a:avLst/>
          </a:prstGeom>
        </p:spPr>
        <p:txBody>
          <a:bodyPr spcFirstLastPara="1" wrap="square" lIns="121888" tIns="121888" rIns="121888" bIns="121888"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fr-FR"/>
              <a:t>Cliquez pour modifier le style du titre</a:t>
            </a:r>
            <a:endParaRPr/>
          </a:p>
        </p:txBody>
      </p:sp>
      <p:sp>
        <p:nvSpPr>
          <p:cNvPr id="15" name="Google Shape;15;p3"/>
          <p:cNvSpPr txBox="1">
            <a:spLocks noGrp="1"/>
          </p:cNvSpPr>
          <p:nvPr>
            <p:ph type="subTitle" idx="1"/>
          </p:nvPr>
        </p:nvSpPr>
        <p:spPr>
          <a:xfrm>
            <a:off x="2868827" y="4574215"/>
            <a:ext cx="6452760" cy="492000"/>
          </a:xfrm>
          <a:prstGeom prst="rect">
            <a:avLst/>
          </a:prstGeom>
        </p:spPr>
        <p:txBody>
          <a:bodyPr spcFirstLastPara="1" wrap="square" lIns="121888" tIns="121888" rIns="121888" bIns="121888"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16" name="Google Shape;16;p3"/>
          <p:cNvSpPr txBox="1">
            <a:spLocks noGrp="1"/>
          </p:cNvSpPr>
          <p:nvPr>
            <p:ph type="title" idx="2" hasCustomPrompt="1"/>
          </p:nvPr>
        </p:nvSpPr>
        <p:spPr>
          <a:xfrm>
            <a:off x="3964484" y="1666215"/>
            <a:ext cx="4261445" cy="1785600"/>
          </a:xfrm>
          <a:prstGeom prst="rect">
            <a:avLst/>
          </a:prstGeom>
        </p:spPr>
        <p:txBody>
          <a:bodyPr spcFirstLastPara="1" wrap="square" lIns="121888" tIns="121888" rIns="121888" bIns="121888" anchor="ctr" anchorCtr="0">
            <a:noAutofit/>
          </a:bodyPr>
          <a:lstStyle>
            <a:lvl1pPr lvl="0" algn="ctr" rtl="0">
              <a:spcBef>
                <a:spcPts val="0"/>
              </a:spcBef>
              <a:spcAft>
                <a:spcPts val="0"/>
              </a:spcAft>
              <a:buSzPts val="12000"/>
              <a:buNone/>
              <a:defRPr sz="10700">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 name="Google Shape;17;p3"/>
          <p:cNvSpPr/>
          <p:nvPr/>
        </p:nvSpPr>
        <p:spPr>
          <a:xfrm>
            <a:off x="9438171" y="3451800"/>
            <a:ext cx="1999740" cy="3406400"/>
          </a:xfrm>
          <a:prstGeom prst="rect">
            <a:avLst/>
          </a:prstGeom>
          <a:solidFill>
            <a:schemeClr val="lt1"/>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18" name="Google Shape;18;p3"/>
          <p:cNvSpPr/>
          <p:nvPr/>
        </p:nvSpPr>
        <p:spPr>
          <a:xfrm>
            <a:off x="0" y="1645215"/>
            <a:ext cx="7218660" cy="11224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950843" y="1662600"/>
            <a:ext cx="10288661" cy="4476000"/>
          </a:xfrm>
          <a:prstGeom prst="rect">
            <a:avLst/>
          </a:prstGeom>
        </p:spPr>
        <p:txBody>
          <a:bodyPr spcFirstLastPara="1" wrap="square" lIns="121888" tIns="121888" rIns="121888" bIns="121888" anchor="t" anchorCtr="0">
            <a:noAutofit/>
          </a:bodyPr>
          <a:lstStyle>
            <a:lvl1pPr marL="609539" lvl="0" indent="-440223">
              <a:spcBef>
                <a:spcPts val="0"/>
              </a:spcBef>
              <a:spcAft>
                <a:spcPts val="0"/>
              </a:spcAft>
              <a:buSzPts val="1600"/>
              <a:buChar char="●"/>
              <a:defRPr/>
            </a:lvl1pPr>
            <a:lvl2pPr marL="1219078" lvl="1" indent="-440223">
              <a:spcBef>
                <a:spcPts val="0"/>
              </a:spcBef>
              <a:spcAft>
                <a:spcPts val="0"/>
              </a:spcAft>
              <a:buSzPts val="1600"/>
              <a:buChar char="○"/>
              <a:defRPr/>
            </a:lvl2pPr>
            <a:lvl3pPr marL="1828617" lvl="2" indent="-440223">
              <a:spcBef>
                <a:spcPts val="0"/>
              </a:spcBef>
              <a:spcAft>
                <a:spcPts val="0"/>
              </a:spcAft>
              <a:buSzPts val="1600"/>
              <a:buChar char="■"/>
              <a:defRPr/>
            </a:lvl3pPr>
            <a:lvl4pPr marL="2438156" lvl="3" indent="-440223">
              <a:spcBef>
                <a:spcPts val="0"/>
              </a:spcBef>
              <a:spcAft>
                <a:spcPts val="0"/>
              </a:spcAft>
              <a:buSzPts val="1600"/>
              <a:buChar char="●"/>
              <a:defRPr/>
            </a:lvl4pPr>
            <a:lvl5pPr marL="3047695" lvl="4" indent="-440223">
              <a:spcBef>
                <a:spcPts val="0"/>
              </a:spcBef>
              <a:spcAft>
                <a:spcPts val="0"/>
              </a:spcAft>
              <a:buSzPts val="1600"/>
              <a:buChar char="○"/>
              <a:defRPr/>
            </a:lvl5pPr>
            <a:lvl6pPr marL="3657234" lvl="5" indent="-440223">
              <a:spcBef>
                <a:spcPts val="0"/>
              </a:spcBef>
              <a:spcAft>
                <a:spcPts val="0"/>
              </a:spcAft>
              <a:buSzPts val="1600"/>
              <a:buChar char="■"/>
              <a:defRPr/>
            </a:lvl6pPr>
            <a:lvl7pPr marL="4266773" lvl="6" indent="-440223">
              <a:spcBef>
                <a:spcPts val="0"/>
              </a:spcBef>
              <a:spcAft>
                <a:spcPts val="0"/>
              </a:spcAft>
              <a:buSzPts val="1600"/>
              <a:buChar char="●"/>
              <a:defRPr/>
            </a:lvl7pPr>
            <a:lvl8pPr marL="4876312" lvl="7" indent="-440223">
              <a:spcBef>
                <a:spcPts val="0"/>
              </a:spcBef>
              <a:spcAft>
                <a:spcPts val="0"/>
              </a:spcAft>
              <a:buSzPts val="1600"/>
              <a:buChar char="○"/>
              <a:defRPr/>
            </a:lvl8pPr>
            <a:lvl9pPr marL="5485851" lvl="8" indent="-440223">
              <a:spcBef>
                <a:spcPts val="0"/>
              </a:spcBef>
              <a:spcAft>
                <a:spcPts val="0"/>
              </a:spcAft>
              <a:buSzPts val="1600"/>
              <a:buChar char="■"/>
              <a:defRPr/>
            </a:lvl9pPr>
          </a:lstStyle>
          <a:p>
            <a:pPr lvl="0"/>
            <a:r>
              <a:rPr lang="fr-FR"/>
              <a:t>Cliquez pour modifier les styles du texte du masque</a:t>
            </a:r>
          </a:p>
        </p:txBody>
      </p:sp>
      <p:sp>
        <p:nvSpPr>
          <p:cNvPr id="21" name="Google Shape;21;p4"/>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2" name="Google Shape;22;p4"/>
          <p:cNvSpPr/>
          <p:nvPr/>
        </p:nvSpPr>
        <p:spPr>
          <a:xfrm>
            <a:off x="10660179" y="1682800"/>
            <a:ext cx="1158649" cy="5175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23" name="Google Shape;23;p4"/>
          <p:cNvSpPr/>
          <p:nvPr/>
        </p:nvSpPr>
        <p:spPr>
          <a:xfrm>
            <a:off x="0" y="268767"/>
            <a:ext cx="6097606" cy="7636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1394485" y="3780933"/>
            <a:ext cx="4174657" cy="1603600"/>
          </a:xfrm>
          <a:prstGeom prst="rect">
            <a:avLst/>
          </a:prstGeom>
        </p:spPr>
        <p:txBody>
          <a:bodyPr spcFirstLastPara="1" wrap="square" lIns="121888" tIns="121888" rIns="121888" bIns="121888" anchor="t" anchorCtr="0">
            <a:noAutofit/>
          </a:bodyPr>
          <a:lstStyle>
            <a:lvl1pPr marL="609539" lvl="0" indent="-423291" algn="ctr">
              <a:spcBef>
                <a:spcPts val="0"/>
              </a:spcBef>
              <a:spcAft>
                <a:spcPts val="0"/>
              </a:spcAft>
              <a:buSzPts val="1400"/>
              <a:buChar char="●"/>
              <a:defRPr/>
            </a:lvl1pPr>
            <a:lvl2pPr marL="1219078" lvl="1" indent="-406359">
              <a:spcBef>
                <a:spcPts val="0"/>
              </a:spcBef>
              <a:spcAft>
                <a:spcPts val="0"/>
              </a:spcAft>
              <a:buSzPts val="1200"/>
              <a:buChar char="○"/>
              <a:defRPr sz="1600"/>
            </a:lvl2pPr>
            <a:lvl3pPr marL="1828617" lvl="2" indent="-406359">
              <a:spcBef>
                <a:spcPts val="0"/>
              </a:spcBef>
              <a:spcAft>
                <a:spcPts val="0"/>
              </a:spcAft>
              <a:buSzPts val="1200"/>
              <a:buChar char="■"/>
              <a:defRPr sz="1600"/>
            </a:lvl3pPr>
            <a:lvl4pPr marL="2438156" lvl="3" indent="-406359">
              <a:spcBef>
                <a:spcPts val="0"/>
              </a:spcBef>
              <a:spcAft>
                <a:spcPts val="0"/>
              </a:spcAft>
              <a:buSzPts val="1200"/>
              <a:buChar char="●"/>
              <a:defRPr sz="1600"/>
            </a:lvl4pPr>
            <a:lvl5pPr marL="3047695" lvl="4" indent="-406359">
              <a:spcBef>
                <a:spcPts val="0"/>
              </a:spcBef>
              <a:spcAft>
                <a:spcPts val="0"/>
              </a:spcAft>
              <a:buSzPts val="1200"/>
              <a:buChar char="○"/>
              <a:defRPr sz="1600"/>
            </a:lvl5pPr>
            <a:lvl6pPr marL="3657234" lvl="5" indent="-406359">
              <a:spcBef>
                <a:spcPts val="0"/>
              </a:spcBef>
              <a:spcAft>
                <a:spcPts val="0"/>
              </a:spcAft>
              <a:buSzPts val="1200"/>
              <a:buChar char="■"/>
              <a:defRPr sz="1600"/>
            </a:lvl6pPr>
            <a:lvl7pPr marL="4266773" lvl="6" indent="-406359">
              <a:spcBef>
                <a:spcPts val="0"/>
              </a:spcBef>
              <a:spcAft>
                <a:spcPts val="0"/>
              </a:spcAft>
              <a:buSzPts val="1200"/>
              <a:buChar char="●"/>
              <a:defRPr sz="1600"/>
            </a:lvl7pPr>
            <a:lvl8pPr marL="4876312" lvl="7" indent="-406359">
              <a:spcBef>
                <a:spcPts val="0"/>
              </a:spcBef>
              <a:spcAft>
                <a:spcPts val="0"/>
              </a:spcAft>
              <a:buSzPts val="1200"/>
              <a:buChar char="○"/>
              <a:defRPr sz="1600"/>
            </a:lvl8pPr>
            <a:lvl9pPr marL="5485851" lvl="8" indent="-406359">
              <a:spcBef>
                <a:spcPts val="0"/>
              </a:spcBef>
              <a:spcAft>
                <a:spcPts val="0"/>
              </a:spcAft>
              <a:buSzPts val="1200"/>
              <a:buChar char="■"/>
              <a:defRPr sz="1600"/>
            </a:lvl9pPr>
          </a:lstStyle>
          <a:p>
            <a:pPr lvl="0"/>
            <a:r>
              <a:rPr lang="fr-FR"/>
              <a:t>Cliquez pour modifier les styles du texte du masque</a:t>
            </a:r>
          </a:p>
        </p:txBody>
      </p:sp>
      <p:sp>
        <p:nvSpPr>
          <p:cNvPr id="26" name="Google Shape;26;p5"/>
          <p:cNvSpPr txBox="1">
            <a:spLocks noGrp="1"/>
          </p:cNvSpPr>
          <p:nvPr>
            <p:ph type="body" idx="2"/>
          </p:nvPr>
        </p:nvSpPr>
        <p:spPr>
          <a:xfrm>
            <a:off x="6621204" y="3780933"/>
            <a:ext cx="4174657" cy="1603600"/>
          </a:xfrm>
          <a:prstGeom prst="rect">
            <a:avLst/>
          </a:prstGeom>
        </p:spPr>
        <p:txBody>
          <a:bodyPr spcFirstLastPara="1" wrap="square" lIns="121888" tIns="121888" rIns="121888" bIns="121888" anchor="t" anchorCtr="0">
            <a:noAutofit/>
          </a:bodyPr>
          <a:lstStyle>
            <a:lvl1pPr marL="609539" lvl="0" indent="-423291" algn="ctr">
              <a:spcBef>
                <a:spcPts val="0"/>
              </a:spcBef>
              <a:spcAft>
                <a:spcPts val="0"/>
              </a:spcAft>
              <a:buSzPts val="1400"/>
              <a:buChar char="●"/>
              <a:defRPr/>
            </a:lvl1pPr>
            <a:lvl2pPr marL="1219078" lvl="1" indent="-406359">
              <a:spcBef>
                <a:spcPts val="0"/>
              </a:spcBef>
              <a:spcAft>
                <a:spcPts val="0"/>
              </a:spcAft>
              <a:buSzPts val="1200"/>
              <a:buChar char="○"/>
              <a:defRPr sz="1600"/>
            </a:lvl2pPr>
            <a:lvl3pPr marL="1828617" lvl="2" indent="-406359">
              <a:spcBef>
                <a:spcPts val="0"/>
              </a:spcBef>
              <a:spcAft>
                <a:spcPts val="0"/>
              </a:spcAft>
              <a:buSzPts val="1200"/>
              <a:buChar char="■"/>
              <a:defRPr sz="1600"/>
            </a:lvl3pPr>
            <a:lvl4pPr marL="2438156" lvl="3" indent="-406359">
              <a:spcBef>
                <a:spcPts val="0"/>
              </a:spcBef>
              <a:spcAft>
                <a:spcPts val="0"/>
              </a:spcAft>
              <a:buSzPts val="1200"/>
              <a:buChar char="●"/>
              <a:defRPr sz="1600"/>
            </a:lvl4pPr>
            <a:lvl5pPr marL="3047695" lvl="4" indent="-406359">
              <a:spcBef>
                <a:spcPts val="0"/>
              </a:spcBef>
              <a:spcAft>
                <a:spcPts val="0"/>
              </a:spcAft>
              <a:buSzPts val="1200"/>
              <a:buChar char="○"/>
              <a:defRPr sz="1600"/>
            </a:lvl5pPr>
            <a:lvl6pPr marL="3657234" lvl="5" indent="-406359">
              <a:spcBef>
                <a:spcPts val="0"/>
              </a:spcBef>
              <a:spcAft>
                <a:spcPts val="0"/>
              </a:spcAft>
              <a:buSzPts val="1200"/>
              <a:buChar char="■"/>
              <a:defRPr sz="1600"/>
            </a:lvl6pPr>
            <a:lvl7pPr marL="4266773" lvl="6" indent="-406359">
              <a:spcBef>
                <a:spcPts val="0"/>
              </a:spcBef>
              <a:spcAft>
                <a:spcPts val="0"/>
              </a:spcAft>
              <a:buSzPts val="1200"/>
              <a:buChar char="●"/>
              <a:defRPr sz="1600"/>
            </a:lvl7pPr>
            <a:lvl8pPr marL="4876312" lvl="7" indent="-406359">
              <a:spcBef>
                <a:spcPts val="0"/>
              </a:spcBef>
              <a:spcAft>
                <a:spcPts val="0"/>
              </a:spcAft>
              <a:buSzPts val="1200"/>
              <a:buChar char="○"/>
              <a:defRPr sz="1600"/>
            </a:lvl8pPr>
            <a:lvl9pPr marL="5485851" lvl="8" indent="-406359">
              <a:spcBef>
                <a:spcPts val="0"/>
              </a:spcBef>
              <a:spcAft>
                <a:spcPts val="0"/>
              </a:spcAft>
              <a:buSzPts val="1200"/>
              <a:buChar char="■"/>
              <a:defRPr sz="1600"/>
            </a:lvl9pPr>
          </a:lstStyle>
          <a:p>
            <a:pPr lvl="0"/>
            <a:r>
              <a:rPr lang="fr-FR"/>
              <a:t>Cliquez pour modifier les styles du texte du masque</a:t>
            </a:r>
          </a:p>
        </p:txBody>
      </p:sp>
      <p:sp>
        <p:nvSpPr>
          <p:cNvPr id="27" name="Google Shape;27;p5"/>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28" name="Google Shape;28;p5"/>
          <p:cNvSpPr txBox="1">
            <a:spLocks noGrp="1"/>
          </p:cNvSpPr>
          <p:nvPr>
            <p:ph type="title" idx="3"/>
          </p:nvPr>
        </p:nvSpPr>
        <p:spPr>
          <a:xfrm>
            <a:off x="1394485" y="3008867"/>
            <a:ext cx="4174657" cy="670400"/>
          </a:xfrm>
          <a:prstGeom prst="rect">
            <a:avLst/>
          </a:prstGeom>
        </p:spPr>
        <p:txBody>
          <a:bodyPr spcFirstLastPara="1" wrap="square" lIns="121888" tIns="121888" rIns="121888" bIns="121888"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29" name="Google Shape;29;p5"/>
          <p:cNvSpPr txBox="1">
            <a:spLocks noGrp="1"/>
          </p:cNvSpPr>
          <p:nvPr>
            <p:ph type="title" idx="4"/>
          </p:nvPr>
        </p:nvSpPr>
        <p:spPr>
          <a:xfrm>
            <a:off x="6621204" y="3008867"/>
            <a:ext cx="4174657" cy="670400"/>
          </a:xfrm>
          <a:prstGeom prst="rect">
            <a:avLst/>
          </a:prstGeom>
        </p:spPr>
        <p:txBody>
          <a:bodyPr spcFirstLastPara="1" wrap="square" lIns="121888" tIns="121888" rIns="121888" bIns="121888"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fr-FR"/>
              <a:t>Cliquez pour modifier le style du titre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4169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5611036" y="1899467"/>
            <a:ext cx="5628467" cy="1007600"/>
          </a:xfrm>
          <a:prstGeom prst="rect">
            <a:avLst/>
          </a:prstGeom>
        </p:spPr>
        <p:txBody>
          <a:bodyPr spcFirstLastPara="1" wrap="square" lIns="121888" tIns="121888" rIns="121888" bIns="121888" anchor="ctr" anchorCtr="0">
            <a:noAutofit/>
          </a:bodyPr>
          <a:lstStyle>
            <a:lvl1pPr lvl="0" algn="r">
              <a:spcBef>
                <a:spcPts val="0"/>
              </a:spcBef>
              <a:spcAft>
                <a:spcPts val="0"/>
              </a:spcAft>
              <a:buSzPts val="2400"/>
              <a:buNone/>
              <a:defRPr sz="6400">
                <a:solidFill>
                  <a:schemeClr val="accent1"/>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fr-FR"/>
              <a:t>Cliquez pour modifier le style du titre</a:t>
            </a:r>
            <a:endParaRPr/>
          </a:p>
        </p:txBody>
      </p:sp>
      <p:sp>
        <p:nvSpPr>
          <p:cNvPr id="34" name="Google Shape;34;p7"/>
          <p:cNvSpPr txBox="1">
            <a:spLocks noGrp="1"/>
          </p:cNvSpPr>
          <p:nvPr>
            <p:ph type="body" idx="1"/>
          </p:nvPr>
        </p:nvSpPr>
        <p:spPr>
          <a:xfrm>
            <a:off x="5456090" y="3110267"/>
            <a:ext cx="5783247" cy="2194400"/>
          </a:xfrm>
          <a:prstGeom prst="rect">
            <a:avLst/>
          </a:prstGeom>
        </p:spPr>
        <p:txBody>
          <a:bodyPr spcFirstLastPara="1" wrap="square" lIns="121888" tIns="121888" rIns="121888" bIns="121888" anchor="t" anchorCtr="0">
            <a:noAutofit/>
          </a:bodyPr>
          <a:lstStyle>
            <a:lvl1pPr marL="609539" lvl="0" indent="-406359" algn="r">
              <a:spcBef>
                <a:spcPts val="0"/>
              </a:spcBef>
              <a:spcAft>
                <a:spcPts val="0"/>
              </a:spcAft>
              <a:buSzPts val="1200"/>
              <a:buChar char="●"/>
              <a:defRPr>
                <a:solidFill>
                  <a:schemeClr val="accent1"/>
                </a:solidFill>
              </a:defRPr>
            </a:lvl1pPr>
            <a:lvl2pPr marL="1219078" lvl="1" indent="-406359">
              <a:spcBef>
                <a:spcPts val="0"/>
              </a:spcBef>
              <a:spcAft>
                <a:spcPts val="0"/>
              </a:spcAft>
              <a:buSzPts val="1200"/>
              <a:buChar char="○"/>
              <a:defRPr sz="1600"/>
            </a:lvl2pPr>
            <a:lvl3pPr marL="1828617" lvl="2" indent="-406359">
              <a:spcBef>
                <a:spcPts val="0"/>
              </a:spcBef>
              <a:spcAft>
                <a:spcPts val="0"/>
              </a:spcAft>
              <a:buSzPts val="1200"/>
              <a:buChar char="■"/>
              <a:defRPr sz="1600"/>
            </a:lvl3pPr>
            <a:lvl4pPr marL="2438156" lvl="3" indent="-406359">
              <a:spcBef>
                <a:spcPts val="0"/>
              </a:spcBef>
              <a:spcAft>
                <a:spcPts val="0"/>
              </a:spcAft>
              <a:buSzPts val="1200"/>
              <a:buChar char="●"/>
              <a:defRPr sz="1600"/>
            </a:lvl4pPr>
            <a:lvl5pPr marL="3047695" lvl="4" indent="-406359">
              <a:spcBef>
                <a:spcPts val="0"/>
              </a:spcBef>
              <a:spcAft>
                <a:spcPts val="0"/>
              </a:spcAft>
              <a:buSzPts val="1200"/>
              <a:buChar char="○"/>
              <a:defRPr sz="1600"/>
            </a:lvl5pPr>
            <a:lvl6pPr marL="3657234" lvl="5" indent="-406359">
              <a:spcBef>
                <a:spcPts val="0"/>
              </a:spcBef>
              <a:spcAft>
                <a:spcPts val="0"/>
              </a:spcAft>
              <a:buSzPts val="1200"/>
              <a:buChar char="■"/>
              <a:defRPr sz="1600"/>
            </a:lvl6pPr>
            <a:lvl7pPr marL="4266773" lvl="6" indent="-406359">
              <a:spcBef>
                <a:spcPts val="0"/>
              </a:spcBef>
              <a:spcAft>
                <a:spcPts val="0"/>
              </a:spcAft>
              <a:buSzPts val="1200"/>
              <a:buChar char="●"/>
              <a:defRPr sz="1600"/>
            </a:lvl7pPr>
            <a:lvl8pPr marL="4876312" lvl="7" indent="-406359">
              <a:spcBef>
                <a:spcPts val="0"/>
              </a:spcBef>
              <a:spcAft>
                <a:spcPts val="0"/>
              </a:spcAft>
              <a:buSzPts val="1200"/>
              <a:buChar char="○"/>
              <a:defRPr sz="1600"/>
            </a:lvl8pPr>
            <a:lvl9pPr marL="5485851" lvl="8" indent="-406359">
              <a:spcBef>
                <a:spcPts val="0"/>
              </a:spcBef>
              <a:spcAft>
                <a:spcPts val="0"/>
              </a:spcAft>
              <a:buSzPts val="1200"/>
              <a:buChar char="■"/>
              <a:defRPr sz="1600"/>
            </a:lvl9pPr>
          </a:lstStyle>
          <a:p>
            <a:pPr lvl="0"/>
            <a:r>
              <a:rPr lang="fr-FR"/>
              <a:t>Cliquez pour modifier les styles du texte du masque</a:t>
            </a:r>
          </a:p>
        </p:txBody>
      </p:sp>
      <p:sp>
        <p:nvSpPr>
          <p:cNvPr id="35" name="Google Shape;35;p7"/>
          <p:cNvSpPr/>
          <p:nvPr/>
        </p:nvSpPr>
        <p:spPr>
          <a:xfrm>
            <a:off x="6311978" y="1027933"/>
            <a:ext cx="5878435" cy="14484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36" name="Google Shape;36;p7"/>
          <p:cNvSpPr/>
          <p:nvPr/>
        </p:nvSpPr>
        <p:spPr>
          <a:xfrm>
            <a:off x="371518" y="1682700"/>
            <a:ext cx="1158649" cy="5175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991271" y="2168400"/>
            <a:ext cx="5644465" cy="3537200"/>
          </a:xfrm>
          <a:prstGeom prst="rect">
            <a:avLst/>
          </a:prstGeom>
        </p:spPr>
        <p:txBody>
          <a:bodyPr spcFirstLastPara="1" wrap="square" lIns="121888" tIns="121888" rIns="121888" bIns="121888" anchor="ctr" anchorCtr="0">
            <a:noAutofit/>
          </a:bodyPr>
          <a:lstStyle>
            <a:lvl1pPr lvl="0" algn="l">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fr-FR"/>
              <a:t>Cliquez pour modifier le style du titre</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txBox="1">
            <a:spLocks noGrp="1"/>
          </p:cNvSpPr>
          <p:nvPr>
            <p:ph type="subTitle" idx="1"/>
          </p:nvPr>
        </p:nvSpPr>
        <p:spPr>
          <a:xfrm>
            <a:off x="1791167" y="3273300"/>
            <a:ext cx="8608079" cy="2826400"/>
          </a:xfrm>
          <a:prstGeom prst="rect">
            <a:avLst/>
          </a:prstGeom>
        </p:spPr>
        <p:txBody>
          <a:bodyPr spcFirstLastPara="1" wrap="square" lIns="121888" tIns="121888" rIns="121888" bIns="121888" anchor="t" anchorCtr="0">
            <a:noAutofit/>
          </a:bodyPr>
          <a:lstStyle>
            <a:lvl1pPr lvl="0" algn="ctr">
              <a:lnSpc>
                <a:spcPct val="115000"/>
              </a:lnSpc>
              <a:spcBef>
                <a:spcPts val="0"/>
              </a:spcBef>
              <a:spcAft>
                <a:spcPts val="0"/>
              </a:spcAft>
              <a:buSzPts val="2100"/>
              <a:buChar char="●"/>
              <a:defRPr/>
            </a:lvl1pPr>
            <a:lvl2pPr lvl="1" algn="ctr">
              <a:lnSpc>
                <a:spcPct val="100000"/>
              </a:lnSpc>
              <a:spcBef>
                <a:spcPts val="0"/>
              </a:spcBef>
              <a:spcAft>
                <a:spcPts val="0"/>
              </a:spcAft>
              <a:buSzPts val="2100"/>
              <a:buChar char="○"/>
              <a:defRPr sz="2800"/>
            </a:lvl2pPr>
            <a:lvl3pPr lvl="2" algn="ctr">
              <a:lnSpc>
                <a:spcPct val="100000"/>
              </a:lnSpc>
              <a:spcBef>
                <a:spcPts val="0"/>
              </a:spcBef>
              <a:spcAft>
                <a:spcPts val="0"/>
              </a:spcAft>
              <a:buSzPts val="2100"/>
              <a:buChar char="■"/>
              <a:defRPr sz="2800"/>
            </a:lvl3pPr>
            <a:lvl4pPr lvl="3" algn="ctr">
              <a:lnSpc>
                <a:spcPct val="100000"/>
              </a:lnSpc>
              <a:spcBef>
                <a:spcPts val="0"/>
              </a:spcBef>
              <a:spcAft>
                <a:spcPts val="0"/>
              </a:spcAft>
              <a:buSzPts val="2100"/>
              <a:buChar char="●"/>
              <a:defRPr sz="2800"/>
            </a:lvl4pPr>
            <a:lvl5pPr lvl="4" algn="ctr">
              <a:lnSpc>
                <a:spcPct val="100000"/>
              </a:lnSpc>
              <a:spcBef>
                <a:spcPts val="0"/>
              </a:spcBef>
              <a:spcAft>
                <a:spcPts val="0"/>
              </a:spcAft>
              <a:buSzPts val="2100"/>
              <a:buChar char="○"/>
              <a:defRPr sz="2800"/>
            </a:lvl5pPr>
            <a:lvl6pPr lvl="5" algn="ctr">
              <a:lnSpc>
                <a:spcPct val="100000"/>
              </a:lnSpc>
              <a:spcBef>
                <a:spcPts val="0"/>
              </a:spcBef>
              <a:spcAft>
                <a:spcPts val="0"/>
              </a:spcAft>
              <a:buSzPts val="2100"/>
              <a:buChar char="■"/>
              <a:defRPr sz="2800"/>
            </a:lvl6pPr>
            <a:lvl7pPr lvl="6" algn="ctr">
              <a:lnSpc>
                <a:spcPct val="100000"/>
              </a:lnSpc>
              <a:spcBef>
                <a:spcPts val="0"/>
              </a:spcBef>
              <a:spcAft>
                <a:spcPts val="0"/>
              </a:spcAft>
              <a:buSzPts val="2100"/>
              <a:buChar char="●"/>
              <a:defRPr sz="2800"/>
            </a:lvl7pPr>
            <a:lvl8pPr lvl="7" algn="ctr">
              <a:lnSpc>
                <a:spcPct val="100000"/>
              </a:lnSpc>
              <a:spcBef>
                <a:spcPts val="0"/>
              </a:spcBef>
              <a:spcAft>
                <a:spcPts val="0"/>
              </a:spcAft>
              <a:buSzPts val="2100"/>
              <a:buChar char="○"/>
              <a:defRPr sz="2800"/>
            </a:lvl8pPr>
            <a:lvl9pPr lvl="8" algn="ctr">
              <a:lnSpc>
                <a:spcPct val="100000"/>
              </a:lnSpc>
              <a:spcBef>
                <a:spcPts val="0"/>
              </a:spcBef>
              <a:spcAft>
                <a:spcPts val="0"/>
              </a:spcAft>
              <a:buSzPts val="2100"/>
              <a:buChar char="■"/>
              <a:defRPr sz="2800"/>
            </a:lvl9pPr>
          </a:lstStyle>
          <a:p>
            <a:r>
              <a:rPr lang="fr-FR"/>
              <a:t>Cliquez pour modifier le style des sous-titres du masque</a:t>
            </a:r>
            <a:endParaRPr/>
          </a:p>
        </p:txBody>
      </p:sp>
      <p:sp>
        <p:nvSpPr>
          <p:cNvPr id="41" name="Google Shape;41;p9"/>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2" name="Google Shape;42;p9"/>
          <p:cNvSpPr/>
          <p:nvPr/>
        </p:nvSpPr>
        <p:spPr>
          <a:xfrm>
            <a:off x="1485640" y="2212700"/>
            <a:ext cx="9219200" cy="46452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43" name="Google Shape;43;p9"/>
          <p:cNvSpPr/>
          <p:nvPr/>
        </p:nvSpPr>
        <p:spPr>
          <a:xfrm>
            <a:off x="9126979" y="-13867"/>
            <a:ext cx="3063601" cy="934800"/>
          </a:xfrm>
          <a:prstGeom prst="rect">
            <a:avLst/>
          </a:prstGeom>
          <a:solidFill>
            <a:schemeClr val="dk1"/>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44" name="Google Shape;44;p9"/>
          <p:cNvSpPr/>
          <p:nvPr/>
        </p:nvSpPr>
        <p:spPr>
          <a:xfrm>
            <a:off x="0" y="288667"/>
            <a:ext cx="6351573" cy="14484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7194030" y="4639667"/>
            <a:ext cx="4045473" cy="14988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47" name="Google Shape;47;p10"/>
          <p:cNvSpPr/>
          <p:nvPr/>
        </p:nvSpPr>
        <p:spPr>
          <a:xfrm>
            <a:off x="5991387" y="4477667"/>
            <a:ext cx="6198793" cy="17256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48" name="Google Shape;48;p10"/>
          <p:cNvSpPr/>
          <p:nvPr/>
        </p:nvSpPr>
        <p:spPr>
          <a:xfrm>
            <a:off x="646882" y="0"/>
            <a:ext cx="607921" cy="30844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2167218" y="2428400"/>
            <a:ext cx="7856177" cy="1921200"/>
          </a:xfrm>
          <a:prstGeom prst="rect">
            <a:avLst/>
          </a:prstGeom>
        </p:spPr>
        <p:txBody>
          <a:bodyPr spcFirstLastPara="1" wrap="square" lIns="121888" tIns="121888" rIns="121888" bIns="121888" anchor="b" anchorCtr="0">
            <a:noAutofit/>
          </a:bodyPr>
          <a:lstStyle>
            <a:lvl1pPr lvl="0" algn="ctr">
              <a:spcBef>
                <a:spcPts val="0"/>
              </a:spcBef>
              <a:spcAft>
                <a:spcPts val="0"/>
              </a:spcAft>
              <a:buSzPts val="12000"/>
              <a:buNone/>
              <a:defRPr sz="107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2167218" y="4248000"/>
            <a:ext cx="7856177" cy="588000"/>
          </a:xfrm>
          <a:prstGeom prst="rect">
            <a:avLst/>
          </a:prstGeom>
        </p:spPr>
        <p:txBody>
          <a:bodyPr spcFirstLastPara="1" wrap="square" lIns="121888" tIns="121888" rIns="121888" bIns="121888" anchor="t" anchorCtr="0">
            <a:noAutofit/>
          </a:bodyPr>
          <a:lstStyle>
            <a:lvl1pPr marL="609539" lvl="0" indent="-440223" algn="ctr">
              <a:spcBef>
                <a:spcPts val="0"/>
              </a:spcBef>
              <a:spcAft>
                <a:spcPts val="0"/>
              </a:spcAft>
              <a:buSzPts val="1600"/>
              <a:buChar char="●"/>
              <a:defRPr/>
            </a:lvl1pPr>
            <a:lvl2pPr marL="1219078" lvl="1" indent="-440223" algn="ctr">
              <a:spcBef>
                <a:spcPts val="0"/>
              </a:spcBef>
              <a:spcAft>
                <a:spcPts val="0"/>
              </a:spcAft>
              <a:buSzPts val="1600"/>
              <a:buChar char="○"/>
              <a:defRPr/>
            </a:lvl2pPr>
            <a:lvl3pPr marL="1828617" lvl="2" indent="-440223" algn="ctr">
              <a:spcBef>
                <a:spcPts val="0"/>
              </a:spcBef>
              <a:spcAft>
                <a:spcPts val="0"/>
              </a:spcAft>
              <a:buSzPts val="1600"/>
              <a:buChar char="■"/>
              <a:defRPr/>
            </a:lvl3pPr>
            <a:lvl4pPr marL="2438156" lvl="3" indent="-440223" algn="ctr">
              <a:spcBef>
                <a:spcPts val="0"/>
              </a:spcBef>
              <a:spcAft>
                <a:spcPts val="0"/>
              </a:spcAft>
              <a:buSzPts val="1600"/>
              <a:buChar char="●"/>
              <a:defRPr/>
            </a:lvl4pPr>
            <a:lvl5pPr marL="3047695" lvl="4" indent="-440223" algn="ctr">
              <a:spcBef>
                <a:spcPts val="0"/>
              </a:spcBef>
              <a:spcAft>
                <a:spcPts val="0"/>
              </a:spcAft>
              <a:buSzPts val="1600"/>
              <a:buChar char="○"/>
              <a:defRPr/>
            </a:lvl5pPr>
            <a:lvl6pPr marL="3657234" lvl="5" indent="-440223" algn="ctr">
              <a:spcBef>
                <a:spcPts val="0"/>
              </a:spcBef>
              <a:spcAft>
                <a:spcPts val="0"/>
              </a:spcAft>
              <a:buSzPts val="1600"/>
              <a:buChar char="■"/>
              <a:defRPr/>
            </a:lvl6pPr>
            <a:lvl7pPr marL="4266773" lvl="6" indent="-440223" algn="ctr">
              <a:spcBef>
                <a:spcPts val="0"/>
              </a:spcBef>
              <a:spcAft>
                <a:spcPts val="0"/>
              </a:spcAft>
              <a:buSzPts val="1600"/>
              <a:buChar char="●"/>
              <a:defRPr/>
            </a:lvl7pPr>
            <a:lvl8pPr marL="4876312" lvl="7" indent="-440223" algn="ctr">
              <a:spcBef>
                <a:spcPts val="0"/>
              </a:spcBef>
              <a:spcAft>
                <a:spcPts val="0"/>
              </a:spcAft>
              <a:buSzPts val="1600"/>
              <a:buChar char="○"/>
              <a:defRPr/>
            </a:lvl8pPr>
            <a:lvl9pPr marL="5485851" lvl="8" indent="-440223" algn="ctr">
              <a:spcBef>
                <a:spcPts val="0"/>
              </a:spcBef>
              <a:spcAft>
                <a:spcPts val="0"/>
              </a:spcAft>
              <a:buSzPts val="1600"/>
              <a:buChar char="■"/>
              <a:defRPr/>
            </a:lvl9pPr>
          </a:lstStyle>
          <a:p>
            <a:pPr lvl="0"/>
            <a:r>
              <a:rPr lang="fr-FR"/>
              <a:t>Cliquez pour modifier les styles du texte du masque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55" name="Google Shape;55;p13"/>
          <p:cNvSpPr txBox="1">
            <a:spLocks noGrp="1"/>
          </p:cNvSpPr>
          <p:nvPr>
            <p:ph type="title" idx="2"/>
          </p:nvPr>
        </p:nvSpPr>
        <p:spPr>
          <a:xfrm>
            <a:off x="950843" y="2533500"/>
            <a:ext cx="2928819" cy="763600"/>
          </a:xfrm>
          <a:prstGeom prst="rect">
            <a:avLst/>
          </a:prstGeom>
        </p:spPr>
        <p:txBody>
          <a:bodyPr spcFirstLastPara="1" wrap="square" lIns="121888" tIns="121888" rIns="121888" bIns="121888" anchor="t" anchorCtr="0">
            <a:noAutofit/>
          </a:bodyPr>
          <a:lstStyle>
            <a:lvl1pPr lvl="0" algn="r">
              <a:spcBef>
                <a:spcPts val="0"/>
              </a:spcBef>
              <a:spcAft>
                <a:spcPts val="0"/>
              </a:spcAft>
              <a:buSzPts val="2400"/>
              <a:buNone/>
              <a:defRPr sz="2800"/>
            </a:lvl1pPr>
            <a:lvl2pPr lvl="1">
              <a:spcBef>
                <a:spcPts val="0"/>
              </a:spcBef>
              <a:spcAft>
                <a:spcPts val="0"/>
              </a:spcAft>
              <a:buSzPts val="3000"/>
              <a:buNone/>
              <a:defRPr>
                <a:latin typeface="Nanum Gothic"/>
                <a:ea typeface="Nanum Gothic"/>
                <a:cs typeface="Nanum Gothic"/>
                <a:sym typeface="Nanum Gothic"/>
              </a:defRPr>
            </a:lvl2pPr>
            <a:lvl3pPr lvl="2">
              <a:spcBef>
                <a:spcPts val="0"/>
              </a:spcBef>
              <a:spcAft>
                <a:spcPts val="0"/>
              </a:spcAft>
              <a:buSzPts val="3000"/>
              <a:buNone/>
              <a:defRPr>
                <a:latin typeface="Nanum Gothic"/>
                <a:ea typeface="Nanum Gothic"/>
                <a:cs typeface="Nanum Gothic"/>
                <a:sym typeface="Nanum Gothic"/>
              </a:defRPr>
            </a:lvl3pPr>
            <a:lvl4pPr lvl="3">
              <a:spcBef>
                <a:spcPts val="0"/>
              </a:spcBef>
              <a:spcAft>
                <a:spcPts val="0"/>
              </a:spcAft>
              <a:buSzPts val="3000"/>
              <a:buNone/>
              <a:defRPr>
                <a:latin typeface="Nanum Gothic"/>
                <a:ea typeface="Nanum Gothic"/>
                <a:cs typeface="Nanum Gothic"/>
                <a:sym typeface="Nanum Gothic"/>
              </a:defRPr>
            </a:lvl4pPr>
            <a:lvl5pPr lvl="4">
              <a:spcBef>
                <a:spcPts val="0"/>
              </a:spcBef>
              <a:spcAft>
                <a:spcPts val="0"/>
              </a:spcAft>
              <a:buSzPts val="3000"/>
              <a:buNone/>
              <a:defRPr>
                <a:latin typeface="Nanum Gothic"/>
                <a:ea typeface="Nanum Gothic"/>
                <a:cs typeface="Nanum Gothic"/>
                <a:sym typeface="Nanum Gothic"/>
              </a:defRPr>
            </a:lvl5pPr>
            <a:lvl6pPr lvl="5">
              <a:spcBef>
                <a:spcPts val="0"/>
              </a:spcBef>
              <a:spcAft>
                <a:spcPts val="0"/>
              </a:spcAft>
              <a:buSzPts val="3000"/>
              <a:buNone/>
              <a:defRPr>
                <a:latin typeface="Nanum Gothic"/>
                <a:ea typeface="Nanum Gothic"/>
                <a:cs typeface="Nanum Gothic"/>
                <a:sym typeface="Nanum Gothic"/>
              </a:defRPr>
            </a:lvl6pPr>
            <a:lvl7pPr lvl="6">
              <a:spcBef>
                <a:spcPts val="0"/>
              </a:spcBef>
              <a:spcAft>
                <a:spcPts val="0"/>
              </a:spcAft>
              <a:buSzPts val="3000"/>
              <a:buNone/>
              <a:defRPr>
                <a:latin typeface="Nanum Gothic"/>
                <a:ea typeface="Nanum Gothic"/>
                <a:cs typeface="Nanum Gothic"/>
                <a:sym typeface="Nanum Gothic"/>
              </a:defRPr>
            </a:lvl7pPr>
            <a:lvl8pPr lvl="7">
              <a:spcBef>
                <a:spcPts val="0"/>
              </a:spcBef>
              <a:spcAft>
                <a:spcPts val="0"/>
              </a:spcAft>
              <a:buSzPts val="3000"/>
              <a:buNone/>
              <a:defRPr>
                <a:latin typeface="Nanum Gothic"/>
                <a:ea typeface="Nanum Gothic"/>
                <a:cs typeface="Nanum Gothic"/>
                <a:sym typeface="Nanum Gothic"/>
              </a:defRPr>
            </a:lvl8pPr>
            <a:lvl9pPr lvl="8">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6" name="Google Shape;56;p13"/>
          <p:cNvSpPr txBox="1">
            <a:spLocks noGrp="1"/>
          </p:cNvSpPr>
          <p:nvPr>
            <p:ph type="subTitle" idx="1"/>
          </p:nvPr>
        </p:nvSpPr>
        <p:spPr>
          <a:xfrm>
            <a:off x="950843" y="2940429"/>
            <a:ext cx="2928819" cy="862000"/>
          </a:xfrm>
          <a:prstGeom prst="rect">
            <a:avLst/>
          </a:prstGeom>
        </p:spPr>
        <p:txBody>
          <a:bodyPr spcFirstLastPara="1" wrap="square" lIns="121888" tIns="121888" rIns="121888" bIns="121888" anchor="t" anchorCtr="0">
            <a:noAutofit/>
          </a:bodyPr>
          <a:lstStyle>
            <a:lvl1pPr lvl="0" algn="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fr-FR"/>
              <a:t>Cliquez pour modifier le style des sous-titres du masque</a:t>
            </a:r>
            <a:endParaRPr/>
          </a:p>
        </p:txBody>
      </p:sp>
      <p:sp>
        <p:nvSpPr>
          <p:cNvPr id="57" name="Google Shape;57;p13"/>
          <p:cNvSpPr txBox="1">
            <a:spLocks noGrp="1"/>
          </p:cNvSpPr>
          <p:nvPr>
            <p:ph type="title" idx="3" hasCustomPrompt="1"/>
          </p:nvPr>
        </p:nvSpPr>
        <p:spPr>
          <a:xfrm>
            <a:off x="950776" y="1835789"/>
            <a:ext cx="2928819" cy="862000"/>
          </a:xfrm>
          <a:prstGeom prst="rect">
            <a:avLst/>
          </a:prstGeom>
        </p:spPr>
        <p:txBody>
          <a:bodyPr spcFirstLastPara="1" wrap="square" lIns="121888" tIns="121888" rIns="121888" bIns="121888"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58" name="Google Shape;58;p13"/>
          <p:cNvSpPr txBox="1">
            <a:spLocks noGrp="1"/>
          </p:cNvSpPr>
          <p:nvPr>
            <p:ph type="title" idx="4"/>
          </p:nvPr>
        </p:nvSpPr>
        <p:spPr>
          <a:xfrm>
            <a:off x="950843" y="4694667"/>
            <a:ext cx="2928819"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59" name="Google Shape;59;p13"/>
          <p:cNvSpPr txBox="1">
            <a:spLocks noGrp="1"/>
          </p:cNvSpPr>
          <p:nvPr>
            <p:ph type="subTitle" idx="5"/>
          </p:nvPr>
        </p:nvSpPr>
        <p:spPr>
          <a:xfrm>
            <a:off x="950843" y="5101596"/>
            <a:ext cx="2928819" cy="8620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0" name="Google Shape;60;p13"/>
          <p:cNvSpPr txBox="1">
            <a:spLocks noGrp="1"/>
          </p:cNvSpPr>
          <p:nvPr>
            <p:ph type="title" idx="6" hasCustomPrompt="1"/>
          </p:nvPr>
        </p:nvSpPr>
        <p:spPr>
          <a:xfrm>
            <a:off x="950776" y="3996956"/>
            <a:ext cx="2928819" cy="862000"/>
          </a:xfrm>
          <a:prstGeom prst="rect">
            <a:avLst/>
          </a:prstGeom>
        </p:spPr>
        <p:txBody>
          <a:bodyPr spcFirstLastPara="1" wrap="square" lIns="121888" tIns="121888" rIns="121888" bIns="121888" anchor="ctr" anchorCtr="0">
            <a:noAutofit/>
          </a:bodyPr>
          <a:lstStyle>
            <a:lvl1pPr lvl="0" algn="r"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1" name="Google Shape;61;p13"/>
          <p:cNvSpPr txBox="1">
            <a:spLocks noGrp="1"/>
          </p:cNvSpPr>
          <p:nvPr>
            <p:ph type="title" idx="7"/>
          </p:nvPr>
        </p:nvSpPr>
        <p:spPr>
          <a:xfrm flipH="1">
            <a:off x="8310751" y="2533500"/>
            <a:ext cx="2928819" cy="7636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2" name="Google Shape;62;p13"/>
          <p:cNvSpPr txBox="1">
            <a:spLocks noGrp="1"/>
          </p:cNvSpPr>
          <p:nvPr>
            <p:ph type="subTitle" idx="8"/>
          </p:nvPr>
        </p:nvSpPr>
        <p:spPr>
          <a:xfrm flipH="1">
            <a:off x="8310751" y="2940429"/>
            <a:ext cx="2928819" cy="8620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3" name="Google Shape;63;p13"/>
          <p:cNvSpPr txBox="1">
            <a:spLocks noGrp="1"/>
          </p:cNvSpPr>
          <p:nvPr>
            <p:ph type="title" idx="9" hasCustomPrompt="1"/>
          </p:nvPr>
        </p:nvSpPr>
        <p:spPr>
          <a:xfrm flipH="1">
            <a:off x="8310685" y="1835789"/>
            <a:ext cx="2928819" cy="862000"/>
          </a:xfrm>
          <a:prstGeom prst="rect">
            <a:avLst/>
          </a:prstGeom>
        </p:spPr>
        <p:txBody>
          <a:bodyPr spcFirstLastPara="1" wrap="square" lIns="121888" tIns="121888" rIns="121888" bIns="121888"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4" name="Google Shape;64;p13"/>
          <p:cNvSpPr txBox="1">
            <a:spLocks noGrp="1"/>
          </p:cNvSpPr>
          <p:nvPr>
            <p:ph type="title" idx="13"/>
          </p:nvPr>
        </p:nvSpPr>
        <p:spPr>
          <a:xfrm flipH="1">
            <a:off x="8310751" y="4694667"/>
            <a:ext cx="2928819" cy="7636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400"/>
              <a:buNone/>
              <a:defRPr sz="28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65" name="Google Shape;65;p13"/>
          <p:cNvSpPr txBox="1">
            <a:spLocks noGrp="1"/>
          </p:cNvSpPr>
          <p:nvPr>
            <p:ph type="subTitle" idx="14"/>
          </p:nvPr>
        </p:nvSpPr>
        <p:spPr>
          <a:xfrm flipH="1">
            <a:off x="8310751" y="5101596"/>
            <a:ext cx="2928819" cy="8620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66" name="Google Shape;66;p13"/>
          <p:cNvSpPr txBox="1">
            <a:spLocks noGrp="1"/>
          </p:cNvSpPr>
          <p:nvPr>
            <p:ph type="title" idx="15" hasCustomPrompt="1"/>
          </p:nvPr>
        </p:nvSpPr>
        <p:spPr>
          <a:xfrm flipH="1">
            <a:off x="8310685" y="3996956"/>
            <a:ext cx="2928819" cy="862000"/>
          </a:xfrm>
          <a:prstGeom prst="rect">
            <a:avLst/>
          </a:prstGeom>
        </p:spPr>
        <p:txBody>
          <a:bodyPr spcFirstLastPara="1" wrap="square" lIns="121888" tIns="121888" rIns="121888" bIns="121888" anchor="ctr" anchorCtr="0">
            <a:noAutofit/>
          </a:bodyPr>
          <a:lstStyle>
            <a:lvl1pPr lvl="0" algn="l" rtl="0">
              <a:spcBef>
                <a:spcPts val="0"/>
              </a:spcBef>
              <a:spcAft>
                <a:spcPts val="0"/>
              </a:spcAft>
              <a:buSzPts val="3000"/>
              <a:buNone/>
              <a:defRPr sz="4800">
                <a:solidFill>
                  <a:schemeClr val="accent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67" name="Google Shape;67;p13"/>
          <p:cNvSpPr/>
          <p:nvPr/>
        </p:nvSpPr>
        <p:spPr>
          <a:xfrm>
            <a:off x="4967986" y="0"/>
            <a:ext cx="2254107" cy="809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8"/>
        <p:cNvGrpSpPr/>
        <p:nvPr/>
      </p:nvGrpSpPr>
      <p:grpSpPr>
        <a:xfrm>
          <a:off x="0" y="0"/>
          <a:ext cx="0" cy="0"/>
          <a:chOff x="0" y="0"/>
          <a:chExt cx="0" cy="0"/>
        </a:xfrm>
      </p:grpSpPr>
      <p:sp>
        <p:nvSpPr>
          <p:cNvPr id="69" name="Google Shape;69;p14"/>
          <p:cNvSpPr/>
          <p:nvPr/>
        </p:nvSpPr>
        <p:spPr>
          <a:xfrm>
            <a:off x="0" y="632367"/>
            <a:ext cx="6097606" cy="11888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1"/>
        <p:cNvGrpSpPr/>
        <p:nvPr/>
      </p:nvGrpSpPr>
      <p:grpSpPr>
        <a:xfrm>
          <a:off x="0" y="0"/>
          <a:ext cx="0" cy="0"/>
          <a:chOff x="0" y="0"/>
          <a:chExt cx="0" cy="0"/>
        </a:xfrm>
      </p:grpSpPr>
      <p:sp>
        <p:nvSpPr>
          <p:cNvPr id="72" name="Google Shape;72;p15"/>
          <p:cNvSpPr/>
          <p:nvPr/>
        </p:nvSpPr>
        <p:spPr>
          <a:xfrm>
            <a:off x="4967986" y="0"/>
            <a:ext cx="7222260" cy="910800"/>
          </a:xfrm>
          <a:prstGeom prst="rect">
            <a:avLst/>
          </a:prstGeom>
          <a:solidFill>
            <a:schemeClr val="accent6"/>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39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4"/>
        <p:cNvGrpSpPr/>
        <p:nvPr/>
      </p:nvGrpSpPr>
      <p:grpSpPr>
        <a:xfrm>
          <a:off x="0" y="0"/>
          <a:ext cx="0" cy="0"/>
          <a:chOff x="0" y="0"/>
          <a:chExt cx="0" cy="0"/>
        </a:xfrm>
      </p:grpSpPr>
      <p:sp>
        <p:nvSpPr>
          <p:cNvPr id="75" name="Google Shape;75;p16"/>
          <p:cNvSpPr/>
          <p:nvPr/>
        </p:nvSpPr>
        <p:spPr>
          <a:xfrm>
            <a:off x="3802172" y="0"/>
            <a:ext cx="2545269" cy="8968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76" name="Google Shape;76;p16"/>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77"/>
        <p:cNvGrpSpPr/>
        <p:nvPr/>
      </p:nvGrpSpPr>
      <p:grpSpPr>
        <a:xfrm>
          <a:off x="0" y="0"/>
          <a:ext cx="0" cy="0"/>
          <a:chOff x="0" y="0"/>
          <a:chExt cx="0" cy="0"/>
        </a:xfrm>
      </p:grpSpPr>
      <p:sp>
        <p:nvSpPr>
          <p:cNvPr id="78" name="Google Shape;78;p17"/>
          <p:cNvSpPr txBox="1">
            <a:spLocks noGrp="1"/>
          </p:cNvSpPr>
          <p:nvPr>
            <p:ph type="subTitle" idx="1"/>
          </p:nvPr>
        </p:nvSpPr>
        <p:spPr>
          <a:xfrm>
            <a:off x="950843" y="2038967"/>
            <a:ext cx="4834171" cy="4099600"/>
          </a:xfrm>
          <a:prstGeom prst="rect">
            <a:avLst/>
          </a:prstGeom>
        </p:spPr>
        <p:txBody>
          <a:bodyPr spcFirstLastPara="1" wrap="square" lIns="121888" tIns="121888" rIns="121888" bIns="121888"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79" name="Google Shape;79;p17"/>
          <p:cNvSpPr txBox="1">
            <a:spLocks noGrp="1"/>
          </p:cNvSpPr>
          <p:nvPr>
            <p:ph type="subTitle" idx="2"/>
          </p:nvPr>
        </p:nvSpPr>
        <p:spPr>
          <a:xfrm>
            <a:off x="6405233" y="2038967"/>
            <a:ext cx="4834171" cy="4099600"/>
          </a:xfrm>
          <a:prstGeom prst="rect">
            <a:avLst/>
          </a:prstGeom>
        </p:spPr>
        <p:txBody>
          <a:bodyPr spcFirstLastPara="1" wrap="square" lIns="121888" tIns="121888" rIns="121888" bIns="121888" anchor="ctr"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fr-FR"/>
              <a:t>Cliquez pour modifier le style des sous-titres du masque</a:t>
            </a:r>
            <a:endParaRPr/>
          </a:p>
        </p:txBody>
      </p:sp>
      <p:sp>
        <p:nvSpPr>
          <p:cNvPr id="80" name="Google Shape;80;p17"/>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81" name="Google Shape;81;p17"/>
          <p:cNvSpPr/>
          <p:nvPr/>
        </p:nvSpPr>
        <p:spPr>
          <a:xfrm>
            <a:off x="5393365" y="0"/>
            <a:ext cx="4052672" cy="1237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1066261" y="3821100"/>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4" name="Google Shape;84;p18"/>
          <p:cNvSpPr txBox="1">
            <a:spLocks noGrp="1"/>
          </p:cNvSpPr>
          <p:nvPr>
            <p:ph type="subTitle" idx="1"/>
          </p:nvPr>
        </p:nvSpPr>
        <p:spPr>
          <a:xfrm>
            <a:off x="1066261" y="4329636"/>
            <a:ext cx="2928819" cy="1439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5" name="Google Shape;85;p18"/>
          <p:cNvSpPr txBox="1">
            <a:spLocks noGrp="1"/>
          </p:cNvSpPr>
          <p:nvPr>
            <p:ph type="title" idx="2"/>
          </p:nvPr>
        </p:nvSpPr>
        <p:spPr>
          <a:xfrm>
            <a:off x="4630797" y="3821100"/>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6" name="Google Shape;86;p18"/>
          <p:cNvSpPr txBox="1">
            <a:spLocks noGrp="1"/>
          </p:cNvSpPr>
          <p:nvPr>
            <p:ph type="subTitle" idx="3"/>
          </p:nvPr>
        </p:nvSpPr>
        <p:spPr>
          <a:xfrm>
            <a:off x="4630797" y="4329636"/>
            <a:ext cx="2928819" cy="1439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7" name="Google Shape;87;p18"/>
          <p:cNvSpPr txBox="1">
            <a:spLocks noGrp="1"/>
          </p:cNvSpPr>
          <p:nvPr>
            <p:ph type="title" idx="4"/>
          </p:nvPr>
        </p:nvSpPr>
        <p:spPr>
          <a:xfrm>
            <a:off x="8195333" y="3821100"/>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88" name="Google Shape;88;p18"/>
          <p:cNvSpPr txBox="1">
            <a:spLocks noGrp="1"/>
          </p:cNvSpPr>
          <p:nvPr>
            <p:ph type="subTitle" idx="5"/>
          </p:nvPr>
        </p:nvSpPr>
        <p:spPr>
          <a:xfrm>
            <a:off x="8195333" y="4329636"/>
            <a:ext cx="2928819" cy="1439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89" name="Google Shape;89;p18"/>
          <p:cNvSpPr txBox="1">
            <a:spLocks noGrp="1"/>
          </p:cNvSpPr>
          <p:nvPr>
            <p:ph type="title" idx="6"/>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0" name="Google Shape;90;p18"/>
          <p:cNvSpPr/>
          <p:nvPr/>
        </p:nvSpPr>
        <p:spPr>
          <a:xfrm>
            <a:off x="579625" y="3404767"/>
            <a:ext cx="11610888" cy="2780800"/>
          </a:xfrm>
          <a:prstGeom prst="rect">
            <a:avLst/>
          </a:prstGeom>
          <a:solidFill>
            <a:srgbClr val="BBC8F7"/>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91" name="Google Shape;91;p18"/>
          <p:cNvSpPr/>
          <p:nvPr/>
        </p:nvSpPr>
        <p:spPr>
          <a:xfrm>
            <a:off x="6097606" y="0"/>
            <a:ext cx="4162658" cy="1821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94" name="Google Shape;94;p19"/>
          <p:cNvSpPr txBox="1">
            <a:spLocks noGrp="1"/>
          </p:cNvSpPr>
          <p:nvPr>
            <p:ph type="subTitle" idx="1"/>
          </p:nvPr>
        </p:nvSpPr>
        <p:spPr>
          <a:xfrm>
            <a:off x="1980542" y="1929067"/>
            <a:ext cx="8229329" cy="887200"/>
          </a:xfrm>
          <a:prstGeom prst="rect">
            <a:avLst/>
          </a:prstGeom>
        </p:spPr>
        <p:txBody>
          <a:bodyPr spcFirstLastPara="1" wrap="square" lIns="121888" tIns="121888" rIns="121888" bIns="121888"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5" name="Google Shape;95;p19"/>
          <p:cNvSpPr txBox="1">
            <a:spLocks noGrp="1"/>
          </p:cNvSpPr>
          <p:nvPr>
            <p:ph type="title" idx="2"/>
          </p:nvPr>
        </p:nvSpPr>
        <p:spPr>
          <a:xfrm>
            <a:off x="1980542" y="2816233"/>
            <a:ext cx="8229329" cy="5064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6" name="Google Shape;96;p19"/>
          <p:cNvSpPr txBox="1">
            <a:spLocks noGrp="1"/>
          </p:cNvSpPr>
          <p:nvPr>
            <p:ph type="subTitle" idx="3"/>
          </p:nvPr>
        </p:nvSpPr>
        <p:spPr>
          <a:xfrm>
            <a:off x="1980542" y="4745067"/>
            <a:ext cx="8229329" cy="8872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000"/>
              <a:buNone/>
              <a:defRPr/>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r>
              <a:rPr lang="fr-FR"/>
              <a:t>Cliquez pour modifier le style des sous-titres du masque</a:t>
            </a:r>
            <a:endParaRPr/>
          </a:p>
        </p:txBody>
      </p:sp>
      <p:sp>
        <p:nvSpPr>
          <p:cNvPr id="97" name="Google Shape;97;p19"/>
          <p:cNvSpPr txBox="1">
            <a:spLocks noGrp="1"/>
          </p:cNvSpPr>
          <p:nvPr>
            <p:ph type="title" idx="4"/>
          </p:nvPr>
        </p:nvSpPr>
        <p:spPr>
          <a:xfrm>
            <a:off x="1980542" y="5632236"/>
            <a:ext cx="8229329" cy="5064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000"/>
              <a:buNone/>
              <a:defRPr sz="2100"/>
            </a:lvl1pPr>
            <a:lvl2pPr lvl="1" rtl="0">
              <a:spcBef>
                <a:spcPts val="0"/>
              </a:spcBef>
              <a:spcAft>
                <a:spcPts val="0"/>
              </a:spcAft>
              <a:buSzPts val="2000"/>
              <a:buNone/>
              <a:defRPr sz="2700">
                <a:latin typeface="Nanum Gothic"/>
                <a:ea typeface="Nanum Gothic"/>
                <a:cs typeface="Nanum Gothic"/>
                <a:sym typeface="Nanum Gothic"/>
              </a:defRPr>
            </a:lvl2pPr>
            <a:lvl3pPr lvl="2" rtl="0">
              <a:spcBef>
                <a:spcPts val="0"/>
              </a:spcBef>
              <a:spcAft>
                <a:spcPts val="0"/>
              </a:spcAft>
              <a:buSzPts val="2000"/>
              <a:buNone/>
              <a:defRPr sz="2700">
                <a:latin typeface="Nanum Gothic"/>
                <a:ea typeface="Nanum Gothic"/>
                <a:cs typeface="Nanum Gothic"/>
                <a:sym typeface="Nanum Gothic"/>
              </a:defRPr>
            </a:lvl3pPr>
            <a:lvl4pPr lvl="3" rtl="0">
              <a:spcBef>
                <a:spcPts val="0"/>
              </a:spcBef>
              <a:spcAft>
                <a:spcPts val="0"/>
              </a:spcAft>
              <a:buSzPts val="2000"/>
              <a:buNone/>
              <a:defRPr sz="2700">
                <a:latin typeface="Nanum Gothic"/>
                <a:ea typeface="Nanum Gothic"/>
                <a:cs typeface="Nanum Gothic"/>
                <a:sym typeface="Nanum Gothic"/>
              </a:defRPr>
            </a:lvl4pPr>
            <a:lvl5pPr lvl="4" rtl="0">
              <a:spcBef>
                <a:spcPts val="0"/>
              </a:spcBef>
              <a:spcAft>
                <a:spcPts val="0"/>
              </a:spcAft>
              <a:buSzPts val="2000"/>
              <a:buNone/>
              <a:defRPr sz="2700">
                <a:latin typeface="Nanum Gothic"/>
                <a:ea typeface="Nanum Gothic"/>
                <a:cs typeface="Nanum Gothic"/>
                <a:sym typeface="Nanum Gothic"/>
              </a:defRPr>
            </a:lvl5pPr>
            <a:lvl6pPr lvl="5" rtl="0">
              <a:spcBef>
                <a:spcPts val="0"/>
              </a:spcBef>
              <a:spcAft>
                <a:spcPts val="0"/>
              </a:spcAft>
              <a:buSzPts val="2000"/>
              <a:buNone/>
              <a:defRPr sz="2700">
                <a:latin typeface="Nanum Gothic"/>
                <a:ea typeface="Nanum Gothic"/>
                <a:cs typeface="Nanum Gothic"/>
                <a:sym typeface="Nanum Gothic"/>
              </a:defRPr>
            </a:lvl6pPr>
            <a:lvl7pPr lvl="6" rtl="0">
              <a:spcBef>
                <a:spcPts val="0"/>
              </a:spcBef>
              <a:spcAft>
                <a:spcPts val="0"/>
              </a:spcAft>
              <a:buSzPts val="2000"/>
              <a:buNone/>
              <a:defRPr sz="2700">
                <a:latin typeface="Nanum Gothic"/>
                <a:ea typeface="Nanum Gothic"/>
                <a:cs typeface="Nanum Gothic"/>
                <a:sym typeface="Nanum Gothic"/>
              </a:defRPr>
            </a:lvl7pPr>
            <a:lvl8pPr lvl="7" rtl="0">
              <a:spcBef>
                <a:spcPts val="0"/>
              </a:spcBef>
              <a:spcAft>
                <a:spcPts val="0"/>
              </a:spcAft>
              <a:buSzPts val="2000"/>
              <a:buNone/>
              <a:defRPr sz="2700">
                <a:latin typeface="Nanum Gothic"/>
                <a:ea typeface="Nanum Gothic"/>
                <a:cs typeface="Nanum Gothic"/>
                <a:sym typeface="Nanum Gothic"/>
              </a:defRPr>
            </a:lvl8pPr>
            <a:lvl9pPr lvl="8" rtl="0">
              <a:spcBef>
                <a:spcPts val="0"/>
              </a:spcBef>
              <a:spcAft>
                <a:spcPts val="0"/>
              </a:spcAft>
              <a:buSzPts val="2000"/>
              <a:buNone/>
              <a:defRPr sz="2700">
                <a:latin typeface="Nanum Gothic"/>
                <a:ea typeface="Nanum Gothic"/>
                <a:cs typeface="Nanum Gothic"/>
                <a:sym typeface="Nanum Gothic"/>
              </a:defRPr>
            </a:lvl9pPr>
          </a:lstStyle>
          <a:p>
            <a:r>
              <a:rPr lang="fr-FR"/>
              <a:t>Cliquez pour modifier le style du titre</a:t>
            </a:r>
            <a:endParaRPr/>
          </a:p>
        </p:txBody>
      </p:sp>
      <p:sp>
        <p:nvSpPr>
          <p:cNvPr id="98" name="Google Shape;98;p19"/>
          <p:cNvSpPr/>
          <p:nvPr/>
        </p:nvSpPr>
        <p:spPr>
          <a:xfrm>
            <a:off x="0" y="4279033"/>
            <a:ext cx="10436241" cy="20460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99" name="Google Shape;99;p19"/>
          <p:cNvSpPr/>
          <p:nvPr/>
        </p:nvSpPr>
        <p:spPr>
          <a:xfrm>
            <a:off x="950843" y="1085467"/>
            <a:ext cx="11239737" cy="29000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100" name="Google Shape;100;p19"/>
          <p:cNvSpPr/>
          <p:nvPr/>
        </p:nvSpPr>
        <p:spPr>
          <a:xfrm>
            <a:off x="10922178" y="5291233"/>
            <a:ext cx="828692" cy="1566800"/>
          </a:xfrm>
          <a:prstGeom prst="rect">
            <a:avLst/>
          </a:prstGeom>
          <a:solidFill>
            <a:schemeClr val="dk1"/>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1691581" y="4712469"/>
            <a:ext cx="3972283"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3" name="Google Shape;103;p20"/>
          <p:cNvSpPr txBox="1">
            <a:spLocks noGrp="1"/>
          </p:cNvSpPr>
          <p:nvPr>
            <p:ph type="subTitle" idx="1"/>
          </p:nvPr>
        </p:nvSpPr>
        <p:spPr>
          <a:xfrm>
            <a:off x="1691578" y="5221000"/>
            <a:ext cx="3972283" cy="917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4" name="Google Shape;104;p20"/>
          <p:cNvSpPr txBox="1">
            <a:spLocks noGrp="1"/>
          </p:cNvSpPr>
          <p:nvPr>
            <p:ph type="title" idx="2"/>
          </p:nvPr>
        </p:nvSpPr>
        <p:spPr>
          <a:xfrm>
            <a:off x="6526326" y="4712469"/>
            <a:ext cx="3972283"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5" name="Google Shape;105;p20"/>
          <p:cNvSpPr txBox="1">
            <a:spLocks noGrp="1"/>
          </p:cNvSpPr>
          <p:nvPr>
            <p:ph type="subTitle" idx="3"/>
          </p:nvPr>
        </p:nvSpPr>
        <p:spPr>
          <a:xfrm>
            <a:off x="6526321" y="5221000"/>
            <a:ext cx="3972283" cy="917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6" name="Google Shape;106;p20"/>
          <p:cNvSpPr txBox="1">
            <a:spLocks noGrp="1"/>
          </p:cNvSpPr>
          <p:nvPr>
            <p:ph type="title" idx="4"/>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07" name="Google Shape;107;p20"/>
          <p:cNvSpPr txBox="1">
            <a:spLocks noGrp="1"/>
          </p:cNvSpPr>
          <p:nvPr>
            <p:ph type="title" idx="5"/>
          </p:nvPr>
        </p:nvSpPr>
        <p:spPr>
          <a:xfrm>
            <a:off x="1691581" y="2383100"/>
            <a:ext cx="3972283"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08" name="Google Shape;108;p20"/>
          <p:cNvSpPr txBox="1">
            <a:spLocks noGrp="1"/>
          </p:cNvSpPr>
          <p:nvPr>
            <p:ph type="subTitle" idx="6"/>
          </p:nvPr>
        </p:nvSpPr>
        <p:spPr>
          <a:xfrm>
            <a:off x="1691578" y="2891633"/>
            <a:ext cx="3972283" cy="917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09" name="Google Shape;109;p20"/>
          <p:cNvSpPr txBox="1">
            <a:spLocks noGrp="1"/>
          </p:cNvSpPr>
          <p:nvPr>
            <p:ph type="title" idx="7"/>
          </p:nvPr>
        </p:nvSpPr>
        <p:spPr>
          <a:xfrm>
            <a:off x="6526326" y="2383100"/>
            <a:ext cx="3972283"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0" name="Google Shape;110;p20"/>
          <p:cNvSpPr txBox="1">
            <a:spLocks noGrp="1"/>
          </p:cNvSpPr>
          <p:nvPr>
            <p:ph type="subTitle" idx="8"/>
          </p:nvPr>
        </p:nvSpPr>
        <p:spPr>
          <a:xfrm>
            <a:off x="6526321" y="2891633"/>
            <a:ext cx="3972283" cy="917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1066261" y="2255467"/>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3" name="Google Shape;113;p21"/>
          <p:cNvSpPr txBox="1">
            <a:spLocks noGrp="1"/>
          </p:cNvSpPr>
          <p:nvPr>
            <p:ph type="subTitle" idx="1"/>
          </p:nvPr>
        </p:nvSpPr>
        <p:spPr>
          <a:xfrm>
            <a:off x="1066261" y="2764001"/>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4" name="Google Shape;114;p21"/>
          <p:cNvSpPr txBox="1">
            <a:spLocks noGrp="1"/>
          </p:cNvSpPr>
          <p:nvPr>
            <p:ph type="title" idx="2"/>
          </p:nvPr>
        </p:nvSpPr>
        <p:spPr>
          <a:xfrm>
            <a:off x="4630797" y="2255467"/>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5" name="Google Shape;115;p21"/>
          <p:cNvSpPr txBox="1">
            <a:spLocks noGrp="1"/>
          </p:cNvSpPr>
          <p:nvPr>
            <p:ph type="subTitle" idx="3"/>
          </p:nvPr>
        </p:nvSpPr>
        <p:spPr>
          <a:xfrm>
            <a:off x="4630797" y="2764001"/>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6" name="Google Shape;116;p21"/>
          <p:cNvSpPr txBox="1">
            <a:spLocks noGrp="1"/>
          </p:cNvSpPr>
          <p:nvPr>
            <p:ph type="title" idx="4"/>
          </p:nvPr>
        </p:nvSpPr>
        <p:spPr>
          <a:xfrm>
            <a:off x="8195333" y="2255467"/>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17" name="Google Shape;117;p21"/>
          <p:cNvSpPr txBox="1">
            <a:spLocks noGrp="1"/>
          </p:cNvSpPr>
          <p:nvPr>
            <p:ph type="subTitle" idx="5"/>
          </p:nvPr>
        </p:nvSpPr>
        <p:spPr>
          <a:xfrm>
            <a:off x="8195333" y="2764001"/>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18" name="Google Shape;118;p21"/>
          <p:cNvSpPr txBox="1">
            <a:spLocks noGrp="1"/>
          </p:cNvSpPr>
          <p:nvPr>
            <p:ph type="title" idx="6"/>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19" name="Google Shape;119;p21"/>
          <p:cNvSpPr txBox="1">
            <a:spLocks noGrp="1"/>
          </p:cNvSpPr>
          <p:nvPr>
            <p:ph type="title" idx="7"/>
          </p:nvPr>
        </p:nvSpPr>
        <p:spPr>
          <a:xfrm>
            <a:off x="1066261" y="4236433"/>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0" name="Google Shape;120;p21"/>
          <p:cNvSpPr txBox="1">
            <a:spLocks noGrp="1"/>
          </p:cNvSpPr>
          <p:nvPr>
            <p:ph type="subTitle" idx="8"/>
          </p:nvPr>
        </p:nvSpPr>
        <p:spPr>
          <a:xfrm>
            <a:off x="1066261" y="4744967"/>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1" name="Google Shape;121;p21"/>
          <p:cNvSpPr txBox="1">
            <a:spLocks noGrp="1"/>
          </p:cNvSpPr>
          <p:nvPr>
            <p:ph type="title" idx="9"/>
          </p:nvPr>
        </p:nvSpPr>
        <p:spPr>
          <a:xfrm>
            <a:off x="4630797" y="4236433"/>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2" name="Google Shape;122;p21"/>
          <p:cNvSpPr txBox="1">
            <a:spLocks noGrp="1"/>
          </p:cNvSpPr>
          <p:nvPr>
            <p:ph type="subTitle" idx="13"/>
          </p:nvPr>
        </p:nvSpPr>
        <p:spPr>
          <a:xfrm>
            <a:off x="4630797" y="4744967"/>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3" name="Google Shape;123;p21"/>
          <p:cNvSpPr txBox="1">
            <a:spLocks noGrp="1"/>
          </p:cNvSpPr>
          <p:nvPr>
            <p:ph type="title" idx="14"/>
          </p:nvPr>
        </p:nvSpPr>
        <p:spPr>
          <a:xfrm>
            <a:off x="8195333" y="4236433"/>
            <a:ext cx="2928819"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4" name="Google Shape;124;p21"/>
          <p:cNvSpPr txBox="1">
            <a:spLocks noGrp="1"/>
          </p:cNvSpPr>
          <p:nvPr>
            <p:ph type="subTitle" idx="15"/>
          </p:nvPr>
        </p:nvSpPr>
        <p:spPr>
          <a:xfrm>
            <a:off x="8195333" y="4744967"/>
            <a:ext cx="2928819" cy="9320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25" name="Google Shape;125;p21"/>
          <p:cNvSpPr/>
          <p:nvPr/>
        </p:nvSpPr>
        <p:spPr>
          <a:xfrm>
            <a:off x="3707517" y="0"/>
            <a:ext cx="7299450" cy="932000"/>
          </a:xfrm>
          <a:prstGeom prst="rect">
            <a:avLst/>
          </a:prstGeom>
          <a:solidFill>
            <a:schemeClr val="accent4"/>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126" name="Google Shape;126;p21"/>
          <p:cNvSpPr/>
          <p:nvPr/>
        </p:nvSpPr>
        <p:spPr>
          <a:xfrm>
            <a:off x="0" y="4849200"/>
            <a:ext cx="11239337" cy="1289200"/>
          </a:xfrm>
          <a:prstGeom prst="rect">
            <a:avLst/>
          </a:prstGeom>
          <a:solidFill>
            <a:schemeClr val="dk2"/>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1595559" y="1804033"/>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29" name="Google Shape;129;p22"/>
          <p:cNvSpPr txBox="1">
            <a:spLocks noGrp="1"/>
          </p:cNvSpPr>
          <p:nvPr>
            <p:ph type="subTitle" idx="1"/>
          </p:nvPr>
        </p:nvSpPr>
        <p:spPr>
          <a:xfrm>
            <a:off x="1595559" y="2312567"/>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0" name="Google Shape;130;p22"/>
          <p:cNvSpPr txBox="1">
            <a:spLocks noGrp="1"/>
          </p:cNvSpPr>
          <p:nvPr>
            <p:ph type="title" idx="2"/>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31" name="Google Shape;131;p22"/>
          <p:cNvSpPr txBox="1">
            <a:spLocks noGrp="1"/>
          </p:cNvSpPr>
          <p:nvPr>
            <p:ph type="title" idx="3"/>
          </p:nvPr>
        </p:nvSpPr>
        <p:spPr>
          <a:xfrm>
            <a:off x="1595559" y="3222933"/>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2" name="Google Shape;132;p22"/>
          <p:cNvSpPr txBox="1">
            <a:spLocks noGrp="1"/>
          </p:cNvSpPr>
          <p:nvPr>
            <p:ph type="subTitle" idx="4"/>
          </p:nvPr>
        </p:nvSpPr>
        <p:spPr>
          <a:xfrm>
            <a:off x="1595559" y="3731467"/>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3" name="Google Shape;133;p22"/>
          <p:cNvSpPr txBox="1">
            <a:spLocks noGrp="1"/>
          </p:cNvSpPr>
          <p:nvPr>
            <p:ph type="title" idx="5"/>
          </p:nvPr>
        </p:nvSpPr>
        <p:spPr>
          <a:xfrm>
            <a:off x="1595559" y="4641833"/>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4" name="Google Shape;134;p22"/>
          <p:cNvSpPr txBox="1">
            <a:spLocks noGrp="1"/>
          </p:cNvSpPr>
          <p:nvPr>
            <p:ph type="subTitle" idx="6"/>
          </p:nvPr>
        </p:nvSpPr>
        <p:spPr>
          <a:xfrm>
            <a:off x="1595559" y="5150367"/>
            <a:ext cx="3316768" cy="763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5" name="Google Shape;135;p22"/>
          <p:cNvSpPr txBox="1">
            <a:spLocks noGrp="1"/>
          </p:cNvSpPr>
          <p:nvPr>
            <p:ph type="title" idx="7"/>
          </p:nvPr>
        </p:nvSpPr>
        <p:spPr>
          <a:xfrm>
            <a:off x="7278019" y="1804033"/>
            <a:ext cx="3316768" cy="7636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6" name="Google Shape;136;p22"/>
          <p:cNvSpPr txBox="1">
            <a:spLocks noGrp="1"/>
          </p:cNvSpPr>
          <p:nvPr>
            <p:ph type="subTitle" idx="8"/>
          </p:nvPr>
        </p:nvSpPr>
        <p:spPr>
          <a:xfrm>
            <a:off x="7278019" y="2312567"/>
            <a:ext cx="3316768"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7" name="Google Shape;137;p22"/>
          <p:cNvSpPr txBox="1">
            <a:spLocks noGrp="1"/>
          </p:cNvSpPr>
          <p:nvPr>
            <p:ph type="title" idx="9"/>
          </p:nvPr>
        </p:nvSpPr>
        <p:spPr>
          <a:xfrm>
            <a:off x="7278019" y="3222933"/>
            <a:ext cx="3316768" cy="7636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38" name="Google Shape;138;p22"/>
          <p:cNvSpPr txBox="1">
            <a:spLocks noGrp="1"/>
          </p:cNvSpPr>
          <p:nvPr>
            <p:ph type="subTitle" idx="13"/>
          </p:nvPr>
        </p:nvSpPr>
        <p:spPr>
          <a:xfrm>
            <a:off x="7278019" y="3731467"/>
            <a:ext cx="3316768"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39" name="Google Shape;139;p22"/>
          <p:cNvSpPr txBox="1">
            <a:spLocks noGrp="1"/>
          </p:cNvSpPr>
          <p:nvPr>
            <p:ph type="title" idx="14"/>
          </p:nvPr>
        </p:nvSpPr>
        <p:spPr>
          <a:xfrm>
            <a:off x="7278019" y="4641833"/>
            <a:ext cx="3316768" cy="7636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2400"/>
              <a:buNone/>
              <a:defRPr sz="32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40" name="Google Shape;140;p22"/>
          <p:cNvSpPr txBox="1">
            <a:spLocks noGrp="1"/>
          </p:cNvSpPr>
          <p:nvPr>
            <p:ph type="subTitle" idx="15"/>
          </p:nvPr>
        </p:nvSpPr>
        <p:spPr>
          <a:xfrm>
            <a:off x="7278019" y="5150367"/>
            <a:ext cx="3316768"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41" name="Google Shape;141;p22"/>
          <p:cNvSpPr/>
          <p:nvPr/>
        </p:nvSpPr>
        <p:spPr>
          <a:xfrm>
            <a:off x="8576250" y="0"/>
            <a:ext cx="3614329" cy="913600"/>
          </a:xfrm>
          <a:prstGeom prst="rect">
            <a:avLst/>
          </a:prstGeom>
          <a:solidFill>
            <a:schemeClr val="dk1"/>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4" name="Google Shape;144;p23"/>
          <p:cNvSpPr txBox="1">
            <a:spLocks noGrp="1"/>
          </p:cNvSpPr>
          <p:nvPr>
            <p:ph type="subTitle" idx="1"/>
          </p:nvPr>
        </p:nvSpPr>
        <p:spPr>
          <a:xfrm>
            <a:off x="950843" y="2317400"/>
            <a:ext cx="3702318" cy="2549600"/>
          </a:xfrm>
          <a:prstGeom prst="rect">
            <a:avLst/>
          </a:prstGeom>
        </p:spPr>
        <p:txBody>
          <a:bodyPr spcFirstLastPara="1" wrap="square" lIns="121888" tIns="121888" rIns="121888" bIns="121888"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5"/>
        <p:cNvGrpSpPr/>
        <p:nvPr/>
      </p:nvGrpSpPr>
      <p:grpSpPr>
        <a:xfrm>
          <a:off x="0" y="0"/>
          <a:ext cx="0" cy="0"/>
          <a:chOff x="0" y="0"/>
          <a:chExt cx="0" cy="0"/>
        </a:xfrm>
      </p:grpSpPr>
      <p:sp>
        <p:nvSpPr>
          <p:cNvPr id="146" name="Google Shape;146;p24"/>
          <p:cNvSpPr/>
          <p:nvPr/>
        </p:nvSpPr>
        <p:spPr>
          <a:xfrm>
            <a:off x="745670" y="1943200"/>
            <a:ext cx="3803505" cy="4914800"/>
          </a:xfrm>
          <a:prstGeom prst="rect">
            <a:avLst/>
          </a:prstGeom>
          <a:solidFill>
            <a:schemeClr val="accent6"/>
          </a:solidFill>
          <a:ln>
            <a:noFill/>
          </a:ln>
        </p:spPr>
        <p:txBody>
          <a:bodyPr spcFirstLastPara="1" wrap="square" lIns="121888" tIns="121888" rIns="121888" bIns="121888" anchor="ctr" anchorCtr="0">
            <a:noAutofit/>
          </a:bodyPr>
          <a:lstStyle/>
          <a:p>
            <a:pPr marL="0" lvl="0" indent="0" algn="l" rtl="0">
              <a:spcBef>
                <a:spcPts val="0"/>
              </a:spcBef>
              <a:spcAft>
                <a:spcPts val="0"/>
              </a:spcAft>
              <a:buNone/>
            </a:pPr>
            <a:endParaRPr/>
          </a:p>
        </p:txBody>
      </p:sp>
      <p:sp>
        <p:nvSpPr>
          <p:cNvPr id="147" name="Google Shape;147;p24"/>
          <p:cNvSpPr txBox="1">
            <a:spLocks noGrp="1"/>
          </p:cNvSpPr>
          <p:nvPr>
            <p:ph type="title"/>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48" name="Google Shape;148;p24"/>
          <p:cNvSpPr txBox="1">
            <a:spLocks noGrp="1"/>
          </p:cNvSpPr>
          <p:nvPr>
            <p:ph type="subTitle" idx="1"/>
          </p:nvPr>
        </p:nvSpPr>
        <p:spPr>
          <a:xfrm>
            <a:off x="1037232" y="3296517"/>
            <a:ext cx="3201183" cy="2100400"/>
          </a:xfrm>
          <a:prstGeom prst="rect">
            <a:avLst/>
          </a:prstGeom>
        </p:spPr>
        <p:txBody>
          <a:bodyPr spcFirstLastPara="1" wrap="square" lIns="121888" tIns="121888" rIns="121888" bIns="121888" anchor="ctr"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1864224" y="3117705"/>
            <a:ext cx="2928819" cy="10084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1" name="Google Shape;151;p25"/>
          <p:cNvSpPr txBox="1">
            <a:spLocks noGrp="1"/>
          </p:cNvSpPr>
          <p:nvPr>
            <p:ph type="title" idx="2" hasCustomPrompt="1"/>
          </p:nvPr>
        </p:nvSpPr>
        <p:spPr>
          <a:xfrm>
            <a:off x="1864157" y="2318373"/>
            <a:ext cx="2928819" cy="862000"/>
          </a:xfrm>
          <a:prstGeom prst="rect">
            <a:avLst/>
          </a:prstGeom>
        </p:spPr>
        <p:txBody>
          <a:bodyPr spcFirstLastPara="1" wrap="square" lIns="121888" tIns="121888" rIns="121888" bIns="121888" anchor="ctr" anchorCtr="0">
            <a:noAutofit/>
          </a:bodyPr>
          <a:lstStyle>
            <a:lvl1pPr lvl="0" rtl="0">
              <a:spcBef>
                <a:spcPts val="0"/>
              </a:spcBef>
              <a:spcAft>
                <a:spcPts val="0"/>
              </a:spcAft>
              <a:buSzPts val="3000"/>
              <a:buNone/>
              <a:defRPr sz="6400">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2" name="Google Shape;152;p25"/>
          <p:cNvSpPr txBox="1">
            <a:spLocks noGrp="1"/>
          </p:cNvSpPr>
          <p:nvPr>
            <p:ph type="title" idx="3"/>
          </p:nvPr>
        </p:nvSpPr>
        <p:spPr>
          <a:xfrm>
            <a:off x="1864191" y="4925439"/>
            <a:ext cx="2928819" cy="1008400"/>
          </a:xfrm>
          <a:prstGeom prst="rect">
            <a:avLst/>
          </a:prstGeom>
        </p:spPr>
        <p:txBody>
          <a:bodyPr spcFirstLastPara="1" wrap="square" lIns="121888" tIns="121888" rIns="121888" bIns="121888" anchor="t" anchorCtr="0">
            <a:noAutofit/>
          </a:bodyPr>
          <a:lstStyle>
            <a:lvl1pPr lvl="0" rtl="0">
              <a:spcBef>
                <a:spcPts val="0"/>
              </a:spcBef>
              <a:spcAft>
                <a:spcPts val="0"/>
              </a:spcAft>
              <a:buSzPts val="2400"/>
              <a:buNone/>
              <a:defRPr sz="2500"/>
            </a:lvl1pPr>
            <a:lvl2pPr lvl="1" rtl="0">
              <a:spcBef>
                <a:spcPts val="0"/>
              </a:spcBef>
              <a:spcAft>
                <a:spcPts val="0"/>
              </a:spcAft>
              <a:buSzPts val="3000"/>
              <a:buNone/>
              <a:defRPr>
                <a:latin typeface="Nanum Gothic"/>
                <a:ea typeface="Nanum Gothic"/>
                <a:cs typeface="Nanum Gothic"/>
                <a:sym typeface="Nanum Gothic"/>
              </a:defRPr>
            </a:lvl2pPr>
            <a:lvl3pPr lvl="2" rtl="0">
              <a:spcBef>
                <a:spcPts val="0"/>
              </a:spcBef>
              <a:spcAft>
                <a:spcPts val="0"/>
              </a:spcAft>
              <a:buSzPts val="3000"/>
              <a:buNone/>
              <a:defRPr>
                <a:latin typeface="Nanum Gothic"/>
                <a:ea typeface="Nanum Gothic"/>
                <a:cs typeface="Nanum Gothic"/>
                <a:sym typeface="Nanum Gothic"/>
              </a:defRPr>
            </a:lvl3pPr>
            <a:lvl4pPr lvl="3" rtl="0">
              <a:spcBef>
                <a:spcPts val="0"/>
              </a:spcBef>
              <a:spcAft>
                <a:spcPts val="0"/>
              </a:spcAft>
              <a:buSzPts val="3000"/>
              <a:buNone/>
              <a:defRPr>
                <a:latin typeface="Nanum Gothic"/>
                <a:ea typeface="Nanum Gothic"/>
                <a:cs typeface="Nanum Gothic"/>
                <a:sym typeface="Nanum Gothic"/>
              </a:defRPr>
            </a:lvl4pPr>
            <a:lvl5pPr lvl="4" rtl="0">
              <a:spcBef>
                <a:spcPts val="0"/>
              </a:spcBef>
              <a:spcAft>
                <a:spcPts val="0"/>
              </a:spcAft>
              <a:buSzPts val="3000"/>
              <a:buNone/>
              <a:defRPr>
                <a:latin typeface="Nanum Gothic"/>
                <a:ea typeface="Nanum Gothic"/>
                <a:cs typeface="Nanum Gothic"/>
                <a:sym typeface="Nanum Gothic"/>
              </a:defRPr>
            </a:lvl5pPr>
            <a:lvl6pPr lvl="5" rtl="0">
              <a:spcBef>
                <a:spcPts val="0"/>
              </a:spcBef>
              <a:spcAft>
                <a:spcPts val="0"/>
              </a:spcAft>
              <a:buSzPts val="3000"/>
              <a:buNone/>
              <a:defRPr>
                <a:latin typeface="Nanum Gothic"/>
                <a:ea typeface="Nanum Gothic"/>
                <a:cs typeface="Nanum Gothic"/>
                <a:sym typeface="Nanum Gothic"/>
              </a:defRPr>
            </a:lvl6pPr>
            <a:lvl7pPr lvl="6" rtl="0">
              <a:spcBef>
                <a:spcPts val="0"/>
              </a:spcBef>
              <a:spcAft>
                <a:spcPts val="0"/>
              </a:spcAft>
              <a:buSzPts val="3000"/>
              <a:buNone/>
              <a:defRPr>
                <a:latin typeface="Nanum Gothic"/>
                <a:ea typeface="Nanum Gothic"/>
                <a:cs typeface="Nanum Gothic"/>
                <a:sym typeface="Nanum Gothic"/>
              </a:defRPr>
            </a:lvl7pPr>
            <a:lvl8pPr lvl="7" rtl="0">
              <a:spcBef>
                <a:spcPts val="0"/>
              </a:spcBef>
              <a:spcAft>
                <a:spcPts val="0"/>
              </a:spcAft>
              <a:buSzPts val="3000"/>
              <a:buNone/>
              <a:defRPr>
                <a:latin typeface="Nanum Gothic"/>
                <a:ea typeface="Nanum Gothic"/>
                <a:cs typeface="Nanum Gothic"/>
                <a:sym typeface="Nanum Gothic"/>
              </a:defRPr>
            </a:lvl8pPr>
            <a:lvl9pPr lvl="8" rtl="0">
              <a:spcBef>
                <a:spcPts val="0"/>
              </a:spcBef>
              <a:spcAft>
                <a:spcPts val="0"/>
              </a:spcAft>
              <a:buSzPts val="3000"/>
              <a:buNone/>
              <a:defRPr>
                <a:latin typeface="Nanum Gothic"/>
                <a:ea typeface="Nanum Gothic"/>
                <a:cs typeface="Nanum Gothic"/>
                <a:sym typeface="Nanum Gothic"/>
              </a:defRPr>
            </a:lvl9pPr>
          </a:lstStyle>
          <a:p>
            <a:r>
              <a:rPr lang="fr-FR"/>
              <a:t>Cliquez pour modifier le style du titre</a:t>
            </a:r>
            <a:endParaRPr/>
          </a:p>
        </p:txBody>
      </p:sp>
      <p:sp>
        <p:nvSpPr>
          <p:cNvPr id="153" name="Google Shape;153;p25"/>
          <p:cNvSpPr txBox="1">
            <a:spLocks noGrp="1"/>
          </p:cNvSpPr>
          <p:nvPr>
            <p:ph type="title" idx="4" hasCustomPrompt="1"/>
          </p:nvPr>
        </p:nvSpPr>
        <p:spPr>
          <a:xfrm>
            <a:off x="1864124" y="4126107"/>
            <a:ext cx="2928819" cy="862000"/>
          </a:xfrm>
          <a:prstGeom prst="rect">
            <a:avLst/>
          </a:prstGeom>
        </p:spPr>
        <p:txBody>
          <a:bodyPr spcFirstLastPara="1" wrap="square" lIns="121888" tIns="121888" rIns="121888" bIns="121888" anchor="ctr" anchorCtr="0">
            <a:noAutofit/>
          </a:bodyPr>
          <a:lstStyle>
            <a:lvl1pPr lvl="0" rtl="0">
              <a:spcBef>
                <a:spcPts val="0"/>
              </a:spcBef>
              <a:spcAft>
                <a:spcPts val="0"/>
              </a:spcAft>
              <a:buSzPts val="3000"/>
              <a:buNone/>
              <a:defRPr sz="64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154" name="Google Shape;154;p25"/>
          <p:cNvSpPr txBox="1">
            <a:spLocks noGrp="1"/>
          </p:cNvSpPr>
          <p:nvPr>
            <p:ph type="title" idx="5"/>
          </p:nvPr>
        </p:nvSpPr>
        <p:spPr>
          <a:xfrm>
            <a:off x="950843" y="550671"/>
            <a:ext cx="10288661" cy="763600"/>
          </a:xfrm>
          <a:prstGeom prst="rect">
            <a:avLst/>
          </a:prstGeom>
        </p:spPr>
        <p:txBody>
          <a:bodyPr spcFirstLastPara="1" wrap="square" lIns="121888" tIns="121888" rIns="121888" bIns="121888" anchor="t"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3" y="273049"/>
            <a:ext cx="4010562"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113" y="273053"/>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3" y="1435103"/>
            <a:ext cx="4010562" cy="4691063"/>
          </a:xfrm>
        </p:spPr>
        <p:txBody>
          <a:bodyPr/>
          <a:lstStyle>
            <a:lvl1pPr marL="0" indent="0">
              <a:buNone/>
              <a:defRPr sz="1500"/>
            </a:lvl1pPr>
            <a:lvl2pPr marL="457154" indent="0">
              <a:buNone/>
              <a:defRPr sz="1200"/>
            </a:lvl2pPr>
            <a:lvl3pPr marL="914309" indent="0">
              <a:buNone/>
              <a:defRPr sz="11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Click to edit Master text styles</a:t>
            </a:r>
          </a:p>
        </p:txBody>
      </p:sp>
    </p:spTree>
    <p:extLst>
      <p:ext uri="{BB962C8B-B14F-4D97-AF65-F5344CB8AC3E}">
        <p14:creationId xmlns:p14="http://schemas.microsoft.com/office/powerpoint/2010/main" val="18371862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950843" y="1792767"/>
            <a:ext cx="4277843" cy="2062800"/>
          </a:xfrm>
          <a:prstGeom prst="rect">
            <a:avLst/>
          </a:prstGeom>
        </p:spPr>
        <p:txBody>
          <a:bodyPr spcFirstLastPara="1" wrap="square" lIns="121888" tIns="121888" rIns="121888" bIns="121888" anchor="b"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fr-FR"/>
              <a:t>Cliquez pour modifier le style du titre</a:t>
            </a:r>
            <a:endParaRPr/>
          </a:p>
        </p:txBody>
      </p:sp>
      <p:sp>
        <p:nvSpPr>
          <p:cNvPr id="157" name="Google Shape;157;p26"/>
          <p:cNvSpPr txBox="1">
            <a:spLocks noGrp="1"/>
          </p:cNvSpPr>
          <p:nvPr>
            <p:ph type="subTitle" idx="1"/>
          </p:nvPr>
        </p:nvSpPr>
        <p:spPr>
          <a:xfrm>
            <a:off x="950843" y="3855633"/>
            <a:ext cx="4277843" cy="1209600"/>
          </a:xfrm>
          <a:prstGeom prst="rect">
            <a:avLst/>
          </a:prstGeom>
        </p:spPr>
        <p:txBody>
          <a:bodyPr spcFirstLastPara="1" wrap="square" lIns="121888" tIns="121888" rIns="121888" bIns="121888" anchor="t" anchorCtr="0">
            <a:noAutofit/>
          </a:bodyPr>
          <a:lstStyle>
            <a:lvl1pPr lvl="0" algn="r" rtl="0">
              <a:spcBef>
                <a:spcPts val="0"/>
              </a:spcBef>
              <a:spcAft>
                <a:spcPts val="0"/>
              </a:spcAft>
              <a:buSzPts val="1600"/>
              <a:buNone/>
              <a:defRPr>
                <a:solidFill>
                  <a:srgbClr val="000000"/>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4828786" y="898200"/>
            <a:ext cx="5567275" cy="1430800"/>
          </a:xfrm>
          <a:prstGeom prst="rect">
            <a:avLst/>
          </a:prstGeom>
        </p:spPr>
        <p:txBody>
          <a:bodyPr spcFirstLastPara="1" wrap="square" lIns="121888" tIns="121888" rIns="121888" bIns="121888" anchor="t" anchorCtr="0">
            <a:noAutofit/>
          </a:bodyPr>
          <a:lstStyle>
            <a:lvl1pPr lvl="0" algn="l" rtl="0">
              <a:spcBef>
                <a:spcPts val="0"/>
              </a:spcBef>
              <a:spcAft>
                <a:spcPts val="0"/>
              </a:spcAft>
              <a:buSzPts val="3000"/>
              <a:buNone/>
              <a:defRPr sz="9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fr-FR"/>
              <a:t>Cliquez pour modifier le style du titre</a:t>
            </a:r>
            <a:endParaRPr/>
          </a:p>
        </p:txBody>
      </p:sp>
      <p:sp>
        <p:nvSpPr>
          <p:cNvPr id="160" name="Google Shape;160;p27"/>
          <p:cNvSpPr txBox="1">
            <a:spLocks noGrp="1"/>
          </p:cNvSpPr>
          <p:nvPr>
            <p:ph type="subTitle" idx="1"/>
          </p:nvPr>
        </p:nvSpPr>
        <p:spPr>
          <a:xfrm>
            <a:off x="4989984" y="2329000"/>
            <a:ext cx="5567275" cy="1826400"/>
          </a:xfrm>
          <a:prstGeom prst="rect">
            <a:avLst/>
          </a:prstGeom>
        </p:spPr>
        <p:txBody>
          <a:bodyPr spcFirstLastPara="1" wrap="square" lIns="121888" tIns="121888" rIns="121888" bIns="121888"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fr-FR"/>
              <a:t>Cliquez pour modifier le style des sous-titres du masque</a:t>
            </a:r>
            <a:endParaRPr/>
          </a:p>
        </p:txBody>
      </p:sp>
      <p:sp>
        <p:nvSpPr>
          <p:cNvPr id="161" name="Google Shape;161;p27"/>
          <p:cNvSpPr txBox="1"/>
          <p:nvPr/>
        </p:nvSpPr>
        <p:spPr>
          <a:xfrm>
            <a:off x="4989984" y="4155400"/>
            <a:ext cx="6249586" cy="1068800"/>
          </a:xfrm>
          <a:prstGeom prst="rect">
            <a:avLst/>
          </a:prstGeom>
          <a:noFill/>
          <a:ln>
            <a:noFill/>
          </a:ln>
        </p:spPr>
        <p:txBody>
          <a:bodyPr spcFirstLastPara="1" wrap="square" lIns="121888" tIns="121888" rIns="121888" bIns="121888" anchor="t" anchorCtr="0">
            <a:noAutofit/>
          </a:bodyPr>
          <a:lstStyle/>
          <a:p>
            <a:pPr marL="0" lvl="0" indent="0" algn="l" rtl="0">
              <a:spcBef>
                <a:spcPts val="0"/>
              </a:spcBef>
              <a:spcAft>
                <a:spcPts val="0"/>
              </a:spcAft>
              <a:buNone/>
            </a:pPr>
            <a:r>
              <a:rPr lang="en" b="1">
                <a:solidFill>
                  <a:schemeClr val="accent1"/>
                </a:solidFill>
                <a:latin typeface="Nanum Gothic"/>
                <a:ea typeface="Nanum Gothic"/>
                <a:cs typeface="Nanum Gothic"/>
                <a:sym typeface="Nanum Gothic"/>
              </a:rPr>
              <a:t>CREDITS</a:t>
            </a:r>
            <a:r>
              <a:rPr lang="en">
                <a:solidFill>
                  <a:schemeClr val="accent1"/>
                </a:solidFill>
                <a:latin typeface="Nanum Gothic"/>
                <a:ea typeface="Nanum Gothic"/>
                <a:cs typeface="Nanum Gothic"/>
                <a:sym typeface="Nanum Gothic"/>
              </a:rPr>
              <a:t>: This presentation template was created by </a:t>
            </a:r>
            <a:r>
              <a:rPr lang="en" b="1">
                <a:solidFill>
                  <a:schemeClr val="accent1"/>
                </a:solidFill>
                <a:uFill>
                  <a:noFill/>
                </a:uFill>
                <a:latin typeface="Nanum Gothic"/>
                <a:ea typeface="Nanum Gothic"/>
                <a:cs typeface="Nanum Gothic"/>
                <a:sym typeface="Nanum Gothic"/>
                <a:hlinkClick r:id="rId2">
                  <a:extLst>
                    <a:ext uri="{A12FA001-AC4F-418D-AE19-62706E023703}">
                      <ahyp:hlinkClr xmlns:ahyp="http://schemas.microsoft.com/office/drawing/2018/hyperlinkcolor" val="tx"/>
                    </a:ext>
                  </a:extLst>
                </a:hlinkClick>
              </a:rPr>
              <a:t>Slidesgo</a:t>
            </a:r>
            <a:r>
              <a:rPr lang="en">
                <a:solidFill>
                  <a:schemeClr val="accent1"/>
                </a:solidFill>
                <a:latin typeface="Nanum Gothic"/>
                <a:ea typeface="Nanum Gothic"/>
                <a:cs typeface="Nanum Gothic"/>
                <a:sym typeface="Nanum Gothic"/>
              </a:rPr>
              <a:t>, including icons by </a:t>
            </a:r>
            <a:r>
              <a:rPr lang="en" b="1">
                <a:solidFill>
                  <a:schemeClr val="accent1"/>
                </a:solidFill>
                <a:uFill>
                  <a:noFill/>
                </a:uFill>
                <a:latin typeface="Nanum Gothic"/>
                <a:ea typeface="Nanum Gothic"/>
                <a:cs typeface="Nanum Gothic"/>
                <a:sym typeface="Nanum Gothic"/>
                <a:hlinkClick r:id="rId3">
                  <a:extLst>
                    <a:ext uri="{A12FA001-AC4F-418D-AE19-62706E023703}">
                      <ahyp:hlinkClr xmlns:ahyp="http://schemas.microsoft.com/office/drawing/2018/hyperlinkcolor" val="tx"/>
                    </a:ext>
                  </a:extLst>
                </a:hlinkClick>
              </a:rPr>
              <a:t>Flaticon</a:t>
            </a:r>
            <a:r>
              <a:rPr lang="en">
                <a:solidFill>
                  <a:schemeClr val="accent1"/>
                </a:solidFill>
                <a:latin typeface="Nanum Gothic"/>
                <a:ea typeface="Nanum Gothic"/>
                <a:cs typeface="Nanum Gothic"/>
                <a:sym typeface="Nanum Gothic"/>
              </a:rPr>
              <a:t>, infographics &amp; images by </a:t>
            </a:r>
            <a:r>
              <a:rPr lang="en" b="1">
                <a:solidFill>
                  <a:schemeClr val="accent1"/>
                </a:solidFill>
                <a:uFill>
                  <a:noFill/>
                </a:uFill>
                <a:latin typeface="Nanum Gothic"/>
                <a:ea typeface="Nanum Gothic"/>
                <a:cs typeface="Nanum Gothic"/>
                <a:sym typeface="Nanum Gothic"/>
                <a:hlinkClick r:id="rId4">
                  <a:extLst>
                    <a:ext uri="{A12FA001-AC4F-418D-AE19-62706E023703}">
                      <ahyp:hlinkClr xmlns:ahyp="http://schemas.microsoft.com/office/drawing/2018/hyperlinkcolor" val="tx"/>
                    </a:ext>
                  </a:extLst>
                </a:hlinkClick>
              </a:rPr>
              <a:t>Freepik</a:t>
            </a:r>
            <a:r>
              <a:rPr lang="en">
                <a:solidFill>
                  <a:schemeClr val="accent1"/>
                </a:solidFill>
                <a:latin typeface="Nanum Gothic"/>
                <a:ea typeface="Nanum Gothic"/>
                <a:cs typeface="Nanum Gothic"/>
                <a:sym typeface="Nanum Gothic"/>
              </a:rPr>
              <a:t> and illustrations by </a:t>
            </a:r>
            <a:r>
              <a:rPr lang="en" b="1">
                <a:solidFill>
                  <a:schemeClr val="accent1"/>
                </a:solidFill>
                <a:uFill>
                  <a:noFill/>
                </a:uFill>
                <a:latin typeface="Nanum Gothic"/>
                <a:ea typeface="Nanum Gothic"/>
                <a:cs typeface="Nanum Gothic"/>
                <a:sym typeface="Nanum Gothic"/>
                <a:hlinkClick r:id="rId5">
                  <a:extLst>
                    <a:ext uri="{A12FA001-AC4F-418D-AE19-62706E023703}">
                      <ahyp:hlinkClr xmlns:ahyp="http://schemas.microsoft.com/office/drawing/2018/hyperlinkcolor" val="tx"/>
                    </a:ext>
                  </a:extLst>
                </a:hlinkClick>
              </a:rPr>
              <a:t>Stor</a:t>
            </a:r>
            <a:r>
              <a:rPr lang="en" b="1">
                <a:solidFill>
                  <a:schemeClr val="accent1"/>
                </a:solidFill>
                <a:latin typeface="Nanum Gothic"/>
                <a:ea typeface="Nanum Gothic"/>
                <a:cs typeface="Nanum Gothic"/>
                <a:sym typeface="Nanum Gothic"/>
              </a:rPr>
              <a:t>yset</a:t>
            </a:r>
            <a:r>
              <a:rPr lang="en">
                <a:solidFill>
                  <a:schemeClr val="accent1"/>
                </a:solidFill>
                <a:latin typeface="Nanum Gothic"/>
                <a:ea typeface="Nanum Gothic"/>
                <a:cs typeface="Nanum Gothic"/>
                <a:sym typeface="Nanum Gothic"/>
              </a:rPr>
              <a:t>.</a:t>
            </a:r>
            <a:endParaRPr>
              <a:solidFill>
                <a:schemeClr val="accent1"/>
              </a:solidFill>
              <a:latin typeface="Nanum Gothic"/>
              <a:ea typeface="Nanum Gothic"/>
              <a:cs typeface="Nanum Gothic"/>
              <a:sym typeface="Nanum Gothic"/>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95476" y="224495"/>
            <a:ext cx="2844430" cy="365125"/>
          </a:xfrm>
          <a:prstGeom prst="rect">
            <a:avLst/>
          </a:prstGeom>
        </p:spPr>
        <p:txBody>
          <a:bodyPr lIns="91431" tIns="45715" rIns="91431" bIns="45715"/>
          <a:lstStyle/>
          <a:p>
            <a:fld id="{6396A3A3-94A6-4E5B-AF39-173ACA3E61CC}" type="datetime2">
              <a:rPr lang="en-US" smtClean="0"/>
              <a:pPr/>
              <a:t>Friday, November 1, 2024</a:t>
            </a:fld>
            <a:endParaRPr lang="en-US"/>
          </a:p>
        </p:txBody>
      </p:sp>
      <p:sp>
        <p:nvSpPr>
          <p:cNvPr id="5" name="Footer Placeholder 4"/>
          <p:cNvSpPr>
            <a:spLocks noGrp="1"/>
          </p:cNvSpPr>
          <p:nvPr>
            <p:ph type="ftr" sz="quarter" idx="11"/>
          </p:nvPr>
        </p:nvSpPr>
        <p:spPr>
          <a:xfrm>
            <a:off x="6187792" y="5852163"/>
            <a:ext cx="4668930" cy="365125"/>
          </a:xfrm>
          <a:prstGeom prst="rect">
            <a:avLst/>
          </a:prstGeom>
        </p:spPr>
        <p:txBody>
          <a:bodyPr lIns="91431" tIns="45715" rIns="91431" bIns="45715"/>
          <a:lstStyle/>
          <a:p>
            <a:pPr algn="r"/>
            <a:endParaRPr lang="en-US" dirty="0"/>
          </a:p>
        </p:txBody>
      </p:sp>
      <p:sp>
        <p:nvSpPr>
          <p:cNvPr id="6" name="Slide Number Placeholder 5"/>
          <p:cNvSpPr>
            <a:spLocks noGrp="1"/>
          </p:cNvSpPr>
          <p:nvPr>
            <p:ph type="sldNum" sz="quarter" idx="12"/>
          </p:nvPr>
        </p:nvSpPr>
        <p:spPr>
          <a:xfrm>
            <a:off x="6197989" y="224494"/>
            <a:ext cx="1775977" cy="365125"/>
          </a:xfrm>
          <a:prstGeom prst="rect">
            <a:avLst/>
          </a:prstGeom>
        </p:spPr>
        <p:txBody>
          <a:bodyPr lIns="91431" tIns="45715" rIns="91431" bIns="45715"/>
          <a:lstStyle/>
          <a:p>
            <a:fld id="{0CFEC368-1D7A-4F81-ABF6-AE0E36BAF64C}" type="slidenum">
              <a:rPr lang="en-US" smtClean="0"/>
              <a:pPr/>
              <a:t>‹N°›</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65"/>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7212638" y="3810001"/>
            <a:ext cx="4977777"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2662" y="3897010"/>
            <a:ext cx="4977753"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2662" y="4115167"/>
            <a:ext cx="4977753"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2661" y="4164403"/>
            <a:ext cx="2620939"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2661" y="4199572"/>
            <a:ext cx="2620939"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7212661" y="3962400"/>
            <a:ext cx="4083788"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9834063" y="4060983"/>
            <a:ext cx="2133322"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12190413"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12190414"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0955" y="3643090"/>
            <a:ext cx="363946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12190413"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521" y="2401888"/>
            <a:ext cx="11276132" cy="1470025"/>
          </a:xfrm>
        </p:spPr>
        <p:txBody>
          <a:bodyPr anchor="b"/>
          <a:lstStyle>
            <a:lvl1pPr>
              <a:defRPr sz="4400">
                <a:solidFill>
                  <a:schemeClr val="bg1"/>
                </a:solidFill>
              </a:defRPr>
            </a:lvl1pPr>
          </a:lstStyle>
          <a:p>
            <a:r>
              <a:rPr kumimoji="0" lang="fr-FR"/>
              <a:t>Cliquez pour modifier le style du titre</a:t>
            </a:r>
            <a:endParaRPr kumimoji="0" lang="en-US"/>
          </a:p>
        </p:txBody>
      </p:sp>
      <p:sp>
        <p:nvSpPr>
          <p:cNvPr id="9" name="Sous-titre 8"/>
          <p:cNvSpPr>
            <a:spLocks noGrp="1"/>
          </p:cNvSpPr>
          <p:nvPr>
            <p:ph type="subTitle" idx="1"/>
          </p:nvPr>
        </p:nvSpPr>
        <p:spPr>
          <a:xfrm>
            <a:off x="609521" y="3899938"/>
            <a:ext cx="660314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a:xfrm>
            <a:off x="8939636" y="4206240"/>
            <a:ext cx="1279993" cy="457200"/>
          </a:xfrm>
        </p:spPr>
        <p:txBody>
          <a:bodyPr/>
          <a:lstStyle/>
          <a:p>
            <a:fld id="{C3F416CD-67A3-4CF0-A210-F6AF31AC147F}" type="datetimeFigureOut">
              <a:rPr lang="en-US" smtClean="0"/>
              <a:pPr/>
              <a:t>11/1/2024</a:t>
            </a:fld>
            <a:endParaRPr lang="en-US"/>
          </a:p>
        </p:txBody>
      </p:sp>
      <p:sp>
        <p:nvSpPr>
          <p:cNvPr id="17" name="Espace réservé du pied de page 16"/>
          <p:cNvSpPr>
            <a:spLocks noGrp="1"/>
          </p:cNvSpPr>
          <p:nvPr>
            <p:ph type="ftr" sz="quarter" idx="11"/>
          </p:nvPr>
        </p:nvSpPr>
        <p:spPr>
          <a:xfrm>
            <a:off x="7212661" y="4205288"/>
            <a:ext cx="1726975" cy="457200"/>
          </a:xfrm>
        </p:spPr>
        <p:txBody>
          <a:bodyPr/>
          <a:lstStyle/>
          <a:p>
            <a:endParaRPr kumimoji="0" lang="en-US" dirty="0"/>
          </a:p>
        </p:txBody>
      </p:sp>
      <p:sp>
        <p:nvSpPr>
          <p:cNvPr id="29" name="Espace réservé du numéro de diapositive 28"/>
          <p:cNvSpPr>
            <a:spLocks noGrp="1"/>
          </p:cNvSpPr>
          <p:nvPr>
            <p:ph type="sldNum" sz="quarter" idx="12"/>
          </p:nvPr>
        </p:nvSpPr>
        <p:spPr>
          <a:xfrm>
            <a:off x="11092006" y="1136"/>
            <a:ext cx="996820"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‹N°›</a:t>
            </a:fld>
            <a:endParaRPr kumimoji="0" lang="en-US" sz="1800" dirty="0">
              <a:solidFill>
                <a:schemeClr val="bg1"/>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699CB88-5E1A-4FAC-892A-60949ACB1F6F}" type="datetimeFigureOut">
              <a:rPr lang="en-US" smtClean="0"/>
              <a:pPr/>
              <a:t>11/1/2024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1974DF9-AD47-4691-BA21-BBFCE3637A9A}" type="slidenum">
              <a:rPr kumimoji="0" lang="en-US" smtClean="0"/>
              <a:pPr/>
              <a:t>‹N°›</a:t>
            </a:fld>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59" y="1981201"/>
            <a:ext cx="10361851"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62959" y="3367088"/>
            <a:ext cx="10361851"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11/1/2024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609521" y="2249425"/>
            <a:ext cx="5384099"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6196793" y="2249425"/>
            <a:ext cx="5384099"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11/1/2024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7934" y="1143000"/>
            <a:ext cx="11174545" cy="1069848"/>
          </a:xfrm>
        </p:spPr>
        <p:txBody>
          <a:bodyPr anchor="ctr"/>
          <a:lstStyle>
            <a:lvl1pPr>
              <a:defRPr sz="4000" b="0" i="0" cap="none"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07934" y="2244970"/>
            <a:ext cx="538816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6294148" y="2244970"/>
            <a:ext cx="538833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507934" y="2708519"/>
            <a:ext cx="538816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6290254" y="2708519"/>
            <a:ext cx="538833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e la date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11/1/2024</a:t>
            </a:fld>
            <a:endParaRPr lang="en-US"/>
          </a:p>
        </p:txBody>
      </p:sp>
      <p:sp>
        <p:nvSpPr>
          <p:cNvPr id="27" name="Espace réservé du numéro de diapositive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‹N°›</a:t>
            </a:fld>
            <a:endParaRPr kumimoji="0" lang="en-US"/>
          </a:p>
        </p:txBody>
      </p:sp>
      <p:sp>
        <p:nvSpPr>
          <p:cNvPr id="28" name="Espace réservé du pied de page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521" y="1143000"/>
            <a:ext cx="10971372" cy="1069848"/>
          </a:xfrm>
        </p:spPr>
        <p:txBody>
          <a:bodyPr anchor="ctr"/>
          <a:lstStyle>
            <a:lvl1pPr>
              <a:defRPr sz="4000">
                <a:solidFill>
                  <a:schemeClr val="tx2"/>
                </a:solidFill>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a:xfrm>
            <a:off x="8777097" y="612648"/>
            <a:ext cx="1276186" cy="457200"/>
          </a:xfrm>
        </p:spPr>
        <p:txBody>
          <a:bodyPr/>
          <a:lstStyle/>
          <a:p>
            <a:fld id="{C3F416CD-67A3-4CF0-A210-F6AF31AC147F}" type="datetimeFigureOut">
              <a:rPr lang="en-US" smtClean="0"/>
              <a:pPr/>
              <a:t>11/1/2024</a:t>
            </a:fld>
            <a:endParaRPr lang="en-US"/>
          </a:p>
        </p:txBody>
      </p:sp>
      <p:sp>
        <p:nvSpPr>
          <p:cNvPr id="4" name="Espace réservé du pied de page 3"/>
          <p:cNvSpPr>
            <a:spLocks noGrp="1"/>
          </p:cNvSpPr>
          <p:nvPr>
            <p:ph type="ftr" sz="quarter" idx="11"/>
          </p:nvPr>
        </p:nvSpPr>
        <p:spPr>
          <a:xfrm>
            <a:off x="7009487" y="612648"/>
            <a:ext cx="1767610" cy="457200"/>
          </a:xfrm>
        </p:spPr>
        <p:txBody>
          <a:bodyPr/>
          <a:lstStyle/>
          <a:p>
            <a:endParaRPr kumimoji="0" lang="en-US" dirty="0"/>
          </a:p>
        </p:txBody>
      </p:sp>
      <p:sp>
        <p:nvSpPr>
          <p:cNvPr id="5" name="Espace réservé du numéro de diapositive 4"/>
          <p:cNvSpPr>
            <a:spLocks noGrp="1"/>
          </p:cNvSpPr>
          <p:nvPr>
            <p:ph type="sldNum" sz="quarter" idx="12"/>
          </p:nvPr>
        </p:nvSpPr>
        <p:spPr>
          <a:xfrm>
            <a:off x="10898229" y="2272"/>
            <a:ext cx="1015868" cy="365760"/>
          </a:xfrm>
        </p:spPr>
        <p:txBody>
          <a:bodyPr/>
          <a:lstStyle/>
          <a:p>
            <a:fld id="{96652B35-718D-4E28-AFEB-B694A3B357E8}" type="slidenum">
              <a:rPr kumimoji="0" lang="en-US" smtClean="0"/>
              <a:pPr/>
              <a:t>‹N°›</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8" y="4800600"/>
            <a:ext cx="7314248"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08" y="612775"/>
            <a:ext cx="7314248" cy="4114800"/>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pPr lvl="0"/>
            <a:endParaRPr lang="en-US" noProof="0"/>
          </a:p>
        </p:txBody>
      </p:sp>
      <p:sp>
        <p:nvSpPr>
          <p:cNvPr id="4" name="Text Placeholder 3"/>
          <p:cNvSpPr>
            <a:spLocks noGrp="1"/>
          </p:cNvSpPr>
          <p:nvPr>
            <p:ph type="body" sz="half" idx="2"/>
          </p:nvPr>
        </p:nvSpPr>
        <p:spPr>
          <a:xfrm>
            <a:off x="2389408" y="5367338"/>
            <a:ext cx="7314248" cy="804863"/>
          </a:xfrm>
        </p:spPr>
        <p:txBody>
          <a:bodyPr/>
          <a:lstStyle>
            <a:lvl1pPr marL="0" indent="0">
              <a:buNone/>
              <a:defRPr sz="1500"/>
            </a:lvl1pPr>
            <a:lvl2pPr marL="457154" indent="0">
              <a:buNone/>
              <a:defRPr sz="1200"/>
            </a:lvl2pPr>
            <a:lvl3pPr marL="914309" indent="0">
              <a:buNone/>
              <a:defRPr sz="11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Click to edit Master text styles</a:t>
            </a:r>
          </a:p>
        </p:txBody>
      </p:sp>
    </p:spTree>
    <p:extLst>
      <p:ext uri="{BB962C8B-B14F-4D97-AF65-F5344CB8AC3E}">
        <p14:creationId xmlns:p14="http://schemas.microsoft.com/office/powerpoint/2010/main" val="41324427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F416CD-67A3-4CF0-A210-F6AF31AC147F}" type="datetimeFigureOut">
              <a:rPr lang="en-US" smtClean="0"/>
              <a:pPr/>
              <a:t>11/1/2024</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37065" y="1101970"/>
            <a:ext cx="4510453" cy="877824"/>
          </a:xfrm>
        </p:spPr>
        <p:txBody>
          <a:bodyPr anchor="b"/>
          <a:lstStyle>
            <a:lvl1pPr algn="l">
              <a:buNone/>
              <a:defRPr sz="1800" b="1"/>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7137065" y="2010727"/>
            <a:ext cx="4510453"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203174" y="776287"/>
            <a:ext cx="6802250"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11/1/2024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252969" y="1109161"/>
            <a:ext cx="782302" cy="4681637"/>
          </a:xfrm>
        </p:spPr>
        <p:txBody>
          <a:bodyPr vert="vert270" lIns="45720" tIns="0" rIns="45720" anchor="t"/>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538158" y="1143000"/>
            <a:ext cx="6095207"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8116867" y="3274309"/>
            <a:ext cx="345395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C3F416CD-67A3-4CF0-A210-F6AF31AC147F}" type="datetimeFigureOut">
              <a:rPr lang="en-US" smtClean="0"/>
              <a:pPr/>
              <a:t>11/1/2024</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11/1/2024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1223" y="1143000"/>
            <a:ext cx="2539669" cy="5486400"/>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520" y="1143000"/>
            <a:ext cx="8330116" cy="548640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C3F416CD-67A3-4CF0-A210-F6AF31AC147F}" type="datetimeFigureOut">
              <a:rPr lang="en-US" smtClean="0"/>
              <a:pPr/>
              <a:t>11/1/2024</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96652B35-718D-4E28-AFEB-B694A3B357E8}" type="slidenum">
              <a:rPr kumimoji="0" lang="en-US" smtClean="0"/>
              <a:pPr/>
              <a:t>‹N°›</a:t>
            </a:fld>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iut" type="tx">
  <p:cSld name="iu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415546" y="1361567"/>
            <a:ext cx="11359321"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Raleway Black"/>
              <a:buNone/>
              <a:defRPr>
                <a:latin typeface="Raleway Black"/>
                <a:ea typeface="Raleway Black"/>
                <a:cs typeface="Raleway Black"/>
                <a:sym typeface="Raleway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6"/>
          <p:cNvSpPr txBox="1">
            <a:spLocks noGrp="1"/>
          </p:cNvSpPr>
          <p:nvPr>
            <p:ph type="body" idx="1"/>
          </p:nvPr>
        </p:nvSpPr>
        <p:spPr>
          <a:xfrm>
            <a:off x="415546" y="2125167"/>
            <a:ext cx="11359321" cy="3966800"/>
          </a:xfrm>
          <a:prstGeom prst="rect">
            <a:avLst/>
          </a:prstGeom>
        </p:spPr>
        <p:txBody>
          <a:bodyPr spcFirstLastPara="1" wrap="square" lIns="91425" tIns="91425" rIns="91425" bIns="91425" anchor="t" anchorCtr="0">
            <a:normAutofit/>
          </a:bodyPr>
          <a:lstStyle>
            <a:lvl1pPr marL="609539" lvl="0" indent="-457154" rtl="0">
              <a:spcBef>
                <a:spcPts val="0"/>
              </a:spcBef>
              <a:spcAft>
                <a:spcPts val="0"/>
              </a:spcAft>
              <a:buSzPts val="1800"/>
              <a:buChar char="●"/>
              <a:defRPr/>
            </a:lvl1pPr>
            <a:lvl2pPr marL="1219078" lvl="1" indent="-423291" rtl="0">
              <a:spcBef>
                <a:spcPts val="0"/>
              </a:spcBef>
              <a:spcAft>
                <a:spcPts val="0"/>
              </a:spcAft>
              <a:buSzPts val="1400"/>
              <a:buChar char="○"/>
              <a:defRPr/>
            </a:lvl2pPr>
            <a:lvl3pPr marL="1828617" lvl="2" indent="-423291" rtl="0">
              <a:spcBef>
                <a:spcPts val="0"/>
              </a:spcBef>
              <a:spcAft>
                <a:spcPts val="0"/>
              </a:spcAft>
              <a:buSzPts val="1400"/>
              <a:buChar char="■"/>
              <a:defRPr/>
            </a:lvl3pPr>
            <a:lvl4pPr marL="2438156" lvl="3" indent="-423291" rtl="0">
              <a:spcBef>
                <a:spcPts val="0"/>
              </a:spcBef>
              <a:spcAft>
                <a:spcPts val="0"/>
              </a:spcAft>
              <a:buSzPts val="1400"/>
              <a:buChar char="●"/>
              <a:defRPr/>
            </a:lvl4pPr>
            <a:lvl5pPr marL="3047695" lvl="4" indent="-423291" rtl="0">
              <a:spcBef>
                <a:spcPts val="0"/>
              </a:spcBef>
              <a:spcAft>
                <a:spcPts val="0"/>
              </a:spcAft>
              <a:buSzPts val="1400"/>
              <a:buChar char="○"/>
              <a:defRPr/>
            </a:lvl5pPr>
            <a:lvl6pPr marL="3657234" lvl="5" indent="-423291" rtl="0">
              <a:spcBef>
                <a:spcPts val="0"/>
              </a:spcBef>
              <a:spcAft>
                <a:spcPts val="0"/>
              </a:spcAft>
              <a:buSzPts val="1400"/>
              <a:buChar char="■"/>
              <a:defRPr/>
            </a:lvl6pPr>
            <a:lvl7pPr marL="4266773" lvl="6" indent="-423291" rtl="0">
              <a:spcBef>
                <a:spcPts val="0"/>
              </a:spcBef>
              <a:spcAft>
                <a:spcPts val="0"/>
              </a:spcAft>
              <a:buSzPts val="1400"/>
              <a:buChar char="●"/>
              <a:defRPr/>
            </a:lvl7pPr>
            <a:lvl8pPr marL="4876312" lvl="7" indent="-423291" rtl="0">
              <a:spcBef>
                <a:spcPts val="0"/>
              </a:spcBef>
              <a:spcAft>
                <a:spcPts val="0"/>
              </a:spcAft>
              <a:buSzPts val="1400"/>
              <a:buChar char="○"/>
              <a:defRPr/>
            </a:lvl8pPr>
            <a:lvl9pPr marL="5485851" lvl="8" indent="-423291" rtl="0">
              <a:spcBef>
                <a:spcPts val="0"/>
              </a:spcBef>
              <a:spcAft>
                <a:spcPts val="0"/>
              </a:spcAft>
              <a:buSzPts val="1400"/>
              <a:buChar char="■"/>
              <a:defRPr/>
            </a:lvl9pPr>
          </a:lstStyle>
          <a:p>
            <a:endParaRPr/>
          </a:p>
        </p:txBody>
      </p:sp>
      <p:sp>
        <p:nvSpPr>
          <p:cNvPr id="68" name="Google Shape;68;p16"/>
          <p:cNvSpPr txBox="1">
            <a:spLocks noGrp="1"/>
          </p:cNvSpPr>
          <p:nvPr>
            <p:ph type="sldNum" idx="12"/>
          </p:nvPr>
        </p:nvSpPr>
        <p:spPr>
          <a:xfrm>
            <a:off x="11295140" y="6217623"/>
            <a:ext cx="731505"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a:p>
        </p:txBody>
      </p:sp>
      <p:pic>
        <p:nvPicPr>
          <p:cNvPr id="69" name="Google Shape;69;p16"/>
          <p:cNvPicPr preferRelativeResize="0"/>
          <p:nvPr/>
        </p:nvPicPr>
        <p:blipFill>
          <a:blip r:embed="rId2">
            <a:alphaModFix/>
          </a:blip>
          <a:stretch>
            <a:fillRect/>
          </a:stretch>
        </p:blipFill>
        <p:spPr>
          <a:xfrm>
            <a:off x="216772" y="141867"/>
            <a:ext cx="3809504" cy="850900"/>
          </a:xfrm>
          <a:prstGeom prst="rect">
            <a:avLst/>
          </a:prstGeom>
          <a:noFill/>
          <a:ln>
            <a:noFill/>
          </a:ln>
        </p:spPr>
      </p:pic>
      <p:sp>
        <p:nvSpPr>
          <p:cNvPr id="70" name="Google Shape;70;p16"/>
          <p:cNvSpPr/>
          <p:nvPr/>
        </p:nvSpPr>
        <p:spPr>
          <a:xfrm>
            <a:off x="155580" y="6270700"/>
            <a:ext cx="11932047" cy="471600"/>
          </a:xfrm>
          <a:prstGeom prst="rect">
            <a:avLst/>
          </a:prstGeom>
          <a:solidFill>
            <a:srgbClr val="6D003E"/>
          </a:solidFill>
          <a:ln w="9525" cap="flat" cmpd="sng">
            <a:solidFill>
              <a:schemeClr val="dk2"/>
            </a:solidFill>
            <a:prstDash val="solid"/>
            <a:round/>
            <a:headEnd type="none" w="sm" len="sm"/>
            <a:tailEnd type="none" w="sm" len="sm"/>
          </a:ln>
        </p:spPr>
        <p:txBody>
          <a:bodyPr spcFirstLastPara="1" wrap="square" lIns="121884" tIns="121884" rIns="121884" bIns="121884" anchor="ctr" anchorCtr="0">
            <a:noAutofit/>
          </a:bodyPr>
          <a:lstStyle/>
          <a:p>
            <a:pPr marL="0" lvl="0" indent="0" algn="ctr" rtl="0">
              <a:spcBef>
                <a:spcPts val="0"/>
              </a:spcBef>
              <a:spcAft>
                <a:spcPts val="0"/>
              </a:spcAft>
              <a:buNone/>
            </a:pPr>
            <a:endParaRPr sz="2533"/>
          </a:p>
        </p:txBody>
      </p:sp>
    </p:spTree>
    <p:extLst>
      <p:ext uri="{BB962C8B-B14F-4D97-AF65-F5344CB8AC3E}">
        <p14:creationId xmlns:p14="http://schemas.microsoft.com/office/powerpoint/2010/main" val="385485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1767189" y="1412878"/>
            <a:ext cx="9944921"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err="1"/>
              <a:t>Cliquez</a:t>
            </a:r>
            <a:r>
              <a:rPr lang="en-GB" altLang="en-US" dirty="0"/>
              <a:t> pour </a:t>
            </a:r>
            <a:r>
              <a:rPr lang="en-GB" altLang="en-US" dirty="0" err="1"/>
              <a:t>éditer</a:t>
            </a:r>
            <a:r>
              <a:rPr lang="en-GB" altLang="en-US" dirty="0"/>
              <a:t> le format du </a:t>
            </a:r>
            <a:r>
              <a:rPr lang="en-GB" altLang="en-US" dirty="0" err="1"/>
              <a:t>texte</a:t>
            </a:r>
            <a:r>
              <a:rPr lang="en-GB" altLang="en-US" dirty="0"/>
              <a:t>-titre</a:t>
            </a:r>
          </a:p>
        </p:txBody>
      </p:sp>
      <p:sp>
        <p:nvSpPr>
          <p:cNvPr id="3076" name="Rectangle 3"/>
          <p:cNvSpPr>
            <a:spLocks noGrp="1" noChangeArrowheads="1"/>
          </p:cNvSpPr>
          <p:nvPr>
            <p:ph type="body" idx="1"/>
          </p:nvPr>
        </p:nvSpPr>
        <p:spPr bwMode="auto">
          <a:xfrm>
            <a:off x="1714279" y="2492375"/>
            <a:ext cx="9959737" cy="3500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err="1"/>
              <a:t>Cliquez</a:t>
            </a:r>
            <a:r>
              <a:rPr lang="en-GB" altLang="en-US" dirty="0"/>
              <a:t> pour </a:t>
            </a:r>
            <a:r>
              <a:rPr lang="en-GB" altLang="en-US" dirty="0" err="1"/>
              <a:t>éditer</a:t>
            </a:r>
            <a:r>
              <a:rPr lang="en-GB" altLang="en-US" dirty="0"/>
              <a:t> le format du plan de </a:t>
            </a:r>
            <a:r>
              <a:rPr lang="en-GB" altLang="en-US" dirty="0" err="1"/>
              <a:t>texte</a:t>
            </a:r>
            <a:endParaRPr lang="en-GB" altLang="en-US" dirty="0"/>
          </a:p>
          <a:p>
            <a:pPr lvl="1"/>
            <a:r>
              <a:rPr lang="en-GB" altLang="en-US" dirty="0"/>
              <a:t>Second </a:t>
            </a:r>
            <a:r>
              <a:rPr lang="en-GB" altLang="en-US" dirty="0" err="1"/>
              <a:t>niveau</a:t>
            </a:r>
            <a:r>
              <a:rPr lang="en-GB" altLang="en-US" dirty="0"/>
              <a:t> de plan</a:t>
            </a:r>
          </a:p>
          <a:p>
            <a:pPr lvl="2"/>
            <a:r>
              <a:rPr lang="en-GB" altLang="en-US" dirty="0" err="1"/>
              <a:t>Troisième</a:t>
            </a:r>
            <a:r>
              <a:rPr lang="en-GB" altLang="en-US" dirty="0"/>
              <a:t> </a:t>
            </a:r>
            <a:r>
              <a:rPr lang="en-GB" altLang="en-US" dirty="0" err="1"/>
              <a:t>niveau</a:t>
            </a:r>
            <a:r>
              <a:rPr lang="en-GB" altLang="en-US" dirty="0"/>
              <a:t> de plan</a:t>
            </a:r>
          </a:p>
          <a:p>
            <a:pPr lvl="3"/>
            <a:r>
              <a:rPr lang="en-GB" altLang="en-US" dirty="0" err="1"/>
              <a:t>Quatrième</a:t>
            </a:r>
            <a:r>
              <a:rPr lang="en-GB" altLang="en-US" dirty="0"/>
              <a:t> </a:t>
            </a:r>
            <a:r>
              <a:rPr lang="en-GB" altLang="en-US" dirty="0" err="1"/>
              <a:t>niveau</a:t>
            </a:r>
            <a:r>
              <a:rPr lang="en-GB" altLang="en-US" dirty="0"/>
              <a:t> de plan</a:t>
            </a:r>
          </a:p>
          <a:p>
            <a:pPr lvl="4"/>
            <a:r>
              <a:rPr lang="en-GB" altLang="en-US" dirty="0" err="1"/>
              <a:t>Cinquième</a:t>
            </a:r>
            <a:r>
              <a:rPr lang="en-GB" altLang="en-US" dirty="0"/>
              <a:t> </a:t>
            </a:r>
            <a:r>
              <a:rPr lang="en-GB" altLang="en-US" dirty="0" err="1"/>
              <a:t>niveau</a:t>
            </a:r>
            <a:r>
              <a:rPr lang="en-GB" altLang="en-US" dirty="0"/>
              <a:t> de plan</a:t>
            </a:r>
          </a:p>
          <a:p>
            <a:pPr lvl="4"/>
            <a:r>
              <a:rPr lang="en-GB" altLang="en-US" dirty="0" err="1"/>
              <a:t>Sixième</a:t>
            </a:r>
            <a:r>
              <a:rPr lang="en-GB" altLang="en-US" dirty="0"/>
              <a:t> </a:t>
            </a:r>
            <a:r>
              <a:rPr lang="en-GB" altLang="en-US" dirty="0" err="1"/>
              <a:t>niveau</a:t>
            </a:r>
            <a:r>
              <a:rPr lang="en-GB" altLang="en-US" dirty="0"/>
              <a:t> de plan</a:t>
            </a:r>
          </a:p>
          <a:p>
            <a:pPr lvl="4"/>
            <a:r>
              <a:rPr lang="en-GB" altLang="en-US" dirty="0" err="1"/>
              <a:t>Septième</a:t>
            </a:r>
            <a:r>
              <a:rPr lang="en-GB" altLang="en-US" dirty="0"/>
              <a:t> </a:t>
            </a:r>
            <a:r>
              <a:rPr lang="en-GB" altLang="en-US" dirty="0" err="1"/>
              <a:t>niveau</a:t>
            </a:r>
            <a:r>
              <a:rPr lang="en-GB" altLang="en-US" dirty="0"/>
              <a:t> de plan</a:t>
            </a:r>
          </a:p>
          <a:p>
            <a:pPr lvl="4"/>
            <a:r>
              <a:rPr lang="en-GB" altLang="en-US" dirty="0" err="1"/>
              <a:t>Huitième</a:t>
            </a:r>
            <a:r>
              <a:rPr lang="en-GB" altLang="en-US" dirty="0"/>
              <a:t> </a:t>
            </a:r>
            <a:r>
              <a:rPr lang="en-GB" altLang="en-US" dirty="0" err="1"/>
              <a:t>niveau</a:t>
            </a:r>
            <a:r>
              <a:rPr lang="en-GB" altLang="en-US" dirty="0"/>
              <a:t> de plan</a:t>
            </a:r>
          </a:p>
          <a:p>
            <a:pPr lvl="4"/>
            <a:r>
              <a:rPr lang="en-GB" altLang="en-US" dirty="0" err="1"/>
              <a:t>Neuvième</a:t>
            </a:r>
            <a:r>
              <a:rPr lang="en-GB" altLang="en-US" dirty="0"/>
              <a:t> </a:t>
            </a:r>
            <a:r>
              <a:rPr lang="en-GB" altLang="en-US" dirty="0" err="1"/>
              <a:t>niveau</a:t>
            </a:r>
            <a:r>
              <a:rPr lang="en-GB" altLang="en-US" dirty="0"/>
              <a:t> de plan</a:t>
            </a:r>
          </a:p>
        </p:txBody>
      </p:sp>
      <p:sp>
        <p:nvSpPr>
          <p:cNvPr id="2" name="Text Box 4"/>
          <p:cNvSpPr txBox="1">
            <a:spLocks noChangeArrowheads="1"/>
          </p:cNvSpPr>
          <p:nvPr/>
        </p:nvSpPr>
        <p:spPr bwMode="auto">
          <a:xfrm>
            <a:off x="8596781" y="6205537"/>
            <a:ext cx="3022207" cy="145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9pPr>
          </a:lstStyle>
          <a:p>
            <a:pPr algn="r">
              <a:lnSpc>
                <a:spcPct val="105000"/>
              </a:lnSpc>
              <a:spcBef>
                <a:spcPts val="563"/>
              </a:spcBef>
              <a:buClrTx/>
              <a:buFontTx/>
              <a:buNone/>
              <a:defRPr/>
            </a:pPr>
            <a:fld id="{C0F0A713-4352-40B8-834B-D6A5EE724EAE}" type="slidenum">
              <a:rPr lang="en-US" altLang="en-US" sz="900" smtClean="0">
                <a:latin typeface="Arial" charset="0"/>
              </a:rPr>
              <a:pPr algn="r">
                <a:lnSpc>
                  <a:spcPct val="105000"/>
                </a:lnSpc>
                <a:spcBef>
                  <a:spcPts val="563"/>
                </a:spcBef>
                <a:buClrTx/>
                <a:buFontTx/>
                <a:buNone/>
                <a:defRPr/>
              </a:pPr>
              <a:t>‹N°›</a:t>
            </a:fld>
            <a:r>
              <a:rPr lang="en-US" altLang="en-US" sz="900" dirty="0">
                <a:latin typeface="Arial" charset="0"/>
              </a:rPr>
              <a:t> </a:t>
            </a:r>
          </a:p>
        </p:txBody>
      </p:sp>
      <p:sp>
        <p:nvSpPr>
          <p:cNvPr id="1029" name="AutoShape 5"/>
          <p:cNvSpPr>
            <a:spLocks noChangeArrowheads="1"/>
          </p:cNvSpPr>
          <p:nvPr/>
        </p:nvSpPr>
        <p:spPr bwMode="auto">
          <a:xfrm>
            <a:off x="1729092" y="6165853"/>
            <a:ext cx="9261328" cy="474503"/>
          </a:xfrm>
          <a:prstGeom prst="octagon">
            <a:avLst>
              <a:gd name="adj" fmla="val 2314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cs typeface="Lucida Sans Unicode" pitchFamily="34" charset="0"/>
              </a:defRPr>
            </a:lvl9pPr>
          </a:lstStyle>
          <a:p>
            <a:pPr>
              <a:lnSpc>
                <a:spcPct val="105000"/>
              </a:lnSpc>
              <a:spcBef>
                <a:spcPts val="563"/>
              </a:spcBef>
              <a:buClrTx/>
              <a:buFontTx/>
              <a:buNone/>
              <a:defRPr/>
            </a:pPr>
            <a:r>
              <a:rPr lang="fr-CH" altLang="en-US" sz="900" b="1" dirty="0">
                <a:solidFill>
                  <a:srgbClr val="000000"/>
                </a:solidFill>
                <a:latin typeface="Arial" pitchFamily="34" charset="0"/>
              </a:rPr>
              <a:t>Licence MIADD -  Import / Export Class– 2015</a:t>
            </a:r>
          </a:p>
          <a:p>
            <a:pPr>
              <a:lnSpc>
                <a:spcPct val="105000"/>
              </a:lnSpc>
              <a:spcBef>
                <a:spcPts val="563"/>
              </a:spcBef>
              <a:buClrTx/>
              <a:buFontTx/>
              <a:buNone/>
              <a:defRPr/>
            </a:pPr>
            <a:r>
              <a:rPr lang="fr-CH" altLang="en-US" sz="900" b="1" dirty="0">
                <a:solidFill>
                  <a:srgbClr val="000000"/>
                </a:solidFill>
                <a:latin typeface="Arial" pitchFamily="34" charset="0"/>
              </a:rPr>
              <a:t>Alice Bourrouet – </a:t>
            </a:r>
            <a:r>
              <a:rPr lang="fr-CH" altLang="en-US" sz="900" b="1" dirty="0" err="1">
                <a:solidFill>
                  <a:srgbClr val="000000"/>
                </a:solidFill>
                <a:latin typeface="Arial" pitchFamily="34" charset="0"/>
              </a:rPr>
              <a:t>Swiss</a:t>
            </a:r>
            <a:r>
              <a:rPr lang="fr-CH" altLang="en-US" sz="900" b="1" dirty="0">
                <a:solidFill>
                  <a:srgbClr val="000000"/>
                </a:solidFill>
                <a:latin typeface="Arial" pitchFamily="34" charset="0"/>
              </a:rPr>
              <a:t> Business Hub France – </a:t>
            </a:r>
            <a:r>
              <a:rPr lang="fr-CH" altLang="en-US" sz="900" b="1" dirty="0" err="1">
                <a:solidFill>
                  <a:srgbClr val="000000"/>
                </a:solidFill>
                <a:latin typeface="Arial" pitchFamily="34" charset="0"/>
              </a:rPr>
              <a:t>Embassy</a:t>
            </a:r>
            <a:r>
              <a:rPr lang="fr-CH" altLang="en-US" sz="900" b="1" dirty="0">
                <a:solidFill>
                  <a:srgbClr val="000000"/>
                </a:solidFill>
                <a:latin typeface="Arial" pitchFamily="34" charset="0"/>
              </a:rPr>
              <a:t> of </a:t>
            </a:r>
            <a:r>
              <a:rPr lang="fr-CH" altLang="en-US" sz="900" b="1" dirty="0" err="1">
                <a:solidFill>
                  <a:srgbClr val="000000"/>
                </a:solidFill>
                <a:latin typeface="Arial" pitchFamily="34" charset="0"/>
              </a:rPr>
              <a:t>Switzerland</a:t>
            </a:r>
            <a:endParaRPr lang="en-US" altLang="en-US" sz="900" dirty="0">
              <a:solidFill>
                <a:srgbClr val="000000"/>
              </a:solidFill>
              <a:latin typeface="Arial" pitchFamily="34" charset="0"/>
            </a:endParaRPr>
          </a:p>
        </p:txBody>
      </p:sp>
      <p:sp>
        <p:nvSpPr>
          <p:cNvPr id="3079" name="Line 6"/>
          <p:cNvSpPr>
            <a:spLocks noChangeShapeType="1"/>
          </p:cNvSpPr>
          <p:nvPr/>
        </p:nvSpPr>
        <p:spPr bwMode="auto">
          <a:xfrm flipH="1">
            <a:off x="1712163" y="6091241"/>
            <a:ext cx="999783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1" tIns="45715" rIns="91431" bIns="45715"/>
          <a:lstStyle/>
          <a:p>
            <a:endParaRPr lang="en-US"/>
          </a:p>
        </p:txBody>
      </p:sp>
      <p:sp>
        <p:nvSpPr>
          <p:cNvPr id="3" name="Text Box 8"/>
          <p:cNvSpPr txBox="1">
            <a:spLocks noChangeArrowheads="1"/>
          </p:cNvSpPr>
          <p:nvPr/>
        </p:nvSpPr>
        <p:spPr bwMode="auto">
          <a:xfrm>
            <a:off x="4407121" y="745852"/>
            <a:ext cx="4607912" cy="384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Lucida Sans Unicode" charset="0"/>
                <a:cs typeface="Lucida Sans Unicode" charset="0"/>
              </a:defRPr>
            </a:lvl9pPr>
          </a:lstStyle>
          <a:p>
            <a:pPr>
              <a:lnSpc>
                <a:spcPts val="988"/>
              </a:lnSpc>
              <a:buClrTx/>
              <a:buFontTx/>
              <a:buNone/>
              <a:defRPr/>
            </a:pPr>
            <a:r>
              <a:rPr lang="de-CH" altLang="en-US" sz="1500" dirty="0" err="1">
                <a:latin typeface="Arial" charset="0"/>
              </a:rPr>
              <a:t>Embassy</a:t>
            </a:r>
            <a:r>
              <a:rPr lang="de-CH" altLang="en-US" sz="1500" dirty="0">
                <a:latin typeface="Arial" charset="0"/>
              </a:rPr>
              <a:t> </a:t>
            </a:r>
            <a:r>
              <a:rPr lang="de-CH" altLang="en-US" sz="1500" dirty="0" err="1">
                <a:latin typeface="Arial" charset="0"/>
              </a:rPr>
              <a:t>of</a:t>
            </a:r>
            <a:r>
              <a:rPr lang="de-CH" altLang="en-US" sz="1500" dirty="0">
                <a:latin typeface="Arial" charset="0"/>
              </a:rPr>
              <a:t> </a:t>
            </a:r>
            <a:r>
              <a:rPr lang="de-CH" altLang="en-US" sz="1500" dirty="0" err="1">
                <a:latin typeface="Arial" charset="0"/>
              </a:rPr>
              <a:t>Switzerland</a:t>
            </a:r>
            <a:endParaRPr lang="de-CH" altLang="en-US" sz="1500" dirty="0">
              <a:latin typeface="Arial" charset="0"/>
            </a:endParaRPr>
          </a:p>
          <a:p>
            <a:pPr>
              <a:lnSpc>
                <a:spcPts val="988"/>
              </a:lnSpc>
              <a:buClrTx/>
              <a:buFontTx/>
              <a:buNone/>
              <a:defRPr/>
            </a:pPr>
            <a:endParaRPr lang="de-CH" altLang="en-US" sz="1500" dirty="0">
              <a:latin typeface="Arial" charset="0"/>
            </a:endParaRPr>
          </a:p>
          <a:p>
            <a:pPr>
              <a:lnSpc>
                <a:spcPts val="988"/>
              </a:lnSpc>
              <a:buClrTx/>
              <a:buFontTx/>
              <a:buNone/>
              <a:defRPr/>
            </a:pPr>
            <a:r>
              <a:rPr lang="de-CH" altLang="en-US" sz="1500" b="1" dirty="0">
                <a:latin typeface="Arial" charset="0"/>
              </a:rPr>
              <a:t>Swiss Business Hub France </a:t>
            </a:r>
          </a:p>
        </p:txBody>
      </p:sp>
    </p:spTree>
    <p:extLst>
      <p:ext uri="{BB962C8B-B14F-4D97-AF65-F5344CB8AC3E}">
        <p14:creationId xmlns:p14="http://schemas.microsoft.com/office/powerpoint/2010/main" val="652686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449218"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mj-lt"/>
          <a:ea typeface="+mj-ea"/>
          <a:cs typeface="+mj-cs"/>
        </a:defRPr>
      </a:lvl1pPr>
      <a:lvl2pPr algn="l" defTabSz="449218"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Arial" charset="0"/>
          <a:ea typeface="Lucida Sans Unicode" charset="0"/>
          <a:cs typeface="Lucida Sans Unicode" charset="0"/>
        </a:defRPr>
      </a:lvl2pPr>
      <a:lvl3pPr algn="l" defTabSz="449218"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Arial" charset="0"/>
          <a:ea typeface="Lucida Sans Unicode" charset="0"/>
          <a:cs typeface="Lucida Sans Unicode" charset="0"/>
        </a:defRPr>
      </a:lvl3pPr>
      <a:lvl4pPr algn="l" defTabSz="449218"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Arial" charset="0"/>
          <a:ea typeface="Lucida Sans Unicode" charset="0"/>
          <a:cs typeface="Lucida Sans Unicode" charset="0"/>
        </a:defRPr>
      </a:lvl4pPr>
      <a:lvl5pPr algn="l" defTabSz="449218"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Arial" charset="0"/>
          <a:ea typeface="Lucida Sans Unicode" charset="0"/>
          <a:cs typeface="Lucida Sans Unicode" charset="0"/>
        </a:defRPr>
      </a:lvl5pPr>
      <a:lvl6pPr marL="2514349" indent="-228577" algn="l" defTabSz="449218"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ial" charset="0"/>
          <a:ea typeface="Lucida Sans Unicode" charset="0"/>
          <a:cs typeface="Lucida Sans Unicode" charset="0"/>
        </a:defRPr>
      </a:lvl6pPr>
      <a:lvl7pPr marL="2971503" indent="-228577" algn="l" defTabSz="449218"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ial" charset="0"/>
          <a:ea typeface="Lucida Sans Unicode" charset="0"/>
          <a:cs typeface="Lucida Sans Unicode" charset="0"/>
        </a:defRPr>
      </a:lvl7pPr>
      <a:lvl8pPr marL="3428657" indent="-228577" algn="l" defTabSz="449218"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ial" charset="0"/>
          <a:ea typeface="Lucida Sans Unicode" charset="0"/>
          <a:cs typeface="Lucida Sans Unicode" charset="0"/>
        </a:defRPr>
      </a:lvl8pPr>
      <a:lvl9pPr marL="3885811" indent="-228577" algn="l" defTabSz="449218"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Arial" charset="0"/>
          <a:ea typeface="Lucida Sans Unicode" charset="0"/>
          <a:cs typeface="Lucida Sans Unicode" charset="0"/>
        </a:defRPr>
      </a:lvl9pPr>
    </p:titleStyle>
    <p:bodyStyle>
      <a:lvl1pPr marL="342866" indent="-342866" algn="l" defTabSz="449218"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1pPr>
      <a:lvl2pPr marL="742876" indent="-285722" algn="l" defTabSz="449218"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2pPr>
      <a:lvl3pPr marL="1142886" indent="-228577" algn="l" defTabSz="449218"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3pPr>
      <a:lvl4pPr marL="1600040" indent="-228577" algn="l" defTabSz="449218"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4pPr>
      <a:lvl5pPr marL="2057194" indent="-228577" algn="l" defTabSz="449218" rtl="0" eaLnBrk="0" fontAlgn="base" hangingPunct="0">
        <a:spcBef>
          <a:spcPts val="525"/>
        </a:spcBef>
        <a:spcAft>
          <a:spcPct val="0"/>
        </a:spcAft>
        <a:buClr>
          <a:srgbClr val="000000"/>
        </a:buClr>
        <a:buSzPct val="100000"/>
        <a:buFont typeface="Times New Roman" pitchFamily="18" charset="0"/>
        <a:defRPr sz="2100">
          <a:solidFill>
            <a:srgbClr val="000000"/>
          </a:solidFill>
          <a:latin typeface="+mn-lt"/>
          <a:ea typeface="+mn-ea"/>
          <a:cs typeface="+mn-cs"/>
        </a:defRPr>
      </a:lvl5pPr>
      <a:lvl6pPr marL="2514349" indent="-228577" algn="l" defTabSz="449218"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6pPr>
      <a:lvl7pPr marL="2971503" indent="-228577" algn="l" defTabSz="449218"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7pPr>
      <a:lvl8pPr marL="3428657" indent="-228577" algn="l" defTabSz="449218"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8pPr>
      <a:lvl9pPr marL="3885811" indent="-228577" algn="l" defTabSz="449218" rtl="0" eaLnBrk="0" fontAlgn="base" hangingPunct="0">
        <a:spcBef>
          <a:spcPts val="525"/>
        </a:spcBef>
        <a:spcAft>
          <a:spcPct val="0"/>
        </a:spcAft>
        <a:buClr>
          <a:srgbClr val="000000"/>
        </a:buClr>
        <a:buSzPct val="100000"/>
        <a:buFont typeface="Times New Roman" pitchFamily="16" charset="0"/>
        <a:defRPr sz="2100">
          <a:solidFill>
            <a:srgbClr val="000000"/>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44" y="719333"/>
            <a:ext cx="10288661" cy="763600"/>
          </a:xfrm>
          <a:prstGeom prst="rect">
            <a:avLst/>
          </a:prstGeom>
          <a:noFill/>
          <a:ln>
            <a:noFill/>
          </a:ln>
        </p:spPr>
        <p:txBody>
          <a:bodyPr spcFirstLastPara="1" wrap="square" lIns="121876" tIns="121876" rIns="121876" bIns="121876" anchor="t" anchorCtr="0">
            <a:noAutofit/>
          </a:bodyPr>
          <a:lstStyle>
            <a:lvl1pPr lvl="0"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1pPr>
            <a:lvl2pPr lvl="1"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2pPr>
            <a:lvl3pPr lvl="2"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3pPr>
            <a:lvl4pPr lvl="3"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4pPr>
            <a:lvl5pPr lvl="4"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5pPr>
            <a:lvl6pPr lvl="5"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6pPr>
            <a:lvl7pPr lvl="6"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7pPr>
            <a:lvl8pPr lvl="7"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8pPr>
            <a:lvl9pPr lvl="8"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950844" y="1662600"/>
            <a:ext cx="10288661" cy="4476000"/>
          </a:xfrm>
          <a:prstGeom prst="rect">
            <a:avLst/>
          </a:prstGeom>
          <a:noFill/>
          <a:ln>
            <a:noFill/>
          </a:ln>
        </p:spPr>
        <p:txBody>
          <a:bodyPr spcFirstLastPara="1" wrap="square" lIns="121876" tIns="121876" rIns="121876" bIns="121876" anchor="t" anchorCtr="0">
            <a:noAutofit/>
          </a:bodyPr>
          <a:lstStyle>
            <a:lvl1pPr marL="457200" lvl="0"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1pPr>
            <a:lvl2pPr marL="914400" lvl="1"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2pPr>
            <a:lvl3pPr marL="1371600" lvl="2"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3pPr>
            <a:lvl4pPr marL="1828800" lvl="3"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4pPr>
            <a:lvl5pPr marL="2286000" lvl="4"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5pPr>
            <a:lvl6pPr marL="2743200" lvl="5"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6pPr>
            <a:lvl7pPr marL="3200400" lvl="6"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7pPr>
            <a:lvl8pPr marL="3657600" lvl="7"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8pPr>
            <a:lvl9pPr marL="4114800" lvl="8"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1423948" y="1244600"/>
            <a:ext cx="9395177" cy="643200"/>
          </a:xfrm>
          <a:prstGeom prst="rect">
            <a:avLst/>
          </a:prstGeom>
          <a:noFill/>
          <a:ln>
            <a:noFill/>
          </a:ln>
        </p:spPr>
        <p:txBody>
          <a:bodyPr spcFirstLastPara="1" wrap="square" lIns="121864" tIns="121864" rIns="121864" bIns="121864"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4" name="Google Shape;164;p28"/>
          <p:cNvSpPr txBox="1">
            <a:spLocks noGrp="1"/>
          </p:cNvSpPr>
          <p:nvPr>
            <p:ph type="body" idx="1"/>
          </p:nvPr>
        </p:nvSpPr>
        <p:spPr>
          <a:xfrm>
            <a:off x="1423948" y="2260600"/>
            <a:ext cx="9395177" cy="3336000"/>
          </a:xfrm>
          <a:prstGeom prst="rect">
            <a:avLst/>
          </a:prstGeom>
          <a:noFill/>
          <a:ln>
            <a:noFill/>
          </a:ln>
        </p:spPr>
        <p:txBody>
          <a:bodyPr spcFirstLastPara="1" wrap="square" lIns="121864" tIns="121864" rIns="121864" bIns="121864"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42"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43" y="719333"/>
            <a:ext cx="10288661" cy="763600"/>
          </a:xfrm>
          <a:prstGeom prst="rect">
            <a:avLst/>
          </a:prstGeom>
          <a:noFill/>
          <a:ln>
            <a:noFill/>
          </a:ln>
        </p:spPr>
        <p:txBody>
          <a:bodyPr spcFirstLastPara="1" wrap="square" lIns="121888" tIns="121888" rIns="121888" bIns="121888" anchor="t" anchorCtr="0">
            <a:noAutofit/>
          </a:bodyPr>
          <a:lstStyle>
            <a:lvl1pPr lvl="0"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1pPr>
            <a:lvl2pPr lvl="1"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2pPr>
            <a:lvl3pPr lvl="2"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3pPr>
            <a:lvl4pPr lvl="3"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4pPr>
            <a:lvl5pPr lvl="4"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5pPr>
            <a:lvl6pPr lvl="5"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6pPr>
            <a:lvl7pPr lvl="6"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7pPr>
            <a:lvl8pPr lvl="7"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8pPr>
            <a:lvl9pPr lvl="8" algn="ctr">
              <a:spcBef>
                <a:spcPts val="0"/>
              </a:spcBef>
              <a:spcAft>
                <a:spcPts val="0"/>
              </a:spcAft>
              <a:buClr>
                <a:schemeClr val="accent1"/>
              </a:buClr>
              <a:buSzPts val="3000"/>
              <a:buFont typeface="Anton"/>
              <a:buNone/>
              <a:defRPr sz="3000">
                <a:solidFill>
                  <a:schemeClr val="accent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950843" y="1662600"/>
            <a:ext cx="10288661" cy="4476000"/>
          </a:xfrm>
          <a:prstGeom prst="rect">
            <a:avLst/>
          </a:prstGeom>
          <a:noFill/>
          <a:ln>
            <a:noFill/>
          </a:ln>
        </p:spPr>
        <p:txBody>
          <a:bodyPr spcFirstLastPara="1" wrap="square" lIns="121888" tIns="121888" rIns="121888" bIns="121888" anchor="t" anchorCtr="0">
            <a:noAutofit/>
          </a:bodyPr>
          <a:lstStyle>
            <a:lvl1pPr marL="457200" lvl="0"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1pPr>
            <a:lvl2pPr marL="914400" lvl="1"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2pPr>
            <a:lvl3pPr marL="1371600" lvl="2"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3pPr>
            <a:lvl4pPr marL="1828800" lvl="3"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4pPr>
            <a:lvl5pPr marL="2286000" lvl="4"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5pPr>
            <a:lvl6pPr marL="2743200" lvl="5"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6pPr>
            <a:lvl7pPr marL="3200400" lvl="6"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7pPr>
            <a:lvl8pPr marL="3657600" lvl="7"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8pPr>
            <a:lvl9pPr marL="4114800" lvl="8" indent="-330200">
              <a:lnSpc>
                <a:spcPct val="100000"/>
              </a:lnSpc>
              <a:spcBef>
                <a:spcPts val="0"/>
              </a:spcBef>
              <a:spcAft>
                <a:spcPts val="0"/>
              </a:spcAft>
              <a:buClr>
                <a:schemeClr val="accent1"/>
              </a:buClr>
              <a:buSzPts val="1600"/>
              <a:buFont typeface="Nanum Gothic"/>
              <a:buChar char="■"/>
              <a:defRPr sz="1600">
                <a:solidFill>
                  <a:schemeClr val="accent1"/>
                </a:solidFill>
                <a:latin typeface="Nanum Gothic"/>
                <a:ea typeface="Nanum Gothic"/>
                <a:cs typeface="Nanum Gothic"/>
                <a:sym typeface="Nanum Gothic"/>
              </a:defRPr>
            </a:lvl9pPr>
          </a:lstStyle>
          <a:p>
            <a:endParaRPr/>
          </a:p>
        </p:txBody>
      </p:sp>
    </p:spTree>
  </p:cSld>
  <p:clrMap bg1="lt1" tx1="dk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1423948" y="1244600"/>
            <a:ext cx="9395177" cy="643200"/>
          </a:xfrm>
          <a:prstGeom prst="rect">
            <a:avLst/>
          </a:prstGeom>
          <a:noFill/>
          <a:ln>
            <a:noFill/>
          </a:ln>
        </p:spPr>
        <p:txBody>
          <a:bodyPr spcFirstLastPara="1" wrap="square" lIns="121876" tIns="121876" rIns="121876" bIns="121876"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64" name="Google Shape;164;p28"/>
          <p:cNvSpPr txBox="1">
            <a:spLocks noGrp="1"/>
          </p:cNvSpPr>
          <p:nvPr>
            <p:ph type="body" idx="1"/>
          </p:nvPr>
        </p:nvSpPr>
        <p:spPr>
          <a:xfrm>
            <a:off x="1423948" y="2260600"/>
            <a:ext cx="9395177" cy="3336000"/>
          </a:xfrm>
          <a:prstGeom prst="rect">
            <a:avLst/>
          </a:prstGeom>
          <a:noFill/>
          <a:ln>
            <a:noFill/>
          </a:ln>
        </p:spPr>
        <p:txBody>
          <a:bodyPr spcFirstLastPara="1" wrap="square" lIns="121876" tIns="121876" rIns="121876" bIns="121876"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72"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0413"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12190413"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12190414"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2638" y="360247"/>
            <a:ext cx="4977777"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2662" y="440113"/>
            <a:ext cx="4977753"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7208847" y="497504"/>
            <a:ext cx="4083788"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9830248" y="588943"/>
            <a:ext cx="2133322"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1711" y="-2001"/>
            <a:ext cx="7682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7738" y="-2001"/>
            <a:ext cx="36571"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2338" y="-2001"/>
            <a:ext cx="12190"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5673" y="-2001"/>
            <a:ext cx="36571"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6022" y="380"/>
            <a:ext cx="7314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29760" y="380"/>
            <a:ext cx="12190"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609521" y="1143000"/>
            <a:ext cx="10971372" cy="1066800"/>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609521" y="2249424"/>
            <a:ext cx="10971372" cy="432511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8780905" y="612648"/>
            <a:ext cx="1276186"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11/1/2024</a:t>
            </a:fld>
            <a:endParaRPr lang="en-US" sz="800" dirty="0">
              <a:solidFill>
                <a:schemeClr val="accent2"/>
              </a:solidFill>
            </a:endParaRPr>
          </a:p>
        </p:txBody>
      </p:sp>
      <p:sp>
        <p:nvSpPr>
          <p:cNvPr id="3" name="Espace réservé du pied de page 2"/>
          <p:cNvSpPr>
            <a:spLocks noGrp="1"/>
          </p:cNvSpPr>
          <p:nvPr>
            <p:ph type="ftr" sz="quarter" idx="3"/>
          </p:nvPr>
        </p:nvSpPr>
        <p:spPr>
          <a:xfrm>
            <a:off x="7009487" y="612648"/>
            <a:ext cx="176761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Espace réservé du numéro de diapositive 22"/>
          <p:cNvSpPr>
            <a:spLocks noGrp="1"/>
          </p:cNvSpPr>
          <p:nvPr>
            <p:ph type="sldNum" sz="quarter" idx="4"/>
          </p:nvPr>
        </p:nvSpPr>
        <p:spPr>
          <a:xfrm>
            <a:off x="10898229" y="2272"/>
            <a:ext cx="1015868"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‹N°›</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3" Type="http://schemas.openxmlformats.org/officeDocument/2006/relationships/hyperlink" Target="http://www.jja-sa.fr/" TargetMode="External"/><Relationship Id="rId2" Type="http://schemas.openxmlformats.org/officeDocument/2006/relationships/notesSlide" Target="../notesSlides/notesSlide20.xml"/><Relationship Id="rId1" Type="http://schemas.openxmlformats.org/officeDocument/2006/relationships/slideLayout" Target="../slideLayouts/slideLayout9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8.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9.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3" Type="http://schemas.openxmlformats.org/officeDocument/2006/relationships/hyperlink" Target="https://www.loom.com/share/0c71633fc2f241cb966817ded8ee4bbc?utm_medium=gif" TargetMode="External"/><Relationship Id="rId2" Type="http://schemas.openxmlformats.org/officeDocument/2006/relationships/notesSlide" Target="../notesSlides/notesSlide42.xml"/><Relationship Id="rId1" Type="http://schemas.openxmlformats.org/officeDocument/2006/relationships/slideLayout" Target="../slideLayouts/slideLayout85.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3" Type="http://schemas.openxmlformats.org/officeDocument/2006/relationships/hyperlink" Target="https://aures.com/en/point-of-sale-equipment-solutions-systems/kiosk" TargetMode="External"/><Relationship Id="rId2" Type="http://schemas.openxmlformats.org/officeDocument/2006/relationships/notesSlide" Target="../notesSlides/notesSlide47.xml"/><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hyperlink" Target="http://www.efekt-stretch.com/" TargetMode="External"/><Relationship Id="rId2" Type="http://schemas.openxmlformats.org/officeDocument/2006/relationships/notesSlide" Target="../notesSlides/notesSlide8.xml"/><Relationship Id="rId1" Type="http://schemas.openxmlformats.org/officeDocument/2006/relationships/slideLayout" Target="../slideLayouts/slideLayout85.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06" y="713880"/>
            <a:ext cx="10571446" cy="1094940"/>
          </a:xfrm>
        </p:spPr>
        <p:txBody>
          <a:bodyPr vert="horz" anchor="ctr">
            <a:normAutofit/>
          </a:bodyPr>
          <a:lstStyle/>
          <a:p>
            <a:pPr marL="365760" indent="-256032" algn="ctr">
              <a:spcBef>
                <a:spcPts val="300"/>
              </a:spcBef>
              <a:buClr>
                <a:schemeClr val="accent3"/>
              </a:buClr>
            </a:pPr>
            <a:r>
              <a:rPr lang="fr-FR" sz="2900" dirty="0">
                <a:sym typeface="Proxima Nova"/>
              </a:rPr>
              <a:t>Présentation de la ressource</a:t>
            </a:r>
            <a:endParaRPr lang="en-US" sz="2900" dirty="0">
              <a:sym typeface="Proxima Nova"/>
            </a:endParaRPr>
          </a:p>
        </p:txBody>
      </p:sp>
      <p:sp>
        <p:nvSpPr>
          <p:cNvPr id="3" name="Content Placeholder 2"/>
          <p:cNvSpPr>
            <a:spLocks noGrp="1"/>
          </p:cNvSpPr>
          <p:nvPr>
            <p:ph idx="1"/>
          </p:nvPr>
        </p:nvSpPr>
        <p:spPr>
          <a:xfrm>
            <a:off x="623313" y="2132856"/>
            <a:ext cx="10847792" cy="4510855"/>
          </a:xfrm>
        </p:spPr>
        <p:txBody>
          <a:bodyPr>
            <a:noAutofit/>
          </a:bodyPr>
          <a:lstStyle/>
          <a:p>
            <a:pPr>
              <a:buNone/>
            </a:pPr>
            <a:endParaRPr lang="fr-FR" sz="2400" dirty="0">
              <a:solidFill>
                <a:schemeClr val="accent6">
                  <a:lumMod val="75000"/>
                </a:schemeClr>
              </a:solidFill>
              <a:latin typeface="Proxima Nova"/>
              <a:ea typeface="Proxima Nova"/>
              <a:cs typeface="Proxima Nova"/>
              <a:sym typeface="Proxima Nova"/>
            </a:endParaRPr>
          </a:p>
          <a:p>
            <a:pPr>
              <a:buNone/>
            </a:pPr>
            <a:endParaRPr lang="fr-FR" sz="2400" dirty="0">
              <a:sym typeface="Proxima Nova"/>
            </a:endParaRPr>
          </a:p>
          <a:p>
            <a:pPr>
              <a:buNone/>
            </a:pPr>
            <a:endParaRPr lang="fr-FR" sz="24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pic>
        <p:nvPicPr>
          <p:cNvPr id="4" name="Google Shape;5317;p55"/>
          <p:cNvPicPr preferRelativeResize="0"/>
          <p:nvPr/>
        </p:nvPicPr>
        <p:blipFill rotWithShape="1">
          <a:blip r:embed="rId3" cstate="print">
            <a:alphaModFix/>
          </a:blip>
          <a:srcRect t="12500" b="9610"/>
          <a:stretch/>
        </p:blipFill>
        <p:spPr>
          <a:xfrm>
            <a:off x="4000109" y="2132856"/>
            <a:ext cx="3960440" cy="1872208"/>
          </a:xfrm>
          <a:prstGeom prst="rect">
            <a:avLst/>
          </a:prstGeom>
          <a:noFill/>
          <a:ln>
            <a:noFill/>
          </a:ln>
        </p:spPr>
      </p:pic>
      <p:sp>
        <p:nvSpPr>
          <p:cNvPr id="6" name="Google Shape;159;p32"/>
          <p:cNvSpPr/>
          <p:nvPr/>
        </p:nvSpPr>
        <p:spPr>
          <a:xfrm>
            <a:off x="2278782" y="4653136"/>
            <a:ext cx="7848872" cy="1728192"/>
          </a:xfrm>
          <a:prstGeom prst="rect">
            <a:avLst/>
          </a:prstGeom>
          <a:solidFill>
            <a:srgbClr val="A5B7C6"/>
          </a:solidFill>
          <a:ln>
            <a:noFill/>
          </a:ln>
        </p:spPr>
        <p:txBody>
          <a:bodyPr spcFirstLastPara="1" wrap="square" lIns="91425" tIns="91425" rIns="91425" bIns="91425" anchor="ctr" anchorCtr="0">
            <a:noAutofit/>
          </a:bodyPr>
          <a:lstStyle/>
          <a:p>
            <a:pPr marL="365760" indent="-256032">
              <a:spcBef>
                <a:spcPts val="300"/>
              </a:spcBef>
              <a:buClr>
                <a:schemeClr val="accent3"/>
              </a:buClr>
            </a:pPr>
            <a:r>
              <a:rPr lang="fr-FR" sz="2400" dirty="0">
                <a:solidFill>
                  <a:schemeClr val="bg1"/>
                </a:solidFill>
              </a:rPr>
              <a:t>  </a:t>
            </a:r>
            <a:r>
              <a:rPr lang="fr-FR" sz="2400" dirty="0">
                <a:solidFill>
                  <a:schemeClr val="bg1"/>
                </a:solidFill>
                <a:sym typeface="Proxima Nova"/>
              </a:rPr>
              <a:t>Responsable de la ressource: Tanguy Hemmet </a:t>
            </a:r>
          </a:p>
          <a:p>
            <a:pPr marL="365760" indent="-256032">
              <a:spcBef>
                <a:spcPts val="300"/>
              </a:spcBef>
              <a:buClr>
                <a:schemeClr val="accent3"/>
              </a:buClr>
            </a:pPr>
            <a:r>
              <a:rPr lang="fr-FR" sz="2400" dirty="0">
                <a:solidFill>
                  <a:schemeClr val="bg1"/>
                </a:solidFill>
                <a:sym typeface="Proxima Nova"/>
              </a:rPr>
              <a:t>  Bureau 313</a:t>
            </a:r>
          </a:p>
          <a:p>
            <a:pPr marL="365760" indent="-256032">
              <a:spcBef>
                <a:spcPts val="300"/>
              </a:spcBef>
              <a:buClr>
                <a:schemeClr val="accent3"/>
              </a:buClr>
            </a:pPr>
            <a:r>
              <a:rPr lang="fr-FR" sz="2400" dirty="0">
                <a:solidFill>
                  <a:schemeClr val="bg1"/>
                </a:solidFill>
                <a:sym typeface="Proxima Nova"/>
              </a:rPr>
              <a:t>  tanguy.hemmet@universite-paris-saclay.fr</a:t>
            </a:r>
            <a:endParaRPr lang="fr-FR" sz="2400" dirty="0">
              <a:solidFill>
                <a:schemeClr val="bg1"/>
              </a:solidFill>
              <a:sym typeface="Arial"/>
            </a:endParaRPr>
          </a:p>
        </p:txBody>
      </p:sp>
    </p:spTree>
    <p:extLst>
      <p:ext uri="{BB962C8B-B14F-4D97-AF65-F5344CB8AC3E}">
        <p14:creationId xmlns:p14="http://schemas.microsoft.com/office/powerpoint/2010/main" val="242575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98" y="476672"/>
            <a:ext cx="10571446" cy="864096"/>
          </a:xfrm>
        </p:spPr>
        <p:txBody>
          <a:bodyPr>
            <a:normAutofit/>
          </a:bodyPr>
          <a:lstStyle/>
          <a:p>
            <a:pPr marL="365760" indent="-256032" algn="ctr">
              <a:spcBef>
                <a:spcPts val="300"/>
              </a:spcBef>
              <a:buClr>
                <a:schemeClr val="accent3"/>
              </a:buClr>
            </a:pPr>
            <a:r>
              <a:rPr lang="fr-FR" sz="2900" dirty="0">
                <a:sym typeface="Proxima Nova"/>
              </a:rPr>
              <a:t>« Vendre avec » versus « Vendre à »</a:t>
            </a:r>
            <a:endParaRPr lang="en-US" sz="2900" dirty="0">
              <a:sym typeface="Proxima Nova"/>
            </a:endParaRPr>
          </a:p>
        </p:txBody>
      </p:sp>
      <p:sp>
        <p:nvSpPr>
          <p:cNvPr id="3" name="Content Placeholder 2"/>
          <p:cNvSpPr>
            <a:spLocks noGrp="1"/>
          </p:cNvSpPr>
          <p:nvPr>
            <p:ph idx="1"/>
          </p:nvPr>
        </p:nvSpPr>
        <p:spPr>
          <a:xfrm>
            <a:off x="118543" y="1484784"/>
            <a:ext cx="11809311" cy="5302943"/>
          </a:xfrm>
        </p:spPr>
        <p:txBody>
          <a:bodyPr>
            <a:noAutofit/>
          </a:bodyPr>
          <a:lstStyle/>
          <a:p>
            <a:pPr>
              <a:buNone/>
            </a:pPr>
            <a:r>
              <a:rPr lang="fr-FR" sz="2400" u="sng" dirty="0"/>
              <a:t>Une autre approche du même sujet (PMC)</a:t>
            </a:r>
          </a:p>
          <a:p>
            <a:pPr>
              <a:buNone/>
            </a:pPr>
            <a:endParaRPr lang="fr-FR" sz="2400" u="sng" dirty="0"/>
          </a:p>
          <a:p>
            <a:pPr algn="just">
              <a:buNone/>
            </a:pPr>
            <a:r>
              <a:rPr lang="fr-FR" sz="2400" b="1" dirty="0"/>
              <a:t>Problématique d’</a:t>
            </a:r>
            <a:r>
              <a:rPr lang="fr-FR" sz="2400" b="1" dirty="0" err="1"/>
              <a:t>Efekt</a:t>
            </a:r>
            <a:r>
              <a:rPr lang="fr-FR" sz="2400" b="1" dirty="0"/>
              <a:t> Stretch </a:t>
            </a:r>
            <a:r>
              <a:rPr lang="fr-FR" sz="2400" dirty="0"/>
              <a:t>: Rentrer dans le top 10 européen des</a:t>
            </a:r>
          </a:p>
          <a:p>
            <a:pPr algn="just">
              <a:buNone/>
            </a:pPr>
            <a:r>
              <a:rPr lang="fr-FR" sz="2400" dirty="0"/>
              <a:t>producteurs de films plastiques en augmentant sa production de 18%.</a:t>
            </a:r>
          </a:p>
          <a:p>
            <a:pPr algn="just">
              <a:buNone/>
            </a:pPr>
            <a:endParaRPr lang="fr-FR" sz="2400" dirty="0"/>
          </a:p>
          <a:p>
            <a:pPr algn="just">
              <a:buNone/>
            </a:pPr>
            <a:r>
              <a:rPr lang="fr-FR" sz="2400" dirty="0"/>
              <a:t>Ici le besoin est le résultat d’un décalage entre l’objectif du prospect et sa situation</a:t>
            </a:r>
          </a:p>
          <a:p>
            <a:pPr algn="just">
              <a:buNone/>
            </a:pPr>
            <a:r>
              <a:rPr lang="fr-FR" sz="2400" dirty="0"/>
              <a:t>actuelle. C’est ce décalage qui motive le prospect. Si vous n’identifiez pas d’objectif et</a:t>
            </a:r>
          </a:p>
          <a:p>
            <a:pPr algn="just">
              <a:buNone/>
            </a:pPr>
            <a:r>
              <a:rPr lang="fr-FR" sz="2400" dirty="0"/>
              <a:t>donc pas le gap à combler en se focalisant uniquement sur le besoin fonctionnel :</a:t>
            </a:r>
          </a:p>
          <a:p>
            <a:pPr algn="just">
              <a:buNone/>
            </a:pPr>
            <a:r>
              <a:rPr lang="fr-FR" sz="2400" dirty="0"/>
              <a:t>vous serez hors course.</a:t>
            </a:r>
          </a:p>
          <a:p>
            <a:pPr algn="just">
              <a:buNone/>
            </a:pPr>
            <a:endParaRPr lang="fr-FR" sz="2400" dirty="0"/>
          </a:p>
          <a:p>
            <a:pPr algn="just">
              <a:buNone/>
            </a:pPr>
            <a:r>
              <a:rPr lang="fr-FR" sz="2400" b="1" dirty="0"/>
              <a:t>Moyens</a:t>
            </a:r>
            <a:r>
              <a:rPr lang="fr-FR" sz="2400" dirty="0"/>
              <a:t> : 1 250 000 euros</a:t>
            </a:r>
          </a:p>
          <a:p>
            <a:pPr algn="just">
              <a:buNone/>
            </a:pPr>
            <a:r>
              <a:rPr lang="fr-FR" sz="2400" b="1" dirty="0"/>
              <a:t>Comment</a:t>
            </a:r>
            <a:r>
              <a:rPr lang="fr-FR" sz="2400" dirty="0"/>
              <a:t> : A construire avec Paulina </a:t>
            </a:r>
            <a:r>
              <a:rPr lang="fr-FR" sz="2400" dirty="0" err="1"/>
              <a:t>Wiech</a:t>
            </a:r>
            <a:endParaRPr lang="fr-FR" sz="2400" dirty="0"/>
          </a:p>
          <a:p>
            <a:pPr>
              <a:buNone/>
            </a:pPr>
            <a:endParaRPr lang="fr-FR" sz="2400" u="sng" dirty="0"/>
          </a:p>
          <a:p>
            <a:pPr>
              <a:buNone/>
            </a:pPr>
            <a:endParaRPr lang="fr-FR" sz="2400" u="sng" dirty="0"/>
          </a:p>
          <a:p>
            <a:pPr marL="109728" indent="0" algn="ctr">
              <a:buNone/>
            </a:pPr>
            <a:r>
              <a:rPr lang="fr-FR" sz="2400" i="1" dirty="0"/>
              <a:t>Activité 2 : Découverte de co-construction de la solution.</a:t>
            </a:r>
          </a:p>
          <a:p>
            <a:pPr marL="109728" indent="0" algn="ctr">
              <a:buNone/>
            </a:pPr>
            <a:r>
              <a:rPr lang="fr-FR" sz="2400" i="1" dirty="0"/>
              <a:t>Simulation acheteur/vendeur de 10mn sur le comment?</a:t>
            </a:r>
          </a:p>
          <a:p>
            <a:pPr marL="109728" indent="0">
              <a:buNone/>
            </a:pPr>
            <a:endParaRPr lang="fr-FR" sz="2400" dirty="0"/>
          </a:p>
          <a:p>
            <a:pPr>
              <a:buNone/>
            </a:pPr>
            <a:endParaRPr lang="fr-FR" sz="2400" dirty="0"/>
          </a:p>
          <a:p>
            <a:pPr>
              <a:buNone/>
            </a:pPr>
            <a:endParaRPr lang="fr-FR" sz="2400" dirty="0"/>
          </a:p>
          <a:p>
            <a:pPr>
              <a:buNone/>
            </a:pPr>
            <a:endParaRPr lang="fr-FR" sz="1800" dirty="0"/>
          </a:p>
          <a:p>
            <a:pPr marL="109728" indent="0">
              <a:buNone/>
            </a:pPr>
            <a:endParaRPr lang="fr-FR" sz="24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spTree>
    <p:extLst>
      <p:ext uri="{BB962C8B-B14F-4D97-AF65-F5344CB8AC3E}">
        <p14:creationId xmlns:p14="http://schemas.microsoft.com/office/powerpoint/2010/main" val="367526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075" y="692696"/>
            <a:ext cx="11875795" cy="5798347"/>
          </a:xfrm>
        </p:spPr>
        <p:txBody>
          <a:bodyPr>
            <a:noAutofit/>
          </a:bodyPr>
          <a:lstStyle/>
          <a:p>
            <a:pPr marL="109728" indent="0">
              <a:buNone/>
            </a:pPr>
            <a:endParaRPr lang="fr-FR" sz="2400" b="1" i="1" u="sng" dirty="0"/>
          </a:p>
          <a:p>
            <a:pPr marL="109728" indent="0">
              <a:buNone/>
            </a:pPr>
            <a:endParaRPr lang="fr-FR" sz="2400" b="1" i="1" u="sng" dirty="0"/>
          </a:p>
          <a:p>
            <a:pPr marL="109728" indent="0">
              <a:buNone/>
            </a:pPr>
            <a:r>
              <a:rPr lang="fr-FR" sz="2400" b="1" i="1" u="sng" dirty="0"/>
              <a:t>Activité 2 </a:t>
            </a:r>
            <a:r>
              <a:rPr lang="fr-FR" sz="2400" i="1" dirty="0"/>
              <a:t>: Découverte de co-construction de la solution.</a:t>
            </a:r>
          </a:p>
          <a:p>
            <a:pPr marL="109728" indent="0">
              <a:buNone/>
            </a:pPr>
            <a:endParaRPr lang="fr-FR" sz="1200" i="1" dirty="0"/>
          </a:p>
          <a:p>
            <a:pPr marL="109728" indent="0">
              <a:buNone/>
            </a:pPr>
            <a:r>
              <a:rPr lang="fr-FR" sz="2400" i="1" dirty="0"/>
              <a:t>Simulation acheteur/vendeur de 10mn sur le comment?</a:t>
            </a:r>
          </a:p>
          <a:p>
            <a:pPr marL="109728" indent="0">
              <a:buNone/>
            </a:pPr>
            <a:endParaRPr lang="fr-FR" sz="800" i="1" dirty="0"/>
          </a:p>
          <a:p>
            <a:pPr marL="109728" indent="0">
              <a:buNone/>
            </a:pPr>
            <a:r>
              <a:rPr lang="fr-FR" sz="2400" i="1" dirty="0"/>
              <a:t>Comment ensemble optimiser au mieux le budget 1 250 000€ pour :</a:t>
            </a:r>
          </a:p>
          <a:p>
            <a:pPr>
              <a:buFontTx/>
              <a:buChar char="-"/>
            </a:pPr>
            <a:r>
              <a:rPr lang="fr-FR" sz="2400" i="1" dirty="0"/>
              <a:t>augmenter de 18% de la production d’</a:t>
            </a:r>
            <a:r>
              <a:rPr lang="fr-FR" sz="2400" i="1" dirty="0" err="1"/>
              <a:t>Efekt</a:t>
            </a:r>
            <a:r>
              <a:rPr lang="fr-FR" sz="2400" i="1" dirty="0"/>
              <a:t> Stretch,</a:t>
            </a:r>
          </a:p>
          <a:p>
            <a:pPr>
              <a:buFontTx/>
              <a:buChar char="-"/>
            </a:pPr>
            <a:r>
              <a:rPr lang="fr-FR" sz="2400" i="1" dirty="0"/>
              <a:t>lui permettre de rentrer dans le top 10 européen.</a:t>
            </a:r>
          </a:p>
          <a:p>
            <a:pPr marL="109728" indent="0">
              <a:buNone/>
            </a:pPr>
            <a:endParaRPr lang="fr-FR" sz="1200" i="1" dirty="0"/>
          </a:p>
          <a:p>
            <a:pPr marL="109728" indent="0">
              <a:buNone/>
            </a:pPr>
            <a:r>
              <a:rPr lang="fr-FR" sz="2400" dirty="0"/>
              <a:t>Tirons quelques conclusions de cette simulation.</a:t>
            </a:r>
          </a:p>
          <a:p>
            <a:pPr marL="109728" indent="0">
              <a:buNone/>
            </a:pPr>
            <a:r>
              <a:rPr lang="fr-FR" sz="2400" dirty="0"/>
              <a:t>Quelles limites rencontrons-nous? </a:t>
            </a:r>
          </a:p>
          <a:p>
            <a:pPr marL="109728" indent="0">
              <a:buNone/>
            </a:pPr>
            <a:endParaRPr lang="fr-FR" sz="1200" dirty="0"/>
          </a:p>
          <a:p>
            <a:pPr marL="109728" indent="0">
              <a:buNone/>
            </a:pPr>
            <a:endParaRPr lang="fr-FR" sz="2400" dirty="0"/>
          </a:p>
          <a:p>
            <a:pPr>
              <a:buNone/>
            </a:pPr>
            <a:endParaRPr lang="fr-FR" sz="2400" dirty="0"/>
          </a:p>
          <a:p>
            <a:pPr>
              <a:buNone/>
            </a:pPr>
            <a:endParaRPr lang="fr-FR" sz="2400" dirty="0"/>
          </a:p>
          <a:p>
            <a:pPr>
              <a:buNone/>
            </a:pPr>
            <a:endParaRPr lang="fr-FR" sz="1800" dirty="0"/>
          </a:p>
          <a:p>
            <a:pPr marL="109728" indent="0">
              <a:buNone/>
            </a:pPr>
            <a:endParaRPr lang="fr-FR" sz="24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spTree>
    <p:extLst>
      <p:ext uri="{BB962C8B-B14F-4D97-AF65-F5344CB8AC3E}">
        <p14:creationId xmlns:p14="http://schemas.microsoft.com/office/powerpoint/2010/main" val="296089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075" y="836712"/>
            <a:ext cx="11875795" cy="5654331"/>
          </a:xfrm>
        </p:spPr>
        <p:txBody>
          <a:bodyPr>
            <a:noAutofit/>
          </a:bodyPr>
          <a:lstStyle/>
          <a:p>
            <a:pPr marL="109728" indent="0">
              <a:buNone/>
            </a:pPr>
            <a:endParaRPr lang="fr-FR" sz="2400" dirty="0"/>
          </a:p>
          <a:p>
            <a:pPr>
              <a:buNone/>
            </a:pPr>
            <a:endParaRPr lang="fr-FR" sz="2400" dirty="0"/>
          </a:p>
          <a:p>
            <a:pPr>
              <a:buNone/>
            </a:pPr>
            <a:endParaRPr lang="fr-FR" sz="2400" dirty="0"/>
          </a:p>
          <a:p>
            <a:pPr>
              <a:buNone/>
            </a:pPr>
            <a:endParaRPr lang="fr-FR" sz="1800" dirty="0"/>
          </a:p>
          <a:p>
            <a:pPr marL="109728" indent="0">
              <a:buNone/>
            </a:pPr>
            <a:endParaRPr lang="fr-FR" sz="24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pic>
        <p:nvPicPr>
          <p:cNvPr id="4" name="Image 3">
            <a:extLst>
              <a:ext uri="{FF2B5EF4-FFF2-40B4-BE49-F238E27FC236}">
                <a16:creationId xmlns:a16="http://schemas.microsoft.com/office/drawing/2014/main" id="{103F39C8-EC25-4FD2-B066-9B73FFD67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670" y="1052736"/>
            <a:ext cx="5323449" cy="3240360"/>
          </a:xfrm>
          <a:prstGeom prst="rect">
            <a:avLst/>
          </a:prstGeom>
        </p:spPr>
      </p:pic>
    </p:spTree>
    <p:extLst>
      <p:ext uri="{BB962C8B-B14F-4D97-AF65-F5344CB8AC3E}">
        <p14:creationId xmlns:p14="http://schemas.microsoft.com/office/powerpoint/2010/main" val="360243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0" y="476672"/>
            <a:ext cx="10571446" cy="864096"/>
          </a:xfrm>
        </p:spPr>
        <p:txBody>
          <a:bodyPr>
            <a:normAutofit/>
          </a:bodyPr>
          <a:lstStyle/>
          <a:p>
            <a:pPr marL="365760" indent="-256032" algn="ctr">
              <a:spcBef>
                <a:spcPts val="300"/>
              </a:spcBef>
              <a:buClr>
                <a:schemeClr val="accent3"/>
              </a:buClr>
            </a:pPr>
            <a:r>
              <a:rPr lang="fr-FR" sz="2900" dirty="0">
                <a:sym typeface="Proxima Nova"/>
              </a:rPr>
              <a:t>Besoin de l’organisation &amp; besoin de l’acheteur</a:t>
            </a:r>
            <a:endParaRPr lang="en-US" sz="2900" dirty="0">
              <a:sym typeface="Proxima Nova"/>
            </a:endParaRPr>
          </a:p>
        </p:txBody>
      </p:sp>
      <p:sp>
        <p:nvSpPr>
          <p:cNvPr id="3" name="Content Placeholder 2"/>
          <p:cNvSpPr>
            <a:spLocks noGrp="1"/>
          </p:cNvSpPr>
          <p:nvPr>
            <p:ph idx="1"/>
          </p:nvPr>
        </p:nvSpPr>
        <p:spPr>
          <a:xfrm>
            <a:off x="334566" y="1556792"/>
            <a:ext cx="11305255" cy="5086919"/>
          </a:xfrm>
        </p:spPr>
        <p:txBody>
          <a:bodyPr>
            <a:noAutofit/>
          </a:bodyPr>
          <a:lstStyle/>
          <a:p>
            <a:pPr>
              <a:buNone/>
            </a:pPr>
            <a:r>
              <a:rPr lang="fr-FR" sz="2400" dirty="0"/>
              <a:t>		En BtoB, il faut aller plus loin dans le processus de découverte. Il faut scinder : besoins de l’entreprise / besoins de l’acheteur</a:t>
            </a:r>
          </a:p>
          <a:p>
            <a:pPr>
              <a:buNone/>
            </a:pPr>
            <a:endParaRPr lang="fr-FR" sz="2400" u="sng" dirty="0"/>
          </a:p>
          <a:p>
            <a:pPr>
              <a:buNone/>
            </a:pPr>
            <a:r>
              <a:rPr lang="fr-FR" sz="2400" u="sng" dirty="0"/>
              <a:t>1/ Analyser et découvrir la situation de l’acheteur</a:t>
            </a:r>
          </a:p>
          <a:p>
            <a:pPr>
              <a:buNone/>
            </a:pPr>
            <a:r>
              <a:rPr lang="fr-FR" sz="2400" dirty="0"/>
              <a:t>Par exemple : acheteur récemment entré dans la société, en quête de crédibilité</a:t>
            </a:r>
          </a:p>
          <a:p>
            <a:pPr>
              <a:buNone/>
            </a:pPr>
            <a:r>
              <a:rPr lang="fr-FR" sz="2400" dirty="0"/>
              <a:t>au sein de son équipe, besoin de remplacer un fournisseur défaillant…      </a:t>
            </a:r>
          </a:p>
          <a:p>
            <a:pPr>
              <a:buNone/>
            </a:pPr>
            <a:r>
              <a:rPr lang="fr-FR" sz="2400" dirty="0"/>
              <a:t>		ce sont des choses à découvrir chez le client ou prospect.</a:t>
            </a:r>
          </a:p>
          <a:p>
            <a:pPr>
              <a:buNone/>
            </a:pPr>
            <a:endParaRPr lang="fr-FR" sz="2400" dirty="0"/>
          </a:p>
          <a:p>
            <a:pPr>
              <a:buNone/>
            </a:pPr>
            <a:r>
              <a:rPr lang="fr-FR" sz="2400" u="sng" dirty="0"/>
              <a:t>2/ Identifier ses besoins psychologiques</a:t>
            </a:r>
          </a:p>
          <a:p>
            <a:pPr>
              <a:buNone/>
            </a:pPr>
            <a:r>
              <a:rPr lang="fr-FR" sz="2400" u="sng" dirty="0"/>
              <a:t>Par exemple </a:t>
            </a:r>
            <a:r>
              <a:rPr lang="fr-FR" sz="2400" dirty="0"/>
              <a:t>: assurance que vous pourrez livrer les machines dans les délais fixés.</a:t>
            </a:r>
          </a:p>
          <a:p>
            <a:pPr>
              <a:buNone/>
            </a:pPr>
            <a:r>
              <a:rPr lang="fr-FR" sz="2400" dirty="0"/>
              <a:t>Le rassurer dans le choix que vous serez le bon fournisseur.</a:t>
            </a:r>
          </a:p>
          <a:p>
            <a:pPr>
              <a:buNone/>
            </a:pPr>
            <a:r>
              <a:rPr lang="fr-FR" sz="2400" dirty="0"/>
              <a:t>Ressentir que l’on est un client important pour le fournisseur.</a:t>
            </a:r>
          </a:p>
          <a:p>
            <a:pPr>
              <a:buNone/>
            </a:pPr>
            <a:endParaRPr lang="fr-FR" sz="2400" dirty="0"/>
          </a:p>
          <a:p>
            <a:pPr>
              <a:buNone/>
            </a:pPr>
            <a:endParaRPr lang="fr-FR" sz="2400" dirty="0"/>
          </a:p>
          <a:p>
            <a:pPr>
              <a:buNone/>
            </a:pPr>
            <a:endParaRPr lang="fr-FR" sz="2400" dirty="0"/>
          </a:p>
          <a:p>
            <a:pPr>
              <a:buNone/>
            </a:pPr>
            <a:endParaRPr lang="fr-FR" sz="1800" dirty="0"/>
          </a:p>
          <a:p>
            <a:pPr marL="109728" indent="0">
              <a:buNone/>
            </a:pPr>
            <a:endParaRPr lang="fr-FR" sz="24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sp>
        <p:nvSpPr>
          <p:cNvPr id="4" name="Flèche : droite 3">
            <a:extLst>
              <a:ext uri="{FF2B5EF4-FFF2-40B4-BE49-F238E27FC236}">
                <a16:creationId xmlns:a16="http://schemas.microsoft.com/office/drawing/2014/main" id="{270C09E3-4338-4A6E-BE71-FC945950D2A8}"/>
              </a:ext>
            </a:extLst>
          </p:cNvPr>
          <p:cNvSpPr/>
          <p:nvPr/>
        </p:nvSpPr>
        <p:spPr>
          <a:xfrm>
            <a:off x="659993" y="1628800"/>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C3737A71-8BEF-4D49-BD28-B075C7B05698}"/>
              </a:ext>
            </a:extLst>
          </p:cNvPr>
          <p:cNvSpPr/>
          <p:nvPr/>
        </p:nvSpPr>
        <p:spPr>
          <a:xfrm>
            <a:off x="895843" y="4101301"/>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104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0" y="525968"/>
            <a:ext cx="10571446" cy="864096"/>
          </a:xfrm>
        </p:spPr>
        <p:txBody>
          <a:bodyPr>
            <a:normAutofit/>
          </a:bodyPr>
          <a:lstStyle/>
          <a:p>
            <a:pPr marL="365760" indent="-256032" algn="ctr">
              <a:spcBef>
                <a:spcPts val="300"/>
              </a:spcBef>
              <a:buClr>
                <a:schemeClr val="accent3"/>
              </a:buClr>
            </a:pPr>
            <a:r>
              <a:rPr lang="fr-FR" sz="2900" dirty="0">
                <a:sym typeface="Proxima Nova"/>
              </a:rPr>
              <a:t>Besoin de l’organisation &amp; besoin de l’acheteur</a:t>
            </a:r>
            <a:endParaRPr lang="en-US" sz="2900" dirty="0">
              <a:sym typeface="Proxima Nova"/>
            </a:endParaRPr>
          </a:p>
        </p:txBody>
      </p:sp>
      <p:sp>
        <p:nvSpPr>
          <p:cNvPr id="3" name="Content Placeholder 2"/>
          <p:cNvSpPr>
            <a:spLocks noGrp="1"/>
          </p:cNvSpPr>
          <p:nvPr>
            <p:ph idx="1"/>
          </p:nvPr>
        </p:nvSpPr>
        <p:spPr>
          <a:xfrm>
            <a:off x="334566" y="1556792"/>
            <a:ext cx="11305255" cy="5086919"/>
          </a:xfrm>
        </p:spPr>
        <p:txBody>
          <a:bodyPr>
            <a:noAutofit/>
          </a:bodyPr>
          <a:lstStyle/>
          <a:p>
            <a:pPr marL="109728" indent="0">
              <a:buNone/>
            </a:pPr>
            <a:endParaRPr lang="fr-FR" sz="2400" u="sng" dirty="0"/>
          </a:p>
          <a:p>
            <a:pPr marL="109728" indent="0">
              <a:buNone/>
            </a:pPr>
            <a:r>
              <a:rPr lang="fr-FR" sz="2400" u="sng" dirty="0"/>
              <a:t>En </a:t>
            </a:r>
            <a:r>
              <a:rPr lang="fr-FR" sz="2400" u="sng" dirty="0" err="1"/>
              <a:t>BtB</a:t>
            </a:r>
            <a:r>
              <a:rPr lang="fr-FR" sz="2400" u="sng" dirty="0"/>
              <a:t>, les acheteurs travaillent généralement avec des matrices de sélection, lors de la découverte il est important : </a:t>
            </a:r>
          </a:p>
          <a:p>
            <a:pPr marL="109728" indent="0">
              <a:buNone/>
            </a:pPr>
            <a:endParaRPr lang="fr-FR" sz="2400" u="sng" dirty="0"/>
          </a:p>
          <a:p>
            <a:pPr>
              <a:buFontTx/>
              <a:buChar char="-"/>
            </a:pPr>
            <a:r>
              <a:rPr lang="fr-FR" sz="2400" dirty="0"/>
              <a:t>de découvrir les éléments clés de leur évaluation,</a:t>
            </a:r>
          </a:p>
          <a:p>
            <a:pPr>
              <a:buFontTx/>
              <a:buChar char="-"/>
            </a:pPr>
            <a:r>
              <a:rPr lang="fr-FR" sz="2400" dirty="0"/>
              <a:t>d’identifier les points de négociation clés pour l’acheteur.</a:t>
            </a:r>
          </a:p>
          <a:p>
            <a:pPr>
              <a:buFontTx/>
              <a:buChar char="-"/>
            </a:pPr>
            <a:endParaRPr lang="fr-FR" sz="2400" dirty="0"/>
          </a:p>
          <a:p>
            <a:pPr>
              <a:buNone/>
            </a:pPr>
            <a:endParaRPr lang="fr-FR" sz="2400" dirty="0"/>
          </a:p>
          <a:p>
            <a:pPr>
              <a:buNone/>
            </a:pPr>
            <a:endParaRPr lang="fr-FR" sz="2400" dirty="0"/>
          </a:p>
          <a:p>
            <a:pPr>
              <a:buNone/>
            </a:pPr>
            <a:endParaRPr lang="fr-FR" sz="1800" dirty="0"/>
          </a:p>
          <a:p>
            <a:pPr marL="109728" indent="0">
              <a:buNone/>
            </a:pPr>
            <a:endParaRPr lang="fr-FR" sz="24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spTree>
    <p:extLst>
      <p:ext uri="{BB962C8B-B14F-4D97-AF65-F5344CB8AC3E}">
        <p14:creationId xmlns:p14="http://schemas.microsoft.com/office/powerpoint/2010/main" val="34837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69" y="506935"/>
            <a:ext cx="10571446" cy="864096"/>
          </a:xfrm>
        </p:spPr>
        <p:txBody>
          <a:bodyPr>
            <a:normAutofit/>
          </a:bodyPr>
          <a:lstStyle/>
          <a:p>
            <a:pPr marL="365760" indent="-256032" algn="ctr">
              <a:spcBef>
                <a:spcPts val="300"/>
              </a:spcBef>
              <a:buClr>
                <a:schemeClr val="accent3"/>
              </a:buClr>
            </a:pPr>
            <a:r>
              <a:rPr lang="fr-FR" sz="2900" dirty="0">
                <a:sym typeface="Proxima Nova"/>
              </a:rPr>
              <a:t>« Vendre avec » versus « Vendre à »</a:t>
            </a:r>
            <a:endParaRPr lang="en-US" sz="2900" dirty="0">
              <a:sym typeface="Proxima Nova"/>
            </a:endParaRPr>
          </a:p>
        </p:txBody>
      </p:sp>
      <p:sp>
        <p:nvSpPr>
          <p:cNvPr id="3" name="Content Placeholder 2"/>
          <p:cNvSpPr>
            <a:spLocks noGrp="1"/>
          </p:cNvSpPr>
          <p:nvPr>
            <p:ph idx="1"/>
          </p:nvPr>
        </p:nvSpPr>
        <p:spPr>
          <a:xfrm>
            <a:off x="334565" y="1483049"/>
            <a:ext cx="11305255" cy="5374951"/>
          </a:xfrm>
        </p:spPr>
        <p:txBody>
          <a:bodyPr>
            <a:noAutofit/>
          </a:bodyPr>
          <a:lstStyle/>
          <a:p>
            <a:pPr algn="just">
              <a:buNone/>
            </a:pPr>
            <a:endParaRPr lang="fr-FR" sz="1200" dirty="0"/>
          </a:p>
          <a:p>
            <a:pPr>
              <a:buNone/>
            </a:pPr>
            <a:r>
              <a:rPr lang="fr-FR" sz="2400" u="sng" dirty="0"/>
              <a:t>B/ Gagner la confiance du client</a:t>
            </a:r>
          </a:p>
          <a:p>
            <a:pPr>
              <a:buNone/>
            </a:pPr>
            <a:endParaRPr lang="fr-FR" sz="2400" dirty="0"/>
          </a:p>
          <a:p>
            <a:pPr marL="109728" indent="0">
              <a:buNone/>
            </a:pPr>
            <a:r>
              <a:rPr lang="fr-FR" sz="2400" dirty="0"/>
              <a:t>Rebonds / reprécisions / reformulations</a:t>
            </a:r>
          </a:p>
          <a:p>
            <a:pPr marL="109728" indent="0">
              <a:buNone/>
            </a:pPr>
            <a:endParaRPr lang="fr-FR" sz="2400" dirty="0"/>
          </a:p>
          <a:p>
            <a:pPr marL="109728" indent="0">
              <a:buNone/>
            </a:pPr>
            <a:r>
              <a:rPr lang="fr-FR" sz="2400" dirty="0"/>
              <a:t>Ecoutez et résistez pour </a:t>
            </a:r>
          </a:p>
          <a:p>
            <a:pPr marL="109728" indent="0">
              <a:buNone/>
            </a:pPr>
            <a:r>
              <a:rPr lang="fr-FR" sz="2400" dirty="0"/>
              <a:t>ne pas interrompre!</a:t>
            </a:r>
          </a:p>
          <a:p>
            <a:pPr marL="109728" indent="0">
              <a:buNone/>
            </a:pPr>
            <a:endParaRPr lang="fr-FR" sz="2400" dirty="0"/>
          </a:p>
          <a:p>
            <a:pPr marL="109728" indent="0">
              <a:buNone/>
            </a:pPr>
            <a:r>
              <a:rPr lang="fr-FR" sz="2400" dirty="0"/>
              <a:t>Garder le contact visuel </a:t>
            </a:r>
          </a:p>
          <a:p>
            <a:pPr marL="109728" indent="0">
              <a:buNone/>
            </a:pPr>
            <a:r>
              <a:rPr lang="fr-FR" sz="2400" dirty="0"/>
              <a:t>tout en prenant des notes.</a:t>
            </a:r>
          </a:p>
          <a:p>
            <a:pPr marL="109728" indent="0">
              <a:buNone/>
            </a:pPr>
            <a:endParaRPr lang="fr-FR" sz="2400" dirty="0"/>
          </a:p>
          <a:p>
            <a:pPr marL="109728" indent="0">
              <a:buNone/>
            </a:pPr>
            <a:endParaRPr lang="fr-FR" sz="24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pic>
        <p:nvPicPr>
          <p:cNvPr id="6" name="Image 5">
            <a:extLst>
              <a:ext uri="{FF2B5EF4-FFF2-40B4-BE49-F238E27FC236}">
                <a16:creationId xmlns:a16="http://schemas.microsoft.com/office/drawing/2014/main" id="{1D931EDB-C7B8-4B3A-8071-2981AB286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483" y="1124744"/>
            <a:ext cx="5305337" cy="5226321"/>
          </a:xfrm>
          <a:prstGeom prst="rect">
            <a:avLst/>
          </a:prstGeom>
        </p:spPr>
      </p:pic>
    </p:spTree>
    <p:extLst>
      <p:ext uri="{BB962C8B-B14F-4D97-AF65-F5344CB8AC3E}">
        <p14:creationId xmlns:p14="http://schemas.microsoft.com/office/powerpoint/2010/main" val="75375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566" y="1484784"/>
            <a:ext cx="11305255" cy="5158927"/>
          </a:xfrm>
        </p:spPr>
        <p:txBody>
          <a:bodyPr>
            <a:noAutofit/>
          </a:bodyPr>
          <a:lstStyle/>
          <a:p>
            <a:pPr>
              <a:buNone/>
            </a:pPr>
            <a:endParaRPr lang="fr-FR" sz="20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sp>
        <p:nvSpPr>
          <p:cNvPr id="2" name="ZoneTexte 1">
            <a:extLst>
              <a:ext uri="{FF2B5EF4-FFF2-40B4-BE49-F238E27FC236}">
                <a16:creationId xmlns:a16="http://schemas.microsoft.com/office/drawing/2014/main" id="{D011BCA8-760C-6D22-C05C-AEABAD664283}"/>
              </a:ext>
            </a:extLst>
          </p:cNvPr>
          <p:cNvSpPr txBox="1"/>
          <p:nvPr/>
        </p:nvSpPr>
        <p:spPr>
          <a:xfrm>
            <a:off x="3466914" y="797263"/>
            <a:ext cx="5256584" cy="384721"/>
          </a:xfrm>
          <a:prstGeom prst="rect">
            <a:avLst/>
          </a:prstGeom>
          <a:noFill/>
        </p:spPr>
        <p:txBody>
          <a:bodyPr wrap="square" rtlCol="0">
            <a:spAutoFit/>
          </a:bodyPr>
          <a:lstStyle/>
          <a:p>
            <a:r>
              <a:rPr lang="fr-FR" b="1" dirty="0"/>
              <a:t>processus de vente basé sur la confiance</a:t>
            </a:r>
          </a:p>
        </p:txBody>
      </p:sp>
      <p:sp>
        <p:nvSpPr>
          <p:cNvPr id="4" name="Rectangle 3">
            <a:extLst>
              <a:ext uri="{FF2B5EF4-FFF2-40B4-BE49-F238E27FC236}">
                <a16:creationId xmlns:a16="http://schemas.microsoft.com/office/drawing/2014/main" id="{5F9F9294-E2F4-6889-AFA8-7E44AF67FDE6}"/>
              </a:ext>
            </a:extLst>
          </p:cNvPr>
          <p:cNvSpPr/>
          <p:nvPr/>
        </p:nvSpPr>
        <p:spPr>
          <a:xfrm>
            <a:off x="550592" y="1484784"/>
            <a:ext cx="2088230" cy="17281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t>LES BASES DE LA VENTE</a:t>
            </a:r>
          </a:p>
          <a:p>
            <a:endParaRPr lang="fr-FR" sz="1200" dirty="0"/>
          </a:p>
          <a:p>
            <a:r>
              <a:rPr lang="fr-FR" sz="1200" dirty="0"/>
              <a:t>. confiance et éthique</a:t>
            </a:r>
          </a:p>
          <a:p>
            <a:r>
              <a:rPr lang="fr-FR" sz="1200" dirty="0"/>
              <a:t>. comprendre les acheteurs</a:t>
            </a:r>
          </a:p>
          <a:p>
            <a:r>
              <a:rPr lang="fr-FR" sz="1200" dirty="0"/>
              <a:t>. compétences en communication</a:t>
            </a:r>
          </a:p>
        </p:txBody>
      </p:sp>
      <p:sp>
        <p:nvSpPr>
          <p:cNvPr id="5" name="Rectangle 4">
            <a:extLst>
              <a:ext uri="{FF2B5EF4-FFF2-40B4-BE49-F238E27FC236}">
                <a16:creationId xmlns:a16="http://schemas.microsoft.com/office/drawing/2014/main" id="{A08F54C4-AEED-BFB9-96E4-8F1720E578A3}"/>
              </a:ext>
            </a:extLst>
          </p:cNvPr>
          <p:cNvSpPr/>
          <p:nvPr/>
        </p:nvSpPr>
        <p:spPr>
          <a:xfrm>
            <a:off x="550592" y="3364362"/>
            <a:ext cx="2088230" cy="17281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t>STRATÉGIE DE VENTE BASÉE SUR LES BESOINS DU CLIENT ET LA VALEUR</a:t>
            </a:r>
          </a:p>
          <a:p>
            <a:endParaRPr lang="fr-FR" sz="1200" dirty="0"/>
          </a:p>
          <a:p>
            <a:r>
              <a:rPr lang="fr-FR" sz="1200" dirty="0"/>
              <a:t>.territoire de ventes</a:t>
            </a:r>
          </a:p>
          <a:p>
            <a:r>
              <a:rPr lang="fr-FR" sz="1200" dirty="0"/>
              <a:t>. Chaque client </a:t>
            </a:r>
          </a:p>
          <a:p>
            <a:r>
              <a:rPr lang="fr-FR" sz="1200" dirty="0"/>
              <a:t>. Chaque appel de vente</a:t>
            </a:r>
          </a:p>
          <a:p>
            <a:pPr algn="ctr"/>
            <a:endParaRPr lang="fr-FR" sz="1200" dirty="0"/>
          </a:p>
        </p:txBody>
      </p:sp>
      <p:sp>
        <p:nvSpPr>
          <p:cNvPr id="6" name="Rectangle 5">
            <a:extLst>
              <a:ext uri="{FF2B5EF4-FFF2-40B4-BE49-F238E27FC236}">
                <a16:creationId xmlns:a16="http://schemas.microsoft.com/office/drawing/2014/main" id="{A4D668DE-5D20-27C8-4EDD-402C1F149513}"/>
              </a:ext>
            </a:extLst>
          </p:cNvPr>
          <p:cNvSpPr/>
          <p:nvPr/>
        </p:nvSpPr>
        <p:spPr>
          <a:xfrm>
            <a:off x="3142878" y="1916832"/>
            <a:ext cx="2088230" cy="2444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t>INITIER UNE RELATION CLIENT</a:t>
            </a:r>
          </a:p>
          <a:p>
            <a:endParaRPr lang="fr-FR" sz="1200" dirty="0"/>
          </a:p>
          <a:p>
            <a:r>
              <a:rPr lang="fr-FR" sz="1200" dirty="0"/>
              <a:t>. prospection stratégique</a:t>
            </a:r>
          </a:p>
          <a:p>
            <a:r>
              <a:rPr lang="fr-FR" sz="1200" dirty="0"/>
              <a:t>. évaluer la situation du prospect</a:t>
            </a:r>
          </a:p>
          <a:p>
            <a:r>
              <a:rPr lang="fr-FR" sz="1200" dirty="0"/>
              <a:t>. découvrir les besoins du prospect</a:t>
            </a:r>
          </a:p>
          <a:p>
            <a:r>
              <a:rPr lang="fr-FR" sz="1200" dirty="0"/>
              <a:t>. planifier un dialogue commercial et des présentations basés sur la valeur</a:t>
            </a:r>
          </a:p>
        </p:txBody>
      </p:sp>
      <p:sp>
        <p:nvSpPr>
          <p:cNvPr id="9" name="Rectangle 8">
            <a:extLst>
              <a:ext uri="{FF2B5EF4-FFF2-40B4-BE49-F238E27FC236}">
                <a16:creationId xmlns:a16="http://schemas.microsoft.com/office/drawing/2014/main" id="{E4DDB00A-6F51-224A-904F-0DE044AB16FE}"/>
              </a:ext>
            </a:extLst>
          </p:cNvPr>
          <p:cNvSpPr/>
          <p:nvPr/>
        </p:nvSpPr>
        <p:spPr>
          <a:xfrm>
            <a:off x="5447134" y="1916832"/>
            <a:ext cx="2088230" cy="2444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t>DÉVELOPPER LA RELATION CLIENT</a:t>
            </a:r>
          </a:p>
          <a:p>
            <a:endParaRPr lang="fr-FR" sz="1200" dirty="0"/>
          </a:p>
          <a:p>
            <a:r>
              <a:rPr lang="fr-FR" sz="1200" dirty="0"/>
              <a:t>. engager les prospects et les clients à travers un dialogue commercial et des présentations</a:t>
            </a:r>
          </a:p>
          <a:p>
            <a:r>
              <a:rPr lang="fr-FR" sz="1200" dirty="0"/>
              <a:t>. </a:t>
            </a:r>
            <a:r>
              <a:rPr lang="fr-FR" sz="1200" dirty="0" err="1"/>
              <a:t>co-créer</a:t>
            </a:r>
            <a:r>
              <a:rPr lang="fr-FR" sz="1200" dirty="0"/>
              <a:t> et valider la valeur client</a:t>
            </a:r>
          </a:p>
          <a:p>
            <a:r>
              <a:rPr lang="fr-FR" sz="1200" dirty="0"/>
              <a:t>. gagner l'engagement du client</a:t>
            </a:r>
          </a:p>
        </p:txBody>
      </p:sp>
      <p:sp>
        <p:nvSpPr>
          <p:cNvPr id="10" name="Rectangle 9">
            <a:extLst>
              <a:ext uri="{FF2B5EF4-FFF2-40B4-BE49-F238E27FC236}">
                <a16:creationId xmlns:a16="http://schemas.microsoft.com/office/drawing/2014/main" id="{C7D38857-D913-4465-40DC-D85A2A5B0DD7}"/>
              </a:ext>
            </a:extLst>
          </p:cNvPr>
          <p:cNvSpPr/>
          <p:nvPr/>
        </p:nvSpPr>
        <p:spPr>
          <a:xfrm>
            <a:off x="7931412" y="1916832"/>
            <a:ext cx="2088230" cy="2444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t>AMÉLIORER LA RELATION CLIENT</a:t>
            </a:r>
          </a:p>
          <a:p>
            <a:endParaRPr lang="fr-FR" sz="800" dirty="0"/>
          </a:p>
          <a:p>
            <a:r>
              <a:rPr lang="fr-FR" sz="1200" dirty="0"/>
              <a:t>. créer de la valeur grâce au suivi après-vente</a:t>
            </a:r>
          </a:p>
          <a:p>
            <a:r>
              <a:rPr lang="fr-FR" sz="1200" dirty="0"/>
              <a:t>. évaluer la valeur et la performance relationnelle</a:t>
            </a:r>
          </a:p>
          <a:p>
            <a:r>
              <a:rPr lang="fr-FR" sz="1200" dirty="0"/>
              <a:t>. créer de nouvelles opportunités de valeur</a:t>
            </a:r>
          </a:p>
          <a:p>
            <a:r>
              <a:rPr lang="fr-FR" sz="1200" dirty="0"/>
              <a:t>. augmenter la valeur client grâce à l’auto-leadership et au travail d’équipe</a:t>
            </a:r>
          </a:p>
          <a:p>
            <a:pPr algn="ctr"/>
            <a:endParaRPr lang="fr-FR" sz="1200" dirty="0"/>
          </a:p>
        </p:txBody>
      </p:sp>
      <p:sp>
        <p:nvSpPr>
          <p:cNvPr id="11" name="Flèche : droite 10">
            <a:extLst>
              <a:ext uri="{FF2B5EF4-FFF2-40B4-BE49-F238E27FC236}">
                <a16:creationId xmlns:a16="http://schemas.microsoft.com/office/drawing/2014/main" id="{7FAFD19A-774D-A2E7-D3F8-CABF7264EE74}"/>
              </a:ext>
            </a:extLst>
          </p:cNvPr>
          <p:cNvSpPr/>
          <p:nvPr/>
        </p:nvSpPr>
        <p:spPr>
          <a:xfrm>
            <a:off x="2636523" y="3072645"/>
            <a:ext cx="504056" cy="4320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A2999796-0174-DCAF-CE20-625007463450}"/>
              </a:ext>
            </a:extLst>
          </p:cNvPr>
          <p:cNvSpPr/>
          <p:nvPr/>
        </p:nvSpPr>
        <p:spPr>
          <a:xfrm>
            <a:off x="5167250" y="3212976"/>
            <a:ext cx="343911"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91748370-7B02-504A-1E05-C370C7C24865}"/>
              </a:ext>
            </a:extLst>
          </p:cNvPr>
          <p:cNvSpPr/>
          <p:nvPr/>
        </p:nvSpPr>
        <p:spPr>
          <a:xfrm>
            <a:off x="7471507" y="3212976"/>
            <a:ext cx="504056"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BFD8B2F5-02B2-DCBD-56C9-6CD4C4AC8337}"/>
              </a:ext>
            </a:extLst>
          </p:cNvPr>
          <p:cNvSpPr txBox="1"/>
          <p:nvPr/>
        </p:nvSpPr>
        <p:spPr>
          <a:xfrm>
            <a:off x="1342678" y="5445224"/>
            <a:ext cx="2664296" cy="677108"/>
          </a:xfrm>
          <a:prstGeom prst="rect">
            <a:avLst/>
          </a:prstGeom>
          <a:noFill/>
        </p:spPr>
        <p:txBody>
          <a:bodyPr wrap="square" rtlCol="0">
            <a:spAutoFit/>
          </a:bodyPr>
          <a:lstStyle/>
          <a:p>
            <a:r>
              <a:rPr lang="fr-FR" dirty="0"/>
              <a:t>COMPRENDRE LA VALEUR CLIENT</a:t>
            </a:r>
          </a:p>
        </p:txBody>
      </p:sp>
      <p:sp>
        <p:nvSpPr>
          <p:cNvPr id="17" name="ZoneTexte 16">
            <a:extLst>
              <a:ext uri="{FF2B5EF4-FFF2-40B4-BE49-F238E27FC236}">
                <a16:creationId xmlns:a16="http://schemas.microsoft.com/office/drawing/2014/main" id="{E12F6FA7-2279-38E8-5B63-BC78AF54EED2}"/>
              </a:ext>
            </a:extLst>
          </p:cNvPr>
          <p:cNvSpPr txBox="1"/>
          <p:nvPr/>
        </p:nvSpPr>
        <p:spPr>
          <a:xfrm>
            <a:off x="4367014" y="5302089"/>
            <a:ext cx="2664296" cy="969496"/>
          </a:xfrm>
          <a:prstGeom prst="rect">
            <a:avLst/>
          </a:prstGeom>
          <a:noFill/>
        </p:spPr>
        <p:txBody>
          <a:bodyPr wrap="square" rtlCol="0">
            <a:spAutoFit/>
          </a:bodyPr>
          <a:lstStyle/>
          <a:p>
            <a:r>
              <a:rPr lang="fr-FR" dirty="0"/>
              <a:t>CRÉER ET COMMUNIQUER LA VALEUR CLIENT</a:t>
            </a:r>
          </a:p>
        </p:txBody>
      </p:sp>
      <p:sp>
        <p:nvSpPr>
          <p:cNvPr id="18" name="ZoneTexte 17">
            <a:extLst>
              <a:ext uri="{FF2B5EF4-FFF2-40B4-BE49-F238E27FC236}">
                <a16:creationId xmlns:a16="http://schemas.microsoft.com/office/drawing/2014/main" id="{C9E30C3B-B7AB-BE20-77C6-BCC49DF96A77}"/>
              </a:ext>
            </a:extLst>
          </p:cNvPr>
          <p:cNvSpPr txBox="1"/>
          <p:nvPr/>
        </p:nvSpPr>
        <p:spPr>
          <a:xfrm>
            <a:off x="7528350" y="5302089"/>
            <a:ext cx="2664296" cy="969496"/>
          </a:xfrm>
          <a:prstGeom prst="rect">
            <a:avLst/>
          </a:prstGeom>
          <a:noFill/>
        </p:spPr>
        <p:txBody>
          <a:bodyPr wrap="square" rtlCol="0">
            <a:spAutoFit/>
          </a:bodyPr>
          <a:lstStyle/>
          <a:p>
            <a:r>
              <a:rPr lang="fr-FR" dirty="0"/>
              <a:t>FOURNIR ET AUGMENTER LA VALEUR CLIENT</a:t>
            </a:r>
          </a:p>
        </p:txBody>
      </p:sp>
      <p:cxnSp>
        <p:nvCxnSpPr>
          <p:cNvPr id="21" name="Connecteur droit avec flèche 20">
            <a:extLst>
              <a:ext uri="{FF2B5EF4-FFF2-40B4-BE49-F238E27FC236}">
                <a16:creationId xmlns:a16="http://schemas.microsoft.com/office/drawing/2014/main" id="{0FA00B74-9279-59CD-A465-93D931E19529}"/>
              </a:ext>
            </a:extLst>
          </p:cNvPr>
          <p:cNvCxnSpPr/>
          <p:nvPr/>
        </p:nvCxnSpPr>
        <p:spPr>
          <a:xfrm>
            <a:off x="3790950" y="5783778"/>
            <a:ext cx="396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CAE07CE6-3BDE-E440-5E67-D78BD4D7E68D}"/>
              </a:ext>
            </a:extLst>
          </p:cNvPr>
          <p:cNvCxnSpPr/>
          <p:nvPr/>
        </p:nvCxnSpPr>
        <p:spPr>
          <a:xfrm>
            <a:off x="7031310" y="5785687"/>
            <a:ext cx="396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537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0" y="404664"/>
            <a:ext cx="10571446" cy="864096"/>
          </a:xfrm>
        </p:spPr>
        <p:txBody>
          <a:bodyPr>
            <a:normAutofit/>
          </a:bodyPr>
          <a:lstStyle/>
          <a:p>
            <a:pPr marL="365760" indent="-256032" algn="ctr">
              <a:spcBef>
                <a:spcPts val="300"/>
              </a:spcBef>
              <a:buClr>
                <a:schemeClr val="accent3"/>
              </a:buClr>
            </a:pPr>
            <a:r>
              <a:rPr lang="fr-FR" sz="2900" dirty="0">
                <a:sym typeface="Proxima Nova"/>
              </a:rPr>
              <a:t>« Vendre avec » versus « Vendre à »</a:t>
            </a:r>
            <a:endParaRPr lang="en-US" sz="2900" dirty="0">
              <a:sym typeface="Proxima Nova"/>
            </a:endParaRPr>
          </a:p>
        </p:txBody>
      </p:sp>
      <p:sp>
        <p:nvSpPr>
          <p:cNvPr id="3" name="Content Placeholder 2"/>
          <p:cNvSpPr>
            <a:spLocks noGrp="1"/>
          </p:cNvSpPr>
          <p:nvPr>
            <p:ph idx="1"/>
          </p:nvPr>
        </p:nvSpPr>
        <p:spPr>
          <a:xfrm>
            <a:off x="334566" y="1268760"/>
            <a:ext cx="11305255" cy="5374951"/>
          </a:xfrm>
        </p:spPr>
        <p:txBody>
          <a:bodyPr>
            <a:noAutofit/>
          </a:bodyPr>
          <a:lstStyle/>
          <a:p>
            <a:pPr algn="just">
              <a:buNone/>
            </a:pPr>
            <a:endParaRPr lang="fr-FR" sz="1200" dirty="0"/>
          </a:p>
          <a:p>
            <a:pPr>
              <a:buNone/>
            </a:pPr>
            <a:r>
              <a:rPr lang="fr-FR" sz="2400" u="sng" dirty="0"/>
              <a:t>B/ Gagner la confiance du client</a:t>
            </a:r>
          </a:p>
          <a:p>
            <a:pPr marL="109728" indent="0">
              <a:buNone/>
            </a:pPr>
            <a:endParaRPr lang="fr-FR" sz="2400" dirty="0"/>
          </a:p>
          <a:p>
            <a:pPr>
              <a:buFontTx/>
              <a:buChar char="-"/>
            </a:pPr>
            <a:r>
              <a:rPr lang="fr-FR" sz="2400" dirty="0"/>
              <a:t>Maitrise des </a:t>
            </a:r>
            <a:r>
              <a:rPr lang="fr-FR" sz="2400" u="sng" dirty="0"/>
              <a:t>deux</a:t>
            </a:r>
            <a:r>
              <a:rPr lang="fr-FR" sz="2400" dirty="0"/>
              <a:t> environnements (veille stratégique) : insights / concurrents / clients du client.</a:t>
            </a:r>
          </a:p>
          <a:p>
            <a:pPr>
              <a:buFontTx/>
              <a:buChar char="-"/>
            </a:pPr>
            <a:endParaRPr lang="fr-FR" sz="2400" dirty="0"/>
          </a:p>
          <a:p>
            <a:pPr>
              <a:buFontTx/>
              <a:buChar char="-"/>
            </a:pPr>
            <a:r>
              <a:rPr lang="fr-FR" sz="2400" dirty="0"/>
              <a:t>Un </a:t>
            </a:r>
            <a:r>
              <a:rPr lang="fr-FR" sz="2400" u="sng" dirty="0"/>
              <a:t>dialogue</a:t>
            </a:r>
            <a:r>
              <a:rPr lang="fr-FR" sz="2400" dirty="0"/>
              <a:t> qui est toujours axé sur le long terme.</a:t>
            </a:r>
          </a:p>
          <a:p>
            <a:pPr>
              <a:buFontTx/>
              <a:buChar char="-"/>
            </a:pPr>
            <a:endParaRPr lang="fr-FR" sz="2400" dirty="0"/>
          </a:p>
          <a:p>
            <a:pPr>
              <a:buFontTx/>
              <a:buChar char="-"/>
            </a:pPr>
            <a:endParaRPr lang="fr-FR" sz="2400" dirty="0"/>
          </a:p>
          <a:p>
            <a:pPr>
              <a:buFontTx/>
              <a:buChar char="-"/>
            </a:pPr>
            <a:r>
              <a:rPr lang="fr-FR" sz="2400" u="sng" dirty="0"/>
              <a:t>Votre capacité qu’évaluera le client à :</a:t>
            </a:r>
          </a:p>
          <a:p>
            <a:pPr marL="411480" lvl="1" indent="0">
              <a:buNone/>
            </a:pPr>
            <a:r>
              <a:rPr lang="fr-FR" sz="2200" dirty="0"/>
              <a:t>		</a:t>
            </a:r>
            <a:r>
              <a:rPr lang="fr-FR" sz="2400" dirty="0">
                <a:solidFill>
                  <a:schemeClr val="tx1"/>
                </a:solidFill>
              </a:rPr>
              <a:t>résoudre des problèmes (</a:t>
            </a:r>
            <a:r>
              <a:rPr lang="fr-FR" sz="2400" dirty="0">
                <a:solidFill>
                  <a:schemeClr val="tx1"/>
                </a:solidFill>
                <a:highlight>
                  <a:srgbClr val="FFFF00"/>
                </a:highlight>
              </a:rPr>
              <a:t>expertise</a:t>
            </a:r>
            <a:r>
              <a:rPr lang="fr-FR" sz="2400" dirty="0">
                <a:solidFill>
                  <a:schemeClr val="tx1"/>
                </a:solidFill>
              </a:rPr>
              <a:t>) et vous battre pour ces intérêts,</a:t>
            </a:r>
          </a:p>
          <a:p>
            <a:pPr marL="109728" indent="0">
              <a:buNone/>
            </a:pPr>
            <a:r>
              <a:rPr lang="fr-FR" sz="2400" dirty="0"/>
              <a:t>		lui proposer des opportunités / maitriser les futures tendances,</a:t>
            </a:r>
          </a:p>
          <a:p>
            <a:pPr marL="109728" indent="0">
              <a:buNone/>
            </a:pPr>
            <a:r>
              <a:rPr lang="fr-FR" sz="2400" dirty="0"/>
              <a:t>		être fiable et ouvert.</a:t>
            </a:r>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sp>
        <p:nvSpPr>
          <p:cNvPr id="5" name="Flèche : droite 4">
            <a:extLst>
              <a:ext uri="{FF2B5EF4-FFF2-40B4-BE49-F238E27FC236}">
                <a16:creationId xmlns:a16="http://schemas.microsoft.com/office/drawing/2014/main" id="{3C58E114-0943-4645-B6D3-ECE2E2DDA524}"/>
              </a:ext>
            </a:extLst>
          </p:cNvPr>
          <p:cNvSpPr/>
          <p:nvPr/>
        </p:nvSpPr>
        <p:spPr>
          <a:xfrm>
            <a:off x="838622" y="5589240"/>
            <a:ext cx="107325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a:extLst>
              <a:ext uri="{FF2B5EF4-FFF2-40B4-BE49-F238E27FC236}">
                <a16:creationId xmlns:a16="http://schemas.microsoft.com/office/drawing/2014/main" id="{E7926876-560B-474E-AC7E-BA82B90BDEE5}"/>
              </a:ext>
            </a:extLst>
          </p:cNvPr>
          <p:cNvCxnSpPr/>
          <p:nvPr/>
        </p:nvCxnSpPr>
        <p:spPr>
          <a:xfrm>
            <a:off x="6167214" y="2710206"/>
            <a:ext cx="252028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E9D8BAFE-D553-482A-BAE7-D3419D3D7C7F}"/>
              </a:ext>
            </a:extLst>
          </p:cNvPr>
          <p:cNvSpPr/>
          <p:nvPr/>
        </p:nvSpPr>
        <p:spPr>
          <a:xfrm>
            <a:off x="8903518" y="3064709"/>
            <a:ext cx="172819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Outil : Sind UP</a:t>
            </a:r>
          </a:p>
        </p:txBody>
      </p:sp>
      <p:sp>
        <p:nvSpPr>
          <p:cNvPr id="4" name="Accolade ouvrante 3">
            <a:extLst>
              <a:ext uri="{FF2B5EF4-FFF2-40B4-BE49-F238E27FC236}">
                <a16:creationId xmlns:a16="http://schemas.microsoft.com/office/drawing/2014/main" id="{ED8F8C59-C146-43DC-9120-AC1A6D80E7CA}"/>
              </a:ext>
            </a:extLst>
          </p:cNvPr>
          <p:cNvSpPr/>
          <p:nvPr/>
        </p:nvSpPr>
        <p:spPr>
          <a:xfrm>
            <a:off x="1990750" y="5229200"/>
            <a:ext cx="216024"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39860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0" y="404664"/>
            <a:ext cx="10571446" cy="864096"/>
          </a:xfrm>
        </p:spPr>
        <p:txBody>
          <a:bodyPr>
            <a:normAutofit/>
          </a:bodyPr>
          <a:lstStyle/>
          <a:p>
            <a:pPr marL="365760" indent="-256032" algn="ctr">
              <a:spcBef>
                <a:spcPts val="300"/>
              </a:spcBef>
              <a:buClr>
                <a:schemeClr val="accent3"/>
              </a:buClr>
            </a:pPr>
            <a:r>
              <a:rPr lang="fr-FR" sz="2900" dirty="0">
                <a:sym typeface="Proxima Nova"/>
              </a:rPr>
              <a:t>« Vendre avec » versus « Vendre à »</a:t>
            </a:r>
            <a:endParaRPr lang="en-US" sz="2900" dirty="0">
              <a:sym typeface="Proxima Nova"/>
            </a:endParaRPr>
          </a:p>
        </p:txBody>
      </p:sp>
      <p:sp>
        <p:nvSpPr>
          <p:cNvPr id="3" name="Content Placeholder 2"/>
          <p:cNvSpPr>
            <a:spLocks noGrp="1"/>
          </p:cNvSpPr>
          <p:nvPr>
            <p:ph idx="1"/>
          </p:nvPr>
        </p:nvSpPr>
        <p:spPr>
          <a:xfrm>
            <a:off x="334566" y="1268760"/>
            <a:ext cx="11305255" cy="5374951"/>
          </a:xfrm>
        </p:spPr>
        <p:txBody>
          <a:bodyPr>
            <a:noAutofit/>
          </a:bodyPr>
          <a:lstStyle/>
          <a:p>
            <a:pPr algn="just">
              <a:buNone/>
            </a:pPr>
            <a:endParaRPr lang="fr-FR" sz="1200" dirty="0"/>
          </a:p>
          <a:p>
            <a:pPr>
              <a:buNone/>
            </a:pPr>
            <a:r>
              <a:rPr lang="fr-FR" sz="2400" u="sng" dirty="0"/>
              <a:t>B/ Gagner la confiance du client</a:t>
            </a:r>
          </a:p>
          <a:p>
            <a:pPr marL="109728" indent="0">
              <a:buNone/>
            </a:pPr>
            <a:endParaRPr lang="fr-FR" sz="2400" dirty="0"/>
          </a:p>
          <a:p>
            <a:pPr marL="109728" indent="0">
              <a:buNone/>
            </a:pPr>
            <a:r>
              <a:rPr lang="fr-FR" sz="2400" dirty="0"/>
              <a:t>Maitrise des deux environnements :</a:t>
            </a:r>
          </a:p>
          <a:p>
            <a:pPr marL="109728" indent="0">
              <a:buNone/>
            </a:pPr>
            <a:endParaRPr lang="fr-FR" sz="2400" dirty="0"/>
          </a:p>
          <a:p>
            <a:pPr>
              <a:buFontTx/>
              <a:buChar char="-"/>
            </a:pPr>
            <a:r>
              <a:rPr lang="fr-FR" sz="2400" dirty="0"/>
              <a:t>Importance de la formation interne (environnement interne).</a:t>
            </a:r>
          </a:p>
          <a:p>
            <a:pPr>
              <a:buFontTx/>
              <a:buChar char="-"/>
            </a:pPr>
            <a:r>
              <a:rPr lang="fr-FR" sz="2400" dirty="0"/>
              <a:t>Importance de la connaissance de l’environnement externe grâce à une veille.</a:t>
            </a:r>
          </a:p>
          <a:p>
            <a:pPr marL="109728" indent="0">
              <a:buNone/>
            </a:pPr>
            <a:endParaRPr lang="fr-FR" sz="2400" dirty="0"/>
          </a:p>
          <a:p>
            <a:pPr marL="109728" indent="0">
              <a:buNone/>
            </a:pPr>
            <a:endParaRPr lang="fr-FR" sz="2400" dirty="0"/>
          </a:p>
          <a:p>
            <a:pPr marL="109728" indent="0">
              <a:buNone/>
            </a:pPr>
            <a:r>
              <a:rPr lang="fr-FR" sz="2400" dirty="0"/>
              <a:t>	Un exemple d’outil : SIND UP</a:t>
            </a:r>
          </a:p>
          <a:p>
            <a:pPr marL="109728" indent="0">
              <a:buNone/>
            </a:pPr>
            <a:endParaRPr lang="fr-FR" sz="2400" dirty="0"/>
          </a:p>
          <a:p>
            <a:pPr marL="109728" indent="0">
              <a:buNone/>
            </a:pPr>
            <a:r>
              <a:rPr lang="fr-FR" sz="2400" dirty="0"/>
              <a:t>	https://youtu.be/iGq0VrCwl6E</a:t>
            </a:r>
          </a:p>
          <a:p>
            <a:pPr>
              <a:buFontTx/>
              <a:buChar char="-"/>
            </a:pPr>
            <a:endParaRPr lang="fr-FR" sz="24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pic>
        <p:nvPicPr>
          <p:cNvPr id="9" name="Image 8">
            <a:extLst>
              <a:ext uri="{FF2B5EF4-FFF2-40B4-BE49-F238E27FC236}">
                <a16:creationId xmlns:a16="http://schemas.microsoft.com/office/drawing/2014/main" id="{D1625EDA-CA47-49A9-A4DC-AE166A8E6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254" y="4581128"/>
            <a:ext cx="3457575" cy="1323975"/>
          </a:xfrm>
          <a:prstGeom prst="rect">
            <a:avLst/>
          </a:prstGeom>
        </p:spPr>
      </p:pic>
      <p:sp>
        <p:nvSpPr>
          <p:cNvPr id="10" name="Flèche : droite 9">
            <a:extLst>
              <a:ext uri="{FF2B5EF4-FFF2-40B4-BE49-F238E27FC236}">
                <a16:creationId xmlns:a16="http://schemas.microsoft.com/office/drawing/2014/main" id="{6B21A2AB-164A-497D-9DAE-03911B5E7062}"/>
              </a:ext>
            </a:extLst>
          </p:cNvPr>
          <p:cNvSpPr/>
          <p:nvPr/>
        </p:nvSpPr>
        <p:spPr>
          <a:xfrm>
            <a:off x="550590" y="4797152"/>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111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0" y="404664"/>
            <a:ext cx="10571446" cy="864096"/>
          </a:xfrm>
        </p:spPr>
        <p:txBody>
          <a:bodyPr>
            <a:normAutofit/>
          </a:bodyPr>
          <a:lstStyle/>
          <a:p>
            <a:pPr marL="365760" indent="-256032" algn="ctr">
              <a:spcBef>
                <a:spcPts val="300"/>
              </a:spcBef>
              <a:buClr>
                <a:schemeClr val="accent3"/>
              </a:buClr>
            </a:pPr>
            <a:r>
              <a:rPr lang="fr-FR" sz="2900" dirty="0">
                <a:sym typeface="Proxima Nova"/>
              </a:rPr>
              <a:t>« Vendre avec » versus « Vendre à »</a:t>
            </a:r>
            <a:endParaRPr lang="en-US" sz="2900" dirty="0">
              <a:sym typeface="Proxima Nova"/>
            </a:endParaRPr>
          </a:p>
        </p:txBody>
      </p:sp>
      <p:sp>
        <p:nvSpPr>
          <p:cNvPr id="3" name="Content Placeholder 2"/>
          <p:cNvSpPr>
            <a:spLocks noGrp="1"/>
          </p:cNvSpPr>
          <p:nvPr>
            <p:ph idx="1"/>
          </p:nvPr>
        </p:nvSpPr>
        <p:spPr>
          <a:xfrm>
            <a:off x="334566" y="1412776"/>
            <a:ext cx="11305255" cy="5230935"/>
          </a:xfrm>
        </p:spPr>
        <p:txBody>
          <a:bodyPr>
            <a:noAutofit/>
          </a:bodyPr>
          <a:lstStyle/>
          <a:p>
            <a:pPr algn="just">
              <a:buNone/>
            </a:pPr>
            <a:endParaRPr lang="fr-FR" sz="1200" dirty="0"/>
          </a:p>
          <a:p>
            <a:pPr>
              <a:buNone/>
            </a:pPr>
            <a:r>
              <a:rPr lang="fr-FR" sz="2400" u="sng" dirty="0"/>
              <a:t>B/ Gagner la confiance du client</a:t>
            </a:r>
          </a:p>
          <a:p>
            <a:pPr marL="109728" indent="0">
              <a:buNone/>
            </a:pPr>
            <a:endParaRPr lang="fr-FR" sz="1200" dirty="0"/>
          </a:p>
          <a:p>
            <a:pPr marL="109728" indent="0">
              <a:buNone/>
            </a:pPr>
            <a:r>
              <a:rPr lang="fr-FR" sz="2400" dirty="0"/>
              <a:t>	Augmentez son expertise grâce aux livres blancs disponibles sur internet (expertise concernant le domaine de votre client).</a:t>
            </a:r>
          </a:p>
          <a:p>
            <a:pPr marL="109728" indent="0">
              <a:buNone/>
            </a:pPr>
            <a:endParaRPr lang="fr-FR" sz="1200" dirty="0"/>
          </a:p>
          <a:p>
            <a:pPr marL="109728" indent="0" algn="just">
              <a:buNone/>
            </a:pPr>
            <a:r>
              <a:rPr lang="fr-FR" sz="2400" dirty="0"/>
              <a:t>En tant qu’enseignant, nous devons améliorer et mettre à jour notre expertise pour ne pas perdre votre confiance.</a:t>
            </a:r>
          </a:p>
          <a:p>
            <a:pPr marL="109728" indent="0" algn="just">
              <a:buNone/>
            </a:pPr>
            <a:r>
              <a:rPr lang="fr-FR" sz="2400" dirty="0"/>
              <a:t>Par exemple, voici l’un des libres blancs que nous avons consulté lors de la construction de ce cours.</a:t>
            </a:r>
          </a:p>
          <a:p>
            <a:pPr marL="109728" indent="0">
              <a:buNone/>
            </a:pPr>
            <a:endParaRPr lang="fr-FR" sz="2400" dirty="0"/>
          </a:p>
          <a:p>
            <a:pPr marL="109728" indent="0">
              <a:buNone/>
            </a:pPr>
            <a:endParaRPr lang="fr-FR" sz="2400" dirty="0"/>
          </a:p>
          <a:p>
            <a:pPr marL="109728" indent="0">
              <a:buNone/>
            </a:pPr>
            <a:endParaRPr lang="fr-FR" sz="2400" dirty="0"/>
          </a:p>
          <a:p>
            <a:pPr>
              <a:buFontTx/>
              <a:buChar char="-"/>
            </a:pPr>
            <a:endParaRPr lang="fr-FR" sz="24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sp>
        <p:nvSpPr>
          <p:cNvPr id="4" name="Flèche : droite 3">
            <a:extLst>
              <a:ext uri="{FF2B5EF4-FFF2-40B4-BE49-F238E27FC236}">
                <a16:creationId xmlns:a16="http://schemas.microsoft.com/office/drawing/2014/main" id="{D03E27CB-7EDB-4397-8ADD-953E1D753F2A}"/>
              </a:ext>
            </a:extLst>
          </p:cNvPr>
          <p:cNvSpPr/>
          <p:nvPr/>
        </p:nvSpPr>
        <p:spPr>
          <a:xfrm>
            <a:off x="554478" y="2348880"/>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918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88" y="620688"/>
            <a:ext cx="10571446" cy="864096"/>
          </a:xfrm>
        </p:spPr>
        <p:txBody>
          <a:bodyPr>
            <a:normAutofit/>
          </a:bodyPr>
          <a:lstStyle/>
          <a:p>
            <a:pPr marL="365760" indent="-256032" algn="ctr">
              <a:spcBef>
                <a:spcPts val="300"/>
              </a:spcBef>
              <a:buClr>
                <a:schemeClr val="accent3"/>
              </a:buClr>
            </a:pPr>
            <a:r>
              <a:rPr lang="fr-FR" sz="2900" dirty="0">
                <a:sym typeface="Proxima Nova"/>
              </a:rPr>
              <a:t>Quels objectifs pour ce cours?</a:t>
            </a:r>
            <a:endParaRPr lang="en-US" sz="2900" dirty="0">
              <a:sym typeface="Proxima Nova"/>
            </a:endParaRPr>
          </a:p>
        </p:txBody>
      </p:sp>
      <p:sp>
        <p:nvSpPr>
          <p:cNvPr id="3" name="Content Placeholder 2"/>
          <p:cNvSpPr>
            <a:spLocks noGrp="1"/>
          </p:cNvSpPr>
          <p:nvPr>
            <p:ph idx="1"/>
          </p:nvPr>
        </p:nvSpPr>
        <p:spPr>
          <a:xfrm>
            <a:off x="334566" y="1484784"/>
            <a:ext cx="11305255" cy="5158927"/>
          </a:xfrm>
        </p:spPr>
        <p:txBody>
          <a:bodyPr>
            <a:noAutofit/>
          </a:bodyPr>
          <a:lstStyle/>
          <a:p>
            <a:pPr algn="just">
              <a:buNone/>
            </a:pPr>
            <a:endParaRPr lang="fr-FR" sz="2400" u="sng" dirty="0"/>
          </a:p>
          <a:p>
            <a:pPr algn="just">
              <a:buNone/>
            </a:pPr>
            <a:r>
              <a:rPr lang="fr-FR" sz="2400" u="sng" dirty="0"/>
              <a:t>Vous permettre :</a:t>
            </a:r>
          </a:p>
          <a:p>
            <a:pPr algn="just">
              <a:buNone/>
            </a:pPr>
            <a:endParaRPr lang="fr-FR" sz="2400" dirty="0"/>
          </a:p>
          <a:p>
            <a:pPr algn="just">
              <a:buNone/>
            </a:pPr>
            <a:r>
              <a:rPr lang="fr-FR" sz="2400" dirty="0"/>
              <a:t>		une prise de recul sur les enseignements des S1/S2 et S3.</a:t>
            </a:r>
          </a:p>
          <a:p>
            <a:pPr algn="just">
              <a:buNone/>
            </a:pPr>
            <a:endParaRPr lang="fr-FR" sz="2400" dirty="0"/>
          </a:p>
          <a:p>
            <a:pPr algn="just">
              <a:buNone/>
            </a:pPr>
            <a:r>
              <a:rPr lang="fr-FR" sz="2400" dirty="0"/>
              <a:t>		une montée en puissance vers la gestion de grands comptes en BtoB.</a:t>
            </a:r>
          </a:p>
          <a:p>
            <a:pPr algn="just">
              <a:buNone/>
            </a:pPr>
            <a:endParaRPr lang="fr-FR" sz="2400" dirty="0"/>
          </a:p>
          <a:p>
            <a:pPr algn="just">
              <a:buNone/>
            </a:pPr>
            <a:r>
              <a:rPr lang="fr-FR" sz="2400" dirty="0"/>
              <a:t>		de maitriser les piliers du développement de la relation client.</a:t>
            </a:r>
          </a:p>
          <a:p>
            <a:pPr algn="just">
              <a:buNone/>
            </a:pPr>
            <a:endParaRPr lang="fr-FR" sz="2000" dirty="0"/>
          </a:p>
          <a:p>
            <a:pPr algn="just">
              <a:buNone/>
            </a:pPr>
            <a:endParaRPr lang="fr-FR" sz="2000" dirty="0"/>
          </a:p>
          <a:p>
            <a:pPr algn="ctr">
              <a:buNone/>
            </a:pPr>
            <a:endParaRPr lang="fr-FR" u="sng" dirty="0">
              <a:solidFill>
                <a:schemeClr val="tx1"/>
              </a:solidFill>
            </a:endParaRPr>
          </a:p>
        </p:txBody>
      </p:sp>
      <p:sp>
        <p:nvSpPr>
          <p:cNvPr id="4" name="Flèche : droite 3">
            <a:extLst>
              <a:ext uri="{FF2B5EF4-FFF2-40B4-BE49-F238E27FC236}">
                <a16:creationId xmlns:a16="http://schemas.microsoft.com/office/drawing/2014/main" id="{9B4EF0D3-C523-4A9A-8F28-74182BDC0C0A}"/>
              </a:ext>
            </a:extLst>
          </p:cNvPr>
          <p:cNvSpPr/>
          <p:nvPr/>
        </p:nvSpPr>
        <p:spPr>
          <a:xfrm>
            <a:off x="478582" y="2852936"/>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F50C5A68-DEEA-46D5-9470-9D1B8DE2E5DC}"/>
              </a:ext>
            </a:extLst>
          </p:cNvPr>
          <p:cNvSpPr/>
          <p:nvPr/>
        </p:nvSpPr>
        <p:spPr>
          <a:xfrm>
            <a:off x="478582" y="3645024"/>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508E3C75-1FE1-4BC5-86D7-6264B49C9D0A}"/>
              </a:ext>
            </a:extLst>
          </p:cNvPr>
          <p:cNvSpPr/>
          <p:nvPr/>
        </p:nvSpPr>
        <p:spPr>
          <a:xfrm>
            <a:off x="478582" y="4437112"/>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0892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6671270" y="829304"/>
            <a:ext cx="5674061" cy="763501"/>
          </a:xfrm>
          <a:prstGeom prst="rect">
            <a:avLst/>
          </a:prstGeom>
        </p:spPr>
        <p:txBody>
          <a:bodyPr spcFirstLastPara="1" vert="horz" wrap="square" lIns="121884" tIns="121884" rIns="121884" bIns="121884" anchor="t" anchorCtr="0">
            <a:normAutofit/>
          </a:bodyPr>
          <a:lstStyle/>
          <a:p>
            <a:r>
              <a:rPr lang="fr" sz="2400" b="1" dirty="0">
                <a:solidFill>
                  <a:schemeClr val="tx1"/>
                </a:solidFill>
                <a:latin typeface="+mn-lt"/>
                <a:ea typeface="+mn-ea"/>
                <a:cs typeface="+mn-cs"/>
              </a:rPr>
              <a:t>Mieux connaître ses clients</a:t>
            </a:r>
            <a:endParaRPr sz="2400" b="1" dirty="0">
              <a:solidFill>
                <a:schemeClr val="tx1"/>
              </a:solidFill>
              <a:latin typeface="+mn-lt"/>
              <a:ea typeface="+mn-ea"/>
              <a:cs typeface="+mn-cs"/>
            </a:endParaRPr>
          </a:p>
        </p:txBody>
      </p:sp>
      <p:sp>
        <p:nvSpPr>
          <p:cNvPr id="127" name="Google Shape;127;p28"/>
          <p:cNvSpPr txBox="1">
            <a:spLocks noGrp="1"/>
          </p:cNvSpPr>
          <p:nvPr>
            <p:ph type="body" idx="1"/>
          </p:nvPr>
        </p:nvSpPr>
        <p:spPr>
          <a:xfrm>
            <a:off x="415546" y="1211055"/>
            <a:ext cx="11359321" cy="3105196"/>
          </a:xfrm>
          <a:prstGeom prst="rect">
            <a:avLst/>
          </a:prstGeom>
        </p:spPr>
        <p:txBody>
          <a:bodyPr spcFirstLastPara="1" vert="horz" wrap="square" lIns="121884" tIns="121884" rIns="121884" bIns="121884" anchor="t" anchorCtr="0">
            <a:noAutofit/>
          </a:bodyPr>
          <a:lstStyle/>
          <a:p>
            <a:pPr marL="0" indent="0" algn="just">
              <a:spcBef>
                <a:spcPts val="267"/>
              </a:spcBef>
              <a:buNone/>
            </a:pPr>
            <a:r>
              <a:rPr lang="fr" sz="1866" b="1" dirty="0">
                <a:solidFill>
                  <a:schemeClr val="dk1"/>
                </a:solidFill>
                <a:latin typeface="Raleway"/>
                <a:ea typeface="Raleway"/>
                <a:cs typeface="Raleway"/>
                <a:sym typeface="Raleway"/>
              </a:rPr>
              <a:t> </a:t>
            </a:r>
            <a:r>
              <a:rPr lang="fr" sz="2400" u="sng" dirty="0">
                <a:sym typeface="Raleway"/>
              </a:rPr>
              <a:t>Activité 3 (</a:t>
            </a:r>
            <a:r>
              <a:rPr lang="fr-FR" sz="2400" u="sng" dirty="0">
                <a:sym typeface="Raleway"/>
              </a:rPr>
              <a:t>individuelle)</a:t>
            </a:r>
            <a:r>
              <a:rPr lang="fr" sz="2400" u="sng" dirty="0">
                <a:sym typeface="Raleway"/>
              </a:rPr>
              <a:t> : </a:t>
            </a:r>
            <a:endParaRPr sz="2400" u="sng" dirty="0">
              <a:sym typeface="Raleway"/>
            </a:endParaRPr>
          </a:p>
          <a:p>
            <a:pPr marL="101590" indent="0" algn="ctr">
              <a:spcBef>
                <a:spcPts val="267"/>
              </a:spcBef>
              <a:buNone/>
            </a:pPr>
            <a:endParaRPr sz="1200" dirty="0">
              <a:solidFill>
                <a:schemeClr val="dk1"/>
              </a:solidFill>
              <a:latin typeface="Raleway"/>
              <a:ea typeface="Raleway"/>
              <a:cs typeface="Raleway"/>
              <a:sym typeface="Raleway"/>
            </a:endParaRPr>
          </a:p>
          <a:p>
            <a:pPr marL="109728" indent="0">
              <a:spcBef>
                <a:spcPts val="300"/>
              </a:spcBef>
              <a:buNone/>
            </a:pPr>
            <a:r>
              <a:rPr lang="fr" sz="2400" dirty="0">
                <a:sym typeface="Raleway"/>
              </a:rPr>
              <a:t>L’objectif est </a:t>
            </a:r>
            <a:r>
              <a:rPr lang="fr-FR" sz="2400" dirty="0">
                <a:sym typeface="Raleway"/>
              </a:rPr>
              <a:t>d’</a:t>
            </a:r>
            <a:r>
              <a:rPr lang="fr" sz="2400" dirty="0">
                <a:sym typeface="Raleway"/>
              </a:rPr>
              <a:t>augmente</a:t>
            </a:r>
            <a:r>
              <a:rPr lang="fr-FR" sz="2400" dirty="0">
                <a:sym typeface="Raleway"/>
              </a:rPr>
              <a:t>r</a:t>
            </a:r>
            <a:r>
              <a:rPr lang="fr" sz="2400" dirty="0">
                <a:sym typeface="Raleway"/>
              </a:rPr>
              <a:t> son expertise grâce aux livres blancs disponibles sur internet (expertise concernant le domaine de votre client).</a:t>
            </a:r>
            <a:endParaRPr sz="2400" dirty="0">
              <a:sym typeface="Raleway"/>
            </a:endParaRPr>
          </a:p>
          <a:p>
            <a:pPr marL="109728" indent="0">
              <a:spcBef>
                <a:spcPts val="300"/>
              </a:spcBef>
              <a:buNone/>
            </a:pPr>
            <a:endParaRPr sz="2400" dirty="0">
              <a:sym typeface="Raleway"/>
            </a:endParaRPr>
          </a:p>
          <a:p>
            <a:pPr marL="109728" indent="0">
              <a:spcBef>
                <a:spcPts val="300"/>
              </a:spcBef>
              <a:buNone/>
            </a:pPr>
            <a:r>
              <a:rPr lang="fr" sz="2400" dirty="0">
                <a:sym typeface="Raleway"/>
              </a:rPr>
              <a:t>1/ Vous devez choisir une entreprise parmi les suivantes et trouver un livre blanc qui pourrait vous en apprendre plus sur leur domaine d’activité.</a:t>
            </a:r>
            <a:endParaRPr sz="2400" dirty="0">
              <a:sym typeface="Raleway"/>
            </a:endParaRPr>
          </a:p>
          <a:p>
            <a:pPr marL="101590" indent="0" algn="ctr">
              <a:spcBef>
                <a:spcPts val="267"/>
              </a:spcBef>
              <a:buNone/>
            </a:pPr>
            <a:endParaRPr dirty="0">
              <a:latin typeface="Raleway"/>
              <a:ea typeface="Raleway"/>
              <a:cs typeface="Raleway"/>
              <a:sym typeface="Raleway"/>
            </a:endParaRPr>
          </a:p>
          <a:p>
            <a:pPr marL="101590" indent="0">
              <a:spcBef>
                <a:spcPts val="267"/>
              </a:spcBef>
              <a:buNone/>
            </a:pPr>
            <a:r>
              <a:rPr lang="fr" dirty="0">
                <a:latin typeface="Raleway"/>
                <a:ea typeface="Raleway"/>
                <a:cs typeface="Raleway"/>
                <a:sym typeface="Raleway"/>
              </a:rPr>
              <a:t>	</a:t>
            </a:r>
            <a:endParaRPr dirty="0">
              <a:latin typeface="Raleway"/>
              <a:ea typeface="Raleway"/>
              <a:cs typeface="Raleway"/>
              <a:sym typeface="Raleway"/>
            </a:endParaRPr>
          </a:p>
        </p:txBody>
      </p:sp>
      <p:sp>
        <p:nvSpPr>
          <p:cNvPr id="128" name="Google Shape;128;p28"/>
          <p:cNvSpPr txBox="1">
            <a:spLocks noGrp="1"/>
          </p:cNvSpPr>
          <p:nvPr>
            <p:ph type="sldNum" idx="12"/>
          </p:nvPr>
        </p:nvSpPr>
        <p:spPr>
          <a:xfrm>
            <a:off x="11295139" y="6217259"/>
            <a:ext cx="731505" cy="524732"/>
          </a:xfrm>
          <a:prstGeom prst="rect">
            <a:avLst/>
          </a:prstGeom>
        </p:spPr>
        <p:txBody>
          <a:bodyPr spcFirstLastPara="1" vert="horz" wrap="square" lIns="121884" tIns="121884" rIns="121884" bIns="121884" anchor="ctr" anchorCtr="0">
            <a:normAutofit/>
          </a:bodyPr>
          <a:lstStyle/>
          <a:p>
            <a:fld id="{00000000-1234-1234-1234-123412341234}" type="slidenum">
              <a:rPr lang="fr"/>
              <a:pPr/>
              <a:t>20</a:t>
            </a:fld>
            <a:endParaRPr/>
          </a:p>
        </p:txBody>
      </p:sp>
      <p:sp>
        <p:nvSpPr>
          <p:cNvPr id="129" name="Google Shape;129;p28"/>
          <p:cNvSpPr txBox="1"/>
          <p:nvPr/>
        </p:nvSpPr>
        <p:spPr>
          <a:xfrm>
            <a:off x="4258292" y="5126340"/>
            <a:ext cx="2535670" cy="763501"/>
          </a:xfrm>
          <a:prstGeom prst="rect">
            <a:avLst/>
          </a:prstGeom>
          <a:noFill/>
          <a:ln>
            <a:noFill/>
          </a:ln>
        </p:spPr>
        <p:txBody>
          <a:bodyPr spcFirstLastPara="1" wrap="square" lIns="121884" tIns="121884" rIns="121884" bIns="121884" anchor="t" anchorCtr="0">
            <a:noAutofit/>
          </a:bodyPr>
          <a:lstStyle/>
          <a:p>
            <a:r>
              <a:rPr lang="fr" sz="2400" b="1" dirty="0">
                <a:solidFill>
                  <a:schemeClr val="dk1"/>
                </a:solidFill>
                <a:latin typeface="Raleway"/>
                <a:ea typeface="Raleway"/>
                <a:cs typeface="Raleway"/>
                <a:sym typeface="Raleway"/>
                <a:hlinkClick r:id="rId3"/>
              </a:rPr>
              <a:t>www.jja-sa.fr/</a:t>
            </a:r>
            <a:r>
              <a:rPr lang="fr" sz="2400" b="1" dirty="0">
                <a:solidFill>
                  <a:schemeClr val="dk1"/>
                </a:solidFill>
                <a:latin typeface="Raleway"/>
                <a:ea typeface="Raleway"/>
                <a:cs typeface="Raleway"/>
                <a:sym typeface="Raleway"/>
              </a:rPr>
              <a:t> </a:t>
            </a:r>
            <a:endParaRPr sz="2400" b="1" dirty="0">
              <a:solidFill>
                <a:schemeClr val="dk1"/>
              </a:solidFill>
              <a:latin typeface="Raleway"/>
              <a:ea typeface="Raleway"/>
              <a:cs typeface="Raleway"/>
              <a:sym typeface="Raleway"/>
            </a:endParaRPr>
          </a:p>
        </p:txBody>
      </p:sp>
      <p:pic>
        <p:nvPicPr>
          <p:cNvPr id="130" name="Google Shape;130;p28"/>
          <p:cNvPicPr preferRelativeResize="0"/>
          <p:nvPr/>
        </p:nvPicPr>
        <p:blipFill>
          <a:blip r:embed="rId4">
            <a:alphaModFix/>
          </a:blip>
          <a:stretch>
            <a:fillRect/>
          </a:stretch>
        </p:blipFill>
        <p:spPr>
          <a:xfrm>
            <a:off x="4367014" y="4814608"/>
            <a:ext cx="1971487" cy="421743"/>
          </a:xfrm>
          <a:prstGeom prst="rect">
            <a:avLst/>
          </a:prstGeom>
          <a:noFill/>
          <a:ln>
            <a:noFill/>
          </a:ln>
        </p:spPr>
      </p:pic>
      <p:pic>
        <p:nvPicPr>
          <p:cNvPr id="131" name="Google Shape;131;p28"/>
          <p:cNvPicPr preferRelativeResize="0"/>
          <p:nvPr/>
        </p:nvPicPr>
        <p:blipFill>
          <a:blip r:embed="rId5">
            <a:alphaModFix/>
          </a:blip>
          <a:stretch>
            <a:fillRect/>
          </a:stretch>
        </p:blipFill>
        <p:spPr>
          <a:xfrm>
            <a:off x="661947" y="4519425"/>
            <a:ext cx="2132563" cy="1213831"/>
          </a:xfrm>
          <a:prstGeom prst="rect">
            <a:avLst/>
          </a:prstGeom>
          <a:noFill/>
          <a:ln>
            <a:noFill/>
          </a:ln>
        </p:spPr>
      </p:pic>
      <p:pic>
        <p:nvPicPr>
          <p:cNvPr id="132" name="Google Shape;132;p28"/>
          <p:cNvPicPr preferRelativeResize="0"/>
          <p:nvPr/>
        </p:nvPicPr>
        <p:blipFill>
          <a:blip r:embed="rId6">
            <a:alphaModFix/>
          </a:blip>
          <a:stretch>
            <a:fillRect/>
          </a:stretch>
        </p:blipFill>
        <p:spPr>
          <a:xfrm>
            <a:off x="8211115" y="4519425"/>
            <a:ext cx="2376264" cy="10121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5735166" y="1211055"/>
            <a:ext cx="5674061" cy="763501"/>
          </a:xfrm>
          <a:prstGeom prst="rect">
            <a:avLst/>
          </a:prstGeom>
        </p:spPr>
        <p:txBody>
          <a:bodyPr spcFirstLastPara="1" vert="horz" wrap="square" lIns="121884" tIns="121884" rIns="121884" bIns="121884" anchor="t" anchorCtr="0">
            <a:normAutofit/>
          </a:bodyPr>
          <a:lstStyle/>
          <a:p>
            <a:r>
              <a:rPr lang="fr" sz="2400" b="1" dirty="0">
                <a:solidFill>
                  <a:schemeClr val="tx1"/>
                </a:solidFill>
                <a:latin typeface="+mn-lt"/>
                <a:ea typeface="+mn-ea"/>
                <a:cs typeface="+mn-cs"/>
              </a:rPr>
              <a:t>Mieux connaître ses clients</a:t>
            </a:r>
            <a:endParaRPr sz="2400" b="1" dirty="0">
              <a:solidFill>
                <a:schemeClr val="tx1"/>
              </a:solidFill>
              <a:latin typeface="+mn-lt"/>
              <a:ea typeface="+mn-ea"/>
              <a:cs typeface="+mn-cs"/>
            </a:endParaRPr>
          </a:p>
        </p:txBody>
      </p:sp>
      <p:sp>
        <p:nvSpPr>
          <p:cNvPr id="138" name="Google Shape;138;p29"/>
          <p:cNvSpPr txBox="1">
            <a:spLocks noGrp="1"/>
          </p:cNvSpPr>
          <p:nvPr>
            <p:ph type="body" idx="1"/>
          </p:nvPr>
        </p:nvSpPr>
        <p:spPr>
          <a:xfrm>
            <a:off x="415546" y="1211055"/>
            <a:ext cx="11359321" cy="3105196"/>
          </a:xfrm>
          <a:prstGeom prst="rect">
            <a:avLst/>
          </a:prstGeom>
        </p:spPr>
        <p:txBody>
          <a:bodyPr spcFirstLastPara="1" vert="horz" wrap="square" lIns="121884" tIns="121884" rIns="121884" bIns="121884" anchor="t" anchorCtr="0">
            <a:noAutofit/>
          </a:bodyPr>
          <a:lstStyle/>
          <a:p>
            <a:pPr marL="0" indent="0" algn="just">
              <a:spcBef>
                <a:spcPts val="267"/>
              </a:spcBef>
              <a:buNone/>
            </a:pPr>
            <a:r>
              <a:rPr lang="fr" sz="1866" b="1" dirty="0">
                <a:solidFill>
                  <a:schemeClr val="dk1"/>
                </a:solidFill>
                <a:latin typeface="Raleway"/>
                <a:ea typeface="Raleway"/>
                <a:cs typeface="Raleway"/>
                <a:sym typeface="Raleway"/>
              </a:rPr>
              <a:t> </a:t>
            </a:r>
            <a:r>
              <a:rPr lang="fr" sz="2400" u="sng" dirty="0">
                <a:sym typeface="Raleway"/>
              </a:rPr>
              <a:t>Activité 3 : </a:t>
            </a:r>
            <a:endParaRPr sz="2400" u="sng" dirty="0">
              <a:sym typeface="Raleway"/>
            </a:endParaRPr>
          </a:p>
          <a:p>
            <a:pPr marL="101590" indent="0" algn="ctr">
              <a:spcBef>
                <a:spcPts val="267"/>
              </a:spcBef>
              <a:buNone/>
            </a:pPr>
            <a:endParaRPr sz="2400" dirty="0">
              <a:sym typeface="Raleway"/>
            </a:endParaRPr>
          </a:p>
          <a:p>
            <a:pPr marL="101590" indent="0">
              <a:spcBef>
                <a:spcPts val="267"/>
              </a:spcBef>
              <a:buNone/>
            </a:pPr>
            <a:r>
              <a:rPr lang="fr" sz="2400" dirty="0">
                <a:sym typeface="Raleway"/>
              </a:rPr>
              <a:t>2/ Vous devez créer un simple document avec:</a:t>
            </a:r>
            <a:endParaRPr sz="2400" dirty="0">
              <a:sym typeface="Raleway"/>
            </a:endParaRPr>
          </a:p>
          <a:p>
            <a:pPr>
              <a:spcBef>
                <a:spcPts val="267"/>
              </a:spcBef>
              <a:buClr>
                <a:schemeClr val="dk1"/>
              </a:buClr>
              <a:buFont typeface="Raleway"/>
              <a:buChar char="●"/>
            </a:pPr>
            <a:r>
              <a:rPr lang="fr" sz="2400" dirty="0">
                <a:sym typeface="Raleway"/>
              </a:rPr>
              <a:t>vo</a:t>
            </a:r>
            <a:r>
              <a:rPr lang="fr-FR" sz="2400" dirty="0" err="1">
                <a:sym typeface="Raleway"/>
              </a:rPr>
              <a:t>tre</a:t>
            </a:r>
            <a:r>
              <a:rPr lang="fr" sz="2400" dirty="0">
                <a:sym typeface="Raleway"/>
              </a:rPr>
              <a:t> nom et prénom</a:t>
            </a:r>
            <a:endParaRPr sz="2400" dirty="0">
              <a:sym typeface="Raleway"/>
            </a:endParaRPr>
          </a:p>
          <a:p>
            <a:pPr>
              <a:buClr>
                <a:schemeClr val="dk1"/>
              </a:buClr>
              <a:buFont typeface="Raleway"/>
              <a:buChar char="●"/>
            </a:pPr>
            <a:r>
              <a:rPr lang="fr" sz="2400" dirty="0">
                <a:sym typeface="Raleway"/>
              </a:rPr>
              <a:t>l’entreprise choisie </a:t>
            </a:r>
            <a:endParaRPr sz="2400" dirty="0">
              <a:sym typeface="Raleway"/>
            </a:endParaRPr>
          </a:p>
          <a:p>
            <a:pPr>
              <a:buClr>
                <a:schemeClr val="dk1"/>
              </a:buClr>
              <a:buFont typeface="Raleway"/>
              <a:buChar char="●"/>
            </a:pPr>
            <a:r>
              <a:rPr lang="fr" sz="2400" dirty="0">
                <a:sym typeface="Raleway"/>
              </a:rPr>
              <a:t>le titre et l’url du livre blanc </a:t>
            </a:r>
            <a:endParaRPr sz="2400" dirty="0">
              <a:sym typeface="Raleway"/>
            </a:endParaRPr>
          </a:p>
          <a:p>
            <a:pPr>
              <a:buClr>
                <a:schemeClr val="dk1"/>
              </a:buClr>
              <a:buFont typeface="Raleway"/>
              <a:buChar char="●"/>
            </a:pPr>
            <a:r>
              <a:rPr lang="fr" sz="2400" dirty="0">
                <a:sym typeface="Raleway"/>
              </a:rPr>
              <a:t>3 </a:t>
            </a:r>
            <a:r>
              <a:rPr lang="fr-FR" sz="2400" dirty="0">
                <a:sym typeface="Raleway"/>
              </a:rPr>
              <a:t>r</a:t>
            </a:r>
            <a:r>
              <a:rPr lang="fr" sz="2400" dirty="0">
                <a:sym typeface="Raleway"/>
              </a:rPr>
              <a:t>aisons pour le</a:t>
            </a:r>
            <a:r>
              <a:rPr lang="fr-FR" sz="2400" dirty="0">
                <a:sym typeface="Raleway"/>
              </a:rPr>
              <a:t>s</a:t>
            </a:r>
            <a:r>
              <a:rPr lang="fr" sz="2400" dirty="0">
                <a:sym typeface="Raleway"/>
              </a:rPr>
              <a:t>quelles ce livre blanc est pertinent</a:t>
            </a:r>
            <a:endParaRPr sz="2400" dirty="0">
              <a:sym typeface="Raleway"/>
            </a:endParaRPr>
          </a:p>
          <a:p>
            <a:pPr marL="101590" indent="0">
              <a:spcBef>
                <a:spcPts val="267"/>
              </a:spcBef>
              <a:buNone/>
            </a:pPr>
            <a:endParaRPr sz="2400" dirty="0">
              <a:sym typeface="Raleway"/>
            </a:endParaRPr>
          </a:p>
          <a:p>
            <a:pPr marL="101590" indent="0">
              <a:spcBef>
                <a:spcPts val="267"/>
              </a:spcBef>
              <a:buNone/>
            </a:pPr>
            <a:r>
              <a:rPr lang="fr" sz="2400" dirty="0">
                <a:sym typeface="Raleway"/>
              </a:rPr>
              <a:t>3/ Dépose</a:t>
            </a:r>
            <a:r>
              <a:rPr lang="fr-FR" sz="2400" dirty="0">
                <a:sym typeface="Raleway"/>
              </a:rPr>
              <a:t>z</a:t>
            </a:r>
            <a:r>
              <a:rPr lang="fr" sz="2400" dirty="0">
                <a:sym typeface="Raleway"/>
              </a:rPr>
              <a:t> ce document </a:t>
            </a:r>
            <a:r>
              <a:rPr lang="fr-FR" sz="2400" dirty="0">
                <a:sym typeface="Raleway"/>
              </a:rPr>
              <a:t>dans l’espace dédié </a:t>
            </a:r>
            <a:r>
              <a:rPr lang="fr" sz="2400" dirty="0">
                <a:sym typeface="Raleway"/>
              </a:rPr>
              <a:t>au format PDF</a:t>
            </a:r>
            <a:endParaRPr sz="2400" dirty="0">
              <a:sym typeface="Raleway"/>
            </a:endParaRPr>
          </a:p>
          <a:p>
            <a:pPr marL="0" indent="0">
              <a:spcBef>
                <a:spcPts val="267"/>
              </a:spcBef>
              <a:buNone/>
            </a:pPr>
            <a:r>
              <a:rPr lang="fr" sz="2400" dirty="0">
                <a:sym typeface="Raleway"/>
              </a:rPr>
              <a:t> Activite-3-nom-prenom.pdf</a:t>
            </a:r>
            <a:endParaRPr sz="2400" dirty="0">
              <a:sym typeface="Raleway"/>
            </a:endParaRPr>
          </a:p>
          <a:p>
            <a:pPr marL="101590" indent="0" algn="ctr">
              <a:spcBef>
                <a:spcPts val="267"/>
              </a:spcBef>
              <a:buNone/>
            </a:pPr>
            <a:endParaRPr dirty="0">
              <a:latin typeface="Raleway"/>
              <a:ea typeface="Raleway"/>
              <a:cs typeface="Raleway"/>
              <a:sym typeface="Raleway"/>
            </a:endParaRPr>
          </a:p>
          <a:p>
            <a:pPr marL="101590" indent="0">
              <a:spcBef>
                <a:spcPts val="267"/>
              </a:spcBef>
              <a:buNone/>
            </a:pPr>
            <a:r>
              <a:rPr lang="fr" dirty="0">
                <a:latin typeface="Raleway"/>
                <a:ea typeface="Raleway"/>
                <a:cs typeface="Raleway"/>
                <a:sym typeface="Raleway"/>
              </a:rPr>
              <a:t>	</a:t>
            </a:r>
            <a:endParaRPr dirty="0">
              <a:latin typeface="Raleway"/>
              <a:ea typeface="Raleway"/>
              <a:cs typeface="Raleway"/>
              <a:sym typeface="Raleway"/>
            </a:endParaRPr>
          </a:p>
        </p:txBody>
      </p:sp>
      <p:sp>
        <p:nvSpPr>
          <p:cNvPr id="139" name="Google Shape;139;p29"/>
          <p:cNvSpPr txBox="1">
            <a:spLocks noGrp="1"/>
          </p:cNvSpPr>
          <p:nvPr>
            <p:ph type="sldNum" idx="12"/>
          </p:nvPr>
        </p:nvSpPr>
        <p:spPr>
          <a:xfrm>
            <a:off x="11295139" y="6217259"/>
            <a:ext cx="731505" cy="524732"/>
          </a:xfrm>
          <a:prstGeom prst="rect">
            <a:avLst/>
          </a:prstGeom>
        </p:spPr>
        <p:txBody>
          <a:bodyPr spcFirstLastPara="1" vert="horz" wrap="square" lIns="121884" tIns="121884" rIns="121884" bIns="121884" anchor="ctr" anchorCtr="0">
            <a:normAutofit/>
          </a:bodyPr>
          <a:lstStyle/>
          <a:p>
            <a:fld id="{00000000-1234-1234-1234-123412341234}" type="slidenum">
              <a:rPr lang="fr"/>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20" y="332656"/>
            <a:ext cx="10971372" cy="1066800"/>
          </a:xfrm>
        </p:spPr>
        <p:txBody>
          <a:bodyPr>
            <a:normAutofit/>
          </a:bodyPr>
          <a:lstStyle/>
          <a:p>
            <a:pPr marL="365760" indent="-256032" algn="ctr">
              <a:spcBef>
                <a:spcPts val="300"/>
              </a:spcBef>
              <a:buClr>
                <a:schemeClr val="accent3"/>
              </a:buClr>
            </a:pPr>
            <a:r>
              <a:rPr lang="fr-FR" sz="2900" dirty="0">
                <a:sym typeface="Proxima Nova"/>
              </a:rPr>
              <a:t>« Vendre avec » versus « Vendre à »</a:t>
            </a:r>
            <a:endParaRPr lang="en-US" sz="2900" dirty="0">
              <a:sym typeface="Proxima Nova"/>
            </a:endParaRPr>
          </a:p>
        </p:txBody>
      </p:sp>
      <p:sp>
        <p:nvSpPr>
          <p:cNvPr id="3" name="Content Placeholder 2"/>
          <p:cNvSpPr>
            <a:spLocks noGrp="1"/>
          </p:cNvSpPr>
          <p:nvPr>
            <p:ph sz="half" idx="1"/>
          </p:nvPr>
        </p:nvSpPr>
        <p:spPr>
          <a:xfrm>
            <a:off x="556520" y="1166018"/>
            <a:ext cx="5384099" cy="4525963"/>
          </a:xfrm>
        </p:spPr>
        <p:txBody>
          <a:bodyPr>
            <a:noAutofit/>
          </a:bodyPr>
          <a:lstStyle/>
          <a:p>
            <a:pPr algn="just">
              <a:buNone/>
            </a:pPr>
            <a:endParaRPr lang="fr-FR" sz="1200" dirty="0"/>
          </a:p>
          <a:p>
            <a:pPr>
              <a:buNone/>
            </a:pPr>
            <a:r>
              <a:rPr lang="fr-FR" sz="2400" u="sng" dirty="0"/>
              <a:t>B/ Gagner et garder la confiance du client</a:t>
            </a:r>
          </a:p>
          <a:p>
            <a:pPr>
              <a:buNone/>
            </a:pPr>
            <a:endParaRPr lang="fr-FR" sz="2400" dirty="0"/>
          </a:p>
          <a:p>
            <a:pPr>
              <a:buFontTx/>
              <a:buChar char="-"/>
            </a:pPr>
            <a:r>
              <a:rPr lang="fr-FR" sz="2200" dirty="0"/>
              <a:t>Être honnête « Je ne sais pas, mais je vais étudier le sujet et revenir vers vous ».</a:t>
            </a:r>
          </a:p>
          <a:p>
            <a:pPr>
              <a:buFontTx/>
              <a:buChar char="-"/>
            </a:pPr>
            <a:endParaRPr lang="fr-FR" sz="2200" dirty="0"/>
          </a:p>
          <a:p>
            <a:pPr>
              <a:buFontTx/>
              <a:buChar char="-"/>
            </a:pPr>
            <a:r>
              <a:rPr lang="fr-FR" sz="2200" dirty="0"/>
              <a:t>Être fiable : faire ce que l’on dit sans que le client ait besoin de nous le rappeler.</a:t>
            </a:r>
          </a:p>
          <a:p>
            <a:pPr>
              <a:buFontTx/>
              <a:buChar char="-"/>
            </a:pPr>
            <a:endParaRPr lang="fr-FR" sz="2200" dirty="0"/>
          </a:p>
          <a:p>
            <a:pPr>
              <a:buFontTx/>
              <a:buChar char="-"/>
            </a:pPr>
            <a:r>
              <a:rPr lang="fr-FR" sz="2200" dirty="0"/>
              <a:t>Être compatible : aimer faire du business ensemble / partage des mêmes valeurs.</a:t>
            </a:r>
          </a:p>
          <a:p>
            <a:pPr>
              <a:buFontTx/>
              <a:buChar char="-"/>
            </a:pPr>
            <a:endParaRPr lang="fr-FR" sz="2400" dirty="0"/>
          </a:p>
          <a:p>
            <a:pPr marL="109728" indent="0">
              <a:buNone/>
            </a:pPr>
            <a:endParaRPr lang="fr-FR" sz="18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a:buFontTx/>
              <a:buChar char="-"/>
            </a:pPr>
            <a:endParaRPr lang="fr-FR" sz="18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pic>
        <p:nvPicPr>
          <p:cNvPr id="8" name="Espace réservé du contenu 7">
            <a:extLst>
              <a:ext uri="{FF2B5EF4-FFF2-40B4-BE49-F238E27FC236}">
                <a16:creationId xmlns:a16="http://schemas.microsoft.com/office/drawing/2014/main" id="{02FDBA37-58E9-4A03-A346-59B93EC3E6E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7255" y="1272131"/>
            <a:ext cx="5472608" cy="5580799"/>
          </a:xfrm>
        </p:spPr>
      </p:pic>
    </p:spTree>
    <p:extLst>
      <p:ext uri="{BB962C8B-B14F-4D97-AF65-F5344CB8AC3E}">
        <p14:creationId xmlns:p14="http://schemas.microsoft.com/office/powerpoint/2010/main" val="127217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620688"/>
            <a:ext cx="11017224" cy="864096"/>
          </a:xfrm>
        </p:spPr>
        <p:txBody>
          <a:bodyPr>
            <a:noAutofit/>
          </a:bodyPr>
          <a:lstStyle/>
          <a:p>
            <a:pPr marL="365760" indent="-256032" algn="ctr">
              <a:spcBef>
                <a:spcPts val="300"/>
              </a:spcBef>
              <a:buClr>
                <a:schemeClr val="accent3"/>
              </a:buClr>
            </a:pPr>
            <a:r>
              <a:rPr lang="fr-FR" sz="2900" dirty="0"/>
              <a:t>La plus value d’un commercial BtoB réside dans le « comment »</a:t>
            </a:r>
            <a:br>
              <a:rPr lang="fr-FR" sz="2900" dirty="0"/>
            </a:br>
            <a:r>
              <a:rPr lang="fr-FR" sz="2900" dirty="0">
                <a:sym typeface="Proxima Nova"/>
              </a:rPr>
              <a:t>2ème pilier </a:t>
            </a:r>
            <a:endParaRPr lang="en-US" sz="2900" dirty="0">
              <a:sym typeface="Proxima Nova"/>
            </a:endParaRPr>
          </a:p>
        </p:txBody>
      </p:sp>
      <p:sp>
        <p:nvSpPr>
          <p:cNvPr id="3" name="Content Placeholder 2"/>
          <p:cNvSpPr>
            <a:spLocks noGrp="1"/>
          </p:cNvSpPr>
          <p:nvPr>
            <p:ph idx="1"/>
          </p:nvPr>
        </p:nvSpPr>
        <p:spPr>
          <a:xfrm>
            <a:off x="442578" y="1772816"/>
            <a:ext cx="11305255" cy="5302943"/>
          </a:xfrm>
        </p:spPr>
        <p:txBody>
          <a:bodyPr>
            <a:noAutofit/>
          </a:bodyPr>
          <a:lstStyle/>
          <a:p>
            <a:pPr marL="109728" indent="0" algn="just">
              <a:buNone/>
            </a:pPr>
            <a:r>
              <a:rPr lang="fr-FR" sz="2400" dirty="0"/>
              <a:t>Avant d’attaquer la qualité attendue de l’offre et de sa présentation, réalisons un focus sur la communication. </a:t>
            </a:r>
          </a:p>
          <a:p>
            <a:pPr marL="109728" indent="0" algn="just">
              <a:buNone/>
            </a:pPr>
            <a:endParaRPr lang="fr-FR" sz="2400" dirty="0"/>
          </a:p>
          <a:p>
            <a:pPr marL="109728" indent="0" algn="just">
              <a:buNone/>
            </a:pPr>
            <a:r>
              <a:rPr lang="fr-FR" sz="2400" dirty="0"/>
              <a:t>Les messages verbaux et non verbaux fournissent aux vendeurs des indices importants sur la personnalité et les styles de communication des acheteurs. </a:t>
            </a:r>
          </a:p>
          <a:p>
            <a:pPr marL="109728" indent="0" algn="just">
              <a:buNone/>
            </a:pPr>
            <a:endParaRPr lang="fr-FR" sz="2400" dirty="0"/>
          </a:p>
          <a:p>
            <a:pPr marL="109728" indent="0">
              <a:buNone/>
            </a:pPr>
            <a:r>
              <a:rPr lang="fr-FR" sz="2400" dirty="0"/>
              <a:t>Détecter et interpréter efficacement le style de communication des acheteurs permet au vendeur d'utiliser son propre style d'interaction pour faciliter la communication et l'interaction avec le consommateur.</a:t>
            </a:r>
          </a:p>
          <a:p>
            <a:pPr marL="109728" indent="0">
              <a:buNone/>
            </a:pPr>
            <a:endParaRPr lang="fr-FR" sz="2400" dirty="0"/>
          </a:p>
          <a:p>
            <a:pPr marL="109728" indent="0">
              <a:buNone/>
            </a:pPr>
            <a:r>
              <a:rPr lang="fr-FR" sz="2400" dirty="0"/>
              <a:t>Comment rendre opérationnel ces belles paroles?</a:t>
            </a:r>
          </a:p>
          <a:p>
            <a:pPr marL="109728" indent="0" algn="just">
              <a:buNone/>
            </a:pPr>
            <a:endParaRPr lang="fr-FR" u="sng" dirty="0">
              <a:solidFill>
                <a:schemeClr val="tx1"/>
              </a:solidFill>
            </a:endParaRPr>
          </a:p>
        </p:txBody>
      </p:sp>
      <p:pic>
        <p:nvPicPr>
          <p:cNvPr id="5" name="Image 4">
            <a:extLst>
              <a:ext uri="{FF2B5EF4-FFF2-40B4-BE49-F238E27FC236}">
                <a16:creationId xmlns:a16="http://schemas.microsoft.com/office/drawing/2014/main" id="{8585268B-896E-48CC-B985-0BB6881CF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526" y="5157192"/>
            <a:ext cx="2106935" cy="1578168"/>
          </a:xfrm>
          <a:prstGeom prst="rect">
            <a:avLst/>
          </a:prstGeom>
        </p:spPr>
      </p:pic>
    </p:spTree>
    <p:extLst>
      <p:ext uri="{BB962C8B-B14F-4D97-AF65-F5344CB8AC3E}">
        <p14:creationId xmlns:p14="http://schemas.microsoft.com/office/powerpoint/2010/main" val="274506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0" y="348458"/>
            <a:ext cx="10971372" cy="1066800"/>
          </a:xfrm>
        </p:spPr>
        <p:txBody>
          <a:bodyPr>
            <a:normAutofit/>
          </a:bodyPr>
          <a:lstStyle/>
          <a:p>
            <a:pPr marL="365760" indent="-256032" algn="ctr">
              <a:spcBef>
                <a:spcPts val="300"/>
              </a:spcBef>
              <a:buClr>
                <a:schemeClr val="accent3"/>
              </a:buClr>
            </a:pPr>
            <a:r>
              <a:rPr lang="fr-FR" sz="2900" dirty="0"/>
              <a:t>La plus value d’un commercial BtoB réside dans le « comment »</a:t>
            </a:r>
            <a:endParaRPr lang="en-US" sz="2900" dirty="0">
              <a:sym typeface="Proxima Nova"/>
            </a:endParaRPr>
          </a:p>
        </p:txBody>
      </p:sp>
      <p:sp>
        <p:nvSpPr>
          <p:cNvPr id="3" name="Content Placeholder 2"/>
          <p:cNvSpPr>
            <a:spLocks noGrp="1"/>
          </p:cNvSpPr>
          <p:nvPr>
            <p:ph sz="half" idx="1"/>
          </p:nvPr>
        </p:nvSpPr>
        <p:spPr>
          <a:xfrm>
            <a:off x="190550" y="1687488"/>
            <a:ext cx="5803071" cy="4965257"/>
          </a:xfrm>
        </p:spPr>
        <p:txBody>
          <a:bodyPr>
            <a:noAutofit/>
          </a:bodyPr>
          <a:lstStyle/>
          <a:p>
            <a:pPr marL="109728" indent="0">
              <a:buNone/>
            </a:pPr>
            <a:r>
              <a:rPr lang="fr-FR" sz="2400" dirty="0"/>
              <a:t>La matrice  « Affirmation de soi &amp; réceptivité » </a:t>
            </a:r>
          </a:p>
          <a:p>
            <a:pPr marL="109728" indent="0">
              <a:buNone/>
            </a:pPr>
            <a:endParaRPr lang="fr-FR" sz="2400" dirty="0"/>
          </a:p>
          <a:p>
            <a:pPr marL="109728" indent="0">
              <a:buNone/>
            </a:pPr>
            <a:endParaRPr lang="fr-FR" sz="2400" dirty="0"/>
          </a:p>
          <a:p>
            <a:pPr marL="109728" indent="0">
              <a:buNone/>
            </a:pPr>
            <a:endParaRPr lang="fr-FR" sz="2400" dirty="0"/>
          </a:p>
          <a:p>
            <a:pPr marL="109728" indent="0">
              <a:buNone/>
            </a:pPr>
            <a:r>
              <a:rPr lang="fr-FR" sz="2400" dirty="0"/>
              <a:t>Objectif de la matrice = définir le style de votre interlocuteur.</a:t>
            </a:r>
          </a:p>
          <a:p>
            <a:pPr marL="109728" indent="0">
              <a:buNone/>
            </a:pPr>
            <a:endParaRPr lang="fr-FR" sz="2400" dirty="0"/>
          </a:p>
          <a:p>
            <a:pPr marL="109728" indent="0">
              <a:buNone/>
            </a:pPr>
            <a:endParaRPr lang="fr-FR" sz="2400" dirty="0"/>
          </a:p>
          <a:p>
            <a:pPr marL="109728" indent="0">
              <a:buNone/>
            </a:pPr>
            <a:r>
              <a:rPr lang="fr-FR" sz="2400" dirty="0"/>
              <a:t>Quel serait votre style?</a:t>
            </a:r>
          </a:p>
          <a:p>
            <a:pPr marL="109728" indent="0">
              <a:buNone/>
            </a:pPr>
            <a:endParaRPr lang="fr-FR" sz="2400" dirty="0"/>
          </a:p>
          <a:p>
            <a:pPr marL="109728" indent="0">
              <a:buNone/>
            </a:pPr>
            <a:endParaRPr lang="fr-FR" sz="2400" dirty="0"/>
          </a:p>
          <a:p>
            <a:pPr marL="109728" indent="0">
              <a:buNone/>
            </a:pPr>
            <a:endParaRPr lang="fr-FR" sz="1800" dirty="0"/>
          </a:p>
          <a:p>
            <a:pPr marL="109728" indent="0">
              <a:buNone/>
            </a:pPr>
            <a:endParaRPr lang="fr-FR" sz="1800" dirty="0"/>
          </a:p>
          <a:p>
            <a:pPr>
              <a:buNone/>
            </a:pPr>
            <a:endParaRPr lang="fr-FR" sz="1800" dirty="0"/>
          </a:p>
          <a:p>
            <a:pPr>
              <a:buNone/>
            </a:pPr>
            <a:endParaRPr lang="fr-FR" sz="1800" dirty="0"/>
          </a:p>
          <a:p>
            <a:pPr>
              <a:buNone/>
            </a:pPr>
            <a:endParaRPr lang="fr-FR" sz="2400" dirty="0"/>
          </a:p>
          <a:p>
            <a:pPr>
              <a:buNone/>
            </a:pPr>
            <a:endParaRPr lang="fr-FR" sz="2400" u="sng" dirty="0"/>
          </a:p>
          <a:p>
            <a:pPr>
              <a:buNone/>
            </a:pPr>
            <a:endParaRPr lang="fr-FR" sz="2400" u="sng" dirty="0"/>
          </a:p>
          <a:p>
            <a:pPr marL="109728" indent="0" algn="just">
              <a:buNone/>
            </a:pPr>
            <a:endParaRPr lang="fr-FR" u="sng" dirty="0">
              <a:solidFill>
                <a:schemeClr val="tx1"/>
              </a:solidFill>
            </a:endParaRPr>
          </a:p>
        </p:txBody>
      </p:sp>
      <p:pic>
        <p:nvPicPr>
          <p:cNvPr id="6" name="Espace réservé du contenu 5">
            <a:extLst>
              <a:ext uri="{FF2B5EF4-FFF2-40B4-BE49-F238E27FC236}">
                <a16:creationId xmlns:a16="http://schemas.microsoft.com/office/drawing/2014/main" id="{E23585CD-CD47-415E-96A9-D300C3C146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93621" y="1506001"/>
            <a:ext cx="5913596" cy="5282425"/>
          </a:xfrm>
        </p:spPr>
      </p:pic>
    </p:spTree>
    <p:extLst>
      <p:ext uri="{BB962C8B-B14F-4D97-AF65-F5344CB8AC3E}">
        <p14:creationId xmlns:p14="http://schemas.microsoft.com/office/powerpoint/2010/main" val="139827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0" y="500301"/>
            <a:ext cx="10571446" cy="864096"/>
          </a:xfrm>
        </p:spPr>
        <p:txBody>
          <a:bodyPr>
            <a:normAutofit fontScale="90000"/>
          </a:bodyPr>
          <a:lstStyle/>
          <a:p>
            <a:pPr marL="365760" indent="-256032" algn="ctr">
              <a:spcBef>
                <a:spcPts val="300"/>
              </a:spcBef>
              <a:buClr>
                <a:schemeClr val="accent3"/>
              </a:buClr>
            </a:pPr>
            <a:r>
              <a:rPr lang="fr-FR" sz="2900" dirty="0"/>
              <a:t>La plus value d’un commercial BtoB réside dans le « comment »</a:t>
            </a:r>
            <a:endParaRPr lang="en-US" sz="2900" dirty="0">
              <a:sym typeface="Proxima Nova"/>
            </a:endParaRPr>
          </a:p>
        </p:txBody>
      </p:sp>
      <p:pic>
        <p:nvPicPr>
          <p:cNvPr id="6" name="Espace réservé du contenu 5">
            <a:extLst>
              <a:ext uri="{FF2B5EF4-FFF2-40B4-BE49-F238E27FC236}">
                <a16:creationId xmlns:a16="http://schemas.microsoft.com/office/drawing/2014/main" id="{C7010802-E816-405A-8122-1A5BF84191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2562" y="1340768"/>
            <a:ext cx="5489262" cy="5446266"/>
          </a:xfrm>
        </p:spPr>
      </p:pic>
    </p:spTree>
    <p:extLst>
      <p:ext uri="{BB962C8B-B14F-4D97-AF65-F5344CB8AC3E}">
        <p14:creationId xmlns:p14="http://schemas.microsoft.com/office/powerpoint/2010/main" val="2651444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692696"/>
            <a:ext cx="10886285" cy="864096"/>
          </a:xfrm>
        </p:spPr>
        <p:txBody>
          <a:bodyPr>
            <a:noAutofit/>
          </a:bodyPr>
          <a:lstStyle/>
          <a:p>
            <a:pPr marL="365760" indent="-256032" algn="ctr">
              <a:spcBef>
                <a:spcPts val="300"/>
              </a:spcBef>
              <a:buClr>
                <a:schemeClr val="accent3"/>
              </a:buClr>
            </a:pPr>
            <a:r>
              <a:rPr lang="fr-FR" sz="2900" dirty="0"/>
              <a:t>La plus value d’un commercial BtoB réside dans le « comment »</a:t>
            </a:r>
            <a:endParaRPr lang="en-US" sz="2900" dirty="0">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81959" y="1556792"/>
            <a:ext cx="10971372" cy="4801720"/>
          </a:xfrm>
        </p:spPr>
        <p:txBody>
          <a:bodyPr/>
          <a:lstStyle/>
          <a:p>
            <a:pPr marL="109728" indent="0">
              <a:buNone/>
            </a:pPr>
            <a:endParaRPr lang="fr-FR" sz="2400" u="sng" dirty="0"/>
          </a:p>
          <a:p>
            <a:pPr marL="109728" indent="0">
              <a:buNone/>
            </a:pPr>
            <a:r>
              <a:rPr lang="fr-FR" sz="2400" u="sng" dirty="0"/>
              <a:t>Adaptation de la communication selon le client </a:t>
            </a:r>
          </a:p>
          <a:p>
            <a:endParaRPr lang="fr-FR" sz="2400" dirty="0"/>
          </a:p>
          <a:p>
            <a:pPr marL="109728" indent="0">
              <a:buNone/>
            </a:pPr>
            <a:r>
              <a:rPr lang="fr-FR" sz="2400" i="1" dirty="0"/>
              <a:t>Activité 4 :</a:t>
            </a:r>
            <a:r>
              <a:rPr lang="fr-FR" sz="2400" dirty="0"/>
              <a:t> </a:t>
            </a:r>
            <a:r>
              <a:rPr lang="fr-FR" sz="2400" i="1" dirty="0"/>
              <a:t>Rédaction d’une simulation d’entretien : communiquer avec un «driver».</a:t>
            </a:r>
          </a:p>
          <a:p>
            <a:pPr marL="109728" indent="0">
              <a:buNone/>
            </a:pPr>
            <a:r>
              <a:rPr lang="fr-FR" sz="2400" i="1" dirty="0"/>
              <a:t>Document sur e-campus à compléter.</a:t>
            </a:r>
          </a:p>
        </p:txBody>
      </p:sp>
    </p:spTree>
    <p:extLst>
      <p:ext uri="{BB962C8B-B14F-4D97-AF65-F5344CB8AC3E}">
        <p14:creationId xmlns:p14="http://schemas.microsoft.com/office/powerpoint/2010/main" val="3859604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546" y="620688"/>
            <a:ext cx="10902347" cy="864096"/>
          </a:xfrm>
        </p:spPr>
        <p:txBody>
          <a:bodyPr vert="horz" anchor="ctr">
            <a:noAutofit/>
          </a:bodyPr>
          <a:lstStyle/>
          <a:p>
            <a:pPr marL="365760" indent="-256032" algn="ctr">
              <a:spcBef>
                <a:spcPts val="300"/>
              </a:spcBef>
              <a:buClr>
                <a:schemeClr val="accent3"/>
              </a:buClr>
            </a:pPr>
            <a:r>
              <a:rPr lang="fr-FR" sz="2900" dirty="0"/>
              <a:t>La plus value d’un commercial BtoB réside dans le « comment »</a:t>
            </a:r>
            <a:endParaRPr lang="en-US" sz="2900" dirty="0">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09521" y="1484784"/>
            <a:ext cx="10971372" cy="9054147"/>
          </a:xfrm>
        </p:spPr>
        <p:txBody>
          <a:bodyPr>
            <a:noAutofit/>
          </a:bodyPr>
          <a:lstStyle/>
          <a:p>
            <a:pPr marL="109728" indent="0">
              <a:buNone/>
            </a:pPr>
            <a:r>
              <a:rPr lang="fr-FR" sz="2400" u="sng" dirty="0"/>
              <a:t>Adaptation de la communication</a:t>
            </a:r>
            <a:endParaRPr lang="fr-FR" sz="2400" dirty="0"/>
          </a:p>
          <a:p>
            <a:pPr marL="109728" indent="0">
              <a:buNone/>
            </a:pPr>
            <a:r>
              <a:rPr lang="fr-FR" sz="2400" dirty="0"/>
              <a:t>Deux moyens de contrôler un entretien de vente :</a:t>
            </a:r>
          </a:p>
          <a:p>
            <a:pPr>
              <a:buFontTx/>
              <a:buChar char="-"/>
            </a:pPr>
            <a:r>
              <a:rPr lang="fr-FR" sz="2000" dirty="0"/>
              <a:t>Monopoliser les temps de paroles (en dehors de la découverte)</a:t>
            </a:r>
          </a:p>
          <a:p>
            <a:pPr>
              <a:buFontTx/>
              <a:buChar char="-"/>
            </a:pPr>
            <a:r>
              <a:rPr lang="fr-FR" sz="2000" dirty="0"/>
              <a:t>Maintenir un niveau de contrôle plus subtil en posant des questions bien réfléchies qui orientent la discussion et engagent le client.</a:t>
            </a:r>
          </a:p>
          <a:p>
            <a:pPr marL="109728" indent="0">
              <a:buNone/>
            </a:pPr>
            <a:r>
              <a:rPr lang="fr-FR" sz="2000" dirty="0"/>
              <a:t>Par exemple : Que connaissez-vous de notre organisation?</a:t>
            </a:r>
          </a:p>
          <a:p>
            <a:pPr marL="109728" indent="0">
              <a:buNone/>
            </a:pPr>
            <a:endParaRPr lang="fr-FR" sz="1200" dirty="0"/>
          </a:p>
          <a:p>
            <a:pPr marL="109728" indent="0">
              <a:buNone/>
            </a:pPr>
            <a:r>
              <a:rPr lang="fr-FR" sz="2400" u="sng" dirty="0"/>
              <a:t>Un main Stream qui préconise de ne pas trop parler</a:t>
            </a:r>
          </a:p>
          <a:p>
            <a:pPr marL="109728" indent="0" algn="just">
              <a:buNone/>
            </a:pPr>
            <a:r>
              <a:rPr lang="fr-FR" sz="2000" dirty="0"/>
              <a:t>Parler constamment tient les prospects à l'écart et saborde la conclusion des contrats. </a:t>
            </a:r>
          </a:p>
          <a:p>
            <a:pPr marL="109728" indent="0" algn="just">
              <a:buNone/>
            </a:pPr>
            <a:r>
              <a:rPr lang="fr-FR" sz="2000" dirty="0"/>
              <a:t>De nombreuses études ont démontré l'impact négatif de l'absence d'écoute de la part des commerciaux. Les commerciaux qui concluent régulièrement des ventes écoutent plus qu'ils ne parlent. </a:t>
            </a:r>
          </a:p>
          <a:p>
            <a:pPr marL="109728" indent="0" algn="just">
              <a:buNone/>
            </a:pPr>
            <a:r>
              <a:rPr lang="fr-FR" sz="2000" dirty="0"/>
              <a:t>L'équilibre parfait est difficile à obtenir, mais de nombreux experts recommandent une répartition de 60/40 en faveur de l'écoute. Cela laisse suffisamment de temps aux représentants pour communiquer leur proposition de valeur tout en écoutant réellement le prospect.</a:t>
            </a:r>
          </a:p>
        </p:txBody>
      </p:sp>
    </p:spTree>
    <p:extLst>
      <p:ext uri="{BB962C8B-B14F-4D97-AF65-F5344CB8AC3E}">
        <p14:creationId xmlns:p14="http://schemas.microsoft.com/office/powerpoint/2010/main" val="1116229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C8D119E-9B1F-0CE2-991A-411C75B2D9BE}"/>
              </a:ext>
            </a:extLst>
          </p:cNvPr>
          <p:cNvSpPr txBox="1"/>
          <p:nvPr/>
        </p:nvSpPr>
        <p:spPr>
          <a:xfrm>
            <a:off x="586613" y="772710"/>
            <a:ext cx="10729191" cy="1277273"/>
          </a:xfrm>
          <a:prstGeom prst="rect">
            <a:avLst/>
          </a:prstGeom>
          <a:noFill/>
        </p:spPr>
        <p:txBody>
          <a:bodyPr wrap="square" rtlCol="0">
            <a:spAutoFit/>
          </a:bodyPr>
          <a:lstStyle/>
          <a:p>
            <a:r>
              <a:rPr lang="fr-FR" sz="2400" dirty="0">
                <a:solidFill>
                  <a:schemeClr val="tx2"/>
                </a:solidFill>
                <a:latin typeface="+mj-lt"/>
                <a:ea typeface="+mj-ea"/>
                <a:cs typeface="+mj-cs"/>
              </a:rPr>
              <a:t>Le processus de vente basé sur la confiance : la phase d’écoute en début de processus de vente est essentielle pour une satisfaction client in fine</a:t>
            </a:r>
          </a:p>
          <a:p>
            <a:endParaRPr lang="fr-FR" sz="2900" dirty="0">
              <a:solidFill>
                <a:schemeClr val="tx2"/>
              </a:solidFill>
              <a:latin typeface="+mj-lt"/>
              <a:ea typeface="+mj-ea"/>
              <a:cs typeface="+mj-cs"/>
            </a:endParaRPr>
          </a:p>
        </p:txBody>
      </p:sp>
      <p:sp>
        <p:nvSpPr>
          <p:cNvPr id="3" name="Rectangle 2">
            <a:extLst>
              <a:ext uri="{FF2B5EF4-FFF2-40B4-BE49-F238E27FC236}">
                <a16:creationId xmlns:a16="http://schemas.microsoft.com/office/drawing/2014/main" id="{A83F63C0-E90C-1129-F9D5-BB30B83F7E71}"/>
              </a:ext>
            </a:extLst>
          </p:cNvPr>
          <p:cNvSpPr/>
          <p:nvPr/>
        </p:nvSpPr>
        <p:spPr>
          <a:xfrm>
            <a:off x="2855268" y="2421019"/>
            <a:ext cx="6191882" cy="36719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8337B584-167C-A12A-A9E9-2F7E7110A0C5}"/>
              </a:ext>
            </a:extLst>
          </p:cNvPr>
          <p:cNvCxnSpPr/>
          <p:nvPr/>
        </p:nvCxnSpPr>
        <p:spPr>
          <a:xfrm>
            <a:off x="2855268" y="3572997"/>
            <a:ext cx="22319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09EDCB6-8766-359A-EB2B-54A8E4B66A95}"/>
              </a:ext>
            </a:extLst>
          </p:cNvPr>
          <p:cNvCxnSpPr>
            <a:cxnSpLocks/>
          </p:cNvCxnSpPr>
          <p:nvPr/>
        </p:nvCxnSpPr>
        <p:spPr>
          <a:xfrm>
            <a:off x="5087225" y="3572997"/>
            <a:ext cx="3959924" cy="2519952"/>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FE47415E-9118-2AC9-E50C-7F6947F8CC78}"/>
              </a:ext>
            </a:extLst>
          </p:cNvPr>
          <p:cNvSpPr txBox="1"/>
          <p:nvPr/>
        </p:nvSpPr>
        <p:spPr>
          <a:xfrm>
            <a:off x="2927267" y="3575277"/>
            <a:ext cx="2303956" cy="384671"/>
          </a:xfrm>
          <a:prstGeom prst="rect">
            <a:avLst/>
          </a:prstGeom>
          <a:noFill/>
        </p:spPr>
        <p:txBody>
          <a:bodyPr wrap="square" rtlCol="0">
            <a:spAutoFit/>
          </a:bodyPr>
          <a:lstStyle/>
          <a:p>
            <a:r>
              <a:rPr lang="fr-FR" dirty="0"/>
              <a:t>A      D      A      P</a:t>
            </a:r>
          </a:p>
        </p:txBody>
      </p:sp>
      <p:sp>
        <p:nvSpPr>
          <p:cNvPr id="11" name="ZoneTexte 10">
            <a:extLst>
              <a:ext uri="{FF2B5EF4-FFF2-40B4-BE49-F238E27FC236}">
                <a16:creationId xmlns:a16="http://schemas.microsoft.com/office/drawing/2014/main" id="{B505415D-A4C6-9F1A-67AA-B45BBE5B834D}"/>
              </a:ext>
            </a:extLst>
          </p:cNvPr>
          <p:cNvSpPr txBox="1"/>
          <p:nvPr/>
        </p:nvSpPr>
        <p:spPr>
          <a:xfrm>
            <a:off x="5087225" y="3767612"/>
            <a:ext cx="575989" cy="384671"/>
          </a:xfrm>
          <a:prstGeom prst="rect">
            <a:avLst/>
          </a:prstGeom>
          <a:noFill/>
        </p:spPr>
        <p:txBody>
          <a:bodyPr wrap="square" rtlCol="0">
            <a:spAutoFit/>
          </a:bodyPr>
          <a:lstStyle/>
          <a:p>
            <a:r>
              <a:rPr lang="fr-FR" dirty="0"/>
              <a:t>T</a:t>
            </a:r>
          </a:p>
        </p:txBody>
      </p:sp>
      <p:sp>
        <p:nvSpPr>
          <p:cNvPr id="12" name="ZoneTexte 11">
            <a:extLst>
              <a:ext uri="{FF2B5EF4-FFF2-40B4-BE49-F238E27FC236}">
                <a16:creationId xmlns:a16="http://schemas.microsoft.com/office/drawing/2014/main" id="{A8169BE2-C05F-646C-B4B9-D678C6F1F6BB}"/>
              </a:ext>
            </a:extLst>
          </p:cNvPr>
          <p:cNvSpPr txBox="1"/>
          <p:nvPr/>
        </p:nvSpPr>
        <p:spPr>
          <a:xfrm>
            <a:off x="6743194" y="2637017"/>
            <a:ext cx="2015961" cy="830889"/>
          </a:xfrm>
          <a:prstGeom prst="rect">
            <a:avLst/>
          </a:prstGeom>
          <a:noFill/>
        </p:spPr>
        <p:txBody>
          <a:bodyPr wrap="square" rtlCol="0">
            <a:spAutoFit/>
          </a:bodyPr>
          <a:lstStyle/>
          <a:p>
            <a:r>
              <a:rPr lang="fr-FR" sz="1600" dirty="0"/>
              <a:t>pourcentage du temps où le vendeur « parle/participe »</a:t>
            </a:r>
          </a:p>
        </p:txBody>
      </p:sp>
      <p:cxnSp>
        <p:nvCxnSpPr>
          <p:cNvPr id="14" name="Connecteur droit avec flèche 13">
            <a:extLst>
              <a:ext uri="{FF2B5EF4-FFF2-40B4-BE49-F238E27FC236}">
                <a16:creationId xmlns:a16="http://schemas.microsoft.com/office/drawing/2014/main" id="{B9FD2EC0-14FE-1FEC-9FE3-59FA67AF4B0B}"/>
              </a:ext>
            </a:extLst>
          </p:cNvPr>
          <p:cNvCxnSpPr/>
          <p:nvPr/>
        </p:nvCxnSpPr>
        <p:spPr>
          <a:xfrm>
            <a:off x="3503255" y="5948952"/>
            <a:ext cx="352793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DE3CAD2A-1EB2-58E6-9346-49A506B211CA}"/>
              </a:ext>
            </a:extLst>
          </p:cNvPr>
          <p:cNvSpPr txBox="1"/>
          <p:nvPr/>
        </p:nvSpPr>
        <p:spPr>
          <a:xfrm>
            <a:off x="2639272" y="1989028"/>
            <a:ext cx="1079979" cy="384671"/>
          </a:xfrm>
          <a:prstGeom prst="rect">
            <a:avLst/>
          </a:prstGeom>
          <a:noFill/>
        </p:spPr>
        <p:txBody>
          <a:bodyPr wrap="square" rtlCol="0">
            <a:spAutoFit/>
          </a:bodyPr>
          <a:lstStyle/>
          <a:p>
            <a:r>
              <a:rPr lang="fr-FR" dirty="0"/>
              <a:t>100%</a:t>
            </a:r>
          </a:p>
        </p:txBody>
      </p:sp>
      <p:cxnSp>
        <p:nvCxnSpPr>
          <p:cNvPr id="16" name="Connecteur droit avec flèche 15">
            <a:extLst>
              <a:ext uri="{FF2B5EF4-FFF2-40B4-BE49-F238E27FC236}">
                <a16:creationId xmlns:a16="http://schemas.microsoft.com/office/drawing/2014/main" id="{0BD272DA-AD5B-B79D-9AE2-2552C477F240}"/>
              </a:ext>
            </a:extLst>
          </p:cNvPr>
          <p:cNvCxnSpPr>
            <a:cxnSpLocks/>
          </p:cNvCxnSpPr>
          <p:nvPr/>
        </p:nvCxnSpPr>
        <p:spPr>
          <a:xfrm>
            <a:off x="2999265" y="4292983"/>
            <a:ext cx="19439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ZoneTexte 17">
            <a:extLst>
              <a:ext uri="{FF2B5EF4-FFF2-40B4-BE49-F238E27FC236}">
                <a16:creationId xmlns:a16="http://schemas.microsoft.com/office/drawing/2014/main" id="{C2A53137-CCE3-8F57-0414-D8F132CEFA19}"/>
              </a:ext>
            </a:extLst>
          </p:cNvPr>
          <p:cNvSpPr txBox="1"/>
          <p:nvPr/>
        </p:nvSpPr>
        <p:spPr>
          <a:xfrm>
            <a:off x="2927267" y="4009727"/>
            <a:ext cx="2303956" cy="261576"/>
          </a:xfrm>
          <a:prstGeom prst="rect">
            <a:avLst/>
          </a:prstGeom>
          <a:noFill/>
        </p:spPr>
        <p:txBody>
          <a:bodyPr wrap="square" rtlCol="0">
            <a:spAutoFit/>
          </a:bodyPr>
          <a:lstStyle/>
          <a:p>
            <a:r>
              <a:rPr lang="fr-FR" sz="1100" dirty="0"/>
              <a:t>besoin de développement</a:t>
            </a:r>
          </a:p>
        </p:txBody>
      </p:sp>
      <p:cxnSp>
        <p:nvCxnSpPr>
          <p:cNvPr id="20" name="Connecteur droit 19">
            <a:extLst>
              <a:ext uri="{FF2B5EF4-FFF2-40B4-BE49-F238E27FC236}">
                <a16:creationId xmlns:a16="http://schemas.microsoft.com/office/drawing/2014/main" id="{89919E97-7035-761A-6CF6-2184EB7509E6}"/>
              </a:ext>
            </a:extLst>
          </p:cNvPr>
          <p:cNvCxnSpPr>
            <a:cxnSpLocks/>
          </p:cNvCxnSpPr>
          <p:nvPr/>
        </p:nvCxnSpPr>
        <p:spPr>
          <a:xfrm flipV="1">
            <a:off x="6887191" y="4580978"/>
            <a:ext cx="215996" cy="251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4E57C432-096F-0424-457F-A1DB27E57052}"/>
              </a:ext>
            </a:extLst>
          </p:cNvPr>
          <p:cNvCxnSpPr>
            <a:cxnSpLocks/>
          </p:cNvCxnSpPr>
          <p:nvPr/>
        </p:nvCxnSpPr>
        <p:spPr>
          <a:xfrm>
            <a:off x="5519217" y="4271595"/>
            <a:ext cx="1079979" cy="669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328F42A0-3DB4-1F4C-BA8C-B174FC5B9F40}"/>
              </a:ext>
            </a:extLst>
          </p:cNvPr>
          <p:cNvSpPr txBox="1"/>
          <p:nvPr/>
        </p:nvSpPr>
        <p:spPr>
          <a:xfrm rot="1987739">
            <a:off x="5304004" y="4310405"/>
            <a:ext cx="2283924" cy="446218"/>
          </a:xfrm>
          <a:prstGeom prst="rect">
            <a:avLst/>
          </a:prstGeom>
          <a:noFill/>
        </p:spPr>
        <p:txBody>
          <a:bodyPr wrap="square" rtlCol="0">
            <a:spAutoFit/>
          </a:bodyPr>
          <a:lstStyle/>
          <a:p>
            <a:br>
              <a:rPr lang="fr-FR" sz="1200" dirty="0"/>
            </a:br>
            <a:r>
              <a:rPr lang="fr-FR" sz="1100" dirty="0">
                <a:highlight>
                  <a:srgbClr val="F8F9FA"/>
                </a:highlight>
              </a:rPr>
              <a:t>besoin de sensibilisation</a:t>
            </a:r>
            <a:endParaRPr lang="fr-FR" sz="1100" dirty="0"/>
          </a:p>
        </p:txBody>
      </p:sp>
      <p:sp>
        <p:nvSpPr>
          <p:cNvPr id="28" name="ZoneTexte 27">
            <a:extLst>
              <a:ext uri="{FF2B5EF4-FFF2-40B4-BE49-F238E27FC236}">
                <a16:creationId xmlns:a16="http://schemas.microsoft.com/office/drawing/2014/main" id="{C1461FC5-7763-4A6D-F32B-07653CE99AB5}"/>
              </a:ext>
            </a:extLst>
          </p:cNvPr>
          <p:cNvSpPr txBox="1"/>
          <p:nvPr/>
        </p:nvSpPr>
        <p:spPr>
          <a:xfrm rot="18761894">
            <a:off x="2792583" y="2742850"/>
            <a:ext cx="1556808" cy="338510"/>
          </a:xfrm>
          <a:prstGeom prst="rect">
            <a:avLst/>
          </a:prstGeom>
          <a:noFill/>
        </p:spPr>
        <p:txBody>
          <a:bodyPr wrap="square">
            <a:spAutoFit/>
          </a:bodyPr>
          <a:lstStyle/>
          <a:p>
            <a:br>
              <a:rPr lang="fr-FR" sz="800" dirty="0"/>
            </a:br>
            <a:r>
              <a:rPr lang="fr-FR" sz="800" dirty="0">
                <a:solidFill>
                  <a:srgbClr val="202124"/>
                </a:solidFill>
                <a:highlight>
                  <a:srgbClr val="F8F9FA"/>
                </a:highlight>
                <a:latin typeface="Arial" panose="020B0604020202020204" pitchFamily="34" charset="0"/>
              </a:rPr>
              <a:t>évaluation</a:t>
            </a:r>
            <a:endParaRPr lang="fr-FR" sz="900" dirty="0"/>
          </a:p>
        </p:txBody>
      </p:sp>
      <p:sp>
        <p:nvSpPr>
          <p:cNvPr id="29" name="ZoneTexte 28">
            <a:extLst>
              <a:ext uri="{FF2B5EF4-FFF2-40B4-BE49-F238E27FC236}">
                <a16:creationId xmlns:a16="http://schemas.microsoft.com/office/drawing/2014/main" id="{021211C9-046C-4460-636D-914004DF2828}"/>
              </a:ext>
            </a:extLst>
          </p:cNvPr>
          <p:cNvSpPr txBox="1"/>
          <p:nvPr/>
        </p:nvSpPr>
        <p:spPr>
          <a:xfrm rot="18761894">
            <a:off x="3305112" y="2770886"/>
            <a:ext cx="1556808" cy="338510"/>
          </a:xfrm>
          <a:prstGeom prst="rect">
            <a:avLst/>
          </a:prstGeom>
          <a:noFill/>
        </p:spPr>
        <p:txBody>
          <a:bodyPr wrap="square">
            <a:spAutoFit/>
          </a:bodyPr>
          <a:lstStyle/>
          <a:p>
            <a:br>
              <a:rPr lang="fr-FR" sz="800" dirty="0"/>
            </a:br>
            <a:r>
              <a:rPr lang="fr-FR" sz="800" dirty="0">
                <a:solidFill>
                  <a:srgbClr val="202124"/>
                </a:solidFill>
                <a:highlight>
                  <a:srgbClr val="F8F9FA"/>
                </a:highlight>
                <a:latin typeface="Arial" panose="020B0604020202020204" pitchFamily="34" charset="0"/>
              </a:rPr>
              <a:t>découverte</a:t>
            </a:r>
            <a:endParaRPr lang="fr-FR" sz="900" dirty="0"/>
          </a:p>
        </p:txBody>
      </p:sp>
      <p:sp>
        <p:nvSpPr>
          <p:cNvPr id="30" name="ZoneTexte 29">
            <a:extLst>
              <a:ext uri="{FF2B5EF4-FFF2-40B4-BE49-F238E27FC236}">
                <a16:creationId xmlns:a16="http://schemas.microsoft.com/office/drawing/2014/main" id="{AA118759-4801-4FA4-3BF6-545A2C84EC6D}"/>
              </a:ext>
            </a:extLst>
          </p:cNvPr>
          <p:cNvSpPr txBox="1"/>
          <p:nvPr/>
        </p:nvSpPr>
        <p:spPr>
          <a:xfrm rot="18761894">
            <a:off x="3800563" y="2737447"/>
            <a:ext cx="1556808" cy="338510"/>
          </a:xfrm>
          <a:prstGeom prst="rect">
            <a:avLst/>
          </a:prstGeom>
          <a:noFill/>
        </p:spPr>
        <p:txBody>
          <a:bodyPr wrap="square">
            <a:spAutoFit/>
          </a:bodyPr>
          <a:lstStyle/>
          <a:p>
            <a:br>
              <a:rPr lang="fr-FR" sz="800" dirty="0"/>
            </a:br>
            <a:r>
              <a:rPr lang="fr-FR" sz="800" dirty="0">
                <a:solidFill>
                  <a:srgbClr val="202124"/>
                </a:solidFill>
                <a:highlight>
                  <a:srgbClr val="F8F9FA"/>
                </a:highlight>
                <a:latin typeface="Arial" panose="020B0604020202020204" pitchFamily="34" charset="0"/>
              </a:rPr>
              <a:t>activation</a:t>
            </a:r>
            <a:endParaRPr lang="fr-FR" sz="900" dirty="0"/>
          </a:p>
        </p:txBody>
      </p:sp>
      <p:sp>
        <p:nvSpPr>
          <p:cNvPr id="31" name="ZoneTexte 30">
            <a:extLst>
              <a:ext uri="{FF2B5EF4-FFF2-40B4-BE49-F238E27FC236}">
                <a16:creationId xmlns:a16="http://schemas.microsoft.com/office/drawing/2014/main" id="{D1BE4AB4-AD7C-F1AA-4941-3CEDD594BDAC}"/>
              </a:ext>
            </a:extLst>
          </p:cNvPr>
          <p:cNvSpPr txBox="1"/>
          <p:nvPr/>
        </p:nvSpPr>
        <p:spPr>
          <a:xfrm rot="18761894">
            <a:off x="4317361" y="2746320"/>
            <a:ext cx="1556808" cy="338510"/>
          </a:xfrm>
          <a:prstGeom prst="rect">
            <a:avLst/>
          </a:prstGeom>
          <a:noFill/>
        </p:spPr>
        <p:txBody>
          <a:bodyPr wrap="square">
            <a:spAutoFit/>
          </a:bodyPr>
          <a:lstStyle/>
          <a:p>
            <a:br>
              <a:rPr lang="fr-FR" sz="800" dirty="0"/>
            </a:br>
            <a:r>
              <a:rPr lang="fr-FR" sz="800" dirty="0">
                <a:solidFill>
                  <a:srgbClr val="202124"/>
                </a:solidFill>
                <a:highlight>
                  <a:srgbClr val="F8F9FA"/>
                </a:highlight>
                <a:latin typeface="Arial" panose="020B0604020202020204" pitchFamily="34" charset="0"/>
              </a:rPr>
              <a:t>projection</a:t>
            </a:r>
            <a:endParaRPr lang="fr-FR" sz="900" dirty="0"/>
          </a:p>
        </p:txBody>
      </p:sp>
      <p:sp>
        <p:nvSpPr>
          <p:cNvPr id="32" name="ZoneTexte 31">
            <a:extLst>
              <a:ext uri="{FF2B5EF4-FFF2-40B4-BE49-F238E27FC236}">
                <a16:creationId xmlns:a16="http://schemas.microsoft.com/office/drawing/2014/main" id="{6F171C56-FEA3-6724-1B04-1E951C67EB49}"/>
              </a:ext>
            </a:extLst>
          </p:cNvPr>
          <p:cNvSpPr txBox="1"/>
          <p:nvPr/>
        </p:nvSpPr>
        <p:spPr>
          <a:xfrm rot="18761894">
            <a:off x="5060538" y="2981160"/>
            <a:ext cx="1556808" cy="215416"/>
          </a:xfrm>
          <a:prstGeom prst="rect">
            <a:avLst/>
          </a:prstGeom>
          <a:noFill/>
        </p:spPr>
        <p:txBody>
          <a:bodyPr wrap="square">
            <a:spAutoFit/>
          </a:bodyPr>
          <a:lstStyle/>
          <a:p>
            <a:r>
              <a:rPr lang="fr-FR" sz="800" dirty="0"/>
              <a:t>transition</a:t>
            </a:r>
            <a:endParaRPr lang="fr-FR" sz="900" dirty="0"/>
          </a:p>
        </p:txBody>
      </p:sp>
      <p:cxnSp>
        <p:nvCxnSpPr>
          <p:cNvPr id="33" name="Connecteur droit avec flèche 32">
            <a:extLst>
              <a:ext uri="{FF2B5EF4-FFF2-40B4-BE49-F238E27FC236}">
                <a16:creationId xmlns:a16="http://schemas.microsoft.com/office/drawing/2014/main" id="{FA98E7A2-187F-1AC7-E2B6-69EB4CD569B6}"/>
              </a:ext>
            </a:extLst>
          </p:cNvPr>
          <p:cNvCxnSpPr>
            <a:cxnSpLocks/>
          </p:cNvCxnSpPr>
          <p:nvPr/>
        </p:nvCxnSpPr>
        <p:spPr>
          <a:xfrm>
            <a:off x="6806653" y="5094158"/>
            <a:ext cx="1520510" cy="9267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CB85559B-7538-209E-96A5-A9D9A0DF1E3D}"/>
              </a:ext>
            </a:extLst>
          </p:cNvPr>
          <p:cNvSpPr txBox="1"/>
          <p:nvPr/>
        </p:nvSpPr>
        <p:spPr>
          <a:xfrm rot="1897975">
            <a:off x="6786337" y="5285797"/>
            <a:ext cx="2283924" cy="446218"/>
          </a:xfrm>
          <a:prstGeom prst="rect">
            <a:avLst/>
          </a:prstGeom>
          <a:noFill/>
        </p:spPr>
        <p:txBody>
          <a:bodyPr wrap="square" rtlCol="0">
            <a:spAutoFit/>
          </a:bodyPr>
          <a:lstStyle/>
          <a:p>
            <a:br>
              <a:rPr lang="fr-FR" sz="1200" dirty="0"/>
            </a:br>
            <a:r>
              <a:rPr lang="fr-FR" sz="1100" dirty="0">
                <a:highlight>
                  <a:srgbClr val="F8F9FA"/>
                </a:highlight>
              </a:rPr>
              <a:t>besoin d’épanouissement</a:t>
            </a:r>
            <a:endParaRPr lang="fr-FR" sz="1100" dirty="0"/>
          </a:p>
        </p:txBody>
      </p:sp>
      <p:sp>
        <p:nvSpPr>
          <p:cNvPr id="51" name="ZoneTexte 50">
            <a:extLst>
              <a:ext uri="{FF2B5EF4-FFF2-40B4-BE49-F238E27FC236}">
                <a16:creationId xmlns:a16="http://schemas.microsoft.com/office/drawing/2014/main" id="{08C52B94-0B58-E63A-5889-2F734687B2C3}"/>
              </a:ext>
            </a:extLst>
          </p:cNvPr>
          <p:cNvSpPr txBox="1"/>
          <p:nvPr/>
        </p:nvSpPr>
        <p:spPr>
          <a:xfrm rot="18718424">
            <a:off x="6560980" y="3312713"/>
            <a:ext cx="3919786" cy="384671"/>
          </a:xfrm>
          <a:prstGeom prst="rect">
            <a:avLst/>
          </a:prstGeom>
          <a:noFill/>
        </p:spPr>
        <p:txBody>
          <a:bodyPr wrap="square" rtlCol="0">
            <a:spAutoFit/>
          </a:bodyPr>
          <a:lstStyle/>
          <a:p>
            <a:r>
              <a:rPr lang="fr-FR" sz="800" dirty="0"/>
              <a:t>Sélectionner</a:t>
            </a:r>
            <a:r>
              <a:rPr lang="fr-FR" dirty="0"/>
              <a:t> </a:t>
            </a:r>
            <a:r>
              <a:rPr lang="fr-FR" sz="800" dirty="0"/>
              <a:t>une fonctionnalité</a:t>
            </a:r>
          </a:p>
        </p:txBody>
      </p:sp>
      <p:sp>
        <p:nvSpPr>
          <p:cNvPr id="52" name="ZoneTexte 51">
            <a:extLst>
              <a:ext uri="{FF2B5EF4-FFF2-40B4-BE49-F238E27FC236}">
                <a16:creationId xmlns:a16="http://schemas.microsoft.com/office/drawing/2014/main" id="{9C6E25A2-6BA9-3B35-655A-5B363FDB6528}"/>
              </a:ext>
            </a:extLst>
          </p:cNvPr>
          <p:cNvSpPr txBox="1"/>
          <p:nvPr/>
        </p:nvSpPr>
        <p:spPr>
          <a:xfrm rot="18718424">
            <a:off x="6890631" y="3605400"/>
            <a:ext cx="3919786" cy="215416"/>
          </a:xfrm>
          <a:prstGeom prst="rect">
            <a:avLst/>
          </a:prstGeom>
          <a:noFill/>
        </p:spPr>
        <p:txBody>
          <a:bodyPr wrap="square" rtlCol="0">
            <a:spAutoFit/>
          </a:bodyPr>
          <a:lstStyle/>
          <a:p>
            <a:r>
              <a:rPr lang="fr-FR" sz="800" dirty="0"/>
              <a:t>Expliquer les avantages</a:t>
            </a:r>
          </a:p>
        </p:txBody>
      </p:sp>
      <p:sp>
        <p:nvSpPr>
          <p:cNvPr id="54" name="ZoneTexte 53">
            <a:extLst>
              <a:ext uri="{FF2B5EF4-FFF2-40B4-BE49-F238E27FC236}">
                <a16:creationId xmlns:a16="http://schemas.microsoft.com/office/drawing/2014/main" id="{BD3A6B22-DEF0-DD9C-C8E6-F5E6B3CF7841}"/>
              </a:ext>
            </a:extLst>
          </p:cNvPr>
          <p:cNvSpPr txBox="1"/>
          <p:nvPr/>
        </p:nvSpPr>
        <p:spPr>
          <a:xfrm rot="18718424">
            <a:off x="7138817" y="3759543"/>
            <a:ext cx="3919786" cy="215416"/>
          </a:xfrm>
          <a:prstGeom prst="rect">
            <a:avLst/>
          </a:prstGeom>
          <a:noFill/>
        </p:spPr>
        <p:txBody>
          <a:bodyPr wrap="square" rtlCol="0">
            <a:spAutoFit/>
          </a:bodyPr>
          <a:lstStyle/>
          <a:p>
            <a:r>
              <a:rPr lang="fr-FR" sz="800" dirty="0"/>
              <a:t>Conduire à des avantages</a:t>
            </a:r>
          </a:p>
        </p:txBody>
      </p:sp>
      <p:sp>
        <p:nvSpPr>
          <p:cNvPr id="4" name="ZoneTexte 3">
            <a:extLst>
              <a:ext uri="{FF2B5EF4-FFF2-40B4-BE49-F238E27FC236}">
                <a16:creationId xmlns:a16="http://schemas.microsoft.com/office/drawing/2014/main" id="{BC51A04B-AF78-5464-8500-AC6AEFBAB631}"/>
              </a:ext>
            </a:extLst>
          </p:cNvPr>
          <p:cNvSpPr txBox="1"/>
          <p:nvPr/>
        </p:nvSpPr>
        <p:spPr>
          <a:xfrm rot="18718424">
            <a:off x="7387004" y="3938389"/>
            <a:ext cx="3919786" cy="215416"/>
          </a:xfrm>
          <a:prstGeom prst="rect">
            <a:avLst/>
          </a:prstGeom>
          <a:noFill/>
        </p:spPr>
        <p:txBody>
          <a:bodyPr wrap="square" rtlCol="0">
            <a:spAutoFit/>
          </a:bodyPr>
          <a:lstStyle/>
          <a:p>
            <a:r>
              <a:rPr lang="fr-FR" sz="800" dirty="0"/>
              <a:t>Laisser parler le client</a:t>
            </a:r>
          </a:p>
        </p:txBody>
      </p:sp>
      <p:sp>
        <p:nvSpPr>
          <p:cNvPr id="7" name="ZoneTexte 6">
            <a:extLst>
              <a:ext uri="{FF2B5EF4-FFF2-40B4-BE49-F238E27FC236}">
                <a16:creationId xmlns:a16="http://schemas.microsoft.com/office/drawing/2014/main" id="{A2B55F25-1A39-99B1-9AEA-BCB083E9EA8E}"/>
              </a:ext>
            </a:extLst>
          </p:cNvPr>
          <p:cNvSpPr txBox="1"/>
          <p:nvPr/>
        </p:nvSpPr>
        <p:spPr>
          <a:xfrm>
            <a:off x="8268878" y="3495438"/>
            <a:ext cx="503990" cy="384671"/>
          </a:xfrm>
          <a:prstGeom prst="rect">
            <a:avLst/>
          </a:prstGeom>
          <a:noFill/>
        </p:spPr>
        <p:txBody>
          <a:bodyPr wrap="square" rtlCol="0">
            <a:spAutoFit/>
          </a:bodyPr>
          <a:lstStyle/>
          <a:p>
            <a:r>
              <a:rPr lang="fr-FR" dirty="0"/>
              <a:t>S</a:t>
            </a:r>
          </a:p>
        </p:txBody>
      </p:sp>
      <p:sp>
        <p:nvSpPr>
          <p:cNvPr id="9" name="ZoneTexte 8">
            <a:extLst>
              <a:ext uri="{FF2B5EF4-FFF2-40B4-BE49-F238E27FC236}">
                <a16:creationId xmlns:a16="http://schemas.microsoft.com/office/drawing/2014/main" id="{83085799-2556-F99D-7EC2-63A4A851C513}"/>
              </a:ext>
            </a:extLst>
          </p:cNvPr>
          <p:cNvSpPr txBox="1"/>
          <p:nvPr/>
        </p:nvSpPr>
        <p:spPr>
          <a:xfrm>
            <a:off x="8528390" y="3739202"/>
            <a:ext cx="503990" cy="384671"/>
          </a:xfrm>
          <a:prstGeom prst="rect">
            <a:avLst/>
          </a:prstGeom>
          <a:noFill/>
        </p:spPr>
        <p:txBody>
          <a:bodyPr wrap="square" rtlCol="0">
            <a:spAutoFit/>
          </a:bodyPr>
          <a:lstStyle/>
          <a:p>
            <a:r>
              <a:rPr lang="fr-FR" dirty="0"/>
              <a:t>E</a:t>
            </a:r>
          </a:p>
        </p:txBody>
      </p:sp>
      <p:sp>
        <p:nvSpPr>
          <p:cNvPr id="13" name="ZoneTexte 12">
            <a:extLst>
              <a:ext uri="{FF2B5EF4-FFF2-40B4-BE49-F238E27FC236}">
                <a16:creationId xmlns:a16="http://schemas.microsoft.com/office/drawing/2014/main" id="{AF9E27BA-8D07-BBE2-7298-476951E571EC}"/>
              </a:ext>
            </a:extLst>
          </p:cNvPr>
          <p:cNvSpPr txBox="1"/>
          <p:nvPr/>
        </p:nvSpPr>
        <p:spPr>
          <a:xfrm>
            <a:off x="8738168" y="3982657"/>
            <a:ext cx="503990" cy="384671"/>
          </a:xfrm>
          <a:prstGeom prst="rect">
            <a:avLst/>
          </a:prstGeom>
          <a:noFill/>
        </p:spPr>
        <p:txBody>
          <a:bodyPr wrap="square" rtlCol="0">
            <a:spAutoFit/>
          </a:bodyPr>
          <a:lstStyle/>
          <a:p>
            <a:r>
              <a:rPr lang="fr-FR" dirty="0"/>
              <a:t>L</a:t>
            </a:r>
          </a:p>
        </p:txBody>
      </p:sp>
      <p:sp>
        <p:nvSpPr>
          <p:cNvPr id="17" name="ZoneTexte 16">
            <a:extLst>
              <a:ext uri="{FF2B5EF4-FFF2-40B4-BE49-F238E27FC236}">
                <a16:creationId xmlns:a16="http://schemas.microsoft.com/office/drawing/2014/main" id="{6D11D83C-22E8-41A0-1009-8EA65E58E0D4}"/>
              </a:ext>
            </a:extLst>
          </p:cNvPr>
          <p:cNvSpPr txBox="1"/>
          <p:nvPr/>
        </p:nvSpPr>
        <p:spPr>
          <a:xfrm>
            <a:off x="8788261" y="4316173"/>
            <a:ext cx="503990" cy="384671"/>
          </a:xfrm>
          <a:prstGeom prst="rect">
            <a:avLst/>
          </a:prstGeom>
          <a:noFill/>
        </p:spPr>
        <p:txBody>
          <a:bodyPr wrap="square" rtlCol="0">
            <a:spAutoFit/>
          </a:bodyPr>
          <a:lstStyle/>
          <a:p>
            <a:r>
              <a:rPr lang="fr-FR" dirty="0"/>
              <a:t>L</a:t>
            </a:r>
          </a:p>
        </p:txBody>
      </p:sp>
      <p:sp>
        <p:nvSpPr>
          <p:cNvPr id="19" name="ZoneTexte 18">
            <a:extLst>
              <a:ext uri="{FF2B5EF4-FFF2-40B4-BE49-F238E27FC236}">
                <a16:creationId xmlns:a16="http://schemas.microsoft.com/office/drawing/2014/main" id="{424ADB50-1196-C398-0A1B-46FB02A00A04}"/>
              </a:ext>
            </a:extLst>
          </p:cNvPr>
          <p:cNvSpPr txBox="1"/>
          <p:nvPr/>
        </p:nvSpPr>
        <p:spPr>
          <a:xfrm rot="16200000">
            <a:off x="752739" y="3739202"/>
            <a:ext cx="3752467" cy="384671"/>
          </a:xfrm>
          <a:prstGeom prst="rect">
            <a:avLst/>
          </a:prstGeom>
          <a:noFill/>
        </p:spPr>
        <p:txBody>
          <a:bodyPr wrap="square" rtlCol="0">
            <a:spAutoFit/>
          </a:bodyPr>
          <a:lstStyle/>
          <a:p>
            <a:r>
              <a:rPr lang="fr-FR" dirty="0"/>
              <a:t>niveau de participation relatif</a:t>
            </a:r>
          </a:p>
        </p:txBody>
      </p:sp>
      <p:sp>
        <p:nvSpPr>
          <p:cNvPr id="21" name="ZoneTexte 20">
            <a:extLst>
              <a:ext uri="{FF2B5EF4-FFF2-40B4-BE49-F238E27FC236}">
                <a16:creationId xmlns:a16="http://schemas.microsoft.com/office/drawing/2014/main" id="{7160E96E-AD43-E94E-6E95-E9C0CDCB15B6}"/>
              </a:ext>
            </a:extLst>
          </p:cNvPr>
          <p:cNvSpPr txBox="1"/>
          <p:nvPr/>
        </p:nvSpPr>
        <p:spPr>
          <a:xfrm>
            <a:off x="2886381" y="6169085"/>
            <a:ext cx="1531010" cy="461605"/>
          </a:xfrm>
          <a:prstGeom prst="rect">
            <a:avLst/>
          </a:prstGeom>
          <a:noFill/>
        </p:spPr>
        <p:txBody>
          <a:bodyPr wrap="square" rtlCol="0">
            <a:spAutoFit/>
          </a:bodyPr>
          <a:lstStyle/>
          <a:p>
            <a:r>
              <a:rPr lang="fr-FR" sz="1200" dirty="0"/>
              <a:t>Information</a:t>
            </a:r>
          </a:p>
          <a:p>
            <a:r>
              <a:rPr lang="fr-FR" sz="1200" dirty="0"/>
              <a:t>réunion</a:t>
            </a:r>
          </a:p>
        </p:txBody>
      </p:sp>
      <p:sp>
        <p:nvSpPr>
          <p:cNvPr id="23" name="ZoneTexte 22">
            <a:extLst>
              <a:ext uri="{FF2B5EF4-FFF2-40B4-BE49-F238E27FC236}">
                <a16:creationId xmlns:a16="http://schemas.microsoft.com/office/drawing/2014/main" id="{4A28B8CE-57C7-2718-FBD5-0755025980A0}"/>
              </a:ext>
            </a:extLst>
          </p:cNvPr>
          <p:cNvSpPr txBox="1"/>
          <p:nvPr/>
        </p:nvSpPr>
        <p:spPr>
          <a:xfrm>
            <a:off x="4177724" y="6175839"/>
            <a:ext cx="1531010" cy="276963"/>
          </a:xfrm>
          <a:prstGeom prst="rect">
            <a:avLst/>
          </a:prstGeom>
          <a:noFill/>
        </p:spPr>
        <p:txBody>
          <a:bodyPr wrap="square" rtlCol="0">
            <a:spAutoFit/>
          </a:bodyPr>
          <a:lstStyle/>
          <a:p>
            <a:r>
              <a:rPr lang="fr-FR" sz="1200" dirty="0"/>
              <a:t>présentation</a:t>
            </a:r>
          </a:p>
        </p:txBody>
      </p:sp>
      <p:sp>
        <p:nvSpPr>
          <p:cNvPr id="24" name="ZoneTexte 23">
            <a:extLst>
              <a:ext uri="{FF2B5EF4-FFF2-40B4-BE49-F238E27FC236}">
                <a16:creationId xmlns:a16="http://schemas.microsoft.com/office/drawing/2014/main" id="{E9BB5147-ECA8-E07C-BD00-E3841E1E2FB5}"/>
              </a:ext>
            </a:extLst>
          </p:cNvPr>
          <p:cNvSpPr txBox="1"/>
          <p:nvPr/>
        </p:nvSpPr>
        <p:spPr>
          <a:xfrm>
            <a:off x="5484995" y="6169084"/>
            <a:ext cx="1531010" cy="461605"/>
          </a:xfrm>
          <a:prstGeom prst="rect">
            <a:avLst/>
          </a:prstGeom>
          <a:noFill/>
        </p:spPr>
        <p:txBody>
          <a:bodyPr wrap="square" rtlCol="0">
            <a:spAutoFit/>
          </a:bodyPr>
          <a:lstStyle/>
          <a:p>
            <a:r>
              <a:rPr lang="fr-FR" sz="1200" dirty="0"/>
              <a:t>Traitement des objections</a:t>
            </a:r>
          </a:p>
        </p:txBody>
      </p:sp>
      <p:sp>
        <p:nvSpPr>
          <p:cNvPr id="25" name="ZoneTexte 24">
            <a:extLst>
              <a:ext uri="{FF2B5EF4-FFF2-40B4-BE49-F238E27FC236}">
                <a16:creationId xmlns:a16="http://schemas.microsoft.com/office/drawing/2014/main" id="{3CBA959B-EBD3-8111-FD26-2D786B82FDE5}"/>
              </a:ext>
            </a:extLst>
          </p:cNvPr>
          <p:cNvSpPr txBox="1"/>
          <p:nvPr/>
        </p:nvSpPr>
        <p:spPr>
          <a:xfrm>
            <a:off x="6995190" y="6158443"/>
            <a:ext cx="1531010" cy="461605"/>
          </a:xfrm>
          <a:prstGeom prst="rect">
            <a:avLst/>
          </a:prstGeom>
          <a:noFill/>
        </p:spPr>
        <p:txBody>
          <a:bodyPr wrap="square" rtlCol="0">
            <a:spAutoFit/>
          </a:bodyPr>
          <a:lstStyle/>
          <a:p>
            <a:r>
              <a:rPr lang="fr-FR" sz="1200" dirty="0"/>
              <a:t>Gagner l’engagement</a:t>
            </a:r>
          </a:p>
        </p:txBody>
      </p:sp>
      <p:sp>
        <p:nvSpPr>
          <p:cNvPr id="27" name="ZoneTexte 26">
            <a:extLst>
              <a:ext uri="{FF2B5EF4-FFF2-40B4-BE49-F238E27FC236}">
                <a16:creationId xmlns:a16="http://schemas.microsoft.com/office/drawing/2014/main" id="{CB3CE280-BEEA-24D7-FBC0-905D0564D3DA}"/>
              </a:ext>
            </a:extLst>
          </p:cNvPr>
          <p:cNvSpPr txBox="1"/>
          <p:nvPr/>
        </p:nvSpPr>
        <p:spPr>
          <a:xfrm>
            <a:off x="8242359" y="6158443"/>
            <a:ext cx="1531010" cy="276963"/>
          </a:xfrm>
          <a:prstGeom prst="rect">
            <a:avLst/>
          </a:prstGeom>
          <a:noFill/>
        </p:spPr>
        <p:txBody>
          <a:bodyPr wrap="square" rtlCol="0">
            <a:spAutoFit/>
          </a:bodyPr>
          <a:lstStyle/>
          <a:p>
            <a:r>
              <a:rPr lang="fr-FR" sz="1200" dirty="0"/>
              <a:t>suivi</a:t>
            </a:r>
          </a:p>
        </p:txBody>
      </p:sp>
      <p:cxnSp>
        <p:nvCxnSpPr>
          <p:cNvPr id="34" name="Connecteur droit avec flèche 33">
            <a:extLst>
              <a:ext uri="{FF2B5EF4-FFF2-40B4-BE49-F238E27FC236}">
                <a16:creationId xmlns:a16="http://schemas.microsoft.com/office/drawing/2014/main" id="{CA43D610-9AA9-3D28-C781-EB6982255E7A}"/>
              </a:ext>
            </a:extLst>
          </p:cNvPr>
          <p:cNvCxnSpPr>
            <a:cxnSpLocks/>
          </p:cNvCxnSpPr>
          <p:nvPr/>
        </p:nvCxnSpPr>
        <p:spPr>
          <a:xfrm>
            <a:off x="3651981" y="6596587"/>
            <a:ext cx="6385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8E0C168D-95B2-1F09-3132-DB4FF4E941CA}"/>
              </a:ext>
            </a:extLst>
          </p:cNvPr>
          <p:cNvCxnSpPr>
            <a:cxnSpLocks/>
          </p:cNvCxnSpPr>
          <p:nvPr/>
        </p:nvCxnSpPr>
        <p:spPr>
          <a:xfrm>
            <a:off x="4794590" y="6602285"/>
            <a:ext cx="6385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3B0D1461-E65A-A735-A2B8-69219D50B158}"/>
              </a:ext>
            </a:extLst>
          </p:cNvPr>
          <p:cNvCxnSpPr>
            <a:cxnSpLocks/>
          </p:cNvCxnSpPr>
          <p:nvPr/>
        </p:nvCxnSpPr>
        <p:spPr>
          <a:xfrm>
            <a:off x="6423928" y="6617338"/>
            <a:ext cx="6385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a:extLst>
              <a:ext uri="{FF2B5EF4-FFF2-40B4-BE49-F238E27FC236}">
                <a16:creationId xmlns:a16="http://schemas.microsoft.com/office/drawing/2014/main" id="{E70BB677-2902-6681-DD39-EA52D0DA1181}"/>
              </a:ext>
            </a:extLst>
          </p:cNvPr>
          <p:cNvCxnSpPr>
            <a:cxnSpLocks/>
          </p:cNvCxnSpPr>
          <p:nvPr/>
        </p:nvCxnSpPr>
        <p:spPr>
          <a:xfrm>
            <a:off x="7760693" y="6626862"/>
            <a:ext cx="6385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ZoneTexte 38">
            <a:extLst>
              <a:ext uri="{FF2B5EF4-FFF2-40B4-BE49-F238E27FC236}">
                <a16:creationId xmlns:a16="http://schemas.microsoft.com/office/drawing/2014/main" id="{3088798C-B0A8-7382-DE50-DFDEDFB1DE99}"/>
              </a:ext>
            </a:extLst>
          </p:cNvPr>
          <p:cNvSpPr txBox="1"/>
          <p:nvPr/>
        </p:nvSpPr>
        <p:spPr>
          <a:xfrm>
            <a:off x="3385294" y="4785868"/>
            <a:ext cx="2178623" cy="600086"/>
          </a:xfrm>
          <a:prstGeom prst="rect">
            <a:avLst/>
          </a:prstGeom>
          <a:noFill/>
        </p:spPr>
        <p:txBody>
          <a:bodyPr wrap="square" rtlCol="0">
            <a:spAutoFit/>
          </a:bodyPr>
          <a:lstStyle/>
          <a:p>
            <a:pPr algn="ctr"/>
            <a:r>
              <a:rPr lang="fr-FR" sz="1100" dirty="0"/>
              <a:t>pourcentage du temps passé à discuter/participer avec des prospects</a:t>
            </a:r>
          </a:p>
        </p:txBody>
      </p:sp>
    </p:spTree>
    <p:extLst>
      <p:ext uri="{BB962C8B-B14F-4D97-AF65-F5344CB8AC3E}">
        <p14:creationId xmlns:p14="http://schemas.microsoft.com/office/powerpoint/2010/main" val="626411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3" y="571860"/>
            <a:ext cx="11161240" cy="768908"/>
          </a:xfrm>
        </p:spPr>
        <p:txBody>
          <a:bodyPr>
            <a:noAutofit/>
          </a:bodyPr>
          <a:lstStyle/>
          <a:p>
            <a:pPr marL="365760" indent="-256032" algn="ctr">
              <a:spcBef>
                <a:spcPts val="300"/>
              </a:spcBef>
              <a:buClr>
                <a:schemeClr val="accent3"/>
              </a:buClr>
            </a:pPr>
            <a:r>
              <a:rPr lang="fr-FR" sz="2900" dirty="0"/>
              <a:t>La plus value d’un commercial BtoB réside dans le « comment »</a:t>
            </a:r>
            <a:endParaRPr lang="en-US" sz="2900" dirty="0">
              <a:sym typeface="Proxima Nova"/>
            </a:endParaRPr>
          </a:p>
        </p:txBody>
      </p:sp>
      <p:sp>
        <p:nvSpPr>
          <p:cNvPr id="3" name="Content Placeholder 2"/>
          <p:cNvSpPr>
            <a:spLocks noGrp="1"/>
          </p:cNvSpPr>
          <p:nvPr>
            <p:ph idx="1"/>
          </p:nvPr>
        </p:nvSpPr>
        <p:spPr>
          <a:xfrm>
            <a:off x="442578" y="1699073"/>
            <a:ext cx="11305255" cy="5158927"/>
          </a:xfrm>
        </p:spPr>
        <p:txBody>
          <a:bodyPr>
            <a:noAutofit/>
          </a:bodyPr>
          <a:lstStyle/>
          <a:p>
            <a:pPr>
              <a:buNone/>
            </a:pPr>
            <a:endParaRPr lang="fr-FR" sz="2400" dirty="0"/>
          </a:p>
          <a:p>
            <a:pPr>
              <a:buNone/>
            </a:pPr>
            <a:endParaRPr lang="fr-FR" sz="2400" dirty="0"/>
          </a:p>
          <a:p>
            <a:pPr algn="just">
              <a:buNone/>
            </a:pPr>
            <a:endParaRPr lang="fr-FR" sz="2400" u="sng" dirty="0"/>
          </a:p>
          <a:p>
            <a:pPr algn="just">
              <a:buNone/>
            </a:pPr>
            <a:endParaRPr lang="fr-FR" sz="2400" u="sng" dirty="0"/>
          </a:p>
          <a:p>
            <a:pPr algn="just">
              <a:buNone/>
            </a:pPr>
            <a:endParaRPr lang="fr-FR" sz="2000" dirty="0"/>
          </a:p>
          <a:p>
            <a:pPr algn="just">
              <a:buNone/>
            </a:pPr>
            <a:endParaRPr lang="fr-FR" sz="2000" dirty="0"/>
          </a:p>
          <a:p>
            <a:pPr>
              <a:buNone/>
            </a:pPr>
            <a:endParaRPr lang="fr-FR" sz="20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marL="109728" indent="0" algn="ctr">
              <a:buNone/>
            </a:pPr>
            <a:endParaRPr lang="fr-FR" sz="2400" dirty="0"/>
          </a:p>
          <a:p>
            <a:pPr marL="109728" indent="0" algn="ctr">
              <a:buNone/>
            </a:pPr>
            <a:r>
              <a:rPr lang="fr-FR" sz="2400" dirty="0"/>
              <a:t>Rentrons dans le vif du sujet et sortons du cadre d’un entretien de vente</a:t>
            </a:r>
          </a:p>
          <a:p>
            <a:pPr marL="109728" indent="0">
              <a:buNone/>
            </a:pPr>
            <a:endParaRPr lang="fr-FR" dirty="0"/>
          </a:p>
          <a:p>
            <a:pPr algn="ctr">
              <a:buNone/>
            </a:pPr>
            <a:endParaRPr lang="fr-FR" u="sng" dirty="0">
              <a:solidFill>
                <a:schemeClr val="tx1"/>
              </a:solidFill>
            </a:endParaRPr>
          </a:p>
        </p:txBody>
      </p:sp>
      <p:sp>
        <p:nvSpPr>
          <p:cNvPr id="4" name="Ellipse 3">
            <a:extLst>
              <a:ext uri="{FF2B5EF4-FFF2-40B4-BE49-F238E27FC236}">
                <a16:creationId xmlns:a16="http://schemas.microsoft.com/office/drawing/2014/main" id="{7BDF91FE-8046-4F8F-978C-49ABFD43539A}"/>
              </a:ext>
            </a:extLst>
          </p:cNvPr>
          <p:cNvSpPr/>
          <p:nvPr/>
        </p:nvSpPr>
        <p:spPr>
          <a:xfrm>
            <a:off x="2366464" y="2420888"/>
            <a:ext cx="18002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Moyens du client</a:t>
            </a:r>
          </a:p>
        </p:txBody>
      </p:sp>
      <p:sp>
        <p:nvSpPr>
          <p:cNvPr id="5" name="Flèche : droite 4">
            <a:extLst>
              <a:ext uri="{FF2B5EF4-FFF2-40B4-BE49-F238E27FC236}">
                <a16:creationId xmlns:a16="http://schemas.microsoft.com/office/drawing/2014/main" id="{A99387EF-7618-4442-B96D-7921A73110F3}"/>
              </a:ext>
            </a:extLst>
          </p:cNvPr>
          <p:cNvSpPr/>
          <p:nvPr/>
        </p:nvSpPr>
        <p:spPr>
          <a:xfrm>
            <a:off x="4734890" y="2780928"/>
            <a:ext cx="194421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a:t>
            </a:r>
          </a:p>
        </p:txBody>
      </p:sp>
      <p:sp>
        <p:nvSpPr>
          <p:cNvPr id="6" name="Ellipse 5">
            <a:extLst>
              <a:ext uri="{FF2B5EF4-FFF2-40B4-BE49-F238E27FC236}">
                <a16:creationId xmlns:a16="http://schemas.microsoft.com/office/drawing/2014/main" id="{F7DA0775-88FE-44EF-B78C-83217565D596}"/>
              </a:ext>
            </a:extLst>
          </p:cNvPr>
          <p:cNvSpPr/>
          <p:nvPr/>
        </p:nvSpPr>
        <p:spPr>
          <a:xfrm>
            <a:off x="7247332" y="2348880"/>
            <a:ext cx="1728192"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Objectifs du client</a:t>
            </a:r>
          </a:p>
        </p:txBody>
      </p:sp>
      <p:cxnSp>
        <p:nvCxnSpPr>
          <p:cNvPr id="8" name="Connecteur droit avec flèche 7">
            <a:extLst>
              <a:ext uri="{FF2B5EF4-FFF2-40B4-BE49-F238E27FC236}">
                <a16:creationId xmlns:a16="http://schemas.microsoft.com/office/drawing/2014/main" id="{7F4AA936-B0AD-48A7-8C2A-D574EE5E982D}"/>
              </a:ext>
            </a:extLst>
          </p:cNvPr>
          <p:cNvCxnSpPr>
            <a:cxnSpLocks/>
          </p:cNvCxnSpPr>
          <p:nvPr/>
        </p:nvCxnSpPr>
        <p:spPr>
          <a:xfrm>
            <a:off x="5706998" y="3356992"/>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90CFCAF-1E84-427A-A39B-DE1DCB18444D}"/>
              </a:ext>
            </a:extLst>
          </p:cNvPr>
          <p:cNvSpPr/>
          <p:nvPr/>
        </p:nvSpPr>
        <p:spPr>
          <a:xfrm>
            <a:off x="3906801" y="4278536"/>
            <a:ext cx="360039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C’est ici une des + value qui nous intéresse sur ce cours car c’est ici que réside « la création de valeur » que doit percevoir le client</a:t>
            </a:r>
          </a:p>
        </p:txBody>
      </p:sp>
    </p:spTree>
    <p:extLst>
      <p:ext uri="{BB962C8B-B14F-4D97-AF65-F5344CB8AC3E}">
        <p14:creationId xmlns:p14="http://schemas.microsoft.com/office/powerpoint/2010/main" val="300522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10" y="764704"/>
            <a:ext cx="10571446" cy="864096"/>
          </a:xfrm>
        </p:spPr>
        <p:txBody>
          <a:bodyPr>
            <a:normAutofit/>
          </a:bodyPr>
          <a:lstStyle/>
          <a:p>
            <a:pPr marL="365760" indent="-256032" algn="ctr">
              <a:spcBef>
                <a:spcPts val="300"/>
              </a:spcBef>
              <a:buClr>
                <a:schemeClr val="accent3"/>
              </a:buClr>
            </a:pPr>
            <a:r>
              <a:rPr lang="fr-FR" sz="2900" dirty="0">
                <a:sym typeface="Proxima Nova"/>
              </a:rPr>
              <a:t>Méthode d’évaluation</a:t>
            </a:r>
            <a:endParaRPr lang="en-US" sz="2900" dirty="0">
              <a:sym typeface="Proxima Nova"/>
            </a:endParaRPr>
          </a:p>
        </p:txBody>
      </p:sp>
      <p:sp>
        <p:nvSpPr>
          <p:cNvPr id="3" name="Content Placeholder 2"/>
          <p:cNvSpPr>
            <a:spLocks noGrp="1"/>
          </p:cNvSpPr>
          <p:nvPr>
            <p:ph idx="1"/>
          </p:nvPr>
        </p:nvSpPr>
        <p:spPr>
          <a:xfrm>
            <a:off x="334566" y="1484784"/>
            <a:ext cx="11305255" cy="5158927"/>
          </a:xfrm>
        </p:spPr>
        <p:txBody>
          <a:bodyPr>
            <a:noAutofit/>
          </a:bodyPr>
          <a:lstStyle/>
          <a:p>
            <a:pPr algn="just">
              <a:buNone/>
            </a:pPr>
            <a:endParaRPr lang="fr-FR" sz="2400" u="sng" dirty="0"/>
          </a:p>
          <a:p>
            <a:pPr algn="just">
              <a:buNone/>
            </a:pPr>
            <a:endParaRPr lang="fr-FR" sz="2400" dirty="0"/>
          </a:p>
          <a:p>
            <a:pPr algn="just">
              <a:buNone/>
            </a:pPr>
            <a:r>
              <a:rPr lang="fr-FR" sz="2400" dirty="0"/>
              <a:t>		</a:t>
            </a:r>
          </a:p>
          <a:p>
            <a:pPr algn="just">
              <a:buNone/>
            </a:pPr>
            <a:r>
              <a:rPr lang="fr-FR" sz="2400" dirty="0"/>
              <a:t>		Pitch vidéo / Activité 5 (coefficient 0,5)</a:t>
            </a:r>
          </a:p>
          <a:p>
            <a:pPr algn="just">
              <a:buNone/>
            </a:pPr>
            <a:endParaRPr lang="fr-FR" sz="2400" dirty="0"/>
          </a:p>
          <a:p>
            <a:pPr algn="just">
              <a:buNone/>
            </a:pPr>
            <a:r>
              <a:rPr lang="fr-FR" sz="2400" dirty="0"/>
              <a:t>		Planification d’une stratégie d’inbound sales / Activité 6 (coefficient 0,3)</a:t>
            </a:r>
            <a:endParaRPr lang="fr-FR" sz="2000" dirty="0"/>
          </a:p>
          <a:p>
            <a:pPr algn="just">
              <a:buNone/>
            </a:pPr>
            <a:endParaRPr lang="fr-FR" sz="2400" dirty="0"/>
          </a:p>
          <a:p>
            <a:pPr algn="just">
              <a:buNone/>
            </a:pPr>
            <a:r>
              <a:rPr lang="fr-FR" sz="2400" dirty="0"/>
              <a:t>		Création d’une nouvelle organisation commerciale / Activité 7 (coefficient 0,2)</a:t>
            </a:r>
            <a:endParaRPr lang="fr-FR" sz="2000" dirty="0"/>
          </a:p>
          <a:p>
            <a:pPr algn="just">
              <a:buNone/>
            </a:pPr>
            <a:endParaRPr lang="fr-FR" sz="2000" dirty="0"/>
          </a:p>
          <a:p>
            <a:pPr algn="ctr">
              <a:buNone/>
            </a:pPr>
            <a:endParaRPr lang="fr-FR" u="sng" dirty="0">
              <a:solidFill>
                <a:schemeClr val="tx1"/>
              </a:solidFill>
            </a:endParaRPr>
          </a:p>
        </p:txBody>
      </p:sp>
      <p:sp>
        <p:nvSpPr>
          <p:cNvPr id="4" name="Flèche : droite 3">
            <a:extLst>
              <a:ext uri="{FF2B5EF4-FFF2-40B4-BE49-F238E27FC236}">
                <a16:creationId xmlns:a16="http://schemas.microsoft.com/office/drawing/2014/main" id="{9B4EF0D3-C523-4A9A-8F28-74182BDC0C0A}"/>
              </a:ext>
            </a:extLst>
          </p:cNvPr>
          <p:cNvSpPr/>
          <p:nvPr/>
        </p:nvSpPr>
        <p:spPr>
          <a:xfrm>
            <a:off x="478582" y="2852936"/>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F50C5A68-DEEA-46D5-9470-9D1B8DE2E5DC}"/>
              </a:ext>
            </a:extLst>
          </p:cNvPr>
          <p:cNvSpPr/>
          <p:nvPr/>
        </p:nvSpPr>
        <p:spPr>
          <a:xfrm>
            <a:off x="478582" y="3645024"/>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3BBC0CBF-2378-4C42-9DC3-3AFC4443B7FE}"/>
              </a:ext>
            </a:extLst>
          </p:cNvPr>
          <p:cNvSpPr/>
          <p:nvPr/>
        </p:nvSpPr>
        <p:spPr>
          <a:xfrm>
            <a:off x="478582" y="4437112"/>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4312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476672"/>
            <a:ext cx="10971372" cy="864096"/>
          </a:xfrm>
        </p:spPr>
        <p:txBody>
          <a:bodyPr>
            <a:normAutofit fontScale="90000"/>
          </a:bodyPr>
          <a:lstStyle/>
          <a:p>
            <a:pPr marL="109728" algn="ctr">
              <a:buClr>
                <a:schemeClr val="accent3"/>
              </a:buClr>
            </a:pPr>
            <a:r>
              <a:rPr lang="fr-FR" sz="2600" dirty="0"/>
              <a:t> </a:t>
            </a:r>
            <a:r>
              <a:rPr lang="fr-FR" sz="3200" dirty="0"/>
              <a:t>La plus value d’un commercial </a:t>
            </a:r>
            <a:r>
              <a:rPr lang="fr-FR" sz="3200" dirty="0" err="1"/>
              <a:t>BtoB</a:t>
            </a:r>
            <a:r>
              <a:rPr lang="fr-FR" sz="3200" dirty="0"/>
              <a:t> réside dans le « comment »</a:t>
            </a:r>
            <a:endParaRPr lang="en-US" sz="3200" dirty="0">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09520" y="1772816"/>
            <a:ext cx="10971372" cy="4729712"/>
          </a:xfrm>
        </p:spPr>
        <p:txBody>
          <a:bodyPr>
            <a:normAutofit/>
          </a:bodyPr>
          <a:lstStyle/>
          <a:p>
            <a:pPr marL="109728" indent="0" algn="ctr">
              <a:buNone/>
            </a:pPr>
            <a:r>
              <a:rPr lang="fr-FR" sz="2400" dirty="0"/>
              <a:t>« Lors d'un appel commercial, les représentants ont souvent tendance à vanter les fonctionnalités du produit. Or, les prospects ne recherchent pas précisément des fonctionnalités. Ils sont en quête de solutions et de valeur ».</a:t>
            </a:r>
          </a:p>
          <a:p>
            <a:pPr marL="109728" indent="0" algn="ctr">
              <a:buNone/>
            </a:pPr>
            <a:endParaRPr lang="fr-FR" sz="2400" dirty="0"/>
          </a:p>
          <a:p>
            <a:pPr marL="109728" indent="0" algn="ctr">
              <a:buNone/>
            </a:pPr>
            <a:r>
              <a:rPr lang="fr-FR" sz="2400" dirty="0"/>
              <a:t>« Vendez l'avantage de votre solution, les prospects achètent des résultats et non pas des fonctionnalités »</a:t>
            </a:r>
          </a:p>
        </p:txBody>
      </p:sp>
    </p:spTree>
    <p:extLst>
      <p:ext uri="{BB962C8B-B14F-4D97-AF65-F5344CB8AC3E}">
        <p14:creationId xmlns:p14="http://schemas.microsoft.com/office/powerpoint/2010/main" val="3531364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82" y="476672"/>
            <a:ext cx="10971372" cy="864096"/>
          </a:xfrm>
        </p:spPr>
        <p:txBody>
          <a:bodyPr>
            <a:normAutofit fontScale="90000"/>
          </a:bodyPr>
          <a:lstStyle/>
          <a:p>
            <a:pPr marL="109728" algn="ctr">
              <a:buClr>
                <a:schemeClr val="accent3"/>
              </a:buClr>
            </a:pPr>
            <a:r>
              <a:rPr lang="fr-FR" sz="2600" dirty="0"/>
              <a:t> </a:t>
            </a:r>
            <a:r>
              <a:rPr lang="fr-FR" sz="3200" dirty="0"/>
              <a:t>La plus value d’un commercial </a:t>
            </a:r>
            <a:r>
              <a:rPr lang="fr-FR" sz="3200" dirty="0" err="1"/>
              <a:t>BtoB</a:t>
            </a:r>
            <a:r>
              <a:rPr lang="fr-FR" sz="3200" dirty="0"/>
              <a:t> réside dans le « comment »</a:t>
            </a:r>
            <a:endParaRPr lang="en-US" sz="3200" dirty="0">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09520" y="1772816"/>
            <a:ext cx="10971372" cy="4729712"/>
          </a:xfrm>
        </p:spPr>
        <p:txBody>
          <a:bodyPr>
            <a:normAutofit/>
          </a:bodyPr>
          <a:lstStyle/>
          <a:p>
            <a:pPr marL="109728" indent="0">
              <a:buNone/>
            </a:pPr>
            <a:r>
              <a:rPr lang="fr-FR" sz="2400" dirty="0"/>
              <a:t>Objectif : expliciter le processus de création de valeur pour le client </a:t>
            </a:r>
          </a:p>
          <a:p>
            <a:pPr marL="109728" indent="0">
              <a:buNone/>
            </a:pPr>
            <a:endParaRPr lang="fr-FR" sz="2400" dirty="0"/>
          </a:p>
          <a:p>
            <a:pPr marL="109728" indent="0">
              <a:buNone/>
            </a:pPr>
            <a:r>
              <a:rPr lang="fr-FR" sz="2400" i="1" u="sng" dirty="0"/>
              <a:t>Activité 5 (groupe de 4 étudiants)</a:t>
            </a:r>
          </a:p>
          <a:p>
            <a:pPr marL="109728" indent="0">
              <a:buNone/>
            </a:pPr>
            <a:r>
              <a:rPr lang="fr-FR" sz="2400" i="1" u="sng" dirty="0"/>
              <a:t>Les étudiants réalisent un pitch vidéo de 4 à 8mn pour répondre à un appel d’offre.</a:t>
            </a:r>
          </a:p>
          <a:p>
            <a:pPr marL="109728" indent="0">
              <a:buNone/>
            </a:pPr>
            <a:endParaRPr lang="fr-FR" sz="2400" i="1" dirty="0"/>
          </a:p>
          <a:p>
            <a:pPr marL="109728" indent="0">
              <a:buNone/>
            </a:pPr>
            <a:r>
              <a:rPr lang="fr-FR" sz="2400" i="1" dirty="0"/>
              <a:t>https://blogue.guaranamarketing.com/comment-faire-votre-pitch-de-vente</a:t>
            </a:r>
          </a:p>
          <a:p>
            <a:pPr marL="109728" indent="0">
              <a:buNone/>
            </a:pPr>
            <a:endParaRPr lang="fr-FR" sz="2400" i="1" dirty="0"/>
          </a:p>
          <a:p>
            <a:pPr marL="109728" indent="0">
              <a:buNone/>
            </a:pPr>
            <a:r>
              <a:rPr lang="fr-FR" sz="2400" i="1" dirty="0"/>
              <a:t>Durée : entre 4 à 8mn / le pitch sera visionné lors de la prochaine séance / analysé et évalué</a:t>
            </a:r>
          </a:p>
        </p:txBody>
      </p:sp>
    </p:spTree>
    <p:extLst>
      <p:ext uri="{BB962C8B-B14F-4D97-AF65-F5344CB8AC3E}">
        <p14:creationId xmlns:p14="http://schemas.microsoft.com/office/powerpoint/2010/main" val="1205228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83" y="548680"/>
            <a:ext cx="10571446" cy="864096"/>
          </a:xfrm>
        </p:spPr>
        <p:txBody>
          <a:bodyPr>
            <a:normAutofit/>
          </a:bodyPr>
          <a:lstStyle/>
          <a:p>
            <a:pPr marL="109728" algn="ctr">
              <a:buClr>
                <a:schemeClr val="accent3"/>
              </a:buClr>
            </a:pPr>
            <a:r>
              <a:rPr lang="fr-FR" sz="2900" dirty="0"/>
              <a:t>Conseils pour la réalisation du pitch vidéo</a:t>
            </a:r>
            <a:endParaRPr lang="en-US" sz="2900" dirty="0">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09521" y="1772816"/>
            <a:ext cx="10971372" cy="4801720"/>
          </a:xfrm>
        </p:spPr>
        <p:txBody>
          <a:bodyPr>
            <a:normAutofit/>
          </a:bodyPr>
          <a:lstStyle/>
          <a:p>
            <a:pPr algn="just"/>
            <a:r>
              <a:rPr lang="fr-FR" sz="2400" i="1" dirty="0"/>
              <a:t>Résumer votre réponse, “adresser” les grandes problématiques et montrer comment vous y apporter des réponses, introduire des notions complexes, présenter les parties prenantes, montrer des exemples de réalisation, crédibiliser votre expertise … Autant de cartes à jouer et à transmettre au décideur en vidéo.</a:t>
            </a:r>
          </a:p>
          <a:p>
            <a:pPr marL="109728" indent="0">
              <a:buNone/>
            </a:pPr>
            <a:endParaRPr lang="fr-FR" sz="2400" i="1" dirty="0"/>
          </a:p>
          <a:p>
            <a:r>
              <a:rPr lang="fr-FR" sz="2400" i="1" dirty="0"/>
              <a:t>La vidéo permet de structurer clairement votre valeur par rapport à l’appel d’offre auquel vous répondez. Chaque séquence de votre vidéo est ainsi un argument commercial ou une réponse à l’un des critères importants de l’appel d’offre. </a:t>
            </a:r>
          </a:p>
          <a:p>
            <a:endParaRPr lang="fr-FR" sz="2400" dirty="0"/>
          </a:p>
        </p:txBody>
      </p:sp>
    </p:spTree>
    <p:extLst>
      <p:ext uri="{BB962C8B-B14F-4D97-AF65-F5344CB8AC3E}">
        <p14:creationId xmlns:p14="http://schemas.microsoft.com/office/powerpoint/2010/main" val="1203583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83" y="548680"/>
            <a:ext cx="10571446" cy="864096"/>
          </a:xfrm>
        </p:spPr>
        <p:txBody>
          <a:bodyPr>
            <a:normAutofit/>
          </a:bodyPr>
          <a:lstStyle/>
          <a:p>
            <a:pPr marL="109728" algn="ctr">
              <a:buClr>
                <a:schemeClr val="accent3"/>
              </a:buClr>
            </a:pPr>
            <a:r>
              <a:rPr lang="fr-FR" sz="2900" dirty="0"/>
              <a:t>Conseils pour la réalisation du pitch vidéo</a:t>
            </a:r>
            <a:endParaRPr lang="en-US" sz="2900" dirty="0">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09521" y="1556792"/>
            <a:ext cx="10971372" cy="5017744"/>
          </a:xfrm>
        </p:spPr>
        <p:txBody>
          <a:bodyPr>
            <a:normAutofit/>
          </a:bodyPr>
          <a:lstStyle/>
          <a:p>
            <a:pPr marL="109728" indent="0" algn="just">
              <a:buNone/>
            </a:pPr>
            <a:r>
              <a:rPr lang="fr-FR" sz="2400" i="1" dirty="0"/>
              <a:t>Le format vidéo dans ce cas de figure est une vidéo de pitch qui présente et démontre en quelques arguments clés la façon dont vous répondez à l’appel d’offres de façon optimale. Nous vous proposons donc la trame générale suivante:</a:t>
            </a:r>
          </a:p>
          <a:p>
            <a:pPr marL="109728" indent="0" algn="just">
              <a:buNone/>
            </a:pPr>
            <a:endParaRPr lang="fr-FR" sz="2400" i="1" dirty="0"/>
          </a:p>
          <a:p>
            <a:r>
              <a:rPr lang="fr-FR" sz="2200" i="1" dirty="0"/>
              <a:t>La présentation brève de votre entreprise.</a:t>
            </a:r>
          </a:p>
          <a:p>
            <a:r>
              <a:rPr lang="fr-FR" sz="2200" i="1" dirty="0"/>
              <a:t>La contextualisation de l’appel d’offres (problématique et enjeux).</a:t>
            </a:r>
          </a:p>
          <a:p>
            <a:r>
              <a:rPr lang="fr-FR" sz="2200" i="1" dirty="0"/>
              <a:t>Vos réponses aux principaux aspects du cahier des charges.</a:t>
            </a:r>
          </a:p>
          <a:p>
            <a:r>
              <a:rPr lang="fr-FR" sz="2200" i="1" dirty="0"/>
              <a:t>La présentation des interlocuteurs, chefs de projets et parties prenantes</a:t>
            </a:r>
          </a:p>
          <a:p>
            <a:pPr marL="109728" indent="0">
              <a:buNone/>
            </a:pPr>
            <a:r>
              <a:rPr lang="fr-FR" sz="2200" i="1" dirty="0"/>
              <a:t>    (prestataires, partenaires…).</a:t>
            </a:r>
          </a:p>
          <a:p>
            <a:r>
              <a:rPr lang="fr-FR" sz="2200" i="1" dirty="0"/>
              <a:t>La présentation succincte de la roadmap du projet.</a:t>
            </a:r>
          </a:p>
          <a:p>
            <a:r>
              <a:rPr lang="fr-FR" sz="2200" i="1" dirty="0"/>
              <a:t>La présentation d’exemples de réalisation pour asseoir votre crédibilité (optionnelle)</a:t>
            </a:r>
          </a:p>
          <a:p>
            <a:pPr marL="109728" indent="0">
              <a:buNone/>
            </a:pPr>
            <a:endParaRPr lang="fr-FR" sz="2400" dirty="0"/>
          </a:p>
        </p:txBody>
      </p:sp>
    </p:spTree>
    <p:extLst>
      <p:ext uri="{BB962C8B-B14F-4D97-AF65-F5344CB8AC3E}">
        <p14:creationId xmlns:p14="http://schemas.microsoft.com/office/powerpoint/2010/main" val="2161249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74" y="764704"/>
            <a:ext cx="11086249"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a:t>
            </a:r>
            <a:r>
              <a:rPr lang="fr-FR" sz="3200" dirty="0">
                <a:sym typeface="Proxima Nova"/>
              </a:rPr>
              <a:t>3ème pilier </a:t>
            </a:r>
            <a:endParaRPr lang="en-US" sz="3200" dirty="0">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09521" y="2132856"/>
            <a:ext cx="10971372" cy="4441680"/>
          </a:xfrm>
        </p:spPr>
        <p:txBody>
          <a:bodyPr>
            <a:normAutofit/>
          </a:bodyPr>
          <a:lstStyle/>
          <a:p>
            <a:pPr algn="just"/>
            <a:r>
              <a:rPr lang="fr-FR" sz="2400" dirty="0"/>
              <a:t>Internet a bousculé le monde de l’entreprise : les métiers de la vente n’échappent pas au phénomène. </a:t>
            </a:r>
          </a:p>
          <a:p>
            <a:endParaRPr lang="fr-FR" sz="2400" dirty="0"/>
          </a:p>
          <a:p>
            <a:r>
              <a:rPr lang="fr-FR" sz="2400" dirty="0"/>
              <a:t>Le digital a donné naissance à de nouveaux canaux et outils qui doivent</a:t>
            </a:r>
          </a:p>
          <a:p>
            <a:pPr marL="109728" indent="0">
              <a:buNone/>
            </a:pPr>
            <a:r>
              <a:rPr lang="fr-FR" sz="2400" dirty="0"/>
              <a:t>absolument faire partie de l’arsenal du commercial. </a:t>
            </a:r>
          </a:p>
          <a:p>
            <a:pPr marL="109728" indent="0">
              <a:buNone/>
            </a:pPr>
            <a:endParaRPr lang="fr-FR" sz="2400" dirty="0"/>
          </a:p>
          <a:p>
            <a:pPr marL="109728" indent="0">
              <a:buNone/>
            </a:pPr>
            <a:r>
              <a:rPr lang="fr-FR" sz="2400" dirty="0"/>
              <a:t>		la maîtrise du digital fait partie des compétences recherchées chez un commercial aujourd’hui.</a:t>
            </a:r>
          </a:p>
          <a:p>
            <a:pPr marL="109728" indent="0">
              <a:buNone/>
            </a:pPr>
            <a:endParaRPr lang="fr-FR" sz="2400" dirty="0"/>
          </a:p>
          <a:p>
            <a:pPr marL="109728" indent="0">
              <a:buNone/>
            </a:pPr>
            <a:endParaRPr lang="fr-FR" sz="2400" dirty="0"/>
          </a:p>
          <a:p>
            <a:pPr marL="109728" indent="0">
              <a:buNone/>
            </a:pPr>
            <a:endParaRPr lang="fr-FR" sz="2400" dirty="0"/>
          </a:p>
        </p:txBody>
      </p:sp>
      <p:sp>
        <p:nvSpPr>
          <p:cNvPr id="3" name="Flèche : droite 2">
            <a:extLst>
              <a:ext uri="{FF2B5EF4-FFF2-40B4-BE49-F238E27FC236}">
                <a16:creationId xmlns:a16="http://schemas.microsoft.com/office/drawing/2014/main" id="{1DA22ECA-F6AE-47F0-AC7E-F67F3295859D}"/>
              </a:ext>
            </a:extLst>
          </p:cNvPr>
          <p:cNvSpPr/>
          <p:nvPr/>
        </p:nvSpPr>
        <p:spPr>
          <a:xfrm>
            <a:off x="1846734" y="4653136"/>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A88906DC-A0BB-4BE5-8AAC-7A3034503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085" y="5301208"/>
            <a:ext cx="2360261" cy="1368152"/>
          </a:xfrm>
          <a:prstGeom prst="rect">
            <a:avLst/>
          </a:prstGeom>
        </p:spPr>
      </p:pic>
    </p:spTree>
    <p:extLst>
      <p:ext uri="{BB962C8B-B14F-4D97-AF65-F5344CB8AC3E}">
        <p14:creationId xmlns:p14="http://schemas.microsoft.com/office/powerpoint/2010/main" val="3209072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83" y="887829"/>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 </a:t>
            </a:r>
            <a:br>
              <a:rPr lang="fr-FR" sz="3200" dirty="0"/>
            </a:b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09520" y="1700808"/>
            <a:ext cx="10971372" cy="4441680"/>
          </a:xfrm>
        </p:spPr>
        <p:txBody>
          <a:bodyPr>
            <a:noAutofit/>
          </a:bodyPr>
          <a:lstStyle/>
          <a:p>
            <a:pPr marL="109728" indent="0">
              <a:buNone/>
            </a:pPr>
            <a:r>
              <a:rPr lang="fr-FR" sz="2400" u="sng" dirty="0"/>
              <a:t>Identifier</a:t>
            </a:r>
          </a:p>
          <a:p>
            <a:pPr marL="109728" indent="0">
              <a:buNone/>
            </a:pPr>
            <a:endParaRPr lang="fr-FR" b="1" dirty="0"/>
          </a:p>
          <a:p>
            <a:r>
              <a:rPr lang="fr-FR" sz="2400" dirty="0"/>
              <a:t>« 60 % de la décision d’achat d’un prospect est réalisée grâce aux informations qu’il a pu trouver en ligne, avant même d’être mis en relation avec un commercial»</a:t>
            </a:r>
          </a:p>
          <a:p>
            <a:endParaRPr lang="fr-FR" sz="2400" dirty="0"/>
          </a:p>
          <a:p>
            <a:r>
              <a:rPr lang="fr-FR" sz="2400" dirty="0"/>
              <a:t>La plupart des prospects sont donc déjà dans la phase de prise de conscience du parcours d’achat avant même d’entrer en contact avec les commerciaux. </a:t>
            </a:r>
          </a:p>
          <a:p>
            <a:pPr marL="109728" indent="0">
              <a:buNone/>
            </a:pPr>
            <a:r>
              <a:rPr lang="fr-FR" sz="2400" dirty="0"/>
              <a:t>	</a:t>
            </a:r>
          </a:p>
          <a:p>
            <a:pPr marL="109728" indent="0">
              <a:buNone/>
            </a:pPr>
            <a:r>
              <a:rPr lang="fr-FR" sz="2400" dirty="0"/>
              <a:t>	Les équipes commerciales qui utilisent la méthodologie de vente inbound doivent donc donner la priorité aux prospects actifs par rapport aux prospects passifs.</a:t>
            </a:r>
          </a:p>
          <a:p>
            <a:endParaRPr lang="fr-FR" sz="2400" dirty="0"/>
          </a:p>
          <a:p>
            <a:pPr>
              <a:buFontTx/>
              <a:buChar char="-"/>
            </a:pPr>
            <a:endParaRPr lang="fr-FR" sz="2400" dirty="0"/>
          </a:p>
          <a:p>
            <a:pPr marL="109728" indent="0">
              <a:buNone/>
            </a:pPr>
            <a:endParaRPr lang="fr-FR" sz="2400" dirty="0"/>
          </a:p>
        </p:txBody>
      </p:sp>
      <p:sp>
        <p:nvSpPr>
          <p:cNvPr id="5" name="Flèche : droite 4">
            <a:extLst>
              <a:ext uri="{FF2B5EF4-FFF2-40B4-BE49-F238E27FC236}">
                <a16:creationId xmlns:a16="http://schemas.microsoft.com/office/drawing/2014/main" id="{55CBA259-2DEC-4D43-BF62-CE0D21330FA6}"/>
              </a:ext>
            </a:extLst>
          </p:cNvPr>
          <p:cNvSpPr/>
          <p:nvPr/>
        </p:nvSpPr>
        <p:spPr>
          <a:xfrm>
            <a:off x="809483" y="5373216"/>
            <a:ext cx="67721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0929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83" y="887829"/>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 </a:t>
            </a:r>
            <a:br>
              <a:rPr lang="fr-FR" sz="3200" dirty="0"/>
            </a:b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09520" y="1751925"/>
            <a:ext cx="10971372" cy="4989443"/>
          </a:xfrm>
        </p:spPr>
        <p:txBody>
          <a:bodyPr>
            <a:noAutofit/>
          </a:bodyPr>
          <a:lstStyle/>
          <a:p>
            <a:pPr marL="109728" indent="0">
              <a:buNone/>
            </a:pPr>
            <a:r>
              <a:rPr lang="fr-FR" sz="2400" u="sng" dirty="0"/>
              <a:t>Démonstration du process</a:t>
            </a:r>
          </a:p>
          <a:p>
            <a:pPr marL="109728" indent="0">
              <a:buNone/>
            </a:pPr>
            <a:endParaRPr lang="fr-FR" sz="1200" b="1" dirty="0"/>
          </a:p>
          <a:p>
            <a:r>
              <a:rPr lang="fr-FR" sz="2400" dirty="0"/>
              <a:t>Généralement un mail : invitation à télécharger un e-book gratuit par exemple.</a:t>
            </a:r>
          </a:p>
          <a:p>
            <a:r>
              <a:rPr lang="fr-FR" sz="2400" dirty="0"/>
              <a:t>Landing page de téléchargement du guide.</a:t>
            </a:r>
          </a:p>
          <a:p>
            <a:r>
              <a:rPr lang="fr-FR" sz="2400" dirty="0"/>
              <a:t>Collecte de mes données	                 intégration dans leur CRM.</a:t>
            </a:r>
          </a:p>
          <a:p>
            <a:r>
              <a:rPr lang="fr-FR" sz="2400" dirty="0"/>
              <a:t>Proposition de démo gratuite</a:t>
            </a:r>
          </a:p>
          <a:p>
            <a:r>
              <a:rPr lang="fr-FR" sz="2400" dirty="0" err="1"/>
              <a:t>Chatbot</a:t>
            </a:r>
            <a:endParaRPr lang="fr-FR" sz="2400" dirty="0"/>
          </a:p>
          <a:p>
            <a:r>
              <a:rPr lang="fr-FR" sz="2400" dirty="0"/>
              <a:t>Proposition de prise de RDV avec un consultant </a:t>
            </a:r>
          </a:p>
          <a:p>
            <a:pPr marL="109728" indent="0">
              <a:buNone/>
            </a:pPr>
            <a:r>
              <a:rPr lang="fr-FR" sz="800" dirty="0"/>
              <a:t>https://offers.hubspot.fr/merci/growth-driven-design?utm_campaign=EMEA%20FRANCE%20%5Bfr%5D%20%7C%20Native%20HSCM%20%7C%20Growth-Driven%20Design%20%7C%20Kameleoon&amp;utm_medium=email&amp;utm_content=274865732&amp;utm_source=hs_email&amp;hubs_offer=offers.hubspot.fr%2Fgrowth-driven-design&amp;hubs_signup-url=offers.hubspot.fr%2Fgrowth-driven-design&amp;hubs_signup-cta=6f8b22d8-7cf3-4856-a0e8-7241a136a5c5&amp;submissionGuid=8c1621a5-30e5-45a7-830b-f15cd890a068</a:t>
            </a:r>
          </a:p>
          <a:p>
            <a:pPr marL="109728" indent="0">
              <a:buNone/>
            </a:pPr>
            <a:endParaRPr lang="fr-FR" sz="2400" dirty="0"/>
          </a:p>
          <a:p>
            <a:pPr marL="109728" indent="0" algn="ctr">
              <a:buNone/>
            </a:pPr>
            <a:r>
              <a:rPr lang="fr-FR" sz="2400" dirty="0"/>
              <a:t>Vous avez compris, il existe une alternative à la prospection téléphonique pour la prise de RDV.</a:t>
            </a:r>
          </a:p>
          <a:p>
            <a:pPr marL="109728" indent="0">
              <a:buNone/>
            </a:pPr>
            <a:endParaRPr lang="fr-FR" sz="2400" dirty="0"/>
          </a:p>
        </p:txBody>
      </p:sp>
      <p:sp>
        <p:nvSpPr>
          <p:cNvPr id="3" name="Flèche : droite 2">
            <a:extLst>
              <a:ext uri="{FF2B5EF4-FFF2-40B4-BE49-F238E27FC236}">
                <a16:creationId xmlns:a16="http://schemas.microsoft.com/office/drawing/2014/main" id="{B2117E8A-A64F-4561-A75A-64121C86D032}"/>
              </a:ext>
            </a:extLst>
          </p:cNvPr>
          <p:cNvSpPr/>
          <p:nvPr/>
        </p:nvSpPr>
        <p:spPr>
          <a:xfrm>
            <a:off x="4583038" y="3645024"/>
            <a:ext cx="864096" cy="299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0969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83" y="913865"/>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  </a:t>
            </a:r>
            <a:br>
              <a:rPr lang="fr-FR" sz="3200" dirty="0"/>
            </a:b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09521" y="2060848"/>
            <a:ext cx="10971372" cy="4513688"/>
          </a:xfrm>
        </p:spPr>
        <p:txBody>
          <a:bodyPr>
            <a:normAutofit/>
          </a:bodyPr>
          <a:lstStyle/>
          <a:p>
            <a:pPr marL="109728" indent="0">
              <a:buNone/>
            </a:pPr>
            <a:r>
              <a:rPr lang="fr-FR" sz="2400" u="sng" dirty="0"/>
              <a:t>La méthodologie de vente inbound</a:t>
            </a:r>
          </a:p>
          <a:p>
            <a:pPr>
              <a:buFontTx/>
              <a:buChar char="-"/>
            </a:pPr>
            <a:endParaRPr lang="fr-FR" sz="2400" dirty="0"/>
          </a:p>
          <a:p>
            <a:pPr marL="109728" indent="0" algn="ctr">
              <a:buNone/>
            </a:pPr>
            <a:r>
              <a:rPr lang="fr-FR" sz="2400" dirty="0"/>
              <a:t>Vous êtes très certainement familiers avec l’inbound marketing mais qu’est-ce que la méthodologie de vente inbound ?</a:t>
            </a:r>
          </a:p>
          <a:p>
            <a:pPr marL="109728" indent="0">
              <a:buNone/>
            </a:pPr>
            <a:endParaRPr lang="fr-FR" sz="2400" dirty="0"/>
          </a:p>
        </p:txBody>
      </p:sp>
      <p:pic>
        <p:nvPicPr>
          <p:cNvPr id="3" name="Image 2">
            <a:extLst>
              <a:ext uri="{FF2B5EF4-FFF2-40B4-BE49-F238E27FC236}">
                <a16:creationId xmlns:a16="http://schemas.microsoft.com/office/drawing/2014/main" id="{765F69A0-E97B-4757-B6EB-144A85887C88}"/>
              </a:ext>
            </a:extLst>
          </p:cNvPr>
          <p:cNvPicPr>
            <a:picLocks noChangeAspect="1"/>
          </p:cNvPicPr>
          <p:nvPr/>
        </p:nvPicPr>
        <p:blipFill>
          <a:blip r:embed="rId3"/>
          <a:stretch>
            <a:fillRect/>
          </a:stretch>
        </p:blipFill>
        <p:spPr>
          <a:xfrm>
            <a:off x="3142878" y="3897014"/>
            <a:ext cx="5904656" cy="2960986"/>
          </a:xfrm>
          <a:prstGeom prst="rect">
            <a:avLst/>
          </a:prstGeom>
        </p:spPr>
      </p:pic>
    </p:spTree>
    <p:extLst>
      <p:ext uri="{BB962C8B-B14F-4D97-AF65-F5344CB8AC3E}">
        <p14:creationId xmlns:p14="http://schemas.microsoft.com/office/powerpoint/2010/main" val="2702137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83" y="1196752"/>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  </a:t>
            </a:r>
            <a:br>
              <a:rPr lang="fr-FR" sz="3200" dirty="0"/>
            </a:br>
            <a:r>
              <a:rPr lang="fr-FR" sz="3200" dirty="0"/>
              <a:t> </a:t>
            </a:r>
            <a:br>
              <a:rPr lang="fr-FR" sz="3200" dirty="0"/>
            </a:b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09521" y="2060848"/>
            <a:ext cx="10971372" cy="4513688"/>
          </a:xfrm>
        </p:spPr>
        <p:txBody>
          <a:bodyPr>
            <a:normAutofit/>
          </a:bodyPr>
          <a:lstStyle/>
          <a:p>
            <a:pPr marL="109728" indent="0">
              <a:buNone/>
            </a:pPr>
            <a:r>
              <a:rPr lang="fr-FR" sz="2200" u="sng" dirty="0"/>
              <a:t>Identifier</a:t>
            </a:r>
            <a:r>
              <a:rPr lang="fr-FR" sz="2200" dirty="0"/>
              <a:t> : </a:t>
            </a:r>
            <a:r>
              <a:rPr lang="fr-FR" sz="2200" b="1" dirty="0"/>
              <a:t>prendre connaissance de l’ensemble des actions d’un lead</a:t>
            </a:r>
            <a:r>
              <a:rPr lang="fr-FR" sz="2200" dirty="0"/>
              <a:t>. </a:t>
            </a:r>
          </a:p>
          <a:p>
            <a:pPr marL="109728" indent="0">
              <a:buNone/>
            </a:pPr>
            <a:r>
              <a:rPr lang="fr-FR" sz="2200" dirty="0"/>
              <a:t>Où s’est-il rendu ? Qu’a-t-il téléchargé ? etc. Ce sont les premières questions que je me pose en tant que Sales pour orienter mon discours au moment de la première prise de contact. </a:t>
            </a:r>
          </a:p>
          <a:p>
            <a:pPr marL="109728" indent="0">
              <a:buNone/>
            </a:pPr>
            <a:endParaRPr lang="fr-FR" sz="2400" dirty="0"/>
          </a:p>
          <a:p>
            <a:pPr marL="109728" indent="0">
              <a:buNone/>
            </a:pPr>
            <a:r>
              <a:rPr lang="fr-FR" sz="2200" u="sng" dirty="0"/>
              <a:t>Connecter</a:t>
            </a:r>
            <a:r>
              <a:rPr lang="fr-FR" sz="2200" dirty="0"/>
              <a:t> : l’une des étapes les plus importantes dans le tunnel de conversion. Il s’agit ici de </a:t>
            </a:r>
            <a:r>
              <a:rPr lang="fr-FR" sz="2200" b="1" dirty="0"/>
              <a:t>trouver la phrase d’accroche ou l’élément déclencheur</a:t>
            </a:r>
            <a:r>
              <a:rPr lang="fr-FR" sz="2200" dirty="0"/>
              <a:t> pour répondre à la phase dans laquelle se trouve le prospect. </a:t>
            </a:r>
          </a:p>
          <a:p>
            <a:pPr marL="109728" indent="0">
              <a:buNone/>
            </a:pPr>
            <a:endParaRPr lang="fr-FR" sz="2400" dirty="0"/>
          </a:p>
          <a:p>
            <a:pPr>
              <a:buFontTx/>
              <a:buChar char="-"/>
            </a:pPr>
            <a:endParaRPr lang="fr-FR" sz="2400" dirty="0"/>
          </a:p>
          <a:p>
            <a:pPr marL="109728" indent="0">
              <a:buNone/>
            </a:pPr>
            <a:endParaRPr lang="fr-FR" sz="2400" dirty="0"/>
          </a:p>
          <a:p>
            <a:pPr marL="109728" indent="0">
              <a:buNone/>
            </a:pPr>
            <a:endParaRPr lang="fr-FR" sz="2400" dirty="0"/>
          </a:p>
        </p:txBody>
      </p:sp>
      <p:pic>
        <p:nvPicPr>
          <p:cNvPr id="5" name="Image 4">
            <a:extLst>
              <a:ext uri="{FF2B5EF4-FFF2-40B4-BE49-F238E27FC236}">
                <a16:creationId xmlns:a16="http://schemas.microsoft.com/office/drawing/2014/main" id="{09898867-B31D-428F-AE9A-BFC84FA73992}"/>
              </a:ext>
            </a:extLst>
          </p:cNvPr>
          <p:cNvPicPr>
            <a:picLocks noChangeAspect="1"/>
          </p:cNvPicPr>
          <p:nvPr/>
        </p:nvPicPr>
        <p:blipFill>
          <a:blip r:embed="rId3"/>
          <a:stretch>
            <a:fillRect/>
          </a:stretch>
        </p:blipFill>
        <p:spPr>
          <a:xfrm>
            <a:off x="9085934" y="5157192"/>
            <a:ext cx="3104479" cy="1556792"/>
          </a:xfrm>
          <a:prstGeom prst="rect">
            <a:avLst/>
          </a:prstGeom>
        </p:spPr>
      </p:pic>
    </p:spTree>
    <p:extLst>
      <p:ext uri="{BB962C8B-B14F-4D97-AF65-F5344CB8AC3E}">
        <p14:creationId xmlns:p14="http://schemas.microsoft.com/office/powerpoint/2010/main" val="1849663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622598" y="692696"/>
            <a:ext cx="11174319" cy="4657704"/>
          </a:xfrm>
        </p:spPr>
        <p:txBody>
          <a:bodyPr>
            <a:normAutofit/>
          </a:bodyPr>
          <a:lstStyle/>
          <a:p>
            <a:pPr marL="109728" indent="0">
              <a:buNone/>
            </a:pPr>
            <a:r>
              <a:rPr lang="fr-FR" sz="2200" u="sng" dirty="0"/>
              <a:t>Explorer</a:t>
            </a:r>
            <a:r>
              <a:rPr lang="fr-FR" sz="2200" dirty="0"/>
              <a:t> : l’étape qui se rapproche le plus du système traditionnel de la prospection. </a:t>
            </a:r>
          </a:p>
          <a:p>
            <a:pPr marL="109728" indent="0">
              <a:buNone/>
            </a:pPr>
            <a:r>
              <a:rPr lang="fr-FR" sz="2200" dirty="0"/>
              <a:t>Dans cette phase, il est obligatoire d’</a:t>
            </a:r>
            <a:r>
              <a:rPr lang="fr-FR" sz="2200" b="1" dirty="0"/>
              <a:t>échanger avec le prospect pour définir les objectifs</a:t>
            </a:r>
            <a:r>
              <a:rPr lang="fr-FR" sz="2200" dirty="0"/>
              <a:t>. Intéressez-vous réellement au besoin du client. On se situe alors dans une phase un peu plus avancée dans la qualification du prospect. </a:t>
            </a:r>
          </a:p>
          <a:p>
            <a:pPr marL="109728" indent="0">
              <a:buNone/>
            </a:pPr>
            <a:endParaRPr lang="fr-FR" sz="2200" u="sng" dirty="0"/>
          </a:p>
          <a:p>
            <a:pPr marL="109728" indent="0">
              <a:buNone/>
            </a:pPr>
            <a:r>
              <a:rPr lang="fr-FR" sz="2200" u="sng" dirty="0"/>
              <a:t>Conseiller</a:t>
            </a:r>
            <a:r>
              <a:rPr lang="fr-FR" sz="2200" dirty="0"/>
              <a:t> : cette étape est la clé pour transformer votre prospect en client. Le Sales doit ainsi valider l’ensemble des données récoltées avec le prospect et lui soumettre des solutions pour lui permettre d’atteindre ses objectifs. </a:t>
            </a:r>
          </a:p>
          <a:p>
            <a:pPr marL="109728" indent="0">
              <a:buNone/>
            </a:pPr>
            <a:endParaRPr lang="fr-FR" sz="2400" dirty="0"/>
          </a:p>
          <a:p>
            <a:pPr>
              <a:buFontTx/>
              <a:buChar char="-"/>
            </a:pPr>
            <a:endParaRPr lang="fr-FR" sz="2400" dirty="0"/>
          </a:p>
          <a:p>
            <a:pPr marL="109728" indent="0">
              <a:buNone/>
            </a:pPr>
            <a:endParaRPr lang="fr-FR" sz="2400" dirty="0"/>
          </a:p>
          <a:p>
            <a:pPr marL="109728" indent="0">
              <a:buNone/>
            </a:pPr>
            <a:endParaRPr lang="fr-FR" sz="2400" dirty="0"/>
          </a:p>
        </p:txBody>
      </p:sp>
      <p:pic>
        <p:nvPicPr>
          <p:cNvPr id="5" name="Image 4">
            <a:extLst>
              <a:ext uri="{FF2B5EF4-FFF2-40B4-BE49-F238E27FC236}">
                <a16:creationId xmlns:a16="http://schemas.microsoft.com/office/drawing/2014/main" id="{09898867-B31D-428F-AE9A-BFC84FA73992}"/>
              </a:ext>
            </a:extLst>
          </p:cNvPr>
          <p:cNvPicPr>
            <a:picLocks noChangeAspect="1"/>
          </p:cNvPicPr>
          <p:nvPr/>
        </p:nvPicPr>
        <p:blipFill>
          <a:blip r:embed="rId3"/>
          <a:stretch>
            <a:fillRect/>
          </a:stretch>
        </p:blipFill>
        <p:spPr>
          <a:xfrm>
            <a:off x="6455246" y="3861048"/>
            <a:ext cx="5653048" cy="2834813"/>
          </a:xfrm>
          <a:prstGeom prst="rect">
            <a:avLst/>
          </a:prstGeom>
        </p:spPr>
      </p:pic>
    </p:spTree>
    <p:extLst>
      <p:ext uri="{BB962C8B-B14F-4D97-AF65-F5344CB8AC3E}">
        <p14:creationId xmlns:p14="http://schemas.microsoft.com/office/powerpoint/2010/main" val="80632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69" y="440648"/>
            <a:ext cx="10571446" cy="864096"/>
          </a:xfrm>
        </p:spPr>
        <p:txBody>
          <a:bodyPr>
            <a:normAutofit/>
          </a:bodyPr>
          <a:lstStyle/>
          <a:p>
            <a:pPr marL="365760" indent="-256032" algn="ctr">
              <a:spcBef>
                <a:spcPts val="300"/>
              </a:spcBef>
              <a:buClr>
                <a:schemeClr val="accent3"/>
              </a:buClr>
            </a:pPr>
            <a:r>
              <a:rPr lang="fr-FR" sz="2900" dirty="0">
                <a:sym typeface="Proxima Nova"/>
              </a:rPr>
              <a:t>Quels objectifs pour ce cours?</a:t>
            </a:r>
            <a:endParaRPr lang="en-US" sz="2900" dirty="0">
              <a:sym typeface="Proxima Nova"/>
            </a:endParaRPr>
          </a:p>
        </p:txBody>
      </p:sp>
      <p:sp>
        <p:nvSpPr>
          <p:cNvPr id="3" name="Content Placeholder 2"/>
          <p:cNvSpPr>
            <a:spLocks noGrp="1"/>
          </p:cNvSpPr>
          <p:nvPr>
            <p:ph idx="1"/>
          </p:nvPr>
        </p:nvSpPr>
        <p:spPr>
          <a:xfrm>
            <a:off x="334565" y="1304744"/>
            <a:ext cx="11305255" cy="5162794"/>
          </a:xfrm>
        </p:spPr>
        <p:txBody>
          <a:bodyPr>
            <a:noAutofit/>
          </a:bodyPr>
          <a:lstStyle/>
          <a:p>
            <a:pPr>
              <a:buNone/>
            </a:pPr>
            <a:r>
              <a:rPr lang="fr-FR" sz="2400" u="sng" dirty="0"/>
              <a:t>Postulat:</a:t>
            </a:r>
            <a:endParaRPr lang="fr-FR" sz="2400" dirty="0">
              <a:sym typeface="Raleway"/>
            </a:endParaRPr>
          </a:p>
          <a:p>
            <a:pPr marL="279400" lvl="0" indent="-203200">
              <a:lnSpc>
                <a:spcPct val="115000"/>
              </a:lnSpc>
              <a:spcBef>
                <a:spcPts val="0"/>
              </a:spcBef>
              <a:buClr>
                <a:schemeClr val="dk1"/>
              </a:buClr>
              <a:buSzPts val="1800"/>
              <a:buNone/>
            </a:pPr>
            <a:r>
              <a:rPr lang="fr-FR" sz="2400" dirty="0">
                <a:solidFill>
                  <a:schemeClr val="dk1"/>
                </a:solidFill>
                <a:latin typeface="Raleway"/>
                <a:ea typeface="Raleway"/>
                <a:cs typeface="Raleway"/>
                <a:sym typeface="Raleway"/>
              </a:rPr>
              <a:t>«  </a:t>
            </a:r>
            <a:r>
              <a:rPr lang="fr-FR" sz="2400" dirty="0"/>
              <a:t>Les acheteurs professionnels sont tellement pressés par le temps qu'ils n'ont pas de patience pour les spectacles inutiles ou les détours. Ils ne veulent pas de mise en scène. Ils veulent simplement que le fournisseur soit bien informé et comprenne où ils en sont et ce dont ils ont besoin à ce moment précis</a:t>
            </a:r>
            <a:r>
              <a:rPr lang="fr-FR" sz="2400" dirty="0">
                <a:sym typeface="Raleway"/>
              </a:rPr>
              <a:t>» </a:t>
            </a:r>
            <a:endParaRPr lang="fr-FR" sz="2400" dirty="0"/>
          </a:p>
          <a:p>
            <a:pPr algn="just">
              <a:buNone/>
            </a:pPr>
            <a:r>
              <a:rPr lang="fr-FR" sz="2400" dirty="0"/>
              <a:t>			</a:t>
            </a:r>
            <a:r>
              <a:rPr lang="fr-FR" sz="2400" dirty="0">
                <a:solidFill>
                  <a:srgbClr val="0070C0"/>
                </a:solidFill>
              </a:rPr>
              <a:t>Jamie Anderson, senior vice-president of marketing for SAP</a:t>
            </a:r>
          </a:p>
          <a:p>
            <a:pPr algn="just">
              <a:buNone/>
            </a:pPr>
            <a:endParaRPr lang="fr-FR" sz="2400" u="sng" dirty="0"/>
          </a:p>
          <a:p>
            <a:pPr algn="just">
              <a:buNone/>
            </a:pPr>
            <a:r>
              <a:rPr lang="fr-FR" sz="2400" u="sng" dirty="0"/>
              <a:t>Le premier pilier : </a:t>
            </a:r>
          </a:p>
          <a:p>
            <a:pPr algn="just">
              <a:buNone/>
            </a:pPr>
            <a:endParaRPr lang="fr-FR" sz="2400" u="sng" dirty="0"/>
          </a:p>
          <a:p>
            <a:pPr algn="ctr">
              <a:buNone/>
            </a:pPr>
            <a:endParaRPr lang="fr-FR" sz="2400" dirty="0"/>
          </a:p>
          <a:p>
            <a:pPr algn="ctr">
              <a:buNone/>
            </a:pPr>
            <a:r>
              <a:rPr lang="fr-FR" sz="2400" dirty="0"/>
              <a:t>« le vendre avec » versus « le vendre à »</a:t>
            </a:r>
          </a:p>
          <a:p>
            <a:pPr algn="just">
              <a:buNone/>
            </a:pPr>
            <a:endParaRPr lang="fr-FR" sz="2400" u="sng" dirty="0"/>
          </a:p>
          <a:p>
            <a:pPr algn="just">
              <a:buNone/>
            </a:pPr>
            <a:endParaRPr lang="fr-FR" sz="2400" u="sng" dirty="0"/>
          </a:p>
          <a:p>
            <a:pPr algn="just">
              <a:buNone/>
            </a:pPr>
            <a:endParaRPr lang="fr-FR" sz="2000" dirty="0"/>
          </a:p>
          <a:p>
            <a:pPr algn="just">
              <a:buNone/>
            </a:pPr>
            <a:endParaRPr lang="fr-FR" sz="2000" dirty="0"/>
          </a:p>
          <a:p>
            <a:pPr>
              <a:buNone/>
            </a:pPr>
            <a:endParaRPr lang="fr-FR" sz="20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cxnSp>
        <p:nvCxnSpPr>
          <p:cNvPr id="7" name="Connecteur droit avec flèche 6">
            <a:extLst>
              <a:ext uri="{FF2B5EF4-FFF2-40B4-BE49-F238E27FC236}">
                <a16:creationId xmlns:a16="http://schemas.microsoft.com/office/drawing/2014/main" id="{AC94B005-A434-406B-B1D1-797DAF624009}"/>
              </a:ext>
            </a:extLst>
          </p:cNvPr>
          <p:cNvCxnSpPr>
            <a:cxnSpLocks/>
          </p:cNvCxnSpPr>
          <p:nvPr/>
        </p:nvCxnSpPr>
        <p:spPr>
          <a:xfrm flipV="1">
            <a:off x="5154300" y="5154569"/>
            <a:ext cx="680100" cy="36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3875A276-2C02-461B-B50D-4EF76F2E167D}"/>
              </a:ext>
            </a:extLst>
          </p:cNvPr>
          <p:cNvCxnSpPr/>
          <p:nvPr/>
        </p:nvCxnSpPr>
        <p:spPr>
          <a:xfrm>
            <a:off x="5164618" y="5972399"/>
            <a:ext cx="648072"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C425DBFD-829E-4089-942E-A18569F2FBB3}"/>
              </a:ext>
            </a:extLst>
          </p:cNvPr>
          <p:cNvSpPr/>
          <p:nvPr/>
        </p:nvSpPr>
        <p:spPr>
          <a:xfrm>
            <a:off x="5920095" y="4748263"/>
            <a:ext cx="185912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Objectif</a:t>
            </a:r>
          </a:p>
        </p:txBody>
      </p:sp>
      <p:sp>
        <p:nvSpPr>
          <p:cNvPr id="11" name="Ellipse 10">
            <a:extLst>
              <a:ext uri="{FF2B5EF4-FFF2-40B4-BE49-F238E27FC236}">
                <a16:creationId xmlns:a16="http://schemas.microsoft.com/office/drawing/2014/main" id="{3DAF0C3F-BB46-4639-8E65-8CDAF53D2BD6}"/>
              </a:ext>
            </a:extLst>
          </p:cNvPr>
          <p:cNvSpPr/>
          <p:nvPr/>
        </p:nvSpPr>
        <p:spPr>
          <a:xfrm>
            <a:off x="5926533" y="5927498"/>
            <a:ext cx="185912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Confiance</a:t>
            </a:r>
          </a:p>
        </p:txBody>
      </p:sp>
      <p:cxnSp>
        <p:nvCxnSpPr>
          <p:cNvPr id="16" name="Connecteur droit avec flèche 15">
            <a:extLst>
              <a:ext uri="{FF2B5EF4-FFF2-40B4-BE49-F238E27FC236}">
                <a16:creationId xmlns:a16="http://schemas.microsoft.com/office/drawing/2014/main" id="{4623C0B9-2133-4615-BF60-81BB7E74011B}"/>
              </a:ext>
            </a:extLst>
          </p:cNvPr>
          <p:cNvCxnSpPr>
            <a:cxnSpLocks/>
          </p:cNvCxnSpPr>
          <p:nvPr/>
        </p:nvCxnSpPr>
        <p:spPr>
          <a:xfrm flipV="1">
            <a:off x="7864916" y="5838264"/>
            <a:ext cx="1398642" cy="449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48944E02-A9D8-4044-A3E5-3C524E63C799}"/>
              </a:ext>
            </a:extLst>
          </p:cNvPr>
          <p:cNvSpPr/>
          <p:nvPr/>
        </p:nvSpPr>
        <p:spPr>
          <a:xfrm>
            <a:off x="9451775" y="5097590"/>
            <a:ext cx="2520280" cy="105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Trust based relation selling</a:t>
            </a:r>
          </a:p>
        </p:txBody>
      </p:sp>
      <p:cxnSp>
        <p:nvCxnSpPr>
          <p:cNvPr id="6" name="Connecteur droit avec flèche 5">
            <a:extLst>
              <a:ext uri="{FF2B5EF4-FFF2-40B4-BE49-F238E27FC236}">
                <a16:creationId xmlns:a16="http://schemas.microsoft.com/office/drawing/2014/main" id="{1D0CC003-416A-43F1-B393-CE0E247BBED4}"/>
              </a:ext>
            </a:extLst>
          </p:cNvPr>
          <p:cNvCxnSpPr>
            <a:cxnSpLocks/>
          </p:cNvCxnSpPr>
          <p:nvPr/>
        </p:nvCxnSpPr>
        <p:spPr>
          <a:xfrm>
            <a:off x="7864916" y="5154569"/>
            <a:ext cx="1399933" cy="242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Google Shape;120;p27">
            <a:extLst>
              <a:ext uri="{FF2B5EF4-FFF2-40B4-BE49-F238E27FC236}">
                <a16:creationId xmlns:a16="http://schemas.microsoft.com/office/drawing/2014/main" id="{69E1E451-597C-418C-97BE-FAE16B19B2AB}"/>
              </a:ext>
            </a:extLst>
          </p:cNvPr>
          <p:cNvPicPr preferRelativeResize="0"/>
          <p:nvPr/>
        </p:nvPicPr>
        <p:blipFill>
          <a:blip r:embed="rId3">
            <a:alphaModFix/>
          </a:blip>
          <a:stretch>
            <a:fillRect/>
          </a:stretch>
        </p:blipFill>
        <p:spPr>
          <a:xfrm>
            <a:off x="10574940" y="2969590"/>
            <a:ext cx="1230998" cy="1173810"/>
          </a:xfrm>
          <a:prstGeom prst="ellipse">
            <a:avLst/>
          </a:prstGeom>
          <a:noFill/>
          <a:ln>
            <a:noFill/>
          </a:ln>
        </p:spPr>
      </p:pic>
    </p:spTree>
    <p:extLst>
      <p:ext uri="{BB962C8B-B14F-4D97-AF65-F5344CB8AC3E}">
        <p14:creationId xmlns:p14="http://schemas.microsoft.com/office/powerpoint/2010/main" val="2031133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4" y="713475"/>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a:t>
            </a: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334566" y="1916832"/>
            <a:ext cx="11673654" cy="4633108"/>
          </a:xfrm>
        </p:spPr>
        <p:txBody>
          <a:bodyPr>
            <a:noAutofit/>
          </a:bodyPr>
          <a:lstStyle/>
          <a:p>
            <a:pPr marL="109728" indent="0">
              <a:buNone/>
            </a:pPr>
            <a:r>
              <a:rPr lang="fr-FR" sz="2400" u="sng" dirty="0"/>
              <a:t>Les outils de l’inbound Sales</a:t>
            </a:r>
          </a:p>
          <a:p>
            <a:pPr marL="109728" indent="0">
              <a:buNone/>
            </a:pPr>
            <a:endParaRPr lang="fr-FR" sz="1200" u="sng" dirty="0"/>
          </a:p>
          <a:p>
            <a:r>
              <a:rPr lang="fr-FR" sz="2400" dirty="0"/>
              <a:t>CRM</a:t>
            </a:r>
          </a:p>
          <a:p>
            <a:r>
              <a:rPr lang="fr-FR" sz="2400" dirty="0"/>
              <a:t>E-mailing</a:t>
            </a:r>
          </a:p>
          <a:p>
            <a:r>
              <a:rPr lang="fr-FR" sz="2400" dirty="0"/>
              <a:t>Social selling</a:t>
            </a:r>
          </a:p>
          <a:p>
            <a:r>
              <a:rPr lang="fr-FR" sz="2400" dirty="0"/>
              <a:t>Blog</a:t>
            </a:r>
          </a:p>
          <a:p>
            <a:r>
              <a:rPr lang="fr-FR" sz="2400" dirty="0"/>
              <a:t>Site internet</a:t>
            </a:r>
          </a:p>
          <a:p>
            <a:r>
              <a:rPr lang="fr-FR" sz="2400" dirty="0"/>
              <a:t>Livre blanc </a:t>
            </a:r>
          </a:p>
          <a:p>
            <a:r>
              <a:rPr lang="fr-FR" sz="2400" dirty="0"/>
              <a:t>Webinar </a:t>
            </a:r>
          </a:p>
          <a:p>
            <a:r>
              <a:rPr lang="fr-FR" sz="2400" dirty="0" err="1"/>
              <a:t>Chatbot</a:t>
            </a:r>
            <a:endParaRPr lang="fr-FR" sz="2400" dirty="0"/>
          </a:p>
          <a:p>
            <a:r>
              <a:rPr lang="fr-FR" sz="2400" dirty="0"/>
              <a:t>Démonstration gratuite</a:t>
            </a:r>
          </a:p>
        </p:txBody>
      </p:sp>
    </p:spTree>
    <p:extLst>
      <p:ext uri="{BB962C8B-B14F-4D97-AF65-F5344CB8AC3E}">
        <p14:creationId xmlns:p14="http://schemas.microsoft.com/office/powerpoint/2010/main" val="2146807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4" y="713475"/>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a:t>
            </a: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334566" y="2060848"/>
            <a:ext cx="11673654" cy="4489092"/>
          </a:xfrm>
        </p:spPr>
        <p:txBody>
          <a:bodyPr>
            <a:noAutofit/>
          </a:bodyPr>
          <a:lstStyle/>
          <a:p>
            <a:pPr marL="109728" indent="0">
              <a:buNone/>
            </a:pPr>
            <a:r>
              <a:rPr lang="fr-FR" sz="2400" u="sng" dirty="0"/>
              <a:t>Qu’est-ce que le social selling</a:t>
            </a:r>
          </a:p>
          <a:p>
            <a:pPr marL="109728" indent="0">
              <a:buNone/>
            </a:pPr>
            <a:r>
              <a:rPr lang="fr-FR" altLang="fr-FR" sz="2400" dirty="0"/>
              <a:t>https://youtu.be/zdRNIsWNjko</a:t>
            </a:r>
            <a:endParaRPr lang="fr-FR" sz="2400" u="sng" dirty="0"/>
          </a:p>
          <a:p>
            <a:pPr marL="109728" indent="0">
              <a:buNone/>
            </a:pPr>
            <a:endParaRPr lang="fr-FR" sz="2400" u="sng" dirty="0"/>
          </a:p>
          <a:p>
            <a:pPr marL="109728" indent="0" algn="just">
              <a:buNone/>
            </a:pPr>
            <a:r>
              <a:rPr lang="fr-FR" sz="2200" dirty="0"/>
              <a:t>Avec le </a:t>
            </a:r>
            <a:r>
              <a:rPr lang="fr-FR" sz="2200" b="1" dirty="0"/>
              <a:t>social selling </a:t>
            </a:r>
            <a:r>
              <a:rPr lang="fr-FR" sz="2200" b="1" dirty="0" err="1"/>
              <a:t>BtoB</a:t>
            </a:r>
            <a:r>
              <a:rPr lang="fr-FR" sz="2200" dirty="0"/>
              <a:t>, vous utilisez habillement les médias et réseaux sociaux et numériques pour réaliser de la prospection commerciale et influencer subtilement vos prospects. </a:t>
            </a:r>
            <a:r>
              <a:rPr lang="fr-FR" sz="2200" b="1" dirty="0"/>
              <a:t>En étant visible et en vous positionnant comme experts, ils pourront penser à vous</a:t>
            </a:r>
            <a:r>
              <a:rPr lang="fr-FR" sz="2200" dirty="0"/>
              <a:t> lorsqu’ils en auront besoin.</a:t>
            </a:r>
          </a:p>
          <a:p>
            <a:pPr>
              <a:buFontTx/>
              <a:buChar char="-"/>
            </a:pPr>
            <a:endParaRPr lang="fr-FR" sz="2200" dirty="0"/>
          </a:p>
          <a:p>
            <a:pPr marL="109728" indent="0">
              <a:buNone/>
            </a:pPr>
            <a:r>
              <a:rPr lang="fr-FR" sz="2200" dirty="0"/>
              <a:t>Le Social Selling Index est un indicateur sur 100 utilisé par Linkedin pour mesurer l'efficacité de votre stratégie de social selling. Il s'agit d'un outil gratuit proposé par le réseau social américain, accessible à tous : https://www.linkedin.com/sales/ssi</a:t>
            </a:r>
          </a:p>
        </p:txBody>
      </p:sp>
    </p:spTree>
    <p:extLst>
      <p:ext uri="{BB962C8B-B14F-4D97-AF65-F5344CB8AC3E}">
        <p14:creationId xmlns:p14="http://schemas.microsoft.com/office/powerpoint/2010/main" val="195447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4" y="713475"/>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a:t>
            </a: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334566" y="1844824"/>
            <a:ext cx="11673654" cy="4705116"/>
          </a:xfrm>
        </p:spPr>
        <p:txBody>
          <a:bodyPr>
            <a:noAutofit/>
          </a:bodyPr>
          <a:lstStyle/>
          <a:p>
            <a:pPr marL="109728" indent="0">
              <a:buNone/>
            </a:pPr>
            <a:r>
              <a:rPr lang="fr-FR" sz="2400" u="sng" dirty="0"/>
              <a:t>L’IA au service du social selling</a:t>
            </a:r>
          </a:p>
          <a:p>
            <a:pPr marL="109728" indent="0">
              <a:buNone/>
            </a:pPr>
            <a:r>
              <a:rPr lang="fr-FR" sz="2400" dirty="0"/>
              <a:t>L'</a:t>
            </a:r>
            <a:r>
              <a:rPr lang="fr-FR" sz="2400" dirty="0" err="1"/>
              <a:t>hyper-personnalisation</a:t>
            </a:r>
            <a:r>
              <a:rPr lang="fr-FR" sz="2400" dirty="0"/>
              <a:t> en prospection est un sujet en plein développement.</a:t>
            </a:r>
            <a:endParaRPr lang="fr-FR" sz="2400" u="sng" dirty="0"/>
          </a:p>
          <a:p>
            <a:pPr marL="109728" indent="0">
              <a:buNone/>
            </a:pPr>
            <a:endParaRPr lang="fr-FR" sz="2400" u="sng" dirty="0"/>
          </a:p>
          <a:p>
            <a:pPr marL="109728" indent="0">
              <a:buNone/>
            </a:pPr>
            <a:r>
              <a:rPr lang="fr-FR" sz="2400" dirty="0"/>
              <a:t>	</a:t>
            </a:r>
          </a:p>
          <a:p>
            <a:pPr marL="109728" indent="0">
              <a:buNone/>
            </a:pPr>
            <a:r>
              <a:rPr lang="fr-FR" sz="2400" dirty="0"/>
              <a:t>	Présentation de l’outil </a:t>
            </a:r>
            <a:r>
              <a:rPr lang="fr-FR" sz="2400" dirty="0" err="1"/>
              <a:t>Humanlinker</a:t>
            </a:r>
            <a:endParaRPr lang="fr-FR" sz="2400" dirty="0"/>
          </a:p>
          <a:p>
            <a:pPr marL="109728" indent="0">
              <a:buNone/>
            </a:pPr>
            <a:r>
              <a:rPr lang="fr-FR" sz="2400" dirty="0">
                <a:solidFill>
                  <a:srgbClr val="00B0F0"/>
                </a:solidFill>
                <a:hlinkClick r:id="rId3">
                  <a:extLst>
                    <a:ext uri="{A12FA001-AC4F-418D-AE19-62706E023703}">
                      <ahyp:hlinkClr xmlns:ahyp="http://schemas.microsoft.com/office/drawing/2018/hyperlinkcolor" val="tx"/>
                    </a:ext>
                  </a:extLst>
                </a:hlinkClick>
              </a:rPr>
              <a:t>https://www.loom.com/share/0c71633fc2f241cb966817ded8ee4bbc?utm_medium=gif</a:t>
            </a:r>
            <a:endParaRPr lang="fr-FR" sz="2400" dirty="0">
              <a:solidFill>
                <a:srgbClr val="00B0F0"/>
              </a:solidFill>
            </a:endParaRPr>
          </a:p>
          <a:p>
            <a:pPr marL="109728" indent="0">
              <a:buNone/>
            </a:pPr>
            <a:endParaRPr lang="fr-FR" sz="2400" dirty="0"/>
          </a:p>
          <a:p>
            <a:pPr marL="109728" indent="0">
              <a:buNone/>
            </a:pPr>
            <a:r>
              <a:rPr lang="fr-FR" sz="2400" dirty="0"/>
              <a:t>Puis présentation à partir de Linkedin.</a:t>
            </a:r>
          </a:p>
          <a:p>
            <a:pPr marL="109728" indent="0">
              <a:buNone/>
            </a:pPr>
            <a:r>
              <a:rPr lang="fr-FR" sz="2400" dirty="0"/>
              <a:t>Les étudiants qui le souhaitent peuvent télécharger l’extension et ouvrir un compte.</a:t>
            </a:r>
          </a:p>
          <a:p>
            <a:pPr marL="109728" indent="0">
              <a:buNone/>
            </a:pPr>
            <a:r>
              <a:rPr lang="fr-FR" sz="2400" dirty="0">
                <a:solidFill>
                  <a:srgbClr val="00B0F0"/>
                </a:solidFill>
              </a:rPr>
              <a:t>https://chrome.google.com/webstore/detail/humanlinker/hpfndbeelpjpdgeaoknoeggagglgelhp</a:t>
            </a:r>
            <a:endParaRPr lang="fr-FR" altLang="fr-FR" sz="2400" dirty="0">
              <a:solidFill>
                <a:srgbClr val="00B0F0"/>
              </a:solidFill>
            </a:endParaRPr>
          </a:p>
          <a:p>
            <a:pPr marL="109728" indent="0">
              <a:buNone/>
            </a:pPr>
            <a:endParaRPr lang="fr-FR" sz="2400" u="sng" dirty="0"/>
          </a:p>
        </p:txBody>
      </p:sp>
      <p:sp>
        <p:nvSpPr>
          <p:cNvPr id="3" name="Flèche : droite 2">
            <a:extLst>
              <a:ext uri="{FF2B5EF4-FFF2-40B4-BE49-F238E27FC236}">
                <a16:creationId xmlns:a16="http://schemas.microsoft.com/office/drawing/2014/main" id="{A409E212-AFE5-4699-939A-4F8AE60AD4E5}"/>
              </a:ext>
            </a:extLst>
          </p:cNvPr>
          <p:cNvSpPr/>
          <p:nvPr/>
        </p:nvSpPr>
        <p:spPr>
          <a:xfrm>
            <a:off x="622598" y="3501008"/>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8759D5E0-4642-47BD-9733-0998874C4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278" y="3019068"/>
            <a:ext cx="4153644" cy="498437"/>
          </a:xfrm>
          <a:prstGeom prst="rect">
            <a:avLst/>
          </a:prstGeom>
        </p:spPr>
      </p:pic>
    </p:spTree>
    <p:extLst>
      <p:ext uri="{BB962C8B-B14F-4D97-AF65-F5344CB8AC3E}">
        <p14:creationId xmlns:p14="http://schemas.microsoft.com/office/powerpoint/2010/main" val="1639850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4" y="713475"/>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a:t>
            </a: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334566" y="1844824"/>
            <a:ext cx="11673654" cy="4705116"/>
          </a:xfrm>
        </p:spPr>
        <p:txBody>
          <a:bodyPr>
            <a:noAutofit/>
          </a:bodyPr>
          <a:lstStyle/>
          <a:p>
            <a:pPr marL="109728" indent="0">
              <a:buNone/>
            </a:pPr>
            <a:r>
              <a:rPr lang="fr-FR" sz="2400" u="sng" dirty="0"/>
              <a:t>L’IA au service du social selling</a:t>
            </a:r>
          </a:p>
          <a:p>
            <a:pPr marL="109728" indent="0">
              <a:buNone/>
            </a:pPr>
            <a:endParaRPr lang="fr-FR" sz="2400" u="sng" dirty="0"/>
          </a:p>
          <a:p>
            <a:pPr marL="109728" indent="0">
              <a:buNone/>
            </a:pPr>
            <a:r>
              <a:rPr lang="fr-FR" sz="2400" dirty="0"/>
              <a:t>	L’IA pour créer du contenu (document l’IA pour la création du contenu)</a:t>
            </a:r>
          </a:p>
          <a:p>
            <a:pPr marL="109728" indent="0">
              <a:buNone/>
            </a:pPr>
            <a:endParaRPr lang="fr-FR" sz="2400" u="sng" dirty="0"/>
          </a:p>
          <a:p>
            <a:pPr marL="109728" indent="0">
              <a:buNone/>
            </a:pPr>
            <a:r>
              <a:rPr lang="fr-FR" sz="2400" dirty="0"/>
              <a:t>Jasper : la solution de création de contenu la plus tendance en ce moment.</a:t>
            </a:r>
          </a:p>
          <a:p>
            <a:pPr marL="109728" indent="0">
              <a:buNone/>
            </a:pPr>
            <a:endParaRPr lang="fr-FR" sz="2400" dirty="0"/>
          </a:p>
          <a:p>
            <a:pPr marL="109728" indent="0" algn="ctr">
              <a:buNone/>
            </a:pPr>
            <a:endParaRPr lang="fr-FR" sz="2400" dirty="0"/>
          </a:p>
          <a:p>
            <a:pPr marL="109728" indent="0" algn="ctr">
              <a:buNone/>
            </a:pPr>
            <a:r>
              <a:rPr lang="fr-FR" sz="2400" dirty="0"/>
              <a:t>Conclusion : nous rentrons dans un autre monde en terme de social selling et d’inbound marketing ou l’intégration de l’IA est désormais la norme!</a:t>
            </a:r>
          </a:p>
        </p:txBody>
      </p:sp>
      <p:sp>
        <p:nvSpPr>
          <p:cNvPr id="5" name="Flèche : droite 4">
            <a:extLst>
              <a:ext uri="{FF2B5EF4-FFF2-40B4-BE49-F238E27FC236}">
                <a16:creationId xmlns:a16="http://schemas.microsoft.com/office/drawing/2014/main" id="{654F1944-2575-46C7-9A03-0929670B9A27}"/>
              </a:ext>
            </a:extLst>
          </p:cNvPr>
          <p:cNvSpPr/>
          <p:nvPr/>
        </p:nvSpPr>
        <p:spPr>
          <a:xfrm>
            <a:off x="766614" y="278092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2534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4" y="713475"/>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a:t>
            </a: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334566" y="1844824"/>
            <a:ext cx="11673654" cy="4705116"/>
          </a:xfrm>
        </p:spPr>
        <p:txBody>
          <a:bodyPr>
            <a:noAutofit/>
          </a:bodyPr>
          <a:lstStyle/>
          <a:p>
            <a:pPr marL="109728" indent="0">
              <a:buNone/>
            </a:pPr>
            <a:r>
              <a:rPr lang="fr-FR" sz="2400" u="sng" dirty="0"/>
              <a:t>Le marketing automation</a:t>
            </a:r>
          </a:p>
          <a:p>
            <a:pPr marL="109728" indent="0">
              <a:buNone/>
            </a:pPr>
            <a:endParaRPr lang="fr-FR" sz="2400" u="sng" dirty="0"/>
          </a:p>
          <a:p>
            <a:pPr marL="109728" indent="0">
              <a:buNone/>
            </a:pPr>
            <a:r>
              <a:rPr lang="fr-FR" sz="2200" dirty="0"/>
              <a:t>Pour mener à bien vos </a:t>
            </a:r>
            <a:r>
              <a:rPr lang="fr-FR" sz="2200" b="1" dirty="0"/>
              <a:t>stratégies marketing</a:t>
            </a:r>
            <a:r>
              <a:rPr lang="fr-FR" sz="2200" dirty="0"/>
              <a:t> et atteindre vos objectifs, il existe des outils clés. Indispensable pour mettre en place une </a:t>
            </a:r>
            <a:r>
              <a:rPr lang="fr-FR" sz="2200" b="1" dirty="0"/>
              <a:t>stratégie d’inbound marketing en B2B</a:t>
            </a:r>
            <a:r>
              <a:rPr lang="fr-FR" sz="2200" dirty="0"/>
              <a:t>, le </a:t>
            </a:r>
            <a:r>
              <a:rPr lang="fr-FR" sz="2200" b="1" dirty="0"/>
              <a:t>marketing automation</a:t>
            </a:r>
            <a:r>
              <a:rPr lang="fr-FR" sz="2200" dirty="0"/>
              <a:t> se présente comme la solution à déployer pour booster la génération de leads entrants en B2B.</a:t>
            </a:r>
          </a:p>
        </p:txBody>
      </p:sp>
      <p:pic>
        <p:nvPicPr>
          <p:cNvPr id="6" name="Image 5">
            <a:extLst>
              <a:ext uri="{FF2B5EF4-FFF2-40B4-BE49-F238E27FC236}">
                <a16:creationId xmlns:a16="http://schemas.microsoft.com/office/drawing/2014/main" id="{C370073F-85D8-4BC6-846A-0C7AB9CBB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990" y="4437112"/>
            <a:ext cx="4248472" cy="2233874"/>
          </a:xfrm>
          <a:prstGeom prst="rect">
            <a:avLst/>
          </a:prstGeom>
        </p:spPr>
      </p:pic>
    </p:spTree>
    <p:extLst>
      <p:ext uri="{BB962C8B-B14F-4D97-AF65-F5344CB8AC3E}">
        <p14:creationId xmlns:p14="http://schemas.microsoft.com/office/powerpoint/2010/main" val="2758095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4" y="713475"/>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a:t>
            </a: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334566" y="1844824"/>
            <a:ext cx="11673654" cy="4705116"/>
          </a:xfrm>
        </p:spPr>
        <p:txBody>
          <a:bodyPr>
            <a:noAutofit/>
          </a:bodyPr>
          <a:lstStyle/>
          <a:p>
            <a:pPr marL="109728" indent="0">
              <a:buNone/>
            </a:pPr>
            <a:r>
              <a:rPr lang="fr-FR" sz="2400" u="sng" dirty="0"/>
              <a:t>Le marketing automation</a:t>
            </a:r>
          </a:p>
          <a:p>
            <a:pPr marL="109728" indent="0">
              <a:buNone/>
            </a:pPr>
            <a:endParaRPr lang="fr-FR" sz="2400" u="sng" dirty="0"/>
          </a:p>
          <a:p>
            <a:pPr marL="109728" indent="0" algn="just">
              <a:buNone/>
            </a:pPr>
            <a:r>
              <a:rPr lang="fr-FR" sz="2200" dirty="0"/>
              <a:t>Le </a:t>
            </a:r>
            <a:r>
              <a:rPr lang="fr-FR" sz="2200" b="1" dirty="0"/>
              <a:t>marketing automation</a:t>
            </a:r>
            <a:r>
              <a:rPr lang="fr-FR" sz="2200" dirty="0"/>
              <a:t> est un processus qui permet d’automatiser et d’industrialiser, grâce à des outils, des </a:t>
            </a:r>
            <a:r>
              <a:rPr lang="fr-FR" sz="2200" b="1" dirty="0"/>
              <a:t>campagnes marketing</a:t>
            </a:r>
            <a:r>
              <a:rPr lang="fr-FR" sz="2200" dirty="0"/>
              <a:t>, selon des scénarios prédéfinis. Parmi les fonctionnalités les plus connues, on retrouve par exemple la possibilité de déclencher des campagnes emails ou SMS.</a:t>
            </a:r>
          </a:p>
          <a:p>
            <a:pPr marL="109728" indent="0" algn="just">
              <a:buNone/>
            </a:pPr>
            <a:endParaRPr lang="fr-FR" sz="2200" dirty="0"/>
          </a:p>
          <a:p>
            <a:pPr marL="109728" indent="0" algn="just">
              <a:buNone/>
            </a:pPr>
            <a:r>
              <a:rPr lang="fr-FR" sz="2200" dirty="0"/>
              <a:t>A la base du marketing automation : le CRM.</a:t>
            </a:r>
          </a:p>
          <a:p>
            <a:pPr marL="109728" indent="0" algn="just">
              <a:buNone/>
            </a:pPr>
            <a:endParaRPr lang="fr-FR" sz="2200" u="sng" dirty="0"/>
          </a:p>
          <a:p>
            <a:pPr marL="109728" indent="0" algn="just">
              <a:buNone/>
            </a:pPr>
            <a:r>
              <a:rPr lang="fr-FR" sz="2200" dirty="0"/>
              <a:t>La finalité du marketing automation : vous permettre d’améliorer votre efficacité commerciale en qualifiant des leads.</a:t>
            </a:r>
          </a:p>
        </p:txBody>
      </p:sp>
    </p:spTree>
    <p:extLst>
      <p:ext uri="{BB962C8B-B14F-4D97-AF65-F5344CB8AC3E}">
        <p14:creationId xmlns:p14="http://schemas.microsoft.com/office/powerpoint/2010/main" val="4156631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4" y="713475"/>
            <a:ext cx="10571446" cy="864096"/>
          </a:xfrm>
        </p:spPr>
        <p:txBody>
          <a:bodyPr>
            <a:normAutofit fontScale="90000"/>
          </a:bodyPr>
          <a:lstStyle/>
          <a:p>
            <a:pPr marL="365760" indent="-256032" algn="ctr">
              <a:spcBef>
                <a:spcPts val="300"/>
              </a:spcBef>
              <a:buClr>
                <a:schemeClr val="accent3"/>
              </a:buClr>
            </a:pPr>
            <a:r>
              <a:rPr lang="fr-FR" sz="3200" dirty="0"/>
              <a:t>« Les vendeurs utilisent davantage d'outils et de processus technologiques pour améliorer leur productivité ».</a:t>
            </a:r>
            <a:endParaRPr lang="en-US" sz="3200" b="1" dirty="0">
              <a:solidFill>
                <a:schemeClr val="accent6">
                  <a:lumMod val="75000"/>
                </a:schemeClr>
              </a:solidFill>
              <a:latin typeface="Roboto"/>
              <a:ea typeface="Roboto"/>
              <a:cs typeface="Roboto"/>
              <a:sym typeface="Proxima Nova"/>
            </a:endParaRPr>
          </a:p>
        </p:txBody>
      </p:sp>
      <p:sp>
        <p:nvSpPr>
          <p:cNvPr id="4" name="Espace réservé du contenu 3">
            <a:extLst>
              <a:ext uri="{FF2B5EF4-FFF2-40B4-BE49-F238E27FC236}">
                <a16:creationId xmlns:a16="http://schemas.microsoft.com/office/drawing/2014/main" id="{DA04E2A3-B05C-4A83-94B2-649A24CAA4C6}"/>
              </a:ext>
            </a:extLst>
          </p:cNvPr>
          <p:cNvSpPr>
            <a:spLocks noGrp="1"/>
          </p:cNvSpPr>
          <p:nvPr>
            <p:ph idx="1"/>
          </p:nvPr>
        </p:nvSpPr>
        <p:spPr>
          <a:xfrm>
            <a:off x="334566" y="1844824"/>
            <a:ext cx="11673654" cy="4705116"/>
          </a:xfrm>
        </p:spPr>
        <p:txBody>
          <a:bodyPr>
            <a:noAutofit/>
          </a:bodyPr>
          <a:lstStyle/>
          <a:p>
            <a:pPr marL="109728" indent="0">
              <a:buNone/>
            </a:pPr>
            <a:r>
              <a:rPr lang="fr-FR" sz="2400" u="sng" dirty="0"/>
              <a:t>Le marketing automation</a:t>
            </a:r>
          </a:p>
          <a:p>
            <a:pPr marL="109728" indent="0">
              <a:buNone/>
            </a:pPr>
            <a:endParaRPr lang="fr-FR" sz="2400" u="sng" dirty="0"/>
          </a:p>
          <a:p>
            <a:pPr marL="109728" indent="0">
              <a:buNone/>
            </a:pPr>
            <a:r>
              <a:rPr lang="fr-FR" sz="2400" dirty="0"/>
              <a:t>Au fur et à mesure des actions marketing, toutes les données du prospect sont collectées, analysées, croisées et suivies par le SDR au travers d’un CRM.</a:t>
            </a:r>
          </a:p>
          <a:p>
            <a:pPr marL="109728" indent="0">
              <a:buNone/>
            </a:pPr>
            <a:endParaRPr lang="fr-FR" sz="2400" dirty="0"/>
          </a:p>
          <a:p>
            <a:pPr marL="109728" indent="0">
              <a:buNone/>
            </a:pPr>
            <a:r>
              <a:rPr lang="fr-FR" sz="2400" dirty="0"/>
              <a:t>Lorsqu’il atteint un certain score, le lead est alors rappelé par le SDR pour une potentielle prise de RDV ou par un sales pour une découverte des besoins.</a:t>
            </a:r>
            <a:endParaRPr lang="fr-FR" sz="2400" u="sng" dirty="0"/>
          </a:p>
        </p:txBody>
      </p:sp>
    </p:spTree>
    <p:extLst>
      <p:ext uri="{BB962C8B-B14F-4D97-AF65-F5344CB8AC3E}">
        <p14:creationId xmlns:p14="http://schemas.microsoft.com/office/powerpoint/2010/main" val="2318065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40"/>
          <p:cNvSpPr txBox="1">
            <a:spLocks noGrp="1"/>
          </p:cNvSpPr>
          <p:nvPr>
            <p:ph type="title"/>
          </p:nvPr>
        </p:nvSpPr>
        <p:spPr>
          <a:xfrm>
            <a:off x="809483" y="620688"/>
            <a:ext cx="10571446" cy="864096"/>
          </a:xfrm>
          <a:prstGeom prst="rect">
            <a:avLst/>
          </a:prstGeom>
          <a:noFill/>
          <a:ln>
            <a:noFill/>
          </a:ln>
        </p:spPr>
        <p:txBody>
          <a:bodyPr spcFirstLastPara="1" wrap="square" lIns="91425" tIns="45700" rIns="91425" bIns="45700" numCol="1" anchor="ctr" anchorCtr="0">
            <a:normAutofit fontScale="90000"/>
          </a:bodyPr>
          <a:lstStyle/>
          <a:p>
            <a:pPr algn="ctr"/>
            <a:r>
              <a:rPr lang="fr-FR" sz="3200" dirty="0"/>
              <a:t>« Les vendeurs utilisent davantage d'outils et de processus technologiques pour améliorer leur productivité ».</a:t>
            </a:r>
            <a:endParaRPr sz="3200" b="1" dirty="0">
              <a:solidFill>
                <a:srgbClr val="3F6E8C"/>
              </a:solidFill>
              <a:latin typeface="Roboto"/>
              <a:ea typeface="Roboto"/>
              <a:cs typeface="Roboto"/>
              <a:sym typeface="Roboto"/>
            </a:endParaRPr>
          </a:p>
        </p:txBody>
      </p:sp>
      <p:sp>
        <p:nvSpPr>
          <p:cNvPr id="700" name="Google Shape;700;p40"/>
          <p:cNvSpPr txBox="1">
            <a:spLocks noGrp="1"/>
          </p:cNvSpPr>
          <p:nvPr>
            <p:ph type="body" idx="1"/>
          </p:nvPr>
        </p:nvSpPr>
        <p:spPr>
          <a:xfrm>
            <a:off x="118542" y="2060848"/>
            <a:ext cx="11462351" cy="4513688"/>
          </a:xfrm>
          <a:prstGeom prst="rect">
            <a:avLst/>
          </a:prstGeom>
          <a:noFill/>
          <a:ln>
            <a:noFill/>
          </a:ln>
        </p:spPr>
        <p:txBody>
          <a:bodyPr spcFirstLastPara="1" wrap="square" lIns="91425" tIns="45700" rIns="91425" bIns="45700" numCol="1" anchor="t" anchorCtr="0">
            <a:normAutofit fontScale="92500" lnSpcReduction="20000"/>
          </a:bodyPr>
          <a:lstStyle/>
          <a:p>
            <a:pPr marL="109728" lvl="0" indent="0" algn="just">
              <a:spcBef>
                <a:spcPts val="0"/>
              </a:spcBef>
              <a:spcAft>
                <a:spcPts val="0"/>
              </a:spcAft>
              <a:buNone/>
            </a:pPr>
            <a:r>
              <a:rPr lang="fr-FR" sz="2400" i="1" u="sng" dirty="0"/>
              <a:t>Activité 6 (travail en binôme)</a:t>
            </a:r>
            <a:r>
              <a:rPr lang="fr-FR" sz="2400" i="1" dirty="0"/>
              <a:t>: Mise en place d’une nouvelle stratégie commerciale pour le groupe AURES.</a:t>
            </a:r>
          </a:p>
          <a:p>
            <a:pPr marL="109728" lvl="0" indent="0" algn="just">
              <a:spcBef>
                <a:spcPts val="0"/>
              </a:spcBef>
              <a:spcAft>
                <a:spcPts val="0"/>
              </a:spcAft>
              <a:buNone/>
            </a:pPr>
            <a:endParaRPr lang="fr-FR" sz="2400" i="1" dirty="0"/>
          </a:p>
          <a:p>
            <a:pPr marL="109728" lvl="0" indent="0" algn="just">
              <a:spcBef>
                <a:spcPts val="0"/>
              </a:spcBef>
              <a:spcAft>
                <a:spcPts val="0"/>
              </a:spcAft>
              <a:buNone/>
            </a:pPr>
            <a:r>
              <a:rPr lang="fr-FR" sz="2400" i="1" dirty="0"/>
              <a:t>Le groupe AURES vient de lancer sa nouvelle gamme de bornes interactives KIOSK sur le marché </a:t>
            </a:r>
          </a:p>
          <a:p>
            <a:pPr marL="109728" lvl="0" indent="0" algn="just">
              <a:spcBef>
                <a:spcPts val="0"/>
              </a:spcBef>
              <a:buNone/>
            </a:pPr>
            <a:r>
              <a:rPr lang="fr-FR" sz="2400" i="1" dirty="0">
                <a:hlinkClick r:id="rId3"/>
              </a:rPr>
              <a:t>https://aures.com/en/point-of-sale-equipment-solutions-systems/kiosk</a:t>
            </a:r>
            <a:endParaRPr lang="fr-FR" sz="2400" i="1" dirty="0"/>
          </a:p>
          <a:p>
            <a:pPr marL="109728" lvl="0" indent="0" algn="just">
              <a:spcBef>
                <a:spcPts val="0"/>
              </a:spcBef>
              <a:buNone/>
            </a:pPr>
            <a:endParaRPr lang="fr-FR" sz="2400" i="1" dirty="0"/>
          </a:p>
          <a:p>
            <a:pPr marL="109728" lvl="0" indent="0" algn="just">
              <a:spcBef>
                <a:spcPts val="0"/>
              </a:spcBef>
              <a:buNone/>
            </a:pPr>
            <a:r>
              <a:rPr lang="fr-FR" sz="2400" i="1" dirty="0"/>
              <a:t>Cette gamme est destinées aux restaurateurs, notamment en restauration rapide.</a:t>
            </a:r>
          </a:p>
          <a:p>
            <a:pPr marL="109728" lvl="0" indent="0" algn="just">
              <a:spcBef>
                <a:spcPts val="0"/>
              </a:spcBef>
              <a:buNone/>
            </a:pPr>
            <a:r>
              <a:rPr lang="fr-FR" sz="2400" i="1" dirty="0"/>
              <a:t>AURES a une cible B to B.</a:t>
            </a:r>
          </a:p>
          <a:p>
            <a:pPr marL="109728" lvl="0" indent="0" algn="just">
              <a:spcBef>
                <a:spcPts val="0"/>
              </a:spcBef>
              <a:buNone/>
            </a:pPr>
            <a:endParaRPr lang="fr-FR" sz="2400" i="1" dirty="0"/>
          </a:p>
          <a:p>
            <a:pPr marL="109728" lvl="0" indent="0" algn="just">
              <a:spcBef>
                <a:spcPts val="0"/>
              </a:spcBef>
              <a:buNone/>
            </a:pPr>
            <a:r>
              <a:rPr lang="fr-FR" sz="2400" i="1" dirty="0"/>
              <a:t>Vous avez été sélectionné par le groupe comme prestataire en conseils marketing et commercial pour mettre en œuvre leur nouvelle stratégie commerciale sur cette gamme de produits.</a:t>
            </a:r>
          </a:p>
          <a:p>
            <a:pPr marL="109728" lvl="0" indent="0" algn="just">
              <a:spcBef>
                <a:spcPts val="0"/>
              </a:spcBef>
              <a:buNone/>
            </a:pPr>
            <a:endParaRPr lang="fr-FR" sz="2400" i="1" dirty="0"/>
          </a:p>
          <a:p>
            <a:pPr marL="109728" lvl="0" indent="0" algn="just">
              <a:spcBef>
                <a:spcPts val="0"/>
              </a:spcBef>
              <a:buNone/>
            </a:pPr>
            <a:endParaRPr lang="fr-FR" sz="2400" i="1" dirty="0"/>
          </a:p>
          <a:p>
            <a:pPr marL="109728" lvl="0" indent="0" algn="ctr">
              <a:spcBef>
                <a:spcPts val="0"/>
              </a:spcBef>
              <a:buNone/>
            </a:pPr>
            <a:r>
              <a:rPr lang="fr-FR" sz="2400" i="1" u="sng" dirty="0"/>
              <a:t>Objectif : Générer 60% de leads qualifiés grâce au digital</a:t>
            </a:r>
          </a:p>
          <a:p>
            <a:pPr marL="109728" lvl="0" indent="0" algn="l">
              <a:spcBef>
                <a:spcPts val="0"/>
              </a:spcBef>
              <a:spcAft>
                <a:spcPts val="0"/>
              </a:spcAft>
              <a:buNone/>
            </a:pPr>
            <a:endParaRPr lang="fr-FR" sz="2400" i="1" dirty="0"/>
          </a:p>
          <a:p>
            <a:pPr marL="109728" lvl="0" indent="0" algn="l">
              <a:spcBef>
                <a:spcPts val="0"/>
              </a:spcBef>
              <a:spcAft>
                <a:spcPts val="0"/>
              </a:spcAft>
              <a:buNone/>
            </a:pPr>
            <a:endParaRPr lang="fr-FR" sz="2400" i="1" dirty="0"/>
          </a:p>
          <a:p>
            <a:pPr marL="109728" lvl="0" indent="0">
              <a:spcBef>
                <a:spcPts val="0"/>
              </a:spcBef>
              <a:buNone/>
            </a:pPr>
            <a:endParaRPr lang="fr-FR" sz="2400" i="1" dirty="0"/>
          </a:p>
        </p:txBody>
      </p:sp>
    </p:spTree>
    <p:extLst>
      <p:ext uri="{BB962C8B-B14F-4D97-AF65-F5344CB8AC3E}">
        <p14:creationId xmlns:p14="http://schemas.microsoft.com/office/powerpoint/2010/main" val="2007360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40"/>
          <p:cNvSpPr txBox="1">
            <a:spLocks noGrp="1"/>
          </p:cNvSpPr>
          <p:nvPr>
            <p:ph type="title"/>
          </p:nvPr>
        </p:nvSpPr>
        <p:spPr>
          <a:xfrm>
            <a:off x="809483" y="620688"/>
            <a:ext cx="10571446" cy="864096"/>
          </a:xfrm>
          <a:prstGeom prst="rect">
            <a:avLst/>
          </a:prstGeom>
          <a:noFill/>
          <a:ln>
            <a:noFill/>
          </a:ln>
        </p:spPr>
        <p:txBody>
          <a:bodyPr spcFirstLastPara="1" wrap="square" lIns="91425" tIns="45700" rIns="91425" bIns="45700" numCol="1" anchor="ctr" anchorCtr="0">
            <a:normAutofit fontScale="90000"/>
          </a:bodyPr>
          <a:lstStyle/>
          <a:p>
            <a:pPr algn="ctr"/>
            <a:r>
              <a:rPr lang="fr-FR" sz="3200" dirty="0"/>
              <a:t>« Les vendeurs utilisent davantage d'outils et de processus technologiques pour améliorer leur productivité ».</a:t>
            </a:r>
            <a:endParaRPr sz="3200" b="1" dirty="0">
              <a:solidFill>
                <a:srgbClr val="3F6E8C"/>
              </a:solidFill>
              <a:latin typeface="Roboto"/>
              <a:ea typeface="Roboto"/>
              <a:cs typeface="Roboto"/>
              <a:sym typeface="Roboto"/>
            </a:endParaRPr>
          </a:p>
        </p:txBody>
      </p:sp>
      <p:sp>
        <p:nvSpPr>
          <p:cNvPr id="700" name="Google Shape;700;p40"/>
          <p:cNvSpPr txBox="1">
            <a:spLocks noGrp="1"/>
          </p:cNvSpPr>
          <p:nvPr>
            <p:ph type="body" idx="1"/>
          </p:nvPr>
        </p:nvSpPr>
        <p:spPr>
          <a:xfrm>
            <a:off x="118542" y="2132856"/>
            <a:ext cx="11462351" cy="4441680"/>
          </a:xfrm>
          <a:prstGeom prst="rect">
            <a:avLst/>
          </a:prstGeom>
          <a:noFill/>
          <a:ln>
            <a:noFill/>
          </a:ln>
        </p:spPr>
        <p:txBody>
          <a:bodyPr spcFirstLastPara="1" wrap="square" lIns="91425" tIns="45700" rIns="91425" bIns="45700" numCol="1" anchor="t" anchorCtr="0">
            <a:normAutofit/>
          </a:bodyPr>
          <a:lstStyle/>
          <a:p>
            <a:pPr marL="109728" lvl="0" indent="0" algn="just">
              <a:spcBef>
                <a:spcPts val="0"/>
              </a:spcBef>
              <a:spcAft>
                <a:spcPts val="0"/>
              </a:spcAft>
              <a:buNone/>
            </a:pPr>
            <a:r>
              <a:rPr lang="fr-FR" sz="2200" i="1" dirty="0"/>
              <a:t>Vous devez réaliser un rapport de 5 à 6 pages comprenant : </a:t>
            </a:r>
          </a:p>
          <a:p>
            <a:pPr marL="109728" lvl="0" indent="0" algn="just">
              <a:spcBef>
                <a:spcPts val="0"/>
              </a:spcBef>
              <a:spcAft>
                <a:spcPts val="0"/>
              </a:spcAft>
              <a:buNone/>
            </a:pPr>
            <a:endParaRPr lang="fr-FR" sz="2200" i="1" dirty="0"/>
          </a:p>
          <a:p>
            <a:pPr lvl="0" algn="just">
              <a:spcBef>
                <a:spcPts val="0"/>
              </a:spcBef>
              <a:spcAft>
                <a:spcPts val="0"/>
              </a:spcAft>
              <a:buFontTx/>
              <a:buChar char="-"/>
            </a:pPr>
            <a:r>
              <a:rPr lang="fr-FR" sz="2200" i="1" dirty="0"/>
              <a:t>la stratégie d’inbound marketing à mettre en place (planification et contenu détaillée de toute votre road </a:t>
            </a:r>
            <a:r>
              <a:rPr lang="fr-FR" sz="2200" i="1" dirty="0" err="1"/>
              <a:t>map</a:t>
            </a:r>
            <a:r>
              <a:rPr lang="fr-FR" sz="2200" i="1" dirty="0"/>
              <a:t>).</a:t>
            </a:r>
          </a:p>
          <a:p>
            <a:pPr marL="109728" lvl="0" indent="0" algn="just">
              <a:spcBef>
                <a:spcPts val="0"/>
              </a:spcBef>
              <a:spcAft>
                <a:spcPts val="0"/>
              </a:spcAft>
              <a:buNone/>
            </a:pPr>
            <a:endParaRPr lang="fr-FR" sz="2200" i="1" dirty="0"/>
          </a:p>
          <a:p>
            <a:pPr marL="109728" lvl="0" indent="0" algn="just">
              <a:spcBef>
                <a:spcPts val="0"/>
              </a:spcBef>
              <a:spcAft>
                <a:spcPts val="0"/>
              </a:spcAft>
              <a:buNone/>
            </a:pPr>
            <a:r>
              <a:rPr lang="fr-FR" sz="2200" i="1" dirty="0"/>
              <a:t>Pour mener à bien ce travail, vous devez vous aider des ressources disponibles sur e-campus pour l’activité 6 et de tous les éléments étudiés dans ce chapitre (pilier 3).</a:t>
            </a:r>
          </a:p>
          <a:p>
            <a:pPr lvl="0" algn="just">
              <a:spcBef>
                <a:spcPts val="0"/>
              </a:spcBef>
              <a:spcAft>
                <a:spcPts val="0"/>
              </a:spcAft>
              <a:buFontTx/>
              <a:buChar char="-"/>
            </a:pPr>
            <a:endParaRPr lang="fr-FR" sz="2400" i="1" dirty="0"/>
          </a:p>
          <a:p>
            <a:pPr lvl="0" algn="l">
              <a:spcBef>
                <a:spcPts val="0"/>
              </a:spcBef>
              <a:spcAft>
                <a:spcPts val="0"/>
              </a:spcAft>
              <a:buFontTx/>
              <a:buChar char="-"/>
            </a:pPr>
            <a:endParaRPr lang="fr-FR" sz="2400" i="1" dirty="0"/>
          </a:p>
          <a:p>
            <a:pPr lvl="0" algn="l">
              <a:spcBef>
                <a:spcPts val="0"/>
              </a:spcBef>
              <a:spcAft>
                <a:spcPts val="0"/>
              </a:spcAft>
              <a:buFontTx/>
              <a:buChar char="-"/>
            </a:pPr>
            <a:endParaRPr lang="fr-FR" sz="2400" i="1" dirty="0"/>
          </a:p>
          <a:p>
            <a:pPr marL="109728" lvl="0" indent="0" algn="l">
              <a:spcBef>
                <a:spcPts val="0"/>
              </a:spcBef>
              <a:spcAft>
                <a:spcPts val="0"/>
              </a:spcAft>
              <a:buNone/>
            </a:pPr>
            <a:endParaRPr lang="fr-FR" sz="2400" i="1" dirty="0"/>
          </a:p>
          <a:p>
            <a:pPr marL="109728" lvl="0" indent="0" algn="l">
              <a:spcBef>
                <a:spcPts val="0"/>
              </a:spcBef>
              <a:spcAft>
                <a:spcPts val="0"/>
              </a:spcAft>
              <a:buNone/>
            </a:pPr>
            <a:endParaRPr lang="fr-FR" sz="2400" i="1" dirty="0"/>
          </a:p>
          <a:p>
            <a:pPr marL="109728" lvl="0" indent="0" algn="l">
              <a:spcBef>
                <a:spcPts val="0"/>
              </a:spcBef>
              <a:spcAft>
                <a:spcPts val="0"/>
              </a:spcAft>
              <a:buNone/>
            </a:pPr>
            <a:endParaRPr lang="fr-FR" sz="2400" i="1" dirty="0"/>
          </a:p>
          <a:p>
            <a:pPr marL="109728" lvl="0" indent="0">
              <a:spcBef>
                <a:spcPts val="0"/>
              </a:spcBef>
              <a:buNone/>
            </a:pPr>
            <a:endParaRPr lang="fr-FR" sz="2400" i="1" dirty="0"/>
          </a:p>
        </p:txBody>
      </p:sp>
    </p:spTree>
    <p:extLst>
      <p:ext uri="{BB962C8B-B14F-4D97-AF65-F5344CB8AC3E}">
        <p14:creationId xmlns:p14="http://schemas.microsoft.com/office/powerpoint/2010/main" val="865411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83" y="908720"/>
            <a:ext cx="10571446" cy="864096"/>
          </a:xfrm>
        </p:spPr>
        <p:txBody>
          <a:bodyPr>
            <a:normAutofit fontScale="90000"/>
          </a:bodyPr>
          <a:lstStyle/>
          <a:p>
            <a:pPr marL="109728" algn="ctr">
              <a:buClr>
                <a:schemeClr val="accent3"/>
              </a:buClr>
            </a:pPr>
            <a:r>
              <a:rPr lang="fr-FR" sz="2900" dirty="0"/>
              <a:t>Un travail d'équipe entre les vendeurs et les autres membres des deux organisations » </a:t>
            </a:r>
            <a:r>
              <a:rPr lang="fr-FR" altLang="fr-FR" sz="2900" dirty="0"/>
              <a:t>/ </a:t>
            </a:r>
            <a:r>
              <a:rPr lang="fr-FR" altLang="fr-FR" sz="2900" dirty="0">
                <a:sym typeface="Roboto"/>
              </a:rPr>
              <a:t>4ème pilier</a:t>
            </a:r>
            <a:endParaRPr lang="en-US" sz="2900" dirty="0">
              <a:sym typeface="Proxima Nova"/>
            </a:endParaRPr>
          </a:p>
        </p:txBody>
      </p:sp>
      <p:pic>
        <p:nvPicPr>
          <p:cNvPr id="5" name="Espace réservé du contenu 4">
            <a:extLst>
              <a:ext uri="{FF2B5EF4-FFF2-40B4-BE49-F238E27FC236}">
                <a16:creationId xmlns:a16="http://schemas.microsoft.com/office/drawing/2014/main" id="{618EA790-729B-4EBA-892A-3A7094AD33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93120" y="2636912"/>
            <a:ext cx="4804172" cy="3021705"/>
          </a:xfrm>
        </p:spPr>
      </p:pic>
    </p:spTree>
    <p:extLst>
      <p:ext uri="{BB962C8B-B14F-4D97-AF65-F5344CB8AC3E}">
        <p14:creationId xmlns:p14="http://schemas.microsoft.com/office/powerpoint/2010/main" val="7664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69" y="584684"/>
            <a:ext cx="10571446" cy="864096"/>
          </a:xfrm>
        </p:spPr>
        <p:txBody>
          <a:bodyPr>
            <a:normAutofit/>
          </a:bodyPr>
          <a:lstStyle/>
          <a:p>
            <a:pPr marL="365760" indent="-256032" algn="ctr">
              <a:spcBef>
                <a:spcPts val="300"/>
              </a:spcBef>
              <a:buClr>
                <a:schemeClr val="accent3"/>
              </a:buClr>
            </a:pPr>
            <a:r>
              <a:rPr lang="fr-FR" sz="2900" dirty="0">
                <a:sym typeface="Proxima Nova"/>
              </a:rPr>
              <a:t>Quels objectifs pour ce cours?</a:t>
            </a:r>
            <a:endParaRPr lang="en-US" sz="2900" dirty="0">
              <a:sym typeface="Proxima Nova"/>
            </a:endParaRPr>
          </a:p>
        </p:txBody>
      </p:sp>
      <p:sp>
        <p:nvSpPr>
          <p:cNvPr id="3" name="Content Placeholder 2"/>
          <p:cNvSpPr>
            <a:spLocks noGrp="1"/>
          </p:cNvSpPr>
          <p:nvPr>
            <p:ph idx="1"/>
          </p:nvPr>
        </p:nvSpPr>
        <p:spPr>
          <a:xfrm>
            <a:off x="334564" y="1699073"/>
            <a:ext cx="11305255" cy="5158927"/>
          </a:xfrm>
        </p:spPr>
        <p:txBody>
          <a:bodyPr>
            <a:noAutofit/>
          </a:bodyPr>
          <a:lstStyle/>
          <a:p>
            <a:pPr>
              <a:buNone/>
            </a:pPr>
            <a:r>
              <a:rPr lang="fr-FR" sz="2400" u="sng" dirty="0"/>
              <a:t>Le deuxième pilier</a:t>
            </a:r>
            <a:r>
              <a:rPr lang="fr-FR" sz="2400" dirty="0"/>
              <a:t> : la plus value d’un commercial BtoB réside dans le « comment »</a:t>
            </a:r>
          </a:p>
          <a:p>
            <a:pPr>
              <a:buNone/>
            </a:pPr>
            <a:endParaRPr lang="fr-FR" sz="2400" dirty="0"/>
          </a:p>
          <a:p>
            <a:pPr>
              <a:buNone/>
            </a:pPr>
            <a:endParaRPr lang="fr-FR" sz="2400" dirty="0"/>
          </a:p>
          <a:p>
            <a:pPr algn="just">
              <a:buNone/>
            </a:pPr>
            <a:endParaRPr lang="fr-FR" sz="2400" u="sng" dirty="0"/>
          </a:p>
          <a:p>
            <a:pPr algn="just">
              <a:buNone/>
            </a:pPr>
            <a:endParaRPr lang="fr-FR" sz="2400" u="sng" dirty="0"/>
          </a:p>
          <a:p>
            <a:pPr algn="just">
              <a:buNone/>
            </a:pPr>
            <a:endParaRPr lang="fr-FR" sz="2000" dirty="0"/>
          </a:p>
          <a:p>
            <a:pPr algn="just">
              <a:buNone/>
            </a:pPr>
            <a:endParaRPr lang="fr-FR" sz="2000" dirty="0"/>
          </a:p>
          <a:p>
            <a:pPr>
              <a:buNone/>
            </a:pPr>
            <a:endParaRPr lang="fr-FR" sz="20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sp>
        <p:nvSpPr>
          <p:cNvPr id="4" name="Ellipse 3">
            <a:extLst>
              <a:ext uri="{FF2B5EF4-FFF2-40B4-BE49-F238E27FC236}">
                <a16:creationId xmlns:a16="http://schemas.microsoft.com/office/drawing/2014/main" id="{7BDF91FE-8046-4F8F-978C-49ABFD43539A}"/>
              </a:ext>
            </a:extLst>
          </p:cNvPr>
          <p:cNvSpPr/>
          <p:nvPr/>
        </p:nvSpPr>
        <p:spPr>
          <a:xfrm>
            <a:off x="2366464" y="2420888"/>
            <a:ext cx="180020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Moyens du client</a:t>
            </a:r>
          </a:p>
        </p:txBody>
      </p:sp>
      <p:sp>
        <p:nvSpPr>
          <p:cNvPr id="5" name="Flèche : droite 4">
            <a:extLst>
              <a:ext uri="{FF2B5EF4-FFF2-40B4-BE49-F238E27FC236}">
                <a16:creationId xmlns:a16="http://schemas.microsoft.com/office/drawing/2014/main" id="{A99387EF-7618-4442-B96D-7921A73110F3}"/>
              </a:ext>
            </a:extLst>
          </p:cNvPr>
          <p:cNvSpPr/>
          <p:nvPr/>
        </p:nvSpPr>
        <p:spPr>
          <a:xfrm>
            <a:off x="4734890" y="2780928"/>
            <a:ext cx="194421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a:t>
            </a:r>
          </a:p>
        </p:txBody>
      </p:sp>
      <p:sp>
        <p:nvSpPr>
          <p:cNvPr id="6" name="Ellipse 5">
            <a:extLst>
              <a:ext uri="{FF2B5EF4-FFF2-40B4-BE49-F238E27FC236}">
                <a16:creationId xmlns:a16="http://schemas.microsoft.com/office/drawing/2014/main" id="{F7DA0775-88FE-44EF-B78C-83217565D596}"/>
              </a:ext>
            </a:extLst>
          </p:cNvPr>
          <p:cNvSpPr/>
          <p:nvPr/>
        </p:nvSpPr>
        <p:spPr>
          <a:xfrm>
            <a:off x="7247332" y="2348880"/>
            <a:ext cx="1728192"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Objectifs du client</a:t>
            </a:r>
          </a:p>
        </p:txBody>
      </p:sp>
      <p:cxnSp>
        <p:nvCxnSpPr>
          <p:cNvPr id="8" name="Connecteur droit avec flèche 7">
            <a:extLst>
              <a:ext uri="{FF2B5EF4-FFF2-40B4-BE49-F238E27FC236}">
                <a16:creationId xmlns:a16="http://schemas.microsoft.com/office/drawing/2014/main" id="{7F4AA936-B0AD-48A7-8C2A-D574EE5E982D}"/>
              </a:ext>
            </a:extLst>
          </p:cNvPr>
          <p:cNvCxnSpPr>
            <a:cxnSpLocks/>
          </p:cNvCxnSpPr>
          <p:nvPr/>
        </p:nvCxnSpPr>
        <p:spPr>
          <a:xfrm>
            <a:off x="5706998" y="3356992"/>
            <a:ext cx="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90CFCAF-1E84-427A-A39B-DE1DCB18444D}"/>
              </a:ext>
            </a:extLst>
          </p:cNvPr>
          <p:cNvSpPr/>
          <p:nvPr/>
        </p:nvSpPr>
        <p:spPr>
          <a:xfrm>
            <a:off x="3862958" y="4653136"/>
            <a:ext cx="360039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C’est ici une des + value qui nous intéresse sur ce cours car c’est l’étape de « la création de valeur » que doit absolument percevoir le client</a:t>
            </a:r>
          </a:p>
        </p:txBody>
      </p:sp>
    </p:spTree>
    <p:extLst>
      <p:ext uri="{BB962C8B-B14F-4D97-AF65-F5344CB8AC3E}">
        <p14:creationId xmlns:p14="http://schemas.microsoft.com/office/powerpoint/2010/main" val="2875968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4"/>
          <p:cNvSpPr txBox="1">
            <a:spLocks noGrp="1"/>
          </p:cNvSpPr>
          <p:nvPr>
            <p:ph type="body" idx="1"/>
          </p:nvPr>
        </p:nvSpPr>
        <p:spPr>
          <a:xfrm>
            <a:off x="118542" y="1772815"/>
            <a:ext cx="11737304" cy="4862751"/>
          </a:xfrm>
          <a:prstGeom prst="rect">
            <a:avLst/>
          </a:prstGeom>
          <a:noFill/>
          <a:ln>
            <a:noFill/>
          </a:ln>
        </p:spPr>
        <p:txBody>
          <a:bodyPr spcFirstLastPara="1" wrap="square" lIns="91425" tIns="45700" rIns="91425" bIns="45700" numCol="1" anchor="t" anchorCtr="0">
            <a:normAutofit fontScale="92500" lnSpcReduction="20000"/>
          </a:bodyPr>
          <a:lstStyle/>
          <a:p>
            <a:pPr lvl="0" indent="0" algn="just">
              <a:buNone/>
            </a:pPr>
            <a:r>
              <a:rPr lang="fr-FR" sz="2400" dirty="0"/>
              <a:t>Les organisations qui favorisent leur offre via une stratégie marketing de contenu soutenue ont fait basculer les processus commerciaux. Souvent Startups, elles privilégient un marketing de la permission, </a:t>
            </a:r>
            <a:r>
              <a:rPr lang="fr-FR" sz="2400" dirty="0" err="1"/>
              <a:t>bottom</a:t>
            </a:r>
            <a:r>
              <a:rPr lang="fr-FR" sz="2400" dirty="0"/>
              <a:t> up, qualifient les leads en amont du besoin et y affectent une force de vente au moment opportun (téléphone ou /et terrain) pour conclure les ventes.</a:t>
            </a:r>
          </a:p>
          <a:p>
            <a:pPr lvl="0" indent="0" algn="just">
              <a:buNone/>
            </a:pPr>
            <a:endParaRPr lang="fr-FR" sz="2400" dirty="0"/>
          </a:p>
          <a:p>
            <a:pPr indent="0" algn="just">
              <a:buNone/>
            </a:pPr>
            <a:r>
              <a:rPr lang="fr-FR" sz="2400" dirty="0"/>
              <a:t>Nouvelle structuration commerciale : « Activity Base Selling</a:t>
            </a:r>
            <a:r>
              <a:rPr lang="fr-FR" b="1" dirty="0"/>
              <a:t> </a:t>
            </a:r>
            <a:r>
              <a:rPr lang="fr-FR" dirty="0"/>
              <a:t>»</a:t>
            </a:r>
          </a:p>
          <a:p>
            <a:pPr indent="0" algn="just">
              <a:buNone/>
            </a:pPr>
            <a:endParaRPr lang="fr-FR" sz="2400" dirty="0"/>
          </a:p>
          <a:p>
            <a:pPr indent="0" algn="just">
              <a:buNone/>
            </a:pPr>
            <a:r>
              <a:rPr lang="fr-FR" sz="2400" dirty="0"/>
              <a:t>Principe très ancien de séparation des tâches, bien connu et mise en œuvre dans l’industrie automobile « le taylorisme ». </a:t>
            </a:r>
          </a:p>
          <a:p>
            <a:pPr indent="0" algn="just">
              <a:buNone/>
            </a:pPr>
            <a:endParaRPr lang="fr-FR" sz="2400" dirty="0"/>
          </a:p>
          <a:p>
            <a:pPr indent="0" algn="just">
              <a:buNone/>
            </a:pPr>
            <a:r>
              <a:rPr lang="fr-FR" sz="2400" dirty="0"/>
              <a:t>A chacun sa tâche où il se trouve dans le tunnel de conversion. Depuis la qualification du besoin jusqu’à la fidélisation. </a:t>
            </a:r>
          </a:p>
          <a:p>
            <a:pPr indent="0" algn="just">
              <a:buNone/>
            </a:pPr>
            <a:endParaRPr lang="fr-FR" sz="2400" dirty="0"/>
          </a:p>
          <a:p>
            <a:pPr indent="0" algn="just">
              <a:buNone/>
            </a:pPr>
            <a:r>
              <a:rPr lang="fr-FR" sz="2400" dirty="0"/>
              <a:t>Cela réclame une maturité par rapport l’usage de la data. </a:t>
            </a:r>
            <a:endParaRPr sz="2200" dirty="0"/>
          </a:p>
          <a:p>
            <a:pPr marL="365760" lvl="0" indent="-256032" algn="l">
              <a:spcBef>
                <a:spcPts val="300"/>
              </a:spcBef>
              <a:spcAft>
                <a:spcPts val="0"/>
              </a:spcAft>
              <a:buChar char="•"/>
            </a:pPr>
            <a:endParaRPr sz="2200" dirty="0"/>
          </a:p>
          <a:p>
            <a:pPr marL="365760" lvl="0" indent="-256032" algn="l">
              <a:spcBef>
                <a:spcPts val="300"/>
              </a:spcBef>
              <a:spcAft>
                <a:spcPts val="0"/>
              </a:spcAft>
              <a:buChar char="•"/>
            </a:pPr>
            <a:endParaRPr sz="2200" dirty="0"/>
          </a:p>
          <a:p>
            <a:pPr marL="365760" lvl="0" indent="0" algn="l" rtl="0">
              <a:spcBef>
                <a:spcPts val="300"/>
              </a:spcBef>
              <a:spcAft>
                <a:spcPts val="0"/>
              </a:spcAft>
              <a:buNone/>
            </a:pPr>
            <a:endParaRPr dirty="0"/>
          </a:p>
          <a:p>
            <a:pPr marL="109728" lvl="0" indent="0" algn="l" rtl="0">
              <a:spcBef>
                <a:spcPts val="300"/>
              </a:spcBef>
              <a:spcAft>
                <a:spcPts val="0"/>
              </a:spcAft>
              <a:buSzPts val="2400"/>
              <a:buNone/>
            </a:pPr>
            <a:endParaRPr sz="2400" dirty="0"/>
          </a:p>
        </p:txBody>
      </p:sp>
      <p:sp>
        <p:nvSpPr>
          <p:cNvPr id="652" name="Google Shape;652;p34"/>
          <p:cNvSpPr txBox="1">
            <a:spLocks noGrp="1"/>
          </p:cNvSpPr>
          <p:nvPr>
            <p:ph type="title"/>
          </p:nvPr>
        </p:nvSpPr>
        <p:spPr>
          <a:xfrm>
            <a:off x="809483" y="620688"/>
            <a:ext cx="10571446" cy="864096"/>
          </a:xfrm>
          <a:prstGeom prst="rect">
            <a:avLst/>
          </a:prstGeom>
          <a:noFill/>
          <a:ln>
            <a:noFill/>
          </a:ln>
        </p:spPr>
        <p:txBody>
          <a:bodyPr spcFirstLastPara="1" wrap="square" lIns="91425" tIns="45700" rIns="91425" bIns="45700" numCol="1" anchor="ctr" anchorCtr="0">
            <a:noAutofit/>
          </a:bodyPr>
          <a:lstStyle/>
          <a:p>
            <a:pPr algn="ctr"/>
            <a:r>
              <a:rPr lang="fr-FR" sz="2900" dirty="0">
                <a:sym typeface="Roboto"/>
              </a:rPr>
              <a:t>Structuration d’une équipe commerciale moderne</a:t>
            </a:r>
            <a:endParaRPr sz="2900" dirty="0">
              <a:sym typeface="Roboto"/>
            </a:endParaRPr>
          </a:p>
        </p:txBody>
      </p:sp>
    </p:spTree>
    <p:extLst>
      <p:ext uri="{BB962C8B-B14F-4D97-AF65-F5344CB8AC3E}">
        <p14:creationId xmlns:p14="http://schemas.microsoft.com/office/powerpoint/2010/main" val="4142517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4"/>
          <p:cNvSpPr txBox="1">
            <a:spLocks noGrp="1"/>
          </p:cNvSpPr>
          <p:nvPr>
            <p:ph type="body" idx="1"/>
          </p:nvPr>
        </p:nvSpPr>
        <p:spPr>
          <a:xfrm>
            <a:off x="118542" y="1772815"/>
            <a:ext cx="11463066" cy="4862751"/>
          </a:xfrm>
          <a:prstGeom prst="rect">
            <a:avLst/>
          </a:prstGeom>
          <a:noFill/>
          <a:ln>
            <a:noFill/>
          </a:ln>
        </p:spPr>
        <p:txBody>
          <a:bodyPr spcFirstLastPara="1" wrap="square" lIns="91425" tIns="45700" rIns="91425" bIns="45700" numCol="1" anchor="t" anchorCtr="0">
            <a:normAutofit/>
          </a:bodyPr>
          <a:lstStyle/>
          <a:p>
            <a:pPr marL="365760" lvl="0" indent="0" algn="l" rtl="0">
              <a:spcBef>
                <a:spcPts val="300"/>
              </a:spcBef>
              <a:spcAft>
                <a:spcPts val="0"/>
              </a:spcAft>
              <a:buNone/>
            </a:pPr>
            <a:endParaRPr sz="2400" dirty="0"/>
          </a:p>
          <a:p>
            <a:pPr marL="365760" lvl="0" indent="-256032" algn="l">
              <a:spcBef>
                <a:spcPts val="300"/>
              </a:spcBef>
              <a:spcAft>
                <a:spcPts val="0"/>
              </a:spcAft>
              <a:buNone/>
            </a:pPr>
            <a:endParaRPr sz="2200" dirty="0"/>
          </a:p>
          <a:p>
            <a:pPr marL="365760" lvl="0" indent="-256032" algn="l">
              <a:spcBef>
                <a:spcPts val="300"/>
              </a:spcBef>
              <a:spcAft>
                <a:spcPts val="0"/>
              </a:spcAft>
              <a:buChar char="•"/>
            </a:pPr>
            <a:endParaRPr sz="2200" dirty="0"/>
          </a:p>
          <a:p>
            <a:pPr marL="365760" lvl="0" indent="-256032" algn="l">
              <a:spcBef>
                <a:spcPts val="300"/>
              </a:spcBef>
              <a:spcAft>
                <a:spcPts val="0"/>
              </a:spcAft>
              <a:buChar char="•"/>
            </a:pPr>
            <a:endParaRPr sz="2200" dirty="0"/>
          </a:p>
          <a:p>
            <a:pPr marL="365760" lvl="0" indent="0" algn="l" rtl="0">
              <a:spcBef>
                <a:spcPts val="300"/>
              </a:spcBef>
              <a:spcAft>
                <a:spcPts val="0"/>
              </a:spcAft>
              <a:buNone/>
            </a:pPr>
            <a:endParaRPr dirty="0"/>
          </a:p>
          <a:p>
            <a:pPr marL="109728" lvl="0" indent="0" algn="l" rtl="0">
              <a:spcBef>
                <a:spcPts val="300"/>
              </a:spcBef>
              <a:spcAft>
                <a:spcPts val="0"/>
              </a:spcAft>
              <a:buSzPts val="2400"/>
              <a:buNone/>
            </a:pPr>
            <a:endParaRPr sz="2400" dirty="0"/>
          </a:p>
        </p:txBody>
      </p:sp>
      <p:sp>
        <p:nvSpPr>
          <p:cNvPr id="652" name="Google Shape;652;p34"/>
          <p:cNvSpPr txBox="1">
            <a:spLocks noGrp="1"/>
          </p:cNvSpPr>
          <p:nvPr>
            <p:ph type="title"/>
          </p:nvPr>
        </p:nvSpPr>
        <p:spPr>
          <a:xfrm>
            <a:off x="809483" y="975832"/>
            <a:ext cx="10571446" cy="648072"/>
          </a:xfrm>
          <a:prstGeom prst="rect">
            <a:avLst/>
          </a:prstGeom>
          <a:noFill/>
          <a:ln>
            <a:noFill/>
          </a:ln>
        </p:spPr>
        <p:txBody>
          <a:bodyPr spcFirstLastPara="1" wrap="square" lIns="91425" tIns="45700" rIns="91425" bIns="45700" numCol="1" anchor="ctr" anchorCtr="0">
            <a:noAutofit/>
          </a:bodyPr>
          <a:lstStyle/>
          <a:p>
            <a:pPr algn="ctr"/>
            <a:r>
              <a:rPr lang="fr-FR" sz="3200" u="sng" dirty="0"/>
              <a:t>Présentation d’une équipe commerciale « moderne »</a:t>
            </a:r>
            <a:br>
              <a:rPr lang="fr-FR" sz="3200" u="sng" dirty="0"/>
            </a:br>
            <a:endParaRPr sz="2900" dirty="0">
              <a:sym typeface="Roboto"/>
            </a:endParaRPr>
          </a:p>
        </p:txBody>
      </p:sp>
      <p:pic>
        <p:nvPicPr>
          <p:cNvPr id="3" name="Image 2">
            <a:extLst>
              <a:ext uri="{FF2B5EF4-FFF2-40B4-BE49-F238E27FC236}">
                <a16:creationId xmlns:a16="http://schemas.microsoft.com/office/drawing/2014/main" id="{74A89268-C74B-41F3-AD11-EE26E4F3A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776" y="1760003"/>
            <a:ext cx="7740860" cy="5160574"/>
          </a:xfrm>
          <a:prstGeom prst="rect">
            <a:avLst/>
          </a:prstGeom>
        </p:spPr>
      </p:pic>
    </p:spTree>
    <p:extLst>
      <p:ext uri="{BB962C8B-B14F-4D97-AF65-F5344CB8AC3E}">
        <p14:creationId xmlns:p14="http://schemas.microsoft.com/office/powerpoint/2010/main" val="1231199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4"/>
          <p:cNvSpPr txBox="1">
            <a:spLocks noGrp="1"/>
          </p:cNvSpPr>
          <p:nvPr>
            <p:ph type="body" idx="1"/>
          </p:nvPr>
        </p:nvSpPr>
        <p:spPr>
          <a:xfrm>
            <a:off x="118542" y="1988840"/>
            <a:ext cx="11737304" cy="4646726"/>
          </a:xfrm>
          <a:prstGeom prst="rect">
            <a:avLst/>
          </a:prstGeom>
          <a:noFill/>
          <a:ln>
            <a:noFill/>
          </a:ln>
        </p:spPr>
        <p:txBody>
          <a:bodyPr spcFirstLastPara="1" wrap="square" lIns="91425" tIns="45700" rIns="91425" bIns="45700" numCol="1" anchor="t" anchorCtr="0">
            <a:normAutofit/>
          </a:bodyPr>
          <a:lstStyle/>
          <a:p>
            <a:pPr lvl="0" indent="0" algn="ctr">
              <a:buNone/>
            </a:pPr>
            <a:r>
              <a:rPr lang="fr-FR" sz="2400" dirty="0"/>
              <a:t>Quels sont les acteurs de l’activity based selling?</a:t>
            </a:r>
          </a:p>
          <a:p>
            <a:pPr lvl="0" indent="0" algn="just">
              <a:buNone/>
            </a:pPr>
            <a:endParaRPr lang="fr-FR" sz="2400" dirty="0"/>
          </a:p>
          <a:p>
            <a:pPr lvl="0" indent="0" algn="just">
              <a:buNone/>
            </a:pPr>
            <a:endParaRPr lang="fr-FR" sz="2400" dirty="0"/>
          </a:p>
          <a:p>
            <a:pPr lvl="0" indent="0" algn="just">
              <a:buNone/>
            </a:pPr>
            <a:endParaRPr lang="fr-FR" sz="2400" dirty="0"/>
          </a:p>
          <a:p>
            <a:pPr lvl="0" indent="0" algn="just">
              <a:buNone/>
            </a:pPr>
            <a:endParaRPr lang="fr-FR" sz="2400" dirty="0"/>
          </a:p>
          <a:p>
            <a:pPr indent="0" algn="just">
              <a:buNone/>
            </a:pPr>
            <a:endParaRPr lang="fr-FR" sz="2400" dirty="0"/>
          </a:p>
          <a:p>
            <a:pPr indent="0" algn="just">
              <a:buNone/>
            </a:pPr>
            <a:endParaRPr lang="fr-FR" sz="2400" dirty="0"/>
          </a:p>
          <a:p>
            <a:pPr indent="0" algn="just">
              <a:buNone/>
            </a:pPr>
            <a:endParaRPr lang="fr-FR" sz="2400" dirty="0"/>
          </a:p>
          <a:p>
            <a:pPr indent="0" algn="just">
              <a:buNone/>
            </a:pPr>
            <a:endParaRPr lang="fr-FR" sz="2400" dirty="0"/>
          </a:p>
          <a:p>
            <a:pPr indent="0" algn="just">
              <a:buNone/>
            </a:pPr>
            <a:r>
              <a:rPr lang="fr-FR" sz="2400" dirty="0"/>
              <a:t>			Lecture du document « présentation des acteurs »?</a:t>
            </a:r>
          </a:p>
          <a:p>
            <a:pPr lvl="0" indent="0" algn="just">
              <a:buNone/>
            </a:pPr>
            <a:endParaRPr lang="fr-FR" sz="2400" dirty="0"/>
          </a:p>
          <a:p>
            <a:pPr lvl="0" indent="0" algn="just">
              <a:buNone/>
            </a:pPr>
            <a:endParaRPr sz="2200" dirty="0"/>
          </a:p>
          <a:p>
            <a:pPr marL="365760" lvl="0" indent="-256032" algn="l">
              <a:spcBef>
                <a:spcPts val="300"/>
              </a:spcBef>
              <a:spcAft>
                <a:spcPts val="0"/>
              </a:spcAft>
              <a:buChar char="•"/>
            </a:pPr>
            <a:endParaRPr sz="2200" dirty="0"/>
          </a:p>
          <a:p>
            <a:pPr marL="365760" lvl="0" indent="-256032" algn="l">
              <a:spcBef>
                <a:spcPts val="300"/>
              </a:spcBef>
              <a:spcAft>
                <a:spcPts val="0"/>
              </a:spcAft>
              <a:buChar char="•"/>
            </a:pPr>
            <a:endParaRPr sz="2200" dirty="0"/>
          </a:p>
          <a:p>
            <a:pPr marL="365760" lvl="0" indent="0" algn="l" rtl="0">
              <a:spcBef>
                <a:spcPts val="300"/>
              </a:spcBef>
              <a:spcAft>
                <a:spcPts val="0"/>
              </a:spcAft>
              <a:buNone/>
            </a:pPr>
            <a:endParaRPr dirty="0"/>
          </a:p>
          <a:p>
            <a:pPr marL="109728" lvl="0" indent="0" algn="l" rtl="0">
              <a:spcBef>
                <a:spcPts val="300"/>
              </a:spcBef>
              <a:spcAft>
                <a:spcPts val="0"/>
              </a:spcAft>
              <a:buSzPts val="2400"/>
              <a:buNone/>
            </a:pPr>
            <a:endParaRPr sz="2400" dirty="0"/>
          </a:p>
        </p:txBody>
      </p:sp>
      <p:sp>
        <p:nvSpPr>
          <p:cNvPr id="652" name="Google Shape;652;p34"/>
          <p:cNvSpPr txBox="1">
            <a:spLocks noGrp="1"/>
          </p:cNvSpPr>
          <p:nvPr>
            <p:ph type="title"/>
          </p:nvPr>
        </p:nvSpPr>
        <p:spPr>
          <a:xfrm>
            <a:off x="809483" y="620688"/>
            <a:ext cx="10571446" cy="864096"/>
          </a:xfrm>
          <a:prstGeom prst="rect">
            <a:avLst/>
          </a:prstGeom>
          <a:noFill/>
          <a:ln>
            <a:noFill/>
          </a:ln>
        </p:spPr>
        <p:txBody>
          <a:bodyPr spcFirstLastPara="1" wrap="square" lIns="91425" tIns="45700" rIns="91425" bIns="45700" numCol="1" anchor="ctr" anchorCtr="0">
            <a:noAutofit/>
          </a:bodyPr>
          <a:lstStyle/>
          <a:p>
            <a:pPr algn="ctr"/>
            <a:r>
              <a:rPr lang="fr-FR" sz="2900" dirty="0">
                <a:sym typeface="Roboto"/>
              </a:rPr>
              <a:t>Structuration d’une équipe commerciale moderne</a:t>
            </a:r>
            <a:endParaRPr sz="2900" dirty="0">
              <a:sym typeface="Roboto"/>
            </a:endParaRPr>
          </a:p>
        </p:txBody>
      </p:sp>
      <p:pic>
        <p:nvPicPr>
          <p:cNvPr id="3" name="Image 2">
            <a:extLst>
              <a:ext uri="{FF2B5EF4-FFF2-40B4-BE49-F238E27FC236}">
                <a16:creationId xmlns:a16="http://schemas.microsoft.com/office/drawing/2014/main" id="{31B02D87-528F-488A-BC70-0DEFDF8C6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799" y="2636912"/>
            <a:ext cx="1706813" cy="1860426"/>
          </a:xfrm>
          <a:prstGeom prst="rect">
            <a:avLst/>
          </a:prstGeom>
        </p:spPr>
      </p:pic>
    </p:spTree>
    <p:extLst>
      <p:ext uri="{BB962C8B-B14F-4D97-AF65-F5344CB8AC3E}">
        <p14:creationId xmlns:p14="http://schemas.microsoft.com/office/powerpoint/2010/main" val="416510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4"/>
          <p:cNvSpPr txBox="1">
            <a:spLocks noGrp="1"/>
          </p:cNvSpPr>
          <p:nvPr>
            <p:ph type="body" idx="1"/>
          </p:nvPr>
        </p:nvSpPr>
        <p:spPr>
          <a:xfrm>
            <a:off x="118542" y="1412777"/>
            <a:ext cx="11737304" cy="5222790"/>
          </a:xfrm>
          <a:prstGeom prst="rect">
            <a:avLst/>
          </a:prstGeom>
          <a:noFill/>
          <a:ln>
            <a:noFill/>
          </a:ln>
        </p:spPr>
        <p:txBody>
          <a:bodyPr spcFirstLastPara="1" wrap="square" lIns="91425" tIns="45700" rIns="91425" bIns="45700" numCol="1" anchor="t" anchorCtr="0">
            <a:normAutofit lnSpcReduction="10000"/>
          </a:bodyPr>
          <a:lstStyle/>
          <a:p>
            <a:pPr marL="109728" indent="0">
              <a:buNone/>
            </a:pPr>
            <a:r>
              <a:rPr lang="fr-FR" sz="2400" u="sng" dirty="0"/>
              <a:t>Sales </a:t>
            </a:r>
            <a:r>
              <a:rPr lang="fr-FR" sz="2400" u="sng" dirty="0" err="1"/>
              <a:t>Enablement</a:t>
            </a:r>
            <a:endParaRPr lang="fr-FR" sz="2400" u="sng" dirty="0"/>
          </a:p>
          <a:p>
            <a:pPr marL="109728" indent="0">
              <a:buNone/>
            </a:pPr>
            <a:endParaRPr lang="fr-FR" sz="2400" u="sng" dirty="0"/>
          </a:p>
          <a:p>
            <a:pPr marL="109728" indent="0">
              <a:buNone/>
            </a:pPr>
            <a:r>
              <a:rPr lang="fr-FR" sz="2400" dirty="0"/>
              <a:t>Ces objectifs?</a:t>
            </a:r>
          </a:p>
          <a:p>
            <a:endParaRPr lang="fr-FR" sz="2400" dirty="0"/>
          </a:p>
          <a:p>
            <a:r>
              <a:rPr lang="fr-FR" sz="2400" dirty="0"/>
              <a:t>Mettre du lien et coordonner les ventes, marketing et produit.</a:t>
            </a:r>
          </a:p>
          <a:p>
            <a:r>
              <a:rPr lang="fr-FR" sz="2400" dirty="0"/>
              <a:t>Former les équipes commerciales</a:t>
            </a:r>
          </a:p>
          <a:p>
            <a:r>
              <a:rPr lang="fr-FR" sz="2400" dirty="0"/>
              <a:t>Eduquer sur les meilleures pratiques de gestion prospect/client/ambassadeur</a:t>
            </a:r>
          </a:p>
          <a:p>
            <a:r>
              <a:rPr lang="fr-FR" sz="2400" dirty="0"/>
              <a:t>Assister les vendeurs sur les démos ou appels sortants</a:t>
            </a:r>
          </a:p>
          <a:p>
            <a:r>
              <a:rPr lang="fr-FR" sz="2400" dirty="0"/>
              <a:t>S’assurer que les contenus nécessaires et relatifs à la vente sont à jour et à disposition</a:t>
            </a:r>
          </a:p>
          <a:p>
            <a:r>
              <a:rPr lang="fr-FR" sz="2400" dirty="0"/>
              <a:t>Définir les meilleures pratiques pour vendre mieux</a:t>
            </a:r>
          </a:p>
          <a:p>
            <a:r>
              <a:rPr lang="fr-FR" sz="2400" dirty="0"/>
              <a:t>Procéder à des études de marché</a:t>
            </a:r>
          </a:p>
          <a:p>
            <a:r>
              <a:rPr lang="fr-FR" sz="2400" dirty="0"/>
              <a:t>Faire remonter les doléances des équipes terrain</a:t>
            </a:r>
          </a:p>
          <a:p>
            <a:pPr lvl="0" indent="0" algn="just">
              <a:buNone/>
            </a:pPr>
            <a:endParaRPr lang="fr-FR" sz="2400" dirty="0"/>
          </a:p>
          <a:p>
            <a:pPr lvl="0" indent="0" algn="just">
              <a:buNone/>
            </a:pPr>
            <a:endParaRPr sz="2200" dirty="0"/>
          </a:p>
          <a:p>
            <a:pPr marL="365760" lvl="0" indent="-256032" algn="l">
              <a:spcBef>
                <a:spcPts val="300"/>
              </a:spcBef>
              <a:spcAft>
                <a:spcPts val="0"/>
              </a:spcAft>
              <a:buChar char="•"/>
            </a:pPr>
            <a:endParaRPr sz="2200" dirty="0"/>
          </a:p>
          <a:p>
            <a:pPr marL="365760" lvl="0" indent="-256032" algn="l">
              <a:spcBef>
                <a:spcPts val="300"/>
              </a:spcBef>
              <a:spcAft>
                <a:spcPts val="0"/>
              </a:spcAft>
              <a:buChar char="•"/>
            </a:pPr>
            <a:endParaRPr sz="2200" dirty="0"/>
          </a:p>
          <a:p>
            <a:pPr marL="365760" lvl="0" indent="0" algn="l" rtl="0">
              <a:spcBef>
                <a:spcPts val="300"/>
              </a:spcBef>
              <a:spcAft>
                <a:spcPts val="0"/>
              </a:spcAft>
              <a:buNone/>
            </a:pPr>
            <a:endParaRPr dirty="0"/>
          </a:p>
          <a:p>
            <a:pPr marL="109728" lvl="0" indent="0" algn="l" rtl="0">
              <a:spcBef>
                <a:spcPts val="300"/>
              </a:spcBef>
              <a:spcAft>
                <a:spcPts val="0"/>
              </a:spcAft>
              <a:buSzPts val="2400"/>
              <a:buNone/>
            </a:pPr>
            <a:endParaRPr sz="2400" dirty="0"/>
          </a:p>
        </p:txBody>
      </p:sp>
      <p:sp>
        <p:nvSpPr>
          <p:cNvPr id="652" name="Google Shape;652;p34"/>
          <p:cNvSpPr txBox="1">
            <a:spLocks noGrp="1"/>
          </p:cNvSpPr>
          <p:nvPr>
            <p:ph type="title"/>
          </p:nvPr>
        </p:nvSpPr>
        <p:spPr>
          <a:xfrm>
            <a:off x="809483" y="404664"/>
            <a:ext cx="10571446" cy="864096"/>
          </a:xfrm>
          <a:prstGeom prst="rect">
            <a:avLst/>
          </a:prstGeom>
          <a:noFill/>
          <a:ln>
            <a:noFill/>
          </a:ln>
        </p:spPr>
        <p:txBody>
          <a:bodyPr spcFirstLastPara="1" wrap="square" lIns="91425" tIns="45700" rIns="91425" bIns="45700" numCol="1" anchor="ctr" anchorCtr="0">
            <a:noAutofit/>
          </a:bodyPr>
          <a:lstStyle/>
          <a:p>
            <a:pPr algn="ctr"/>
            <a:r>
              <a:rPr lang="fr-FR" sz="2900" dirty="0">
                <a:sym typeface="Roboto"/>
              </a:rPr>
              <a:t>Comment faire travailler les équipes ensemble</a:t>
            </a:r>
            <a:endParaRPr sz="2900" dirty="0">
              <a:sym typeface="Roboto"/>
            </a:endParaRPr>
          </a:p>
        </p:txBody>
      </p:sp>
    </p:spTree>
    <p:extLst>
      <p:ext uri="{BB962C8B-B14F-4D97-AF65-F5344CB8AC3E}">
        <p14:creationId xmlns:p14="http://schemas.microsoft.com/office/powerpoint/2010/main" val="980916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4"/>
          <p:cNvSpPr txBox="1">
            <a:spLocks noGrp="1"/>
          </p:cNvSpPr>
          <p:nvPr>
            <p:ph type="body" idx="1"/>
          </p:nvPr>
        </p:nvSpPr>
        <p:spPr>
          <a:xfrm>
            <a:off x="0" y="1196752"/>
            <a:ext cx="11580856" cy="5661248"/>
          </a:xfrm>
          <a:prstGeom prst="rect">
            <a:avLst/>
          </a:prstGeom>
          <a:noFill/>
          <a:ln>
            <a:noFill/>
          </a:ln>
        </p:spPr>
        <p:txBody>
          <a:bodyPr spcFirstLastPara="1" wrap="square" lIns="91425" tIns="45700" rIns="91425" bIns="45700" numCol="1" anchor="t" anchorCtr="0">
            <a:normAutofit/>
          </a:bodyPr>
          <a:lstStyle/>
          <a:p>
            <a:pPr marL="365760" lvl="0" indent="0" algn="l" rtl="0">
              <a:spcBef>
                <a:spcPts val="300"/>
              </a:spcBef>
              <a:spcAft>
                <a:spcPts val="0"/>
              </a:spcAft>
              <a:buNone/>
            </a:pPr>
            <a:r>
              <a:rPr lang="fr-FR" sz="2400" i="1" u="sng" dirty="0"/>
              <a:t>Activité 7 </a:t>
            </a:r>
            <a:r>
              <a:rPr lang="fr-FR" sz="2400" i="1" dirty="0"/>
              <a:t>: </a:t>
            </a:r>
            <a:r>
              <a:rPr lang="fr-FR" sz="1600" b="1"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Collaboration et Coordination des Équipes Commerciales dans un Contexte Moderne </a:t>
            </a:r>
            <a:endParaRPr sz="1600" i="1" dirty="0">
              <a:solidFill>
                <a:schemeClr val="accent2"/>
              </a:solidFill>
            </a:endParaRPr>
          </a:p>
        </p:txBody>
      </p:sp>
      <p:sp>
        <p:nvSpPr>
          <p:cNvPr id="652" name="Google Shape;652;p34"/>
          <p:cNvSpPr txBox="1">
            <a:spLocks noGrp="1"/>
          </p:cNvSpPr>
          <p:nvPr>
            <p:ph type="title"/>
          </p:nvPr>
        </p:nvSpPr>
        <p:spPr>
          <a:xfrm>
            <a:off x="694606" y="332656"/>
            <a:ext cx="10571446" cy="864096"/>
          </a:xfrm>
          <a:prstGeom prst="rect">
            <a:avLst/>
          </a:prstGeom>
          <a:noFill/>
          <a:ln>
            <a:noFill/>
          </a:ln>
        </p:spPr>
        <p:txBody>
          <a:bodyPr spcFirstLastPara="1" wrap="square" lIns="91425" tIns="45700" rIns="91425" bIns="45700" numCol="1" anchor="ctr" anchorCtr="0">
            <a:normAutofit/>
          </a:bodyPr>
          <a:lstStyle/>
          <a:p>
            <a:pPr marL="365760" lvl="0" indent="-256032" algn="ctr">
              <a:spcBef>
                <a:spcPts val="0"/>
              </a:spcBef>
              <a:buClr>
                <a:schemeClr val="accent3"/>
              </a:buClr>
              <a:buSzPct val="100000"/>
            </a:pPr>
            <a:r>
              <a:rPr lang="fr-FR" sz="2900" dirty="0">
                <a:sym typeface="Roboto"/>
              </a:rPr>
              <a:t>Quelles interactions entre les acteurs?</a:t>
            </a:r>
            <a:endParaRPr sz="2900" dirty="0">
              <a:sym typeface="Roboto"/>
            </a:endParaRPr>
          </a:p>
        </p:txBody>
      </p:sp>
      <p:sp>
        <p:nvSpPr>
          <p:cNvPr id="2" name="ZoneTexte 1">
            <a:extLst>
              <a:ext uri="{FF2B5EF4-FFF2-40B4-BE49-F238E27FC236}">
                <a16:creationId xmlns:a16="http://schemas.microsoft.com/office/drawing/2014/main" id="{200887E2-41CF-6BBA-E8B6-2E947564ED78}"/>
              </a:ext>
            </a:extLst>
          </p:cNvPr>
          <p:cNvSpPr txBox="1"/>
          <p:nvPr/>
        </p:nvSpPr>
        <p:spPr>
          <a:xfrm>
            <a:off x="478582" y="1844824"/>
            <a:ext cx="11102274" cy="4777077"/>
          </a:xfrm>
          <a:prstGeom prst="rect">
            <a:avLst/>
          </a:prstGeom>
          <a:noFill/>
        </p:spPr>
        <p:txBody>
          <a:bodyPr wrap="square" rtlCol="0">
            <a:spAutoFit/>
          </a:bodyPr>
          <a:lstStyle/>
          <a:p>
            <a:pPr>
              <a:lnSpc>
                <a:spcPct val="107000"/>
              </a:lnSpc>
              <a:spcAft>
                <a:spcPts val="800"/>
              </a:spcAft>
            </a:pPr>
            <a:r>
              <a:rPr lang="fr-FR" sz="1200" b="1"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Contexte</a:t>
            </a:r>
            <a:r>
              <a:rPr lang="fr-FR" sz="1200"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 Entreprise </a:t>
            </a:r>
            <a:r>
              <a:rPr lang="fr-FR" sz="1200" kern="100" dirty="0" err="1">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Restotech</a:t>
            </a:r>
            <a:r>
              <a:rPr lang="fr-FR" sz="1200"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fournisseur de solutions de bornes interactives pour restaurants.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200"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L’entreprise </a:t>
            </a:r>
            <a:r>
              <a:rPr lang="fr-FR" sz="1200" kern="100" dirty="0" err="1">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RestoTech</a:t>
            </a:r>
            <a:r>
              <a:rPr lang="fr-FR" sz="1200"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entreprise B2B spécialisée dans les solutions technologiques pour la restauration (similaire à AURES avec ses bornes interactives) cherche à optimiser la collaboration entre ses équipes commerciales, marketing, et produit afin de maximiser les ventes et améliorer la gestion des prospects et clients. </a:t>
            </a:r>
            <a:r>
              <a:rPr lang="fr-FR" sz="1200" i="1"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(Sales </a:t>
            </a:r>
            <a:r>
              <a:rPr lang="fr-FR" sz="1200" i="1" kern="100" dirty="0" err="1">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Enablement</a:t>
            </a:r>
            <a:r>
              <a:rPr lang="fr-FR" sz="1200" i="1"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200"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Dans cette entreprise, l’équipe commerciale est « moderne</a:t>
            </a:r>
            <a:r>
              <a:rPr lang="fr-FR" sz="1200" b="1"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 (</a:t>
            </a:r>
            <a:r>
              <a:rPr lang="fr-FR" sz="1200" b="1" kern="100" dirty="0" err="1">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cf</a:t>
            </a:r>
            <a:r>
              <a:rPr lang="fr-FR" sz="1200" b="1"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page 51)</a:t>
            </a:r>
          </a:p>
          <a:p>
            <a:pPr>
              <a:lnSpc>
                <a:spcPct val="107000"/>
              </a:lnSpc>
              <a:spcAft>
                <a:spcPts val="800"/>
              </a:spcAft>
            </a:pPr>
            <a:r>
              <a:rPr lang="fr-FR" sz="1200"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Mais les rôles ne sont pas bien définis.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200" u="sng"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C’est pourquoi l’entreprise a fait appel à VOUS !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fr-FR" sz="1200" kern="100" dirty="0">
                <a:solidFill>
                  <a:srgbClr val="222222"/>
                </a:solidFill>
                <a:effectLst/>
                <a:highlight>
                  <a:srgbClr val="FFFFFF"/>
                </a:highlight>
                <a:latin typeface="Arial" panose="020B0604020202020204" pitchFamily="34" charset="0"/>
                <a:ea typeface="Aptos" panose="020B0004020202020204" pitchFamily="34" charset="0"/>
                <a:cs typeface="Arial" panose="020B0604020202020204" pitchFamily="34" charset="0"/>
              </a:rPr>
              <a:t>Spécialiste en </a:t>
            </a:r>
            <a:r>
              <a:rPr lang="fr-FR" sz="1200" b="1" kern="100" dirty="0">
                <a:solidFill>
                  <a:srgbClr val="222222"/>
                </a:solidFill>
                <a:effectLst/>
                <a:highlight>
                  <a:srgbClr val="FFFFFF"/>
                </a:highlight>
                <a:latin typeface="Arial" panose="020B0604020202020204" pitchFamily="34" charset="0"/>
                <a:ea typeface="Aptos" panose="020B0004020202020204" pitchFamily="34" charset="0"/>
                <a:cs typeface="Arial" panose="020B0604020202020204" pitchFamily="34" charset="0"/>
              </a:rPr>
              <a:t>Activity </a:t>
            </a:r>
            <a:r>
              <a:rPr lang="fr-FR" sz="1200" b="1" kern="100" dirty="0" err="1">
                <a:solidFill>
                  <a:srgbClr val="222222"/>
                </a:solidFill>
                <a:effectLst/>
                <a:highlight>
                  <a:srgbClr val="FFFFFF"/>
                </a:highlight>
                <a:latin typeface="Arial" panose="020B0604020202020204" pitchFamily="34" charset="0"/>
                <a:ea typeface="Aptos" panose="020B0004020202020204" pitchFamily="34" charset="0"/>
                <a:cs typeface="Arial" panose="020B0604020202020204" pitchFamily="34" charset="0"/>
              </a:rPr>
              <a:t>Based</a:t>
            </a:r>
            <a:r>
              <a:rPr lang="fr-FR" sz="1200" b="1" kern="100" dirty="0">
                <a:solidFill>
                  <a:srgbClr val="222222"/>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t>
            </a:r>
            <a:r>
              <a:rPr lang="fr-FR" sz="1200" b="1" kern="100" dirty="0" err="1">
                <a:solidFill>
                  <a:srgbClr val="222222"/>
                </a:solidFill>
                <a:effectLst/>
                <a:highlight>
                  <a:srgbClr val="FFFFFF"/>
                </a:highlight>
                <a:latin typeface="Arial" panose="020B0604020202020204" pitchFamily="34" charset="0"/>
                <a:ea typeface="Aptos" panose="020B0004020202020204" pitchFamily="34" charset="0"/>
                <a:cs typeface="Arial" panose="020B0604020202020204" pitchFamily="34" charset="0"/>
              </a:rPr>
              <a:t>Selling</a:t>
            </a:r>
            <a:r>
              <a:rPr lang="fr-FR" sz="1200" kern="100" dirty="0">
                <a:solidFill>
                  <a:srgbClr val="222222"/>
                </a:solidFill>
                <a:effectLst/>
                <a:highlight>
                  <a:srgbClr val="FFFFFF"/>
                </a:highlight>
                <a:latin typeface="Arial" panose="020B0604020202020204" pitchFamily="34" charset="0"/>
                <a:ea typeface="Aptos" panose="020B0004020202020204" pitchFamily="34" charset="0"/>
                <a:cs typeface="Arial" panose="020B0604020202020204" pitchFamily="34" charset="0"/>
              </a:rPr>
              <a:t> et en </a:t>
            </a:r>
            <a:r>
              <a:rPr lang="fr-FR" sz="1200" b="1" kern="100" dirty="0">
                <a:solidFill>
                  <a:srgbClr val="222222"/>
                </a:solidFill>
                <a:effectLst/>
                <a:highlight>
                  <a:srgbClr val="FFFFFF"/>
                </a:highlight>
                <a:latin typeface="Arial" panose="020B0604020202020204" pitchFamily="34" charset="0"/>
                <a:ea typeface="Aptos" panose="020B0004020202020204" pitchFamily="34" charset="0"/>
                <a:cs typeface="Arial" panose="020B0604020202020204" pitchFamily="34" charset="0"/>
              </a:rPr>
              <a:t>Sales </a:t>
            </a:r>
            <a:r>
              <a:rPr lang="fr-FR" sz="1200" b="1" kern="100" dirty="0" err="1">
                <a:solidFill>
                  <a:srgbClr val="222222"/>
                </a:solidFill>
                <a:effectLst/>
                <a:highlight>
                  <a:srgbClr val="FFFFFF"/>
                </a:highlight>
                <a:latin typeface="Arial" panose="020B0604020202020204" pitchFamily="34" charset="0"/>
                <a:ea typeface="Aptos" panose="020B0004020202020204" pitchFamily="34" charset="0"/>
                <a:cs typeface="Arial" panose="020B0604020202020204" pitchFamily="34" charset="0"/>
              </a:rPr>
              <a:t>Enablement</a:t>
            </a:r>
            <a:endParaRPr lang="fr-FR"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fr-FR" sz="1200"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200" b="1"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Problématique</a:t>
            </a:r>
            <a:r>
              <a:rPr lang="fr-FR" sz="1200" kern="100" dirty="0">
                <a:solidFill>
                  <a:srgbClr val="222222"/>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 </a:t>
            </a:r>
            <a:r>
              <a:rPr lang="fr-FR" sz="1200" kern="100" dirty="0">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Comment organiser le travail d’équipe pour atteindre les objectifs (</a:t>
            </a:r>
            <a:r>
              <a:rPr lang="fr-FR" sz="1200" kern="100" dirty="0" err="1">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cf</a:t>
            </a:r>
            <a:r>
              <a:rPr lang="fr-FR" sz="1200" kern="100" dirty="0">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 page 53)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200" b="1" kern="100" dirty="0">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Consigne :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200" kern="100" dirty="0">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Vous devez, pour chacun des objectifs, déterminer les meilleurs process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200" kern="100" dirty="0">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Qui participe à l’objectif (fonction)</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200" kern="100" dirty="0">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Quel contenu il apporte ? </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200" kern="100" dirty="0">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Et qui en fait-il bénéficier ? (le cas échéant)</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fr-FR" sz="1200" b="1" kern="100" dirty="0">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Note du professeur : « L’idée dans cet exercice et de faire collaborer le maximum de personnes</a:t>
            </a:r>
            <a:r>
              <a:rPr lang="fr-FR" sz="1200" b="1" kern="100">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/métiers </a:t>
            </a:r>
            <a:r>
              <a:rPr lang="fr-FR" sz="1200" b="1" kern="100" dirty="0">
                <a:solidFill>
                  <a:srgbClr val="222222"/>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possible entre elles/eux » mais cela doit rester pertinent</a:t>
            </a:r>
            <a:endParaRPr lang="fr-F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0" y="476672"/>
            <a:ext cx="10571446" cy="864096"/>
          </a:xfrm>
        </p:spPr>
        <p:txBody>
          <a:bodyPr>
            <a:normAutofit/>
          </a:bodyPr>
          <a:lstStyle/>
          <a:p>
            <a:pPr marL="365760" indent="-256032" algn="ctr">
              <a:spcBef>
                <a:spcPts val="300"/>
              </a:spcBef>
              <a:buClr>
                <a:schemeClr val="accent3"/>
              </a:buClr>
            </a:pPr>
            <a:r>
              <a:rPr lang="fr-FR" sz="2900" dirty="0">
                <a:sym typeface="Proxima Nova"/>
              </a:rPr>
              <a:t>Quels objectifs pour ce cours?</a:t>
            </a:r>
            <a:endParaRPr lang="en-US" sz="2900" dirty="0">
              <a:sym typeface="Proxima Nova"/>
            </a:endParaRPr>
          </a:p>
        </p:txBody>
      </p:sp>
      <p:sp>
        <p:nvSpPr>
          <p:cNvPr id="3" name="Content Placeholder 2"/>
          <p:cNvSpPr>
            <a:spLocks noGrp="1"/>
          </p:cNvSpPr>
          <p:nvPr>
            <p:ph idx="1"/>
          </p:nvPr>
        </p:nvSpPr>
        <p:spPr>
          <a:xfrm>
            <a:off x="334565" y="1255291"/>
            <a:ext cx="11305255" cy="5158927"/>
          </a:xfrm>
        </p:spPr>
        <p:txBody>
          <a:bodyPr>
            <a:noAutofit/>
          </a:bodyPr>
          <a:lstStyle/>
          <a:p>
            <a:pPr algn="just">
              <a:buNone/>
            </a:pPr>
            <a:r>
              <a:rPr lang="fr-FR" sz="2400" u="sng" dirty="0"/>
              <a:t>Le troisième pilier </a:t>
            </a:r>
            <a:r>
              <a:rPr lang="fr-FR" sz="2400" dirty="0"/>
              <a:t>: « Les vendeurs utilisent davantage d'outils et de processus</a:t>
            </a:r>
          </a:p>
          <a:p>
            <a:pPr algn="just">
              <a:buNone/>
            </a:pPr>
            <a:r>
              <a:rPr lang="fr-FR" sz="2400" dirty="0"/>
              <a:t>technologiques pour améliorer leur productivité. Le développement des stratégies</a:t>
            </a:r>
          </a:p>
          <a:p>
            <a:pPr algn="just">
              <a:buNone/>
            </a:pPr>
            <a:r>
              <a:rPr lang="fr-FR" sz="2400" dirty="0"/>
              <a:t>d’inbound sales »</a:t>
            </a:r>
          </a:p>
          <a:p>
            <a:pPr algn="just">
              <a:buNone/>
            </a:pPr>
            <a:endParaRPr lang="fr-FR" sz="2400" dirty="0"/>
          </a:p>
          <a:p>
            <a:pPr algn="just">
              <a:buNone/>
            </a:pPr>
            <a:endParaRPr lang="fr-FR" sz="2400" u="sng" dirty="0"/>
          </a:p>
          <a:p>
            <a:pPr algn="just">
              <a:buNone/>
            </a:pPr>
            <a:endParaRPr lang="fr-FR" sz="2400" u="sng" dirty="0"/>
          </a:p>
          <a:p>
            <a:pPr algn="just">
              <a:buNone/>
            </a:pPr>
            <a:endParaRPr lang="fr-FR" sz="2000" dirty="0"/>
          </a:p>
          <a:p>
            <a:pPr algn="just">
              <a:buNone/>
            </a:pPr>
            <a:endParaRPr lang="fr-FR" sz="2000" dirty="0"/>
          </a:p>
          <a:p>
            <a:pPr>
              <a:buNone/>
            </a:pPr>
            <a:endParaRPr lang="fr-FR" sz="2000" dirty="0"/>
          </a:p>
          <a:p>
            <a:pPr>
              <a:buNone/>
            </a:pPr>
            <a:endParaRPr lang="fr-FR" sz="2400" u="sng" dirty="0">
              <a:solidFill>
                <a:schemeClr val="tx1"/>
              </a:solidFill>
            </a:endParaRPr>
          </a:p>
          <a:p>
            <a:pPr algn="just">
              <a:buNone/>
            </a:pPr>
            <a:r>
              <a:rPr lang="fr-FR" sz="2400" u="sng" dirty="0"/>
              <a:t>Le quatrième pilier </a:t>
            </a:r>
            <a:r>
              <a:rPr lang="fr-FR" sz="2400" dirty="0"/>
              <a:t>: « Le vendeur d'aujourd'hui s'efforce d'offrir des</a:t>
            </a:r>
          </a:p>
          <a:p>
            <a:pPr algn="just">
              <a:buNone/>
            </a:pPr>
            <a:r>
              <a:rPr lang="fr-FR" sz="2400" dirty="0"/>
              <a:t>présentations pertinentes basées sur les besoins des clients, et répondre à ces</a:t>
            </a:r>
          </a:p>
          <a:p>
            <a:pPr algn="just">
              <a:buNone/>
            </a:pPr>
            <a:r>
              <a:rPr lang="fr-FR" sz="2400" dirty="0"/>
              <a:t>besoins nécessite un travail d'équipe entre les vendeurs et les autres membres des</a:t>
            </a:r>
          </a:p>
          <a:p>
            <a:pPr algn="just">
              <a:buNone/>
            </a:pPr>
            <a:r>
              <a:rPr lang="fr-FR" sz="2400" u="sng" dirty="0"/>
              <a:t>deux </a:t>
            </a:r>
            <a:r>
              <a:rPr lang="fr-FR" sz="2400" dirty="0"/>
              <a:t>organisations. Le développement de l’activity based selling.»</a:t>
            </a:r>
          </a:p>
          <a:p>
            <a:pPr algn="just">
              <a:buNone/>
            </a:pPr>
            <a:endParaRPr lang="fr-FR" sz="2400" dirty="0"/>
          </a:p>
          <a:p>
            <a:pPr algn="ctr">
              <a:buNone/>
            </a:pPr>
            <a:endParaRPr lang="fr-FR" u="sng" dirty="0">
              <a:solidFill>
                <a:schemeClr val="tx1"/>
              </a:solidFill>
            </a:endParaRPr>
          </a:p>
        </p:txBody>
      </p:sp>
      <p:pic>
        <p:nvPicPr>
          <p:cNvPr id="10" name="Image 9">
            <a:extLst>
              <a:ext uri="{FF2B5EF4-FFF2-40B4-BE49-F238E27FC236}">
                <a16:creationId xmlns:a16="http://schemas.microsoft.com/office/drawing/2014/main" id="{930668A5-BD76-4533-9394-A570A8FC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966" y="2564904"/>
            <a:ext cx="3384376" cy="2128689"/>
          </a:xfrm>
          <a:prstGeom prst="rect">
            <a:avLst/>
          </a:prstGeom>
        </p:spPr>
      </p:pic>
    </p:spTree>
    <p:extLst>
      <p:ext uri="{BB962C8B-B14F-4D97-AF65-F5344CB8AC3E}">
        <p14:creationId xmlns:p14="http://schemas.microsoft.com/office/powerpoint/2010/main" val="361945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0" y="476672"/>
            <a:ext cx="10571446" cy="864096"/>
          </a:xfrm>
        </p:spPr>
        <p:txBody>
          <a:bodyPr>
            <a:normAutofit/>
          </a:bodyPr>
          <a:lstStyle/>
          <a:p>
            <a:pPr marL="365760" indent="-256032" algn="ctr">
              <a:spcBef>
                <a:spcPts val="300"/>
              </a:spcBef>
              <a:buClr>
                <a:schemeClr val="accent3"/>
              </a:buClr>
            </a:pPr>
            <a:r>
              <a:rPr lang="fr-FR" sz="2900" dirty="0">
                <a:sym typeface="Proxima Nova"/>
              </a:rPr>
              <a:t>« Vendre avec » versus « Vendre à » / 1er pilier</a:t>
            </a:r>
            <a:endParaRPr lang="en-US" sz="2900" dirty="0">
              <a:sym typeface="Proxima Nova"/>
            </a:endParaRPr>
          </a:p>
        </p:txBody>
      </p:sp>
      <p:sp>
        <p:nvSpPr>
          <p:cNvPr id="3" name="Content Placeholder 2"/>
          <p:cNvSpPr>
            <a:spLocks noGrp="1"/>
          </p:cNvSpPr>
          <p:nvPr>
            <p:ph idx="1"/>
          </p:nvPr>
        </p:nvSpPr>
        <p:spPr>
          <a:xfrm>
            <a:off x="334566" y="1556792"/>
            <a:ext cx="11305255" cy="5086919"/>
          </a:xfrm>
        </p:spPr>
        <p:txBody>
          <a:bodyPr>
            <a:noAutofit/>
          </a:bodyPr>
          <a:lstStyle/>
          <a:p>
            <a:pPr algn="just">
              <a:buNone/>
            </a:pPr>
            <a:endParaRPr lang="fr-FR" sz="1200" dirty="0"/>
          </a:p>
          <a:p>
            <a:pPr>
              <a:buNone/>
            </a:pPr>
            <a:r>
              <a:rPr lang="fr-FR" sz="2400" u="sng" dirty="0"/>
              <a:t>A/ L’importance d’identifier et de formuler un objectif avec le client</a:t>
            </a:r>
          </a:p>
          <a:p>
            <a:pPr>
              <a:buNone/>
            </a:pPr>
            <a:endParaRPr lang="fr-FR" sz="2400" dirty="0"/>
          </a:p>
          <a:p>
            <a:pPr algn="just">
              <a:buNone/>
            </a:pPr>
            <a:r>
              <a:rPr lang="fr-FR" sz="2400" dirty="0"/>
              <a:t>		La découverte doit permettre de formuler un objectif (et non pas</a:t>
            </a:r>
          </a:p>
          <a:p>
            <a:pPr algn="just">
              <a:buNone/>
            </a:pPr>
            <a:r>
              <a:rPr lang="fr-FR" sz="2400" dirty="0"/>
              <a:t>uniquement d’identifier les besoins fonctionnels et les moyens).</a:t>
            </a:r>
          </a:p>
          <a:p>
            <a:pPr algn="just">
              <a:buNone/>
            </a:pPr>
            <a:endParaRPr lang="fr-FR" sz="2400" dirty="0"/>
          </a:p>
          <a:p>
            <a:pPr>
              <a:buNone/>
            </a:pPr>
            <a:endParaRPr lang="fr-FR" sz="2400" dirty="0"/>
          </a:p>
          <a:p>
            <a:pPr>
              <a:buNone/>
            </a:pPr>
            <a:r>
              <a:rPr lang="fr-FR" sz="2400" dirty="0"/>
              <a:t>Mettons en lumière les différences entre ces trois concepts à travers l’exemple</a:t>
            </a:r>
          </a:p>
          <a:p>
            <a:pPr>
              <a:buNone/>
            </a:pPr>
            <a:r>
              <a:rPr lang="fr-FR" sz="2400" dirty="0"/>
              <a:t>suivant.</a:t>
            </a:r>
          </a:p>
          <a:p>
            <a:pPr>
              <a:buNone/>
            </a:pPr>
            <a:endParaRPr lang="fr-FR" sz="2400" dirty="0"/>
          </a:p>
          <a:p>
            <a:pPr>
              <a:buNone/>
            </a:pPr>
            <a:endParaRPr lang="fr-FR" sz="2400" dirty="0"/>
          </a:p>
          <a:p>
            <a:pPr>
              <a:buNone/>
            </a:pPr>
            <a:endParaRPr lang="fr-FR" sz="1800" dirty="0"/>
          </a:p>
          <a:p>
            <a:pPr marL="109728" indent="0">
              <a:buNone/>
            </a:pPr>
            <a:endParaRPr lang="fr-FR" sz="24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sp>
        <p:nvSpPr>
          <p:cNvPr id="4" name="Flèche : droite 3">
            <a:extLst>
              <a:ext uri="{FF2B5EF4-FFF2-40B4-BE49-F238E27FC236}">
                <a16:creationId xmlns:a16="http://schemas.microsoft.com/office/drawing/2014/main" id="{728F3229-B1B7-4E7F-8EB6-348538E3DD58}"/>
              </a:ext>
            </a:extLst>
          </p:cNvPr>
          <p:cNvSpPr/>
          <p:nvPr/>
        </p:nvSpPr>
        <p:spPr>
          <a:xfrm>
            <a:off x="550592" y="2708920"/>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57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0" y="501844"/>
            <a:ext cx="10571446" cy="864096"/>
          </a:xfrm>
        </p:spPr>
        <p:txBody>
          <a:bodyPr>
            <a:normAutofit/>
          </a:bodyPr>
          <a:lstStyle/>
          <a:p>
            <a:pPr marL="365760" indent="-256032" algn="ctr">
              <a:spcBef>
                <a:spcPts val="300"/>
              </a:spcBef>
              <a:buClr>
                <a:schemeClr val="accent3"/>
              </a:buClr>
            </a:pPr>
            <a:r>
              <a:rPr lang="fr-FR" sz="2900" dirty="0">
                <a:sym typeface="Proxima Nova"/>
              </a:rPr>
              <a:t>« Vendre avec » versus « Vendre à »</a:t>
            </a:r>
            <a:endParaRPr lang="en-US" sz="2900" dirty="0">
              <a:sym typeface="Proxima Nova"/>
            </a:endParaRPr>
          </a:p>
        </p:txBody>
      </p:sp>
      <p:sp>
        <p:nvSpPr>
          <p:cNvPr id="3" name="Content Placeholder 2"/>
          <p:cNvSpPr>
            <a:spLocks noGrp="1"/>
          </p:cNvSpPr>
          <p:nvPr>
            <p:ph idx="1"/>
          </p:nvPr>
        </p:nvSpPr>
        <p:spPr>
          <a:xfrm>
            <a:off x="334566" y="1196752"/>
            <a:ext cx="11305255" cy="5438307"/>
          </a:xfrm>
        </p:spPr>
        <p:txBody>
          <a:bodyPr>
            <a:noAutofit/>
          </a:bodyPr>
          <a:lstStyle/>
          <a:p>
            <a:pPr>
              <a:buNone/>
            </a:pPr>
            <a:endParaRPr lang="fr-FR" sz="1200" dirty="0"/>
          </a:p>
          <a:p>
            <a:pPr marL="109728" indent="0" algn="just">
              <a:buNone/>
            </a:pPr>
            <a:r>
              <a:rPr lang="fr-FR" sz="2400" b="1" i="1" u="sng" dirty="0"/>
              <a:t>Activité 1 </a:t>
            </a:r>
            <a:r>
              <a:rPr lang="fr-FR" sz="2400" i="1" dirty="0"/>
              <a:t>: Vous travaillez en tant que commercial Grands Comptes au sein de l’entreprise NOVO, spécialiste de la production &amp; commercialisation de machines industrielles qui permettent de produire des rouleaux de films étirables. Vous rencontrez Paulina </a:t>
            </a:r>
            <a:r>
              <a:rPr lang="fr-FR" sz="2400" i="1" dirty="0" err="1"/>
              <a:t>Wiech</a:t>
            </a:r>
            <a:r>
              <a:rPr lang="fr-FR" sz="2400" i="1" dirty="0"/>
              <a:t> de la  la société polonaise </a:t>
            </a:r>
            <a:r>
              <a:rPr lang="fr-FR" sz="2400" i="1" dirty="0" err="1"/>
              <a:t>Efekt</a:t>
            </a:r>
            <a:r>
              <a:rPr lang="fr-FR" sz="2400" i="1" dirty="0"/>
              <a:t> Stretch, l’un des acteurs majeurs de la vente de rouleaux de films étirables en Europe.</a:t>
            </a:r>
          </a:p>
          <a:p>
            <a:pPr marL="109728" indent="0" algn="just">
              <a:buNone/>
            </a:pPr>
            <a:r>
              <a:rPr lang="fr-FR" sz="2400" i="1" dirty="0">
                <a:hlinkClick r:id="rId3">
                  <a:extLst>
                    <a:ext uri="{A12FA001-AC4F-418D-AE19-62706E023703}">
                      <ahyp:hlinkClr xmlns:ahyp="http://schemas.microsoft.com/office/drawing/2018/hyperlinkcolor" val="tx"/>
                    </a:ext>
                  </a:extLst>
                </a:hlinkClick>
              </a:rPr>
              <a:t>www.efekt-stretch.com</a:t>
            </a:r>
            <a:endParaRPr lang="fr-FR" sz="2400" i="1" dirty="0"/>
          </a:p>
          <a:p>
            <a:pPr marL="109728" indent="0" algn="just">
              <a:buNone/>
            </a:pPr>
            <a:endParaRPr lang="fr-FR" sz="2400" i="1" dirty="0"/>
          </a:p>
          <a:p>
            <a:pPr marL="109728" indent="0" algn="just">
              <a:buNone/>
            </a:pPr>
            <a:endParaRPr lang="fr-FR" sz="2400" i="1" dirty="0"/>
          </a:p>
          <a:p>
            <a:pPr marL="109728" indent="0" algn="just">
              <a:buNone/>
            </a:pPr>
            <a:endParaRPr lang="fr-FR" sz="2400" i="1" dirty="0"/>
          </a:p>
          <a:p>
            <a:pPr marL="109728" indent="0" algn="just">
              <a:buNone/>
            </a:pPr>
            <a:endParaRPr lang="fr-FR" sz="2400" i="1" dirty="0"/>
          </a:p>
          <a:p>
            <a:pPr marL="109728" indent="0">
              <a:buNone/>
            </a:pPr>
            <a:endParaRPr lang="fr-FR" sz="2400" dirty="0"/>
          </a:p>
          <a:p>
            <a:pPr algn="ctr">
              <a:buNone/>
            </a:pPr>
            <a:endParaRPr lang="fr-FR" u="sng" dirty="0">
              <a:solidFill>
                <a:schemeClr val="tx1"/>
              </a:solidFill>
            </a:endParaRPr>
          </a:p>
          <a:p>
            <a:pPr algn="ctr">
              <a:buNone/>
            </a:pPr>
            <a:endParaRPr lang="fr-FR" u="sng" dirty="0"/>
          </a:p>
          <a:p>
            <a:pPr algn="ctr">
              <a:buNone/>
            </a:pPr>
            <a:endParaRPr lang="fr-FR" u="sng" dirty="0">
              <a:solidFill>
                <a:schemeClr val="tx1"/>
              </a:solidFill>
            </a:endParaRPr>
          </a:p>
          <a:p>
            <a:pPr algn="ctr">
              <a:buNone/>
            </a:pPr>
            <a:endParaRPr lang="fr-FR" u="sng" dirty="0">
              <a:solidFill>
                <a:schemeClr val="tx1"/>
              </a:solidFill>
            </a:endParaRPr>
          </a:p>
        </p:txBody>
      </p:sp>
      <p:pic>
        <p:nvPicPr>
          <p:cNvPr id="5" name="Image 4">
            <a:extLst>
              <a:ext uri="{FF2B5EF4-FFF2-40B4-BE49-F238E27FC236}">
                <a16:creationId xmlns:a16="http://schemas.microsoft.com/office/drawing/2014/main" id="{41CF2B14-244A-46DD-B77B-0816CB4F5A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2910" y="4797152"/>
            <a:ext cx="1512168" cy="1512168"/>
          </a:xfrm>
          <a:prstGeom prst="rect">
            <a:avLst/>
          </a:prstGeom>
        </p:spPr>
      </p:pic>
      <p:pic>
        <p:nvPicPr>
          <p:cNvPr id="7" name="Image 6">
            <a:extLst>
              <a:ext uri="{FF2B5EF4-FFF2-40B4-BE49-F238E27FC236}">
                <a16:creationId xmlns:a16="http://schemas.microsoft.com/office/drawing/2014/main" id="{55E942F7-E9F4-4AF4-B808-1A9C6BA87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8756" y="3626921"/>
            <a:ext cx="3747614" cy="3187894"/>
          </a:xfrm>
          <a:prstGeom prst="rect">
            <a:avLst/>
          </a:prstGeom>
        </p:spPr>
      </p:pic>
      <p:pic>
        <p:nvPicPr>
          <p:cNvPr id="9" name="Image 8">
            <a:extLst>
              <a:ext uri="{FF2B5EF4-FFF2-40B4-BE49-F238E27FC236}">
                <a16:creationId xmlns:a16="http://schemas.microsoft.com/office/drawing/2014/main" id="{63CB5FB5-BC77-4407-839E-E91BFD0A46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0748" y="3392996"/>
            <a:ext cx="1512168" cy="1512168"/>
          </a:xfrm>
          <a:prstGeom prst="rect">
            <a:avLst/>
          </a:prstGeom>
        </p:spPr>
      </p:pic>
      <p:pic>
        <p:nvPicPr>
          <p:cNvPr id="10" name="Image 9">
            <a:extLst>
              <a:ext uri="{FF2B5EF4-FFF2-40B4-BE49-F238E27FC236}">
                <a16:creationId xmlns:a16="http://schemas.microsoft.com/office/drawing/2014/main" id="{54301F16-5AFA-4708-BD02-387E904EE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6884" y="4905164"/>
            <a:ext cx="1512168" cy="1512168"/>
          </a:xfrm>
          <a:prstGeom prst="rect">
            <a:avLst/>
          </a:prstGeom>
        </p:spPr>
      </p:pic>
      <p:pic>
        <p:nvPicPr>
          <p:cNvPr id="11" name="Image 10">
            <a:extLst>
              <a:ext uri="{FF2B5EF4-FFF2-40B4-BE49-F238E27FC236}">
                <a16:creationId xmlns:a16="http://schemas.microsoft.com/office/drawing/2014/main" id="{08A4405D-1D0E-436D-A5AD-C510BD12EB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5856" y="3626921"/>
            <a:ext cx="1512168" cy="1512168"/>
          </a:xfrm>
          <a:prstGeom prst="rect">
            <a:avLst/>
          </a:prstGeom>
        </p:spPr>
      </p:pic>
    </p:spTree>
    <p:extLst>
      <p:ext uri="{BB962C8B-B14F-4D97-AF65-F5344CB8AC3E}">
        <p14:creationId xmlns:p14="http://schemas.microsoft.com/office/powerpoint/2010/main" val="27284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0" y="510973"/>
            <a:ext cx="10571446" cy="864096"/>
          </a:xfrm>
        </p:spPr>
        <p:txBody>
          <a:bodyPr>
            <a:normAutofit/>
          </a:bodyPr>
          <a:lstStyle/>
          <a:p>
            <a:pPr marL="365760" indent="-256032" algn="ctr">
              <a:spcBef>
                <a:spcPts val="300"/>
              </a:spcBef>
              <a:buClr>
                <a:schemeClr val="accent3"/>
              </a:buClr>
            </a:pPr>
            <a:r>
              <a:rPr lang="fr-FR" sz="2900" dirty="0">
                <a:sym typeface="Proxima Nova"/>
              </a:rPr>
              <a:t>« Vendre avec » versus « Vendre à »</a:t>
            </a:r>
            <a:endParaRPr lang="en-US" sz="2900" dirty="0">
              <a:sym typeface="Proxima Nova"/>
            </a:endParaRPr>
          </a:p>
        </p:txBody>
      </p:sp>
      <p:sp>
        <p:nvSpPr>
          <p:cNvPr id="3" name="Content Placeholder 2"/>
          <p:cNvSpPr>
            <a:spLocks noGrp="1"/>
          </p:cNvSpPr>
          <p:nvPr>
            <p:ph idx="1"/>
          </p:nvPr>
        </p:nvSpPr>
        <p:spPr>
          <a:xfrm>
            <a:off x="334566" y="1196752"/>
            <a:ext cx="11305255" cy="5438307"/>
          </a:xfrm>
        </p:spPr>
        <p:txBody>
          <a:bodyPr>
            <a:noAutofit/>
          </a:bodyPr>
          <a:lstStyle/>
          <a:p>
            <a:pPr algn="ctr">
              <a:buNone/>
            </a:pPr>
            <a:endParaRPr lang="fr-FR" sz="600" dirty="0"/>
          </a:p>
          <a:p>
            <a:pPr>
              <a:buNone/>
            </a:pPr>
            <a:r>
              <a:rPr lang="fr-FR" sz="2400" i="1" dirty="0"/>
              <a:t>Vous avez commencé votre découverte et brillamment identifié l’objectif d’</a:t>
            </a:r>
            <a:r>
              <a:rPr lang="fr-FR" sz="2400" i="1" dirty="0" err="1"/>
              <a:t>Efekt</a:t>
            </a:r>
            <a:endParaRPr lang="fr-FR" sz="2400" i="1" dirty="0"/>
          </a:p>
          <a:p>
            <a:pPr>
              <a:buNone/>
            </a:pPr>
            <a:r>
              <a:rPr lang="fr-FR" sz="2400" i="1" dirty="0" err="1"/>
              <a:t>Strecht</a:t>
            </a:r>
            <a:r>
              <a:rPr lang="fr-FR" sz="2400" i="1" dirty="0"/>
              <a:t>  : </a:t>
            </a:r>
          </a:p>
          <a:p>
            <a:pPr algn="ctr">
              <a:buNone/>
            </a:pPr>
            <a:r>
              <a:rPr lang="fr-FR" sz="2400" i="1" dirty="0">
                <a:highlight>
                  <a:srgbClr val="FFFF00"/>
                </a:highlight>
              </a:rPr>
              <a:t>Rentrer dans le top 10 européen des producteurs de films plastiques</a:t>
            </a:r>
          </a:p>
          <a:p>
            <a:pPr algn="ctr">
              <a:buNone/>
            </a:pPr>
            <a:endParaRPr lang="fr-FR" sz="2400" i="1" dirty="0">
              <a:highlight>
                <a:srgbClr val="FFFF00"/>
              </a:highlight>
            </a:endParaRPr>
          </a:p>
          <a:p>
            <a:pPr algn="ctr">
              <a:buNone/>
            </a:pPr>
            <a:r>
              <a:rPr lang="fr-FR" sz="2400" i="1" dirty="0"/>
              <a:t>Vous avez été bons car certains vendeurs restent englués dans les besoins fonctionnels.</a:t>
            </a:r>
          </a:p>
          <a:p>
            <a:pPr marL="109728" indent="0" algn="ctr">
              <a:buNone/>
            </a:pPr>
            <a:endParaRPr lang="fr-FR" sz="1200" dirty="0"/>
          </a:p>
          <a:p>
            <a:pPr marL="109728" indent="0" algn="just">
              <a:buNone/>
            </a:pPr>
            <a:r>
              <a:rPr lang="fr-FR" sz="2400" i="1" dirty="0"/>
              <a:t>Simuler la continuation de la découverte (en capitalisant sur l’objectif du client) pour déterminer les besoins fonctionnels et les moyens du prospect . L’étudiant passe devant le formateur. A chaque erreur l’étudiant est éliminé.</a:t>
            </a:r>
          </a:p>
          <a:p>
            <a:pPr marL="109728" indent="0">
              <a:buNone/>
            </a:pPr>
            <a:r>
              <a:rPr lang="fr-FR" sz="2400" i="1" dirty="0"/>
              <a:t>	Objectif : </a:t>
            </a:r>
            <a:r>
              <a:rPr lang="fr-FR" sz="2400" i="1"/>
              <a:t>tenir 4 minutes (4mn </a:t>
            </a:r>
            <a:r>
              <a:rPr lang="fr-FR" sz="2400" i="1" dirty="0" err="1"/>
              <a:t>game</a:t>
            </a:r>
            <a:r>
              <a:rPr lang="fr-FR" sz="2400" i="1" dirty="0"/>
              <a:t>).</a:t>
            </a:r>
          </a:p>
          <a:p>
            <a:pPr marL="109728" indent="0">
              <a:buNone/>
            </a:pPr>
            <a:r>
              <a:rPr lang="fr-FR" sz="2400" dirty="0"/>
              <a:t>	</a:t>
            </a:r>
          </a:p>
          <a:p>
            <a:pPr marL="109728" indent="0">
              <a:buNone/>
            </a:pPr>
            <a:r>
              <a:rPr lang="fr-FR" sz="2400" i="1" u="sng" dirty="0"/>
              <a:t>Besoins fonctionnel </a:t>
            </a:r>
            <a:r>
              <a:rPr lang="fr-FR" sz="2400" i="1" dirty="0"/>
              <a:t>: ?</a:t>
            </a:r>
          </a:p>
          <a:p>
            <a:pPr marL="109728" indent="0">
              <a:buNone/>
            </a:pPr>
            <a:r>
              <a:rPr lang="fr-FR" sz="2400" i="1" u="sng" dirty="0"/>
              <a:t>Moyens</a:t>
            </a:r>
            <a:r>
              <a:rPr lang="fr-FR" sz="2400" i="1" dirty="0"/>
              <a:t> : ?</a:t>
            </a:r>
          </a:p>
          <a:p>
            <a:pPr marL="109728" indent="0">
              <a:buNone/>
            </a:pPr>
            <a:endParaRPr lang="fr-FR" sz="2400" u="sng" dirty="0"/>
          </a:p>
          <a:p>
            <a:pPr marL="109728" indent="0" algn="ctr">
              <a:buNone/>
            </a:pPr>
            <a:r>
              <a:rPr lang="fr-FR" sz="2400" dirty="0"/>
              <a:t>          c’est l’objectif qui permet de motiver le client. Il reste donc l’élément le + important de votre relation commerciale et diffère du besoin fonctionnel.</a:t>
            </a:r>
          </a:p>
          <a:p>
            <a:pPr marL="109728" indent="0">
              <a:buNone/>
            </a:pPr>
            <a:endParaRPr lang="fr-FR" sz="2400" dirty="0"/>
          </a:p>
          <a:p>
            <a:pPr marL="109728" indent="0">
              <a:buNone/>
            </a:pPr>
            <a:endParaRPr lang="fr-FR" sz="2400" dirty="0"/>
          </a:p>
          <a:p>
            <a:pPr>
              <a:buNone/>
            </a:pPr>
            <a:endParaRPr lang="fr-FR" sz="2400" dirty="0"/>
          </a:p>
          <a:p>
            <a:pPr>
              <a:buNone/>
            </a:pPr>
            <a:endParaRPr lang="fr-FR" sz="2400" dirty="0"/>
          </a:p>
          <a:p>
            <a:pPr>
              <a:buNone/>
            </a:pPr>
            <a:endParaRPr lang="fr-FR" sz="1800" dirty="0"/>
          </a:p>
          <a:p>
            <a:pPr marL="109728" indent="0">
              <a:buNone/>
            </a:pPr>
            <a:endParaRPr lang="fr-FR" sz="2400" dirty="0"/>
          </a:p>
          <a:p>
            <a:pPr marL="109728" indent="0">
              <a:buNone/>
            </a:pPr>
            <a:endParaRPr lang="fr-FR" sz="1800" dirty="0"/>
          </a:p>
          <a:p>
            <a:pPr>
              <a:buFontTx/>
              <a:buChar char="-"/>
            </a:pPr>
            <a:endParaRPr lang="fr-FR" sz="1800" dirty="0"/>
          </a:p>
          <a:p>
            <a:pPr>
              <a:buNone/>
            </a:pPr>
            <a:endParaRPr lang="fr-FR" sz="1800" dirty="0"/>
          </a:p>
          <a:p>
            <a:pPr>
              <a:buNone/>
            </a:pPr>
            <a:endParaRPr lang="fr-FR" sz="1800" dirty="0"/>
          </a:p>
          <a:p>
            <a:pPr>
              <a:buNone/>
            </a:pPr>
            <a:endParaRPr lang="fr-FR" sz="2400" dirty="0">
              <a:solidFill>
                <a:schemeClr val="tx1"/>
              </a:solidFill>
            </a:endParaRPr>
          </a:p>
          <a:p>
            <a:pPr>
              <a:buNone/>
            </a:pPr>
            <a:endParaRPr lang="fr-FR" sz="2400" u="sng" dirty="0">
              <a:solidFill>
                <a:schemeClr val="tx1"/>
              </a:solidFill>
            </a:endParaRPr>
          </a:p>
          <a:p>
            <a:pPr>
              <a:buNone/>
            </a:pPr>
            <a:endParaRPr lang="fr-FR" u="sng" dirty="0">
              <a:solidFill>
                <a:schemeClr val="tx1"/>
              </a:solidFill>
            </a:endParaRPr>
          </a:p>
          <a:p>
            <a:pPr algn="ctr">
              <a:buNone/>
            </a:pPr>
            <a:endParaRPr lang="fr-FR" u="sng" dirty="0">
              <a:solidFill>
                <a:schemeClr val="tx1"/>
              </a:solidFill>
            </a:endParaRPr>
          </a:p>
        </p:txBody>
      </p:sp>
      <p:sp>
        <p:nvSpPr>
          <p:cNvPr id="4" name="Flèche : droite 3">
            <a:extLst>
              <a:ext uri="{FF2B5EF4-FFF2-40B4-BE49-F238E27FC236}">
                <a16:creationId xmlns:a16="http://schemas.microsoft.com/office/drawing/2014/main" id="{12C4ECF2-3186-40F5-A0D7-B2C9D00DBD09}"/>
              </a:ext>
            </a:extLst>
          </p:cNvPr>
          <p:cNvSpPr/>
          <p:nvPr/>
        </p:nvSpPr>
        <p:spPr>
          <a:xfrm>
            <a:off x="540115" y="5229200"/>
            <a:ext cx="725517"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2DFF9169-5089-4EE8-B68B-29642A734CA8}"/>
              </a:ext>
            </a:extLst>
          </p:cNvPr>
          <p:cNvSpPr/>
          <p:nvPr/>
        </p:nvSpPr>
        <p:spPr>
          <a:xfrm>
            <a:off x="642914" y="2204864"/>
            <a:ext cx="64120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0176806"/>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tient Care Breakthrough by Slidesgo">
  <a:themeElements>
    <a:clrScheme name="Simple Light">
      <a:dk1>
        <a:srgbClr val="4B49DA"/>
      </a:dk1>
      <a:lt1>
        <a:srgbClr val="6179CE"/>
      </a:lt1>
      <a:dk2>
        <a:srgbClr val="FFD966"/>
      </a:dk2>
      <a:lt2>
        <a:srgbClr val="F6F9FF"/>
      </a:lt2>
      <a:accent1>
        <a:srgbClr val="262C38"/>
      </a:accent1>
      <a:accent2>
        <a:srgbClr val="505769"/>
      </a:accent2>
      <a:accent3>
        <a:srgbClr val="4B49DA"/>
      </a:accent3>
      <a:accent4>
        <a:srgbClr val="BBC8F7"/>
      </a:accent4>
      <a:accent5>
        <a:srgbClr val="A0AAC5"/>
      </a:accent5>
      <a:accent6>
        <a:srgbClr val="FFE7A0"/>
      </a:accent6>
      <a:hlink>
        <a:srgbClr val="4B49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atient Care Breakthrough by Slidesgo">
  <a:themeElements>
    <a:clrScheme name="Simple Light">
      <a:dk1>
        <a:srgbClr val="4B49DA"/>
      </a:dk1>
      <a:lt1>
        <a:srgbClr val="6179CE"/>
      </a:lt1>
      <a:dk2>
        <a:srgbClr val="FFD966"/>
      </a:dk2>
      <a:lt2>
        <a:srgbClr val="F6F9FF"/>
      </a:lt2>
      <a:accent1>
        <a:srgbClr val="262C38"/>
      </a:accent1>
      <a:accent2>
        <a:srgbClr val="505769"/>
      </a:accent2>
      <a:accent3>
        <a:srgbClr val="4B49DA"/>
      </a:accent3>
      <a:accent4>
        <a:srgbClr val="BBC8F7"/>
      </a:accent4>
      <a:accent5>
        <a:srgbClr val="A0AAC5"/>
      </a:accent5>
      <a:accent6>
        <a:srgbClr val="FFE7A0"/>
      </a:accent6>
      <a:hlink>
        <a:srgbClr val="4B49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Urbain">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10740</TotalTime>
  <Words>4494</Words>
  <Application>Microsoft Office PowerPoint</Application>
  <PresentationFormat>Personnalisé</PresentationFormat>
  <Paragraphs>781</Paragraphs>
  <Slides>54</Slides>
  <Notes>54</Notes>
  <HiddenSlides>0</HiddenSlides>
  <MMClips>0</MMClips>
  <ScaleCrop>false</ScaleCrop>
  <HeadingPairs>
    <vt:vector size="6" baseType="variant">
      <vt:variant>
        <vt:lpstr>Polices utilisées</vt:lpstr>
      </vt:variant>
      <vt:variant>
        <vt:i4>17</vt:i4>
      </vt:variant>
      <vt:variant>
        <vt:lpstr>Thème</vt:lpstr>
      </vt:variant>
      <vt:variant>
        <vt:i4>6</vt:i4>
      </vt:variant>
      <vt:variant>
        <vt:lpstr>Titres des diapositives</vt:lpstr>
      </vt:variant>
      <vt:variant>
        <vt:i4>54</vt:i4>
      </vt:variant>
    </vt:vector>
  </HeadingPairs>
  <TitlesOfParts>
    <vt:vector size="77" baseType="lpstr">
      <vt:lpstr>Anton</vt:lpstr>
      <vt:lpstr>Aptos</vt:lpstr>
      <vt:lpstr>Arial</vt:lpstr>
      <vt:lpstr>Calibri</vt:lpstr>
      <vt:lpstr>Georgia</vt:lpstr>
      <vt:lpstr>Lucida Sans Unicode</vt:lpstr>
      <vt:lpstr>Nanum Gothic</vt:lpstr>
      <vt:lpstr>Proxima Nova</vt:lpstr>
      <vt:lpstr>Proxima Nova Semibold</vt:lpstr>
      <vt:lpstr>Raleway</vt:lpstr>
      <vt:lpstr>Raleway Black</vt:lpstr>
      <vt:lpstr>Roboto</vt:lpstr>
      <vt:lpstr>Times New Roman</vt:lpstr>
      <vt:lpstr>Trebuchet MS</vt:lpstr>
      <vt:lpstr>Verdana</vt:lpstr>
      <vt:lpstr>Wingdings</vt:lpstr>
      <vt:lpstr>Wingdings 2</vt:lpstr>
      <vt:lpstr>1_Office Theme</vt:lpstr>
      <vt:lpstr>Patient Care Breakthrough by Slidesgo</vt:lpstr>
      <vt:lpstr>Slidesgo Final Pages</vt:lpstr>
      <vt:lpstr>1_Patient Care Breakthrough by Slidesgo</vt:lpstr>
      <vt:lpstr>1_Slidesgo Final Pages</vt:lpstr>
      <vt:lpstr>Urbain</vt:lpstr>
      <vt:lpstr>Présentation de la ressource</vt:lpstr>
      <vt:lpstr>Quels objectifs pour ce cours?</vt:lpstr>
      <vt:lpstr>Méthode d’évaluation</vt:lpstr>
      <vt:lpstr>Quels objectifs pour ce cours?</vt:lpstr>
      <vt:lpstr>Quels objectifs pour ce cours?</vt:lpstr>
      <vt:lpstr>Quels objectifs pour ce cours?</vt:lpstr>
      <vt:lpstr>« Vendre avec » versus « Vendre à » / 1er pilier</vt:lpstr>
      <vt:lpstr>« Vendre avec » versus « Vendre à »</vt:lpstr>
      <vt:lpstr>« Vendre avec » versus « Vendre à »</vt:lpstr>
      <vt:lpstr>« Vendre avec » versus « Vendre à »</vt:lpstr>
      <vt:lpstr>Présentation PowerPoint</vt:lpstr>
      <vt:lpstr>Présentation PowerPoint</vt:lpstr>
      <vt:lpstr>Besoin de l’organisation &amp; besoin de l’acheteur</vt:lpstr>
      <vt:lpstr>Besoin de l’organisation &amp; besoin de l’acheteur</vt:lpstr>
      <vt:lpstr>« Vendre avec » versus « Vendre à »</vt:lpstr>
      <vt:lpstr>Présentation PowerPoint</vt:lpstr>
      <vt:lpstr>« Vendre avec » versus « Vendre à »</vt:lpstr>
      <vt:lpstr>« Vendre avec » versus « Vendre à »</vt:lpstr>
      <vt:lpstr>« Vendre avec » versus « Vendre à »</vt:lpstr>
      <vt:lpstr>Mieux connaître ses clients</vt:lpstr>
      <vt:lpstr>Mieux connaître ses clients</vt:lpstr>
      <vt:lpstr>« Vendre avec » versus « Vendre à »</vt:lpstr>
      <vt:lpstr>La plus value d’un commercial BtoB réside dans le « comment » 2ème pilier </vt:lpstr>
      <vt:lpstr>La plus value d’un commercial BtoB réside dans le « comment »</vt:lpstr>
      <vt:lpstr>La plus value d’un commercial BtoB réside dans le « comment »</vt:lpstr>
      <vt:lpstr>La plus value d’un commercial BtoB réside dans le « comment »</vt:lpstr>
      <vt:lpstr>La plus value d’un commercial BtoB réside dans le « comment »</vt:lpstr>
      <vt:lpstr>Présentation PowerPoint</vt:lpstr>
      <vt:lpstr>La plus value d’un commercial BtoB réside dans le « comment »</vt:lpstr>
      <vt:lpstr> La plus value d’un commercial BtoB réside dans le « comment »</vt:lpstr>
      <vt:lpstr> La plus value d’un commercial BtoB réside dans le « comment »</vt:lpstr>
      <vt:lpstr>Conseils pour la réalisation du pitch vidéo</vt:lpstr>
      <vt:lpstr>Conseils pour la réalisation du pitch vidéo</vt:lpstr>
      <vt:lpstr>« Les vendeurs utilisent davantage d'outils et de processus technologiques pour améliorer leur productivité »/3ème pilier </vt:lpstr>
      <vt:lpstr>« Les vendeurs utilisent davantage d'outils et de processus technologiques pour améliorer leur productivité ».  </vt:lpstr>
      <vt:lpstr>« Les vendeurs utilisent davantage d'outils et de processus technologiques pour améliorer leur productivité ».  </vt:lpstr>
      <vt:lpstr>« Les vendeurs utilisent davantage d'outils et de processus technologiques pour améliorer leur productivité »   </vt:lpstr>
      <vt:lpstr>« Les vendeurs utilisent davantage d'outils et de processus technologiques pour améliorer leur productivité »     </vt:lpstr>
      <vt:lpstr>Présentation PowerPoint</vt:lpstr>
      <vt:lpstr>« Les vendeurs utilisent davantage d'outils et de processus technologiques pour améliorer leur productivité ».</vt:lpstr>
      <vt:lpstr>« Les vendeurs utilisent davantage d'outils et de processus technologiques pour améliorer leur productivité ».</vt:lpstr>
      <vt:lpstr>« Les vendeurs utilisent davantage d'outils et de processus technologiques pour améliorer leur productivité ».</vt:lpstr>
      <vt:lpstr>« Les vendeurs utilisent davantage d'outils et de processus technologiques pour améliorer leur productivité ».</vt:lpstr>
      <vt:lpstr>« Les vendeurs utilisent davantage d'outils et de processus technologiques pour améliorer leur productivité ».</vt:lpstr>
      <vt:lpstr>« Les vendeurs utilisent davantage d'outils et de processus technologiques pour améliorer leur productivité ».</vt:lpstr>
      <vt:lpstr>« Les vendeurs utilisent davantage d'outils et de processus technologiques pour améliorer leur productivité ».</vt:lpstr>
      <vt:lpstr>« Les vendeurs utilisent davantage d'outils et de processus technologiques pour améliorer leur productivité ».</vt:lpstr>
      <vt:lpstr>« Les vendeurs utilisent davantage d'outils et de processus technologiques pour améliorer leur productivité ».</vt:lpstr>
      <vt:lpstr>Un travail d'équipe entre les vendeurs et les autres membres des deux organisations » / 4ème pilier</vt:lpstr>
      <vt:lpstr>Structuration d’une équipe commerciale moderne</vt:lpstr>
      <vt:lpstr>Présentation d’une équipe commerciale « moderne » </vt:lpstr>
      <vt:lpstr>Structuration d’une équipe commerciale moderne</vt:lpstr>
      <vt:lpstr>Comment faire travailler les équipes ensemble</vt:lpstr>
      <vt:lpstr>Quelles interactions entre les acteurs?</vt:lpstr>
    </vt:vector>
  </TitlesOfParts>
  <Company>EDA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 / Export  A guide to successful international trade</dc:title>
  <dc:creator>Alice Bourrouet</dc:creator>
  <cp:lastModifiedBy>Tanguy Hemmet</cp:lastModifiedBy>
  <cp:revision>1087</cp:revision>
  <dcterms:created xsi:type="dcterms:W3CDTF">2015-03-19T19:44:34Z</dcterms:created>
  <dcterms:modified xsi:type="dcterms:W3CDTF">2024-11-01T17:30:36Z</dcterms:modified>
</cp:coreProperties>
</file>