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66" r:id="rId3"/>
  </p:sldMasterIdLst>
  <p:notesMasterIdLst>
    <p:notesMasterId r:id="rId6"/>
  </p:notesMasterIdLst>
  <p:sldIdLst>
    <p:sldId id="2147473246" r:id="rId4"/>
    <p:sldId id="214747324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C25"/>
    <a:srgbClr val="E7F6FF"/>
    <a:srgbClr val="EEF7E9"/>
    <a:srgbClr val="F4FEEC"/>
    <a:srgbClr val="F6FBF3"/>
    <a:srgbClr val="FFFFFF"/>
    <a:srgbClr val="233881"/>
    <a:srgbClr val="04070C"/>
    <a:srgbClr val="71BF44"/>
    <a:srgbClr val="725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3933" autoAdjust="0"/>
  </p:normalViewPr>
  <p:slideViewPr>
    <p:cSldViewPr snapToGrid="0">
      <p:cViewPr varScale="1">
        <p:scale>
          <a:sx n="70" d="100"/>
          <a:sy n="70" d="100"/>
        </p:scale>
        <p:origin x="1147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0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B5706-DE4F-46C9-BEBF-0796643F3F8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FF47B-2D1F-4395-B780-76C8E5B23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472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FF47B-2D1F-4395-B780-76C8E5B2387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76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291-03B7-4443-9DD0-D9128F9A74B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36E5-6B4D-4DCA-87C1-3D2EE9C09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5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860D3F-3EDE-22BE-2605-268CE8778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E28AB7-D120-D38E-9D01-D96F83AC0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2AD68F-9131-1D7A-B416-EC07C2A17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18339B0-4F70-EFD0-BE58-C26597F624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4CEDF85-0DAD-F64F-56A3-3B38EC9BD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FFAF96-F6E4-9F32-AC0F-50B61DCA5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ED0304-2CDF-8A06-9D5A-50851F3B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23B6D5D-B545-025E-AA7E-19BFDD675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90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ACEB38-A994-B763-E062-C3701B8A6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6067DF-54AB-E599-EAF0-AE3963FF9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56775B-075F-BD6D-E969-755E08E52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C4994D-F4BC-CCBA-3130-C46FAA04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298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860026E-87F3-2B17-2F33-76BDC4522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6D93608-30DC-DA0B-A037-A9993F71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0798FE-F826-6F04-291E-91887BB1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019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C1F45D-0DC0-24C4-DE96-773A39E4C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002064-E3D9-EF0B-75ED-60934E876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90C6E7-4E29-308E-001E-9C0F86B0D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521239-EDD7-9AA4-7263-82A6918C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B7D6D4-F7F6-54FA-3128-E40D3EF1E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DCA21E-7F50-42BD-A7EC-BD72646D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308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F17050-B02E-F069-4101-F85DFCB77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B4EAAD7-B1E1-77FE-86BD-8EFF7A811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A01B4E-CDA6-70D0-5A62-A24DF5F69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339717-7C7D-F8E9-3DFF-7E5770CF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804552-5526-C2D2-C7B0-1A87B5588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D99F38-1268-5718-C5FF-A036DB86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150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56EDF8-CD4E-8A38-BF68-D14543B5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26C421-C879-FA6C-31F1-1005D3BB4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383D4A-5C5E-207E-34CE-4270C6A11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46D05F-C3B1-AE45-A6A2-71371E6A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354202-6AEE-33DE-9EBF-1A2CFB33D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391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F800970-D136-F2EB-E67E-93D9CA810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F8B6FA-7153-D050-F569-34B7CAACA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EA5BDF-093E-4F60-1798-EBEDCBE1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B047D1-D0E5-5BF7-26DE-46908EAC3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4D0F3E-5102-E05F-53C5-788AAE63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466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091" y="60961"/>
            <a:ext cx="11730446" cy="67926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291-03B7-4443-9DD0-D9128F9A74BE}" type="datetimeFigureOut">
              <a:rPr lang="en-US" noProof="0" smtClean="0"/>
              <a:t>9/19/2024</a:t>
            </a:fld>
            <a:endParaRPr lang="en-US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36E5-6B4D-4DCA-87C1-3D2EE9C09E3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7254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12192000" cy="818606"/>
          </a:xfrm>
          <a:prstGeom prst="rect">
            <a:avLst/>
          </a:prstGeom>
          <a:solidFill>
            <a:srgbClr val="007B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091" y="60961"/>
            <a:ext cx="11730446" cy="67926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291-03B7-4443-9DD0-D9128F9A74BE}" type="datetimeFigureOut">
              <a:rPr lang="en-US" noProof="0" smtClean="0"/>
              <a:t>9/19/2024</a:t>
            </a:fld>
            <a:endParaRPr lang="en-US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36E5-6B4D-4DCA-87C1-3D2EE9C09E36}" type="slidenum">
              <a:rPr lang="en-US" noProof="0" smtClean="0"/>
              <a:t>‹N°›</a:t>
            </a:fld>
            <a:endParaRPr lang="en-US" noProof="0" dirty="0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DC80772-1E8A-C1DB-4D73-37663A973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033"/>
            <a:ext cx="10515600" cy="4979930"/>
          </a:xfrm>
        </p:spPr>
        <p:txBody>
          <a:bodyPr/>
          <a:lstStyle/>
          <a:p>
            <a:pPr lvl="0"/>
            <a:r>
              <a:rPr lang="en-US" noProof="0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7019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uton ret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291-03B7-4443-9DD0-D9128F9A74B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336E5-6B4D-4DCA-87C1-3D2EE9C09E3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hlinkClick r:id="" action="ppaction://noaction"/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3840" y="6505893"/>
            <a:ext cx="338954" cy="33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73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>
  <p:cSld name="2_Titre et contenu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/>
          <p:nvPr/>
        </p:nvSpPr>
        <p:spPr>
          <a:xfrm>
            <a:off x="0" y="1"/>
            <a:ext cx="12192000" cy="818606"/>
          </a:xfrm>
          <a:prstGeom prst="rect">
            <a:avLst/>
          </a:prstGeom>
          <a:solidFill>
            <a:srgbClr val="2338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9"/>
          <p:cNvSpPr txBox="1">
            <a:spLocks noGrp="1"/>
          </p:cNvSpPr>
          <p:nvPr>
            <p:ph type="title"/>
          </p:nvPr>
        </p:nvSpPr>
        <p:spPr>
          <a:xfrm>
            <a:off x="296091" y="60961"/>
            <a:ext cx="11730446" cy="679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364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87D5C8-1478-352B-4C27-9C42DB1B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846" y="327933"/>
            <a:ext cx="11080954" cy="480131"/>
          </a:xfrm>
        </p:spPr>
        <p:txBody>
          <a:bodyPr/>
          <a:lstStyle>
            <a:lvl1pPr>
              <a:defRPr>
                <a:solidFill>
                  <a:srgbClr val="0A008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66E0-426A-AD0B-7059-33D3C484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4603" y="6426263"/>
            <a:ext cx="9447944" cy="365125"/>
          </a:xfrm>
        </p:spPr>
        <p:txBody>
          <a:bodyPr/>
          <a:lstStyle/>
          <a:p>
            <a:r>
              <a:rPr lang="fr-FR" dirty="0"/>
              <a:t>Learning Robots • Atelier IA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6CF3D5-FC32-62A1-5C2F-17B313F6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2845" y="6418111"/>
            <a:ext cx="384071" cy="365125"/>
          </a:xfrm>
        </p:spPr>
        <p:txBody>
          <a:bodyPr/>
          <a:lstStyle/>
          <a:p>
            <a:fld id="{2EA239B1-6AFD-4201-AD39-5EBE6686CE2D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98371161-8677-289A-952A-EFF53B97A41D}"/>
              </a:ext>
            </a:extLst>
          </p:cNvPr>
          <p:cNvSpPr/>
          <p:nvPr userDrawn="1"/>
        </p:nvSpPr>
        <p:spPr>
          <a:xfrm>
            <a:off x="353255" y="892569"/>
            <a:ext cx="3392403" cy="45719"/>
          </a:xfrm>
          <a:custGeom>
            <a:avLst/>
            <a:gdLst>
              <a:gd name="connsiteX0" fmla="*/ 0 w 951166"/>
              <a:gd name="connsiteY0" fmla="*/ 50656 h 50655"/>
              <a:gd name="connsiteX1" fmla="*/ 951166 w 951166"/>
              <a:gd name="connsiteY1" fmla="*/ 5885 h 5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1166" h="50655">
                <a:moveTo>
                  <a:pt x="0" y="50656"/>
                </a:moveTo>
                <a:cubicBezTo>
                  <a:pt x="303020" y="17097"/>
                  <a:pt x="583465" y="-13112"/>
                  <a:pt x="951166" y="5885"/>
                </a:cubicBezTo>
              </a:path>
            </a:pathLst>
          </a:custGeom>
          <a:solidFill>
            <a:srgbClr val="1D1E1C"/>
          </a:solidFill>
          <a:ln w="44450" cap="rnd">
            <a:solidFill>
              <a:srgbClr val="0A0082"/>
            </a:solidFill>
            <a:prstDash val="solid"/>
            <a:round/>
          </a:ln>
        </p:spPr>
        <p:txBody>
          <a:bodyPr rtlCol="0" anchor="ctr"/>
          <a:lstStyle/>
          <a:p>
            <a:endParaRPr lang="fr-FR">
              <a:solidFill>
                <a:srgbClr val="0A0082"/>
              </a:solidFill>
            </a:endParaRPr>
          </a:p>
        </p:txBody>
      </p:sp>
      <p:cxnSp>
        <p:nvCxnSpPr>
          <p:cNvPr id="12" name="Google Shape;506;g15d7a6ab812_1_11">
            <a:extLst>
              <a:ext uri="{FF2B5EF4-FFF2-40B4-BE49-F238E27FC236}">
                <a16:creationId xmlns:a16="http://schemas.microsoft.com/office/drawing/2014/main" id="{257AFC86-FADA-7CF8-18D9-74909B69DB66}"/>
              </a:ext>
            </a:extLst>
          </p:cNvPr>
          <p:cNvCxnSpPr/>
          <p:nvPr userDrawn="1"/>
        </p:nvCxnSpPr>
        <p:spPr>
          <a:xfrm rot="10800000" flipH="1">
            <a:off x="158400" y="6337108"/>
            <a:ext cx="11875200" cy="219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</p:cxn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B0A65EBC-8619-A824-3466-1E67F4B8B52E}"/>
              </a:ext>
            </a:extLst>
          </p:cNvPr>
          <p:cNvGrpSpPr/>
          <p:nvPr userDrawn="1"/>
        </p:nvGrpSpPr>
        <p:grpSpPr>
          <a:xfrm>
            <a:off x="11534656" y="6411074"/>
            <a:ext cx="542765" cy="356672"/>
            <a:chOff x="11534656" y="6393822"/>
            <a:chExt cx="542765" cy="35667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DC8EE48-2D70-2789-3066-CD5F6D95A4FE}"/>
                </a:ext>
              </a:extLst>
            </p:cNvPr>
            <p:cNvSpPr/>
            <p:nvPr userDrawn="1"/>
          </p:nvSpPr>
          <p:spPr>
            <a:xfrm>
              <a:off x="11534656" y="6393822"/>
              <a:ext cx="542765" cy="3566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CF46301C-B855-8B96-61A5-1E1B2D4CE9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09535" y="6471049"/>
              <a:ext cx="389585" cy="201286"/>
            </a:xfrm>
            <a:prstGeom prst="rect">
              <a:avLst/>
            </a:prstGeom>
          </p:spPr>
        </p:pic>
      </p:grpSp>
      <p:pic>
        <p:nvPicPr>
          <p:cNvPr id="4" name="Image 3" descr="Une image contenant capture d’écran, Police, Graphique, symbole&#10;&#10;Description générée automatiquement">
            <a:extLst>
              <a:ext uri="{FF2B5EF4-FFF2-40B4-BE49-F238E27FC236}">
                <a16:creationId xmlns:a16="http://schemas.microsoft.com/office/drawing/2014/main" id="{BDDDDE6C-E614-BF36-0440-52F3B55813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4165"/>
          <a:stretch/>
        </p:blipFill>
        <p:spPr>
          <a:xfrm>
            <a:off x="10155008" y="6383607"/>
            <a:ext cx="1331993" cy="40404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4703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CADBB-1A64-8B30-1FAD-0B007408D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1A1B61-503A-3589-E829-DB40673C0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EDA2BD-0CEE-3190-51D9-3B8AABAB3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EAB62F-2E24-AC7E-638F-F4609D4C2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2FC185-B936-4C74-655A-963550CD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63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EF7A18-A390-A08E-A297-D481E4434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5DE2FE-8454-1AC8-538C-CC517B83B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EA4F06-9E4D-973B-AC70-6894698C7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811A4B-A6D6-2F5D-517C-FF8811A7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F181F4-A40D-684E-7198-EFCA73E47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77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332613-2964-B722-83F3-8B25C4D07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3ACC88-97B6-C5D8-0815-7EA18CE5A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35FA58-1551-A487-C015-6ED227C4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B5004F-1A51-AAF3-6439-7D399B5C5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A94C2F-6960-25D1-FB31-1D01C9CC8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54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AAFCB2-7AF2-3B7C-BAE9-584ABBAB8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4BDC22-6B24-0B74-F684-3FE70AA77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5450F24-B58F-ABBC-D650-1476B194E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798E2F-AFBF-10BD-3C58-4447937B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D97795-848D-AF88-107A-1267488CE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24FCB1-478A-2339-2939-CC2BEDD3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36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96091" y="60961"/>
            <a:ext cx="11057709" cy="679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165860"/>
            <a:ext cx="10515600" cy="5011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B291-03B7-4443-9DD0-D9128F9A74B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336E5-6B4D-4DCA-87C1-3D2EE9C09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81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71" r:id="rId4"/>
    <p:sldLayoutId id="214748368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206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E89F823-77C0-5760-2DC7-90ACE80A9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737C2D-DCF8-CA99-0072-C58139536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CC82F0-BB9D-7DB5-1225-6835709BB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A6AAC-6691-494C-8E7A-7EE6D3AAC983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512DDB-7F70-EE08-B791-4C7158875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ECE8CC-3484-C6E0-ECEB-E50B66A8E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747E-23F6-4F7B-9381-70354F8DC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3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12192000" cy="818606"/>
          </a:xfrm>
          <a:prstGeom prst="rect">
            <a:avLst/>
          </a:prstGeom>
          <a:solidFill>
            <a:srgbClr val="003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96091" y="60961"/>
            <a:ext cx="11057709" cy="679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165860"/>
            <a:ext cx="10515600" cy="5011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B291-03B7-4443-9DD0-D9128F9A74BE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336E5-6B4D-4DCA-87C1-3D2EE9C09E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49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1222C35-AEC6-E5B2-6A3D-AC148F818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Lancement de </a:t>
            </a:r>
            <a:r>
              <a:rPr lang="fr-FR" dirty="0" err="1"/>
              <a:t>Jupyter</a:t>
            </a:r>
            <a:r>
              <a:rPr lang="fr-FR" dirty="0"/>
              <a:t>-notebook</a:t>
            </a:r>
          </a:p>
        </p:txBody>
      </p:sp>
      <p:pic>
        <p:nvPicPr>
          <p:cNvPr id="17" name="Image 16" descr="Une image contenant texte, capture d’écran, logiciel, Page web&#10;&#10;Description générée automatiquement">
            <a:extLst>
              <a:ext uri="{FF2B5EF4-FFF2-40B4-BE49-F238E27FC236}">
                <a16:creationId xmlns:a16="http://schemas.microsoft.com/office/drawing/2014/main" id="{A02C703C-5A16-A399-CAF4-25FB70999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5543"/>
            <a:ext cx="4365171" cy="6075965"/>
          </a:xfrm>
          <a:prstGeom prst="rect">
            <a:avLst/>
          </a:prstGeom>
        </p:spPr>
      </p:pic>
      <p:pic>
        <p:nvPicPr>
          <p:cNvPr id="19" name="Image 18" descr="Une image contenant texte, capture d’écran, nombre, menu&#10;&#10;Description générée automatiquement">
            <a:extLst>
              <a:ext uri="{FF2B5EF4-FFF2-40B4-BE49-F238E27FC236}">
                <a16:creationId xmlns:a16="http://schemas.microsoft.com/office/drawing/2014/main" id="{834B9E24-6B15-7991-CBEE-230DB5ECFD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739" y="805543"/>
            <a:ext cx="7112261" cy="6075965"/>
          </a:xfrm>
          <a:prstGeom prst="rect">
            <a:avLst/>
          </a:prstGeom>
        </p:spPr>
      </p:pic>
      <p:sp>
        <p:nvSpPr>
          <p:cNvPr id="21" name="Ellipse 20">
            <a:extLst>
              <a:ext uri="{FF2B5EF4-FFF2-40B4-BE49-F238E27FC236}">
                <a16:creationId xmlns:a16="http://schemas.microsoft.com/office/drawing/2014/main" id="{8CFC26BD-525C-04D6-B695-C534D4E51434}"/>
              </a:ext>
            </a:extLst>
          </p:cNvPr>
          <p:cNvSpPr/>
          <p:nvPr/>
        </p:nvSpPr>
        <p:spPr>
          <a:xfrm>
            <a:off x="3390876" y="1594987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80EAA20D-F053-72F3-7AC8-376580C142F2}"/>
              </a:ext>
            </a:extLst>
          </p:cNvPr>
          <p:cNvSpPr/>
          <p:nvPr/>
        </p:nvSpPr>
        <p:spPr>
          <a:xfrm>
            <a:off x="4488539" y="5582535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1501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83"/>
    </mc:Choice>
    <mc:Fallback>
      <p:transition spd="slow" advTm="428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F23D89-D422-1F76-AB1F-27FF664C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Ouvrir le document notebook pour aujourd’hui</a:t>
            </a:r>
          </a:p>
        </p:txBody>
      </p:sp>
      <p:pic>
        <p:nvPicPr>
          <p:cNvPr id="4" name="Image 3" descr="Une image contenant texte, capture d’écran, logiciel, affichage&#10;&#10;Description générée automatiquement">
            <a:extLst>
              <a:ext uri="{FF2B5EF4-FFF2-40B4-BE49-F238E27FC236}">
                <a16:creationId xmlns:a16="http://schemas.microsoft.com/office/drawing/2014/main" id="{F70E5C77-A15B-E735-44D4-8E91F44E5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1509"/>
            <a:ext cx="8279475" cy="5875529"/>
          </a:xfrm>
          <a:prstGeom prst="rect">
            <a:avLst/>
          </a:prstGeom>
        </p:spPr>
      </p:pic>
      <p:pic>
        <p:nvPicPr>
          <p:cNvPr id="6" name="Image 5" descr="Une image contenant texte, nombre, ligne, capture d’écran&#10;&#10;Description générée automatiquement">
            <a:extLst>
              <a:ext uri="{FF2B5EF4-FFF2-40B4-BE49-F238E27FC236}">
                <a16:creationId xmlns:a16="http://schemas.microsoft.com/office/drawing/2014/main" id="{C2868685-71E9-C23A-8BAF-DBA1380B0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123" y="3853543"/>
            <a:ext cx="9931877" cy="3004457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C30009DE-5404-A535-28BD-5A62AEF38145}"/>
              </a:ext>
            </a:extLst>
          </p:cNvPr>
          <p:cNvSpPr/>
          <p:nvPr/>
        </p:nvSpPr>
        <p:spPr>
          <a:xfrm>
            <a:off x="5132591" y="5985604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439BFD1F-2340-B438-931C-9FD6A4089FCC}"/>
              </a:ext>
            </a:extLst>
          </p:cNvPr>
          <p:cNvSpPr/>
          <p:nvPr/>
        </p:nvSpPr>
        <p:spPr>
          <a:xfrm>
            <a:off x="1792291" y="2868513"/>
            <a:ext cx="467832" cy="46783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92881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52"/>
    </mc:Choice>
    <mc:Fallback>
      <p:transition spd="slow" advTm="4552"/>
    </mc:Fallback>
  </mc:AlternateContent>
</p:sld>
</file>

<file path=ppt/theme/theme1.xml><?xml version="1.0" encoding="utf-8"?>
<a:theme xmlns:a="http://schemas.openxmlformats.org/drawingml/2006/main" name="Thème Office">
  <a:themeElements>
    <a:clrScheme name="Learning Robots">
      <a:dk1>
        <a:sysClr val="windowText" lastClr="000000"/>
      </a:dk1>
      <a:lt1>
        <a:sysClr val="window" lastClr="FFFFFF"/>
      </a:lt1>
      <a:dk2>
        <a:srgbClr val="023770"/>
      </a:dk2>
      <a:lt2>
        <a:srgbClr val="007CC1"/>
      </a:lt2>
      <a:accent1>
        <a:srgbClr val="5FC3D7"/>
      </a:accent1>
      <a:accent2>
        <a:srgbClr val="ED7D31"/>
      </a:accent2>
      <a:accent3>
        <a:srgbClr val="03161D"/>
      </a:accent3>
      <a:accent4>
        <a:srgbClr val="FECC00"/>
      </a:accent4>
      <a:accent5>
        <a:srgbClr val="26348B"/>
      </a:accent5>
      <a:accent6>
        <a:srgbClr val="70AD47"/>
      </a:accent6>
      <a:hlink>
        <a:srgbClr val="007CC1"/>
      </a:hlink>
      <a:folHlink>
        <a:srgbClr val="007CC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accent5">
              <a:lumMod val="50000"/>
            </a:schemeClr>
          </a:solidFill>
        </a:ln>
        <a:effectLst/>
      </a:spPr>
      <a:bodyPr rtlCol="0" anchor="ctr"/>
      <a:lstStyle>
        <a:defPPr algn="ctr">
          <a:defRPr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accent5">
              <a:lumMod val="50000"/>
            </a:schemeClr>
          </a:solidFill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Grand écran</PresentationFormat>
  <Paragraphs>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Conception personnalisée</vt:lpstr>
      <vt:lpstr>1_Thème Office</vt:lpstr>
      <vt:lpstr>Lancement de Jupyter-notebook</vt:lpstr>
      <vt:lpstr>Ouvrir le document notebook pour aujourd’hui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ALPHAI, robot apprenant</dc:title>
  <dc:creator>Thomas Deneux</dc:creator>
  <cp:lastModifiedBy>Simon Collet</cp:lastModifiedBy>
  <cp:revision>461</cp:revision>
  <dcterms:created xsi:type="dcterms:W3CDTF">2019-07-29T16:22:32Z</dcterms:created>
  <dcterms:modified xsi:type="dcterms:W3CDTF">2024-09-19T08:52:57Z</dcterms:modified>
</cp:coreProperties>
</file>