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197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296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04303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473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1659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082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689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558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7081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236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565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49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52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38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9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7E62B-D61D-4AA2-BCD9-DAF5D39B1D7C}" type="datetimeFigureOut">
              <a:rPr lang="fr-FR" smtClean="0"/>
              <a:t>17/10/2024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5060C64-2552-4C7A-87AF-BA44237FC3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310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DEBATE – Is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worth</a:t>
            </a:r>
            <a:r>
              <a:rPr lang="fr-FR" dirty="0" smtClean="0"/>
              <a:t> </a:t>
            </a:r>
            <a:r>
              <a:rPr lang="fr-FR" dirty="0" err="1" smtClean="0"/>
              <a:t>spending</a:t>
            </a:r>
            <a:r>
              <a:rPr lang="fr-FR" dirty="0" smtClean="0"/>
              <a:t>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much</a:t>
            </a:r>
            <a:r>
              <a:rPr lang="fr-FR" dirty="0" smtClean="0"/>
              <a:t> on </a:t>
            </a:r>
            <a:r>
              <a:rPr lang="fr-FR" dirty="0" err="1" smtClean="0"/>
              <a:t>cleaning</a:t>
            </a:r>
            <a:r>
              <a:rPr lang="fr-FR" dirty="0" smtClean="0"/>
              <a:t> up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oceans</a:t>
            </a:r>
            <a:r>
              <a:rPr lang="fr-FR" dirty="0" smtClean="0"/>
              <a:t>?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5057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Debate</a:t>
            </a:r>
            <a:r>
              <a:rPr lang="fr-FR" dirty="0" smtClean="0"/>
              <a:t>: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worth</a:t>
            </a:r>
            <a:r>
              <a:rPr lang="fr-FR" dirty="0" smtClean="0"/>
              <a:t> </a:t>
            </a:r>
            <a:r>
              <a:rPr lang="fr-FR" dirty="0" err="1" smtClean="0"/>
              <a:t>spending</a:t>
            </a:r>
            <a:r>
              <a:rPr lang="fr-FR" dirty="0" smtClean="0"/>
              <a:t> </a:t>
            </a:r>
            <a:r>
              <a:rPr lang="fr-FR" dirty="0" err="1" smtClean="0"/>
              <a:t>so</a:t>
            </a:r>
            <a:r>
              <a:rPr lang="fr-FR" dirty="0" smtClean="0"/>
              <a:t> </a:t>
            </a:r>
            <a:r>
              <a:rPr lang="fr-FR" dirty="0" err="1" smtClean="0"/>
              <a:t>much</a:t>
            </a:r>
            <a:r>
              <a:rPr lang="fr-FR" dirty="0" smtClean="0"/>
              <a:t> money  on </a:t>
            </a:r>
            <a:r>
              <a:rPr lang="fr-FR" dirty="0" err="1" smtClean="0"/>
              <a:t>cleaning</a:t>
            </a:r>
            <a:r>
              <a:rPr lang="fr-FR" dirty="0" smtClean="0"/>
              <a:t> up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oceans</a:t>
            </a:r>
            <a:r>
              <a:rPr lang="fr-FR" dirty="0" smtClean="0"/>
              <a:t>?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6825202" y="4140334"/>
            <a:ext cx="4332796" cy="2006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dirty="0" smtClean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2589212" y="2446595"/>
            <a:ext cx="8392732" cy="561781"/>
          </a:xfrm>
        </p:spPr>
        <p:txBody>
          <a:bodyPr/>
          <a:lstStyle/>
          <a:p>
            <a:r>
              <a:rPr lang="fr-FR" dirty="0" err="1" smtClean="0"/>
              <a:t>Chairpeople</a:t>
            </a:r>
            <a:r>
              <a:rPr lang="fr-FR" dirty="0" smtClean="0"/>
              <a:t>: </a:t>
            </a:r>
            <a:r>
              <a:rPr lang="fr-FR" b="1" dirty="0"/>
              <a:t>Sacha, Ayoub and Théo</a:t>
            </a:r>
            <a:endParaRPr lang="fr-FR" dirty="0"/>
          </a:p>
        </p:txBody>
      </p:sp>
      <p:sp>
        <p:nvSpPr>
          <p:cNvPr id="9" name="Espace réservé du contenu 7"/>
          <p:cNvSpPr txBox="1">
            <a:spLocks/>
          </p:cNvSpPr>
          <p:nvPr/>
        </p:nvSpPr>
        <p:spPr>
          <a:xfrm>
            <a:off x="2589212" y="3264408"/>
            <a:ext cx="3857308" cy="296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err="1" smtClean="0"/>
              <a:t>Ocean</a:t>
            </a:r>
            <a:r>
              <a:rPr lang="fr-FR" dirty="0" smtClean="0"/>
              <a:t> </a:t>
            </a:r>
            <a:r>
              <a:rPr lang="fr-FR" dirty="0" err="1" smtClean="0"/>
              <a:t>CleanUp</a:t>
            </a:r>
            <a:r>
              <a:rPr lang="fr-FR" dirty="0" smtClean="0"/>
              <a:t> team</a:t>
            </a:r>
            <a:endParaRPr lang="fr-FR" dirty="0" smtClean="0"/>
          </a:p>
          <a:p>
            <a:pPr lvl="1"/>
            <a:r>
              <a:rPr lang="fr-FR" b="1" dirty="0" smtClean="0"/>
              <a:t>Amaël</a:t>
            </a:r>
          </a:p>
          <a:p>
            <a:pPr lvl="1"/>
            <a:r>
              <a:rPr lang="fr-FR" b="1" dirty="0" smtClean="0"/>
              <a:t>Inès</a:t>
            </a:r>
          </a:p>
          <a:p>
            <a:pPr lvl="1"/>
            <a:r>
              <a:rPr lang="fr-FR" b="1" dirty="0" smtClean="0"/>
              <a:t>Lana</a:t>
            </a:r>
          </a:p>
          <a:p>
            <a:pPr lvl="1"/>
            <a:r>
              <a:rPr lang="fr-FR" b="1" dirty="0" err="1" smtClean="0"/>
              <a:t>Louanne</a:t>
            </a:r>
            <a:endParaRPr lang="fr-FR" b="1" dirty="0" smtClean="0"/>
          </a:p>
          <a:p>
            <a:pPr lvl="1"/>
            <a:r>
              <a:rPr lang="fr-FR" b="1" dirty="0" smtClean="0"/>
              <a:t>Max</a:t>
            </a:r>
          </a:p>
          <a:p>
            <a:pPr lvl="1"/>
            <a:r>
              <a:rPr lang="fr-FR" b="1" dirty="0" smtClean="0"/>
              <a:t>Mélina</a:t>
            </a:r>
            <a:endParaRPr lang="fr-FR" dirty="0"/>
          </a:p>
        </p:txBody>
      </p:sp>
      <p:sp>
        <p:nvSpPr>
          <p:cNvPr id="10" name="Espace réservé du contenu 7"/>
          <p:cNvSpPr txBox="1">
            <a:spLocks/>
          </p:cNvSpPr>
          <p:nvPr/>
        </p:nvSpPr>
        <p:spPr>
          <a:xfrm>
            <a:off x="6785578" y="3264408"/>
            <a:ext cx="4196366" cy="2962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err="1" smtClean="0"/>
              <a:t>Other</a:t>
            </a:r>
            <a:r>
              <a:rPr lang="fr-FR" dirty="0" smtClean="0"/>
              <a:t> solution team</a:t>
            </a:r>
          </a:p>
          <a:p>
            <a:pPr lvl="1"/>
            <a:r>
              <a:rPr lang="fr-FR" b="1" dirty="0" err="1" smtClean="0"/>
              <a:t>Ayleen</a:t>
            </a:r>
            <a:endParaRPr lang="fr-FR" b="1" dirty="0" smtClean="0"/>
          </a:p>
          <a:p>
            <a:pPr lvl="1"/>
            <a:r>
              <a:rPr lang="fr-FR" b="1" dirty="0"/>
              <a:t>Camille</a:t>
            </a:r>
          </a:p>
          <a:p>
            <a:pPr lvl="1"/>
            <a:r>
              <a:rPr lang="fr-FR" b="1" dirty="0" smtClean="0"/>
              <a:t>Cécile</a:t>
            </a:r>
          </a:p>
          <a:p>
            <a:pPr lvl="1"/>
            <a:r>
              <a:rPr lang="fr-FR" b="1" dirty="0"/>
              <a:t>Claire </a:t>
            </a:r>
            <a:endParaRPr lang="fr-FR" b="1" dirty="0" smtClean="0"/>
          </a:p>
          <a:p>
            <a:pPr lvl="1"/>
            <a:r>
              <a:rPr lang="fr-FR" b="1" dirty="0" smtClean="0"/>
              <a:t>Eliot</a:t>
            </a:r>
          </a:p>
          <a:p>
            <a:pPr lvl="1"/>
            <a:r>
              <a:rPr lang="fr-FR" b="1" dirty="0" smtClean="0"/>
              <a:t>Emilie</a:t>
            </a:r>
            <a:r>
              <a:rPr lang="fr-FR" dirty="0" smtClean="0"/>
              <a:t>.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881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Proceeding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Each</a:t>
            </a:r>
            <a:r>
              <a:rPr lang="fr-FR" dirty="0" smtClean="0"/>
              <a:t> team </a:t>
            </a:r>
            <a:r>
              <a:rPr lang="fr-FR" dirty="0" err="1" smtClean="0"/>
              <a:t>member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allowed</a:t>
            </a:r>
            <a:r>
              <a:rPr lang="fr-FR" dirty="0" smtClean="0"/>
              <a:t> to </a:t>
            </a:r>
            <a:r>
              <a:rPr lang="fr-FR" dirty="0" err="1" smtClean="0"/>
              <a:t>speak</a:t>
            </a:r>
            <a:r>
              <a:rPr lang="fr-FR" dirty="0" smtClean="0"/>
              <a:t> for one minute (not more, not </a:t>
            </a:r>
            <a:r>
              <a:rPr lang="fr-FR" dirty="0" err="1" smtClean="0"/>
              <a:t>less</a:t>
            </a:r>
            <a:r>
              <a:rPr lang="fr-FR" dirty="0" smtClean="0"/>
              <a:t>)</a:t>
            </a:r>
          </a:p>
          <a:p>
            <a:r>
              <a:rPr lang="fr-FR" dirty="0" err="1" smtClean="0"/>
              <a:t>Each</a:t>
            </a:r>
            <a:r>
              <a:rPr lang="fr-FR" dirty="0" smtClean="0"/>
              <a:t> team </a:t>
            </a:r>
            <a:r>
              <a:rPr lang="fr-FR" dirty="0" err="1" smtClean="0"/>
              <a:t>member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have one main argument and </a:t>
            </a:r>
            <a:r>
              <a:rPr lang="fr-FR" dirty="0" err="1" smtClean="0"/>
              <a:t>take</a:t>
            </a:r>
            <a:r>
              <a:rPr lang="fr-FR" dirty="0" smtClean="0"/>
              <a:t> </a:t>
            </a:r>
            <a:r>
              <a:rPr lang="fr-FR" dirty="0" err="1" smtClean="0"/>
              <a:t>every</a:t>
            </a:r>
            <a:r>
              <a:rPr lang="fr-FR" dirty="0" smtClean="0"/>
              <a:t> </a:t>
            </a:r>
            <a:r>
              <a:rPr lang="fr-FR" dirty="0" err="1" smtClean="0"/>
              <a:t>opportunity</a:t>
            </a:r>
            <a:r>
              <a:rPr lang="fr-FR" dirty="0" smtClean="0"/>
              <a:t> to </a:t>
            </a:r>
            <a:r>
              <a:rPr lang="fr-FR" dirty="0" err="1" smtClean="0"/>
              <a:t>debunk</a:t>
            </a:r>
            <a:r>
              <a:rPr lang="fr-FR" dirty="0" smtClean="0"/>
              <a:t> the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team’s</a:t>
            </a:r>
            <a:r>
              <a:rPr lang="fr-FR" dirty="0" smtClean="0"/>
              <a:t> argument(s)</a:t>
            </a:r>
          </a:p>
          <a:p>
            <a:r>
              <a:rPr lang="fr-FR" dirty="0" smtClean="0"/>
              <a:t>So in </a:t>
            </a:r>
            <a:r>
              <a:rPr lang="fr-FR" dirty="0" err="1" smtClean="0"/>
              <a:t>terms</a:t>
            </a:r>
            <a:r>
              <a:rPr lang="fr-FR" dirty="0" smtClean="0"/>
              <a:t> of team </a:t>
            </a:r>
            <a:r>
              <a:rPr lang="fr-FR" dirty="0" err="1" smtClean="0"/>
              <a:t>strategy</a:t>
            </a:r>
            <a:r>
              <a:rPr lang="fr-FR" dirty="0" smtClean="0"/>
              <a:t> :</a:t>
            </a:r>
          </a:p>
          <a:p>
            <a:pPr lvl="1"/>
            <a:r>
              <a:rPr lang="fr-FR" dirty="0" err="1"/>
              <a:t>Make</a:t>
            </a:r>
            <a:r>
              <a:rPr lang="fr-FR" dirty="0"/>
              <a:t> sure </a:t>
            </a:r>
            <a:r>
              <a:rPr lang="fr-FR" dirty="0" err="1"/>
              <a:t>you</a:t>
            </a:r>
            <a:r>
              <a:rPr lang="fr-FR" dirty="0"/>
              <a:t> </a:t>
            </a:r>
            <a:r>
              <a:rPr lang="fr-FR" dirty="0" err="1"/>
              <a:t>listen</a:t>
            </a:r>
            <a:r>
              <a:rPr lang="fr-FR" dirty="0"/>
              <a:t> </a:t>
            </a:r>
            <a:r>
              <a:rPr lang="fr-FR" dirty="0" smtClean="0"/>
              <a:t>to the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team’s</a:t>
            </a:r>
            <a:r>
              <a:rPr lang="fr-FR" dirty="0" smtClean="0"/>
              <a:t> arguments to rebut </a:t>
            </a:r>
            <a:r>
              <a:rPr lang="fr-FR" dirty="0" err="1" smtClean="0"/>
              <a:t>them</a:t>
            </a:r>
            <a:r>
              <a:rPr lang="fr-FR" dirty="0" smtClean="0"/>
              <a:t> </a:t>
            </a:r>
            <a:r>
              <a:rPr lang="fr-FR" dirty="0" err="1" smtClean="0"/>
              <a:t>efficiently</a:t>
            </a:r>
            <a:r>
              <a:rPr lang="fr-FR" dirty="0" smtClean="0"/>
              <a:t>!</a:t>
            </a:r>
            <a:endParaRPr lang="fr-FR" dirty="0"/>
          </a:p>
          <a:p>
            <a:pPr lvl="1"/>
            <a:r>
              <a:rPr lang="fr-FR" dirty="0" err="1" smtClean="0"/>
              <a:t>After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have </a:t>
            </a:r>
            <a:r>
              <a:rPr lang="fr-FR" dirty="0" err="1" smtClean="0"/>
              <a:t>spoken</a:t>
            </a:r>
            <a:r>
              <a:rPr lang="fr-FR" dirty="0" smtClean="0"/>
              <a:t>,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help the </a:t>
            </a:r>
            <a:r>
              <a:rPr lang="fr-FR" dirty="0" err="1" smtClean="0"/>
              <a:t>others</a:t>
            </a:r>
            <a:r>
              <a:rPr lang="fr-FR" dirty="0" smtClean="0"/>
              <a:t> rebut the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team’s</a:t>
            </a:r>
            <a:r>
              <a:rPr lang="fr-FR" dirty="0" smtClean="0"/>
              <a:t> arguments</a:t>
            </a:r>
          </a:p>
          <a:p>
            <a:pPr lvl="1"/>
            <a:r>
              <a:rPr lang="fr-FR" dirty="0" smtClean="0"/>
              <a:t>The </a:t>
            </a:r>
            <a:r>
              <a:rPr lang="fr-FR" dirty="0" err="1" smtClean="0"/>
              <a:t>better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are at </a:t>
            </a:r>
            <a:r>
              <a:rPr lang="fr-FR" dirty="0" err="1" smtClean="0"/>
              <a:t>improvising</a:t>
            </a:r>
            <a:r>
              <a:rPr lang="fr-FR" dirty="0" smtClean="0"/>
              <a:t>, the </a:t>
            </a:r>
            <a:r>
              <a:rPr lang="fr-FR" dirty="0" err="1" smtClean="0"/>
              <a:t>later</a:t>
            </a:r>
            <a:r>
              <a:rPr lang="fr-FR" dirty="0" smtClean="0"/>
              <a:t> </a:t>
            </a:r>
            <a:r>
              <a:rPr lang="fr-FR" dirty="0" err="1" smtClean="0"/>
              <a:t>you</a:t>
            </a:r>
            <a:r>
              <a:rPr lang="fr-FR" dirty="0" smtClean="0"/>
              <a:t>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speak</a:t>
            </a:r>
            <a:r>
              <a:rPr lang="fr-FR" dirty="0" smtClean="0"/>
              <a:t>. The </a:t>
            </a:r>
            <a:r>
              <a:rPr lang="fr-FR" dirty="0" err="1" smtClean="0"/>
              <a:t>most</a:t>
            </a:r>
            <a:r>
              <a:rPr lang="fr-FR" dirty="0" smtClean="0"/>
              <a:t> </a:t>
            </a:r>
            <a:r>
              <a:rPr lang="fr-FR" dirty="0" err="1" smtClean="0"/>
              <a:t>convincing</a:t>
            </a:r>
            <a:r>
              <a:rPr lang="fr-FR" dirty="0" smtClean="0"/>
              <a:t> speaker </a:t>
            </a:r>
            <a:r>
              <a:rPr lang="fr-FR" dirty="0" err="1" smtClean="0"/>
              <a:t>should</a:t>
            </a:r>
            <a:r>
              <a:rPr lang="fr-FR" dirty="0" smtClean="0"/>
              <a:t> </a:t>
            </a:r>
            <a:r>
              <a:rPr lang="fr-FR" dirty="0" err="1" smtClean="0"/>
              <a:t>speak</a:t>
            </a:r>
            <a:r>
              <a:rPr lang="fr-FR" dirty="0" smtClean="0"/>
              <a:t> last!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1565374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219</TotalTime>
  <Words>149</Words>
  <Application>Microsoft Office PowerPoint</Application>
  <PresentationFormat>Grand écran</PresentationFormat>
  <Paragraphs>24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Brin</vt:lpstr>
      <vt:lpstr>DEBATE – Is it worth spending so much on cleaning up our oceans? </vt:lpstr>
      <vt:lpstr>Debate: is it worth spending so much money  on cleaning up our oceans?</vt:lpstr>
      <vt:lpstr>Proceeding </vt:lpstr>
    </vt:vector>
  </TitlesOfParts>
  <Company>UNIVERSITE PARIS SUD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4</dc:title>
  <dc:creator>Sylvaine Perrichot</dc:creator>
  <cp:lastModifiedBy>Sylvaine Perrichot</cp:lastModifiedBy>
  <cp:revision>22</cp:revision>
  <dcterms:created xsi:type="dcterms:W3CDTF">2024-10-01T14:54:12Z</dcterms:created>
  <dcterms:modified xsi:type="dcterms:W3CDTF">2024-10-17T19:55:47Z</dcterms:modified>
</cp:coreProperties>
</file>