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78" r:id="rId25"/>
    <p:sldId id="279" r:id="rId26"/>
    <p:sldId id="282" r:id="rId27"/>
    <p:sldId id="283" r:id="rId28"/>
    <p:sldId id="285" r:id="rId29"/>
    <p:sldId id="286" r:id="rId30"/>
    <p:sldId id="280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FE6C0-EBCF-4602-965A-FE38D20D452D}" v="592" dt="2018-01-19T09:34:40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mad Qureshi" userId="948aab9dbb3e10cb" providerId="Windows Live" clId="Web-{578883D6-EE54-4354-9501-525B2C1E7B8A}"/>
    <pc:docChg chg="modSld">
      <pc:chgData name="Hammad Qureshi" userId="948aab9dbb3e10cb" providerId="Windows Live" clId="Web-{578883D6-EE54-4354-9501-525B2C1E7B8A}" dt="2018-01-18T21:09:20.341" v="13"/>
      <pc:docMkLst>
        <pc:docMk/>
      </pc:docMkLst>
      <pc:sldChg chg="addSp delSp modSp">
        <pc:chgData name="Hammad Qureshi" userId="948aab9dbb3e10cb" providerId="Windows Live" clId="Web-{578883D6-EE54-4354-9501-525B2C1E7B8A}" dt="2018-01-18T21:09:20.341" v="13"/>
        <pc:sldMkLst>
          <pc:docMk/>
          <pc:sldMk cId="3997902685" sldId="263"/>
        </pc:sldMkLst>
        <pc:graphicFrameChg chg="mod modGraphic">
          <ac:chgData name="Hammad Qureshi" userId="948aab9dbb3e10cb" providerId="Windows Live" clId="Web-{578883D6-EE54-4354-9501-525B2C1E7B8A}" dt="2018-01-18T21:09:20.341" v="13"/>
          <ac:graphicFrameMkLst>
            <pc:docMk/>
            <pc:sldMk cId="3997902685" sldId="263"/>
            <ac:graphicFrameMk id="11" creationId="{F318A7C7-E511-4D5A-91E1-433E0EFF6F02}"/>
          </ac:graphicFrameMkLst>
        </pc:graphicFrameChg>
        <pc:picChg chg="add mod modCrop">
          <ac:chgData name="Hammad Qureshi" userId="948aab9dbb3e10cb" providerId="Windows Live" clId="Web-{578883D6-EE54-4354-9501-525B2C1E7B8A}" dt="2018-01-18T21:08:00.900" v="7"/>
          <ac:picMkLst>
            <pc:docMk/>
            <pc:sldMk cId="3997902685" sldId="263"/>
            <ac:picMk id="2" creationId="{7229E55F-52B4-4C7F-869A-767610E6699A}"/>
          </ac:picMkLst>
        </pc:picChg>
        <pc:picChg chg="mod">
          <ac:chgData name="Hammad Qureshi" userId="948aab9dbb3e10cb" providerId="Windows Live" clId="Web-{578883D6-EE54-4354-9501-525B2C1E7B8A}" dt="2018-01-18T20:51:47.908" v="1"/>
          <ac:picMkLst>
            <pc:docMk/>
            <pc:sldMk cId="3997902685" sldId="263"/>
            <ac:picMk id="3" creationId="{E1756E0D-C932-4EB5-BC92-A1DD7BCFB7A9}"/>
          </ac:picMkLst>
        </pc:picChg>
        <pc:picChg chg="del">
          <ac:chgData name="Hammad Qureshi" userId="948aab9dbb3e10cb" providerId="Windows Live" clId="Web-{578883D6-EE54-4354-9501-525B2C1E7B8A}" dt="2018-01-18T21:07:35.774" v="5"/>
          <ac:picMkLst>
            <pc:docMk/>
            <pc:sldMk cId="3997902685" sldId="263"/>
            <ac:picMk id="7" creationId="{4298BF3F-7817-4A5F-8348-097B4D282DA2}"/>
          </ac:picMkLst>
        </pc:picChg>
      </pc:sldChg>
    </pc:docChg>
  </pc:docChgLst>
  <pc:docChgLst>
    <pc:chgData name="Guest" providerId="Windows Live" clId="Web-{111E20FA-4AD4-4B52-B9A9-21EDEF38DF1A}"/>
    <pc:docChg chg="modSld">
      <pc:chgData name="Guest" userId="" providerId="Windows Live" clId="Web-{111E20FA-4AD4-4B52-B9A9-21EDEF38DF1A}" dt="2018-01-18T22:34:21.183" v="36"/>
      <pc:docMkLst>
        <pc:docMk/>
      </pc:docMkLst>
      <pc:sldChg chg="modSp">
        <pc:chgData name="Guest" userId="" providerId="Windows Live" clId="Web-{111E20FA-4AD4-4B52-B9A9-21EDEF38DF1A}" dt="2018-01-18T21:57:02.812" v="16"/>
        <pc:sldMkLst>
          <pc:docMk/>
          <pc:sldMk cId="3811979483" sldId="259"/>
        </pc:sldMkLst>
        <pc:spChg chg="mod">
          <ac:chgData name="Guest" userId="" providerId="Windows Live" clId="Web-{111E20FA-4AD4-4B52-B9A9-21EDEF38DF1A}" dt="2018-01-18T21:57:02.812" v="16"/>
          <ac:spMkLst>
            <pc:docMk/>
            <pc:sldMk cId="3811979483" sldId="259"/>
            <ac:spMk id="4" creationId="{883CCD49-D314-44A1-A821-758CC1779A7D}"/>
          </ac:spMkLst>
        </pc:spChg>
      </pc:sldChg>
      <pc:sldChg chg="modSp">
        <pc:chgData name="Guest" userId="" providerId="Windows Live" clId="Web-{111E20FA-4AD4-4B52-B9A9-21EDEF38DF1A}" dt="2018-01-18T21:45:08.017" v="15"/>
        <pc:sldMkLst>
          <pc:docMk/>
          <pc:sldMk cId="3997902685" sldId="263"/>
        </pc:sldMkLst>
        <pc:graphicFrameChg chg="mod modGraphic">
          <ac:chgData name="Guest" userId="" providerId="Windows Live" clId="Web-{111E20FA-4AD4-4B52-B9A9-21EDEF38DF1A}" dt="2018-01-18T21:45:08.017" v="15"/>
          <ac:graphicFrameMkLst>
            <pc:docMk/>
            <pc:sldMk cId="3997902685" sldId="263"/>
            <ac:graphicFrameMk id="11" creationId="{F318A7C7-E511-4D5A-91E1-433E0EFF6F02}"/>
          </ac:graphicFrameMkLst>
        </pc:graphicFrameChg>
      </pc:sldChg>
      <pc:sldChg chg="modSp">
        <pc:chgData name="Guest" userId="" providerId="Windows Live" clId="Web-{111E20FA-4AD4-4B52-B9A9-21EDEF38DF1A}" dt="2018-01-18T22:34:21.183" v="36"/>
        <pc:sldMkLst>
          <pc:docMk/>
          <pc:sldMk cId="811581852" sldId="269"/>
        </pc:sldMkLst>
        <pc:graphicFrameChg chg="mod modGraphic">
          <ac:chgData name="Guest" userId="" providerId="Windows Live" clId="Web-{111E20FA-4AD4-4B52-B9A9-21EDEF38DF1A}" dt="2018-01-18T22:34:21.183" v="36"/>
          <ac:graphicFrameMkLst>
            <pc:docMk/>
            <pc:sldMk cId="811581852" sldId="269"/>
            <ac:graphicFrameMk id="11" creationId="{F318A7C7-E511-4D5A-91E1-433E0EFF6F02}"/>
          </ac:graphicFrameMkLst>
        </pc:graphicFrameChg>
      </pc:sldChg>
    </pc:docChg>
  </pc:docChgLst>
  <pc:docChgLst>
    <pc:chgData name="Hammad Qureshi" userId="948aab9dbb3e10cb" providerId="Windows Live" clId="Web-{A2DAB09F-DADE-456F-8F25-79E74CB7AD03}"/>
    <pc:docChg chg="addSld delSld modSld">
      <pc:chgData name="Hammad Qureshi" userId="948aab9dbb3e10cb" providerId="Windows Live" clId="Web-{A2DAB09F-DADE-456F-8F25-79E74CB7AD03}" dt="2018-01-18T20:47:00.829" v="490"/>
      <pc:docMkLst>
        <pc:docMk/>
      </pc:docMkLst>
      <pc:sldChg chg="delSp add del">
        <pc:chgData name="Hammad Qureshi" userId="948aab9dbb3e10cb" providerId="Windows Live" clId="Web-{A2DAB09F-DADE-456F-8F25-79E74CB7AD03}" dt="2018-01-18T20:35:48.694" v="251"/>
        <pc:sldMkLst>
          <pc:docMk/>
          <pc:sldMk cId="1831494930" sldId="256"/>
        </pc:sldMkLst>
        <pc:picChg chg="del">
          <ac:chgData name="Hammad Qureshi" userId="948aab9dbb3e10cb" providerId="Windows Live" clId="Web-{A2DAB09F-DADE-456F-8F25-79E74CB7AD03}" dt="2018-01-18T20:21:04.690" v="4"/>
          <ac:picMkLst>
            <pc:docMk/>
            <pc:sldMk cId="1831494930" sldId="256"/>
            <ac:picMk id="4" creationId="{905A1D35-739F-4756-8735-415CC18A8B8F}"/>
          </ac:picMkLst>
        </pc:picChg>
        <pc:picChg chg="del">
          <ac:chgData name="Hammad Qureshi" userId="948aab9dbb3e10cb" providerId="Windows Live" clId="Web-{A2DAB09F-DADE-456F-8F25-79E74CB7AD03}" dt="2018-01-18T20:22:00.678" v="19"/>
          <ac:picMkLst>
            <pc:docMk/>
            <pc:sldMk cId="1831494930" sldId="256"/>
            <ac:picMk id="6" creationId="{E57A0BFC-4780-483B-9CE0-8107D2550CFF}"/>
          </ac:picMkLst>
        </pc:picChg>
        <pc:picChg chg="del">
          <ac:chgData name="Hammad Qureshi" userId="948aab9dbb3e10cb" providerId="Windows Live" clId="Web-{A2DAB09F-DADE-456F-8F25-79E74CB7AD03}" dt="2018-01-18T20:22:00.537" v="18"/>
          <ac:picMkLst>
            <pc:docMk/>
            <pc:sldMk cId="1831494930" sldId="256"/>
            <ac:picMk id="8" creationId="{316081A4-C5DB-4BEE-B99C-02EF9DC50CC3}"/>
          </ac:picMkLst>
        </pc:picChg>
        <pc:picChg chg="del">
          <ac:chgData name="Hammad Qureshi" userId="948aab9dbb3e10cb" providerId="Windows Live" clId="Web-{A2DAB09F-DADE-456F-8F25-79E74CB7AD03}" dt="2018-01-18T20:21:56.240" v="12"/>
          <ac:picMkLst>
            <pc:docMk/>
            <pc:sldMk cId="1831494930" sldId="256"/>
            <ac:picMk id="10" creationId="{FF6AD0A7-9CB6-42C0-B8BD-3F525E1A7FC7}"/>
          </ac:picMkLst>
        </pc:picChg>
        <pc:picChg chg="del">
          <ac:chgData name="Hammad Qureshi" userId="948aab9dbb3e10cb" providerId="Windows Live" clId="Web-{A2DAB09F-DADE-456F-8F25-79E74CB7AD03}" dt="2018-01-18T20:21:50.770" v="7"/>
          <ac:picMkLst>
            <pc:docMk/>
            <pc:sldMk cId="1831494930" sldId="256"/>
            <ac:picMk id="12" creationId="{C0AC316B-6B0C-459A-9EFD-E3F0AF0E5F07}"/>
          </ac:picMkLst>
        </pc:picChg>
        <pc:picChg chg="del">
          <ac:chgData name="Hammad Qureshi" userId="948aab9dbb3e10cb" providerId="Windows Live" clId="Web-{A2DAB09F-DADE-456F-8F25-79E74CB7AD03}" dt="2018-01-18T20:21:47.020" v="5"/>
          <ac:picMkLst>
            <pc:docMk/>
            <pc:sldMk cId="1831494930" sldId="256"/>
            <ac:picMk id="14" creationId="{E520A946-8065-4BBB-B204-EB08D88C02CC}"/>
          </ac:picMkLst>
        </pc:picChg>
        <pc:picChg chg="del">
          <ac:chgData name="Hammad Qureshi" userId="948aab9dbb3e10cb" providerId="Windows Live" clId="Web-{A2DAB09F-DADE-456F-8F25-79E74CB7AD03}" dt="2018-01-18T20:21:48.504" v="6"/>
          <ac:picMkLst>
            <pc:docMk/>
            <pc:sldMk cId="1831494930" sldId="256"/>
            <ac:picMk id="16" creationId="{630C63FF-94C3-493C-AF44-33AD3D4C9219}"/>
          </ac:picMkLst>
        </pc:picChg>
        <pc:picChg chg="del">
          <ac:chgData name="Hammad Qureshi" userId="948aab9dbb3e10cb" providerId="Windows Live" clId="Web-{A2DAB09F-DADE-456F-8F25-79E74CB7AD03}" dt="2018-01-18T20:21:52.473" v="8"/>
          <ac:picMkLst>
            <pc:docMk/>
            <pc:sldMk cId="1831494930" sldId="256"/>
            <ac:picMk id="18" creationId="{8D157786-F496-405C-A375-40742E46D079}"/>
          </ac:picMkLst>
        </pc:picChg>
        <pc:picChg chg="del">
          <ac:chgData name="Hammad Qureshi" userId="948aab9dbb3e10cb" providerId="Windows Live" clId="Web-{A2DAB09F-DADE-456F-8F25-79E74CB7AD03}" dt="2018-01-18T20:21:53.490" v="9"/>
          <ac:picMkLst>
            <pc:docMk/>
            <pc:sldMk cId="1831494930" sldId="256"/>
            <ac:picMk id="20" creationId="{59ACAF9D-FF6A-432D-B51A-A9446814F78E}"/>
          </ac:picMkLst>
        </pc:picChg>
        <pc:picChg chg="del">
          <ac:chgData name="Hammad Qureshi" userId="948aab9dbb3e10cb" providerId="Windows Live" clId="Web-{A2DAB09F-DADE-456F-8F25-79E74CB7AD03}" dt="2018-01-18T20:21:54.678" v="10"/>
          <ac:picMkLst>
            <pc:docMk/>
            <pc:sldMk cId="1831494930" sldId="256"/>
            <ac:picMk id="22" creationId="{176D8CC5-3699-4897-B62A-02BFF5B64EBF}"/>
          </ac:picMkLst>
        </pc:picChg>
        <pc:picChg chg="del">
          <ac:chgData name="Hammad Qureshi" userId="948aab9dbb3e10cb" providerId="Windows Live" clId="Web-{A2DAB09F-DADE-456F-8F25-79E74CB7AD03}" dt="2018-01-18T20:21:55.724" v="11"/>
          <ac:picMkLst>
            <pc:docMk/>
            <pc:sldMk cId="1831494930" sldId="256"/>
            <ac:picMk id="24" creationId="{C6773DBF-B662-4A03-9753-E4F064195141}"/>
          </ac:picMkLst>
        </pc:picChg>
        <pc:picChg chg="del">
          <ac:chgData name="Hammad Qureshi" userId="948aab9dbb3e10cb" providerId="Windows Live" clId="Web-{A2DAB09F-DADE-456F-8F25-79E74CB7AD03}" dt="2018-01-18T20:22:00.443" v="17"/>
          <ac:picMkLst>
            <pc:docMk/>
            <pc:sldMk cId="1831494930" sldId="256"/>
            <ac:picMk id="26" creationId="{F4396C41-1A66-459E-BC90-02C4159D5BB0}"/>
          </ac:picMkLst>
        </pc:picChg>
        <pc:picChg chg="del">
          <ac:chgData name="Hammad Qureshi" userId="948aab9dbb3e10cb" providerId="Windows Live" clId="Web-{A2DAB09F-DADE-456F-8F25-79E74CB7AD03}" dt="2018-01-18T20:21:59.053" v="16"/>
          <ac:picMkLst>
            <pc:docMk/>
            <pc:sldMk cId="1831494930" sldId="256"/>
            <ac:picMk id="28" creationId="{C185B59C-73E4-44A2-B58C-5FD10E0E9E4D}"/>
          </ac:picMkLst>
        </pc:picChg>
        <pc:picChg chg="del">
          <ac:chgData name="Hammad Qureshi" userId="948aab9dbb3e10cb" providerId="Windows Live" clId="Web-{A2DAB09F-DADE-456F-8F25-79E74CB7AD03}" dt="2018-01-18T20:21:58.928" v="15"/>
          <ac:picMkLst>
            <pc:docMk/>
            <pc:sldMk cId="1831494930" sldId="256"/>
            <ac:picMk id="30" creationId="{32217356-F947-40EF-8F5E-7CA4919FA03C}"/>
          </ac:picMkLst>
        </pc:picChg>
        <pc:picChg chg="del">
          <ac:chgData name="Hammad Qureshi" userId="948aab9dbb3e10cb" providerId="Windows Live" clId="Web-{A2DAB09F-DADE-456F-8F25-79E74CB7AD03}" dt="2018-01-18T20:21:58.053" v="14"/>
          <ac:picMkLst>
            <pc:docMk/>
            <pc:sldMk cId="1831494930" sldId="256"/>
            <ac:picMk id="32" creationId="{1D933F7E-B40F-4726-ACF7-180C23A5B494}"/>
          </ac:picMkLst>
        </pc:picChg>
        <pc:picChg chg="del">
          <ac:chgData name="Hammad Qureshi" userId="948aab9dbb3e10cb" providerId="Windows Live" clId="Web-{A2DAB09F-DADE-456F-8F25-79E74CB7AD03}" dt="2018-01-18T20:21:57.521" v="13"/>
          <ac:picMkLst>
            <pc:docMk/>
            <pc:sldMk cId="1831494930" sldId="256"/>
            <ac:picMk id="34" creationId="{91962626-7A92-4713-8878-D85D6CA95A2E}"/>
          </ac:picMkLst>
        </pc:picChg>
        <pc:picChg chg="del">
          <ac:chgData name="Hammad Qureshi" userId="948aab9dbb3e10cb" providerId="Windows Live" clId="Web-{A2DAB09F-DADE-456F-8F25-79E74CB7AD03}" dt="2018-01-18T20:22:06.772" v="32"/>
          <ac:picMkLst>
            <pc:docMk/>
            <pc:sldMk cId="1831494930" sldId="256"/>
            <ac:picMk id="36" creationId="{525AF05E-8B89-4394-8C21-20D8F3011DD6}"/>
          </ac:picMkLst>
        </pc:picChg>
        <pc:picChg chg="del">
          <ac:chgData name="Hammad Qureshi" userId="948aab9dbb3e10cb" providerId="Windows Live" clId="Web-{A2DAB09F-DADE-456F-8F25-79E74CB7AD03}" dt="2018-01-18T20:22:06.615" v="31"/>
          <ac:picMkLst>
            <pc:docMk/>
            <pc:sldMk cId="1831494930" sldId="256"/>
            <ac:picMk id="38" creationId="{71C54EBA-0961-4CD5-B129-C7C2CB88F822}"/>
          </ac:picMkLst>
        </pc:picChg>
        <pc:picChg chg="del">
          <ac:chgData name="Hammad Qureshi" userId="948aab9dbb3e10cb" providerId="Windows Live" clId="Web-{A2DAB09F-DADE-456F-8F25-79E74CB7AD03}" dt="2018-01-18T20:22:06.569" v="30"/>
          <ac:picMkLst>
            <pc:docMk/>
            <pc:sldMk cId="1831494930" sldId="256"/>
            <ac:picMk id="40" creationId="{3653E3A5-9210-4789-A598-6C2DF12E6D0E}"/>
          </ac:picMkLst>
        </pc:picChg>
        <pc:picChg chg="del">
          <ac:chgData name="Hammad Qureshi" userId="948aab9dbb3e10cb" providerId="Windows Live" clId="Web-{A2DAB09F-DADE-456F-8F25-79E74CB7AD03}" dt="2018-01-18T20:22:06.006" v="29"/>
          <ac:picMkLst>
            <pc:docMk/>
            <pc:sldMk cId="1831494930" sldId="256"/>
            <ac:picMk id="42" creationId="{7E4BDE9E-55E4-40E0-A98C-C08B5F764438}"/>
          </ac:picMkLst>
        </pc:picChg>
        <pc:picChg chg="del">
          <ac:chgData name="Hammad Qureshi" userId="948aab9dbb3e10cb" providerId="Windows Live" clId="Web-{A2DAB09F-DADE-456F-8F25-79E74CB7AD03}" dt="2018-01-18T20:22:05.959" v="28"/>
          <ac:picMkLst>
            <pc:docMk/>
            <pc:sldMk cId="1831494930" sldId="256"/>
            <ac:picMk id="44" creationId="{87E3833C-B399-4F1C-8AE0-6FAE5BD6D430}"/>
          </ac:picMkLst>
        </pc:picChg>
        <pc:picChg chg="del">
          <ac:chgData name="Hammad Qureshi" userId="948aab9dbb3e10cb" providerId="Windows Live" clId="Web-{A2DAB09F-DADE-456F-8F25-79E74CB7AD03}" dt="2018-01-18T20:22:05.490" v="27"/>
          <ac:picMkLst>
            <pc:docMk/>
            <pc:sldMk cId="1831494930" sldId="256"/>
            <ac:picMk id="46" creationId="{420D5D5C-527B-4757-9661-493DB9E20C0A}"/>
          </ac:picMkLst>
        </pc:picChg>
        <pc:picChg chg="del">
          <ac:chgData name="Hammad Qureshi" userId="948aab9dbb3e10cb" providerId="Windows Live" clId="Web-{A2DAB09F-DADE-456F-8F25-79E74CB7AD03}" dt="2018-01-18T20:22:05.287" v="26"/>
          <ac:picMkLst>
            <pc:docMk/>
            <pc:sldMk cId="1831494930" sldId="256"/>
            <ac:picMk id="48" creationId="{8783E240-841B-4368-9EA9-520C4D91B81E}"/>
          </ac:picMkLst>
        </pc:picChg>
        <pc:picChg chg="del">
          <ac:chgData name="Hammad Qureshi" userId="948aab9dbb3e10cb" providerId="Windows Live" clId="Web-{A2DAB09F-DADE-456F-8F25-79E74CB7AD03}" dt="2018-01-18T20:22:05.225" v="25"/>
          <ac:picMkLst>
            <pc:docMk/>
            <pc:sldMk cId="1831494930" sldId="256"/>
            <ac:picMk id="50" creationId="{2A7C43E5-218E-4259-8AC2-47DAB5BB2FBD}"/>
          </ac:picMkLst>
        </pc:picChg>
        <pc:picChg chg="del">
          <ac:chgData name="Hammad Qureshi" userId="948aab9dbb3e10cb" providerId="Windows Live" clId="Web-{A2DAB09F-DADE-456F-8F25-79E74CB7AD03}" dt="2018-01-18T20:22:04.412" v="22"/>
          <ac:picMkLst>
            <pc:docMk/>
            <pc:sldMk cId="1831494930" sldId="256"/>
            <ac:picMk id="52" creationId="{A666E7EB-44F8-4E9A-8A6D-D8E4C19714C0}"/>
          </ac:picMkLst>
        </pc:picChg>
        <pc:picChg chg="del">
          <ac:chgData name="Hammad Qureshi" userId="948aab9dbb3e10cb" providerId="Windows Live" clId="Web-{A2DAB09F-DADE-456F-8F25-79E74CB7AD03}" dt="2018-01-18T20:22:02.365" v="20"/>
          <ac:picMkLst>
            <pc:docMk/>
            <pc:sldMk cId="1831494930" sldId="256"/>
            <ac:picMk id="54" creationId="{758D100D-C460-4272-A514-AA69ED39CCB3}"/>
          </ac:picMkLst>
        </pc:picChg>
        <pc:picChg chg="del">
          <ac:chgData name="Hammad Qureshi" userId="948aab9dbb3e10cb" providerId="Windows Live" clId="Web-{A2DAB09F-DADE-456F-8F25-79E74CB7AD03}" dt="2018-01-18T20:22:04.115" v="21"/>
          <ac:picMkLst>
            <pc:docMk/>
            <pc:sldMk cId="1831494930" sldId="256"/>
            <ac:picMk id="56" creationId="{77CB2A92-A95E-4D72-9911-1F2712B6BE11}"/>
          </ac:picMkLst>
        </pc:picChg>
        <pc:picChg chg="del">
          <ac:chgData name="Hammad Qureshi" userId="948aab9dbb3e10cb" providerId="Windows Live" clId="Web-{A2DAB09F-DADE-456F-8F25-79E74CB7AD03}" dt="2018-01-18T20:22:04.787" v="24"/>
          <ac:picMkLst>
            <pc:docMk/>
            <pc:sldMk cId="1831494930" sldId="256"/>
            <ac:picMk id="58" creationId="{5C3452CD-AF7C-466D-8021-2CC28F438706}"/>
          </ac:picMkLst>
        </pc:picChg>
        <pc:picChg chg="del">
          <ac:chgData name="Hammad Qureshi" userId="948aab9dbb3e10cb" providerId="Windows Live" clId="Web-{A2DAB09F-DADE-456F-8F25-79E74CB7AD03}" dt="2018-01-18T20:22:04.615" v="23"/>
          <ac:picMkLst>
            <pc:docMk/>
            <pc:sldMk cId="1831494930" sldId="256"/>
            <ac:picMk id="60" creationId="{60908215-53B4-4FAA-BD38-6B796B8CC742}"/>
          </ac:picMkLst>
        </pc:picChg>
        <pc:picChg chg="del">
          <ac:chgData name="Hammad Qureshi" userId="948aab9dbb3e10cb" providerId="Windows Live" clId="Web-{A2DAB09F-DADE-456F-8F25-79E74CB7AD03}" dt="2018-01-18T20:22:16.069" v="48"/>
          <ac:picMkLst>
            <pc:docMk/>
            <pc:sldMk cId="1831494930" sldId="256"/>
            <ac:picMk id="62" creationId="{33265438-8E0A-40F0-9157-6D30CAEDFE92}"/>
          </ac:picMkLst>
        </pc:picChg>
        <pc:picChg chg="del">
          <ac:chgData name="Hammad Qureshi" userId="948aab9dbb3e10cb" providerId="Windows Live" clId="Web-{A2DAB09F-DADE-456F-8F25-79E74CB7AD03}" dt="2018-01-18T20:22:16.053" v="47"/>
          <ac:picMkLst>
            <pc:docMk/>
            <pc:sldMk cId="1831494930" sldId="256"/>
            <ac:picMk id="1024" creationId="{4A27788B-51E4-4E38-AB69-AF7BE31F7C9C}"/>
          </ac:picMkLst>
        </pc:picChg>
        <pc:picChg chg="del">
          <ac:chgData name="Hammad Qureshi" userId="948aab9dbb3e10cb" providerId="Windows Live" clId="Web-{A2DAB09F-DADE-456F-8F25-79E74CB7AD03}" dt="2018-01-18T20:19:54.090" v="1"/>
          <ac:picMkLst>
            <pc:docMk/>
            <pc:sldMk cId="1831494930" sldId="256"/>
            <ac:picMk id="1026" creationId="{6F737998-7F12-43B7-914F-664E25510349}"/>
          </ac:picMkLst>
        </pc:picChg>
        <pc:picChg chg="del">
          <ac:chgData name="Hammad Qureshi" userId="948aab9dbb3e10cb" providerId="Windows Live" clId="Web-{A2DAB09F-DADE-456F-8F25-79E74CB7AD03}" dt="2018-01-18T20:22:15.475" v="46"/>
          <ac:picMkLst>
            <pc:docMk/>
            <pc:sldMk cId="1831494930" sldId="256"/>
            <ac:picMk id="1027" creationId="{DB82AB50-49A1-4BBF-BB83-A60753B476E0}"/>
          </ac:picMkLst>
        </pc:picChg>
        <pc:picChg chg="del">
          <ac:chgData name="Hammad Qureshi" userId="948aab9dbb3e10cb" providerId="Windows Live" clId="Web-{A2DAB09F-DADE-456F-8F25-79E74CB7AD03}" dt="2018-01-18T20:19:58.996" v="2"/>
          <ac:picMkLst>
            <pc:docMk/>
            <pc:sldMk cId="1831494930" sldId="256"/>
            <ac:picMk id="1028" creationId="{8956FD66-19BD-4ABC-B404-DB17C21D9C3C}"/>
          </ac:picMkLst>
        </pc:picChg>
        <pc:picChg chg="del">
          <ac:chgData name="Hammad Qureshi" userId="948aab9dbb3e10cb" providerId="Windows Live" clId="Web-{A2DAB09F-DADE-456F-8F25-79E74CB7AD03}" dt="2018-01-18T20:22:15.460" v="45"/>
          <ac:picMkLst>
            <pc:docMk/>
            <pc:sldMk cId="1831494930" sldId="256"/>
            <ac:picMk id="1030" creationId="{30DDE232-EC99-46B5-B173-B89430DE5158}"/>
          </ac:picMkLst>
        </pc:picChg>
        <pc:picChg chg="del">
          <ac:chgData name="Hammad Qureshi" userId="948aab9dbb3e10cb" providerId="Windows Live" clId="Web-{A2DAB09F-DADE-456F-8F25-79E74CB7AD03}" dt="2018-01-18T20:19:52.496" v="0"/>
          <ac:picMkLst>
            <pc:docMk/>
            <pc:sldMk cId="1831494930" sldId="256"/>
            <ac:picMk id="1032" creationId="{DDB985FF-0B3E-4EDD-9707-697D45540C94}"/>
          </ac:picMkLst>
        </pc:picChg>
        <pc:picChg chg="del">
          <ac:chgData name="Hammad Qureshi" userId="948aab9dbb3e10cb" providerId="Windows Live" clId="Web-{A2DAB09F-DADE-456F-8F25-79E74CB7AD03}" dt="2018-01-18T20:22:15.381" v="44"/>
          <ac:picMkLst>
            <pc:docMk/>
            <pc:sldMk cId="1831494930" sldId="256"/>
            <ac:picMk id="1033" creationId="{7574C592-8A98-451B-B7B3-69BA67844544}"/>
          </ac:picMkLst>
        </pc:picChg>
        <pc:picChg chg="del">
          <ac:chgData name="Hammad Qureshi" userId="948aab9dbb3e10cb" providerId="Windows Live" clId="Web-{A2DAB09F-DADE-456F-8F25-79E74CB7AD03}" dt="2018-01-18T20:20:00.933" v="3"/>
          <ac:picMkLst>
            <pc:docMk/>
            <pc:sldMk cId="1831494930" sldId="256"/>
            <ac:picMk id="1034" creationId="{F0A2A720-0BF6-4E66-8BB8-E70DD31AA6C4}"/>
          </ac:picMkLst>
        </pc:picChg>
        <pc:picChg chg="del">
          <ac:chgData name="Hammad Qureshi" userId="948aab9dbb3e10cb" providerId="Windows Live" clId="Web-{A2DAB09F-DADE-456F-8F25-79E74CB7AD03}" dt="2018-01-18T20:22:14.741" v="43"/>
          <ac:picMkLst>
            <pc:docMk/>
            <pc:sldMk cId="1831494930" sldId="256"/>
            <ac:picMk id="1036" creationId="{0E09BC8E-8191-486D-991E-D6A5D7298AE5}"/>
          </ac:picMkLst>
        </pc:picChg>
        <pc:picChg chg="del">
          <ac:chgData name="Hammad Qureshi" userId="948aab9dbb3e10cb" providerId="Windows Live" clId="Web-{A2DAB09F-DADE-456F-8F25-79E74CB7AD03}" dt="2018-01-18T20:22:14.709" v="42"/>
          <ac:picMkLst>
            <pc:docMk/>
            <pc:sldMk cId="1831494930" sldId="256"/>
            <ac:picMk id="1038" creationId="{3D6051F1-E346-4CD7-AF55-1F4EB6A38D0E}"/>
          </ac:picMkLst>
        </pc:picChg>
        <pc:picChg chg="del">
          <ac:chgData name="Hammad Qureshi" userId="948aab9dbb3e10cb" providerId="Windows Live" clId="Web-{A2DAB09F-DADE-456F-8F25-79E74CB7AD03}" dt="2018-01-18T20:22:14.631" v="41"/>
          <ac:picMkLst>
            <pc:docMk/>
            <pc:sldMk cId="1831494930" sldId="256"/>
            <ac:picMk id="1040" creationId="{72637D87-3E7E-4EA3-B100-67F32F75EEA6}"/>
          </ac:picMkLst>
        </pc:picChg>
        <pc:picChg chg="del">
          <ac:chgData name="Hammad Qureshi" userId="948aab9dbb3e10cb" providerId="Windows Live" clId="Web-{A2DAB09F-DADE-456F-8F25-79E74CB7AD03}" dt="2018-01-18T20:22:14.553" v="40"/>
          <ac:picMkLst>
            <pc:docMk/>
            <pc:sldMk cId="1831494930" sldId="256"/>
            <ac:picMk id="1042" creationId="{FB0F3760-B153-4385-ACE2-52B73F7A13BE}"/>
          </ac:picMkLst>
        </pc:picChg>
        <pc:picChg chg="del">
          <ac:chgData name="Hammad Qureshi" userId="948aab9dbb3e10cb" providerId="Windows Live" clId="Web-{A2DAB09F-DADE-456F-8F25-79E74CB7AD03}" dt="2018-01-18T20:22:14.538" v="39"/>
          <ac:picMkLst>
            <pc:docMk/>
            <pc:sldMk cId="1831494930" sldId="256"/>
            <ac:picMk id="1044" creationId="{8428BFDC-52EA-4935-9FA9-C8299BDC88D3}"/>
          </ac:picMkLst>
        </pc:picChg>
        <pc:picChg chg="del">
          <ac:chgData name="Hammad Qureshi" userId="948aab9dbb3e10cb" providerId="Windows Live" clId="Web-{A2DAB09F-DADE-456F-8F25-79E74CB7AD03}" dt="2018-01-18T20:22:13.631" v="38"/>
          <ac:picMkLst>
            <pc:docMk/>
            <pc:sldMk cId="1831494930" sldId="256"/>
            <ac:picMk id="1046" creationId="{A1F522D7-7610-4C01-9A57-CD0C6EED3E7F}"/>
          </ac:picMkLst>
        </pc:picChg>
        <pc:picChg chg="del">
          <ac:chgData name="Hammad Qureshi" userId="948aab9dbb3e10cb" providerId="Windows Live" clId="Web-{A2DAB09F-DADE-456F-8F25-79E74CB7AD03}" dt="2018-01-18T20:22:13.569" v="37"/>
          <ac:picMkLst>
            <pc:docMk/>
            <pc:sldMk cId="1831494930" sldId="256"/>
            <ac:picMk id="1048" creationId="{1224B94B-CA74-4C0F-AE9A-3295F9D804B9}"/>
          </ac:picMkLst>
        </pc:picChg>
        <pc:picChg chg="del">
          <ac:chgData name="Hammad Qureshi" userId="948aab9dbb3e10cb" providerId="Windows Live" clId="Web-{A2DAB09F-DADE-456F-8F25-79E74CB7AD03}" dt="2018-01-18T20:22:13.553" v="36"/>
          <ac:picMkLst>
            <pc:docMk/>
            <pc:sldMk cId="1831494930" sldId="256"/>
            <ac:picMk id="1050" creationId="{E31A5721-6AC2-400B-8984-029170C15902}"/>
          </ac:picMkLst>
        </pc:picChg>
        <pc:picChg chg="del">
          <ac:chgData name="Hammad Qureshi" userId="948aab9dbb3e10cb" providerId="Windows Live" clId="Web-{A2DAB09F-DADE-456F-8F25-79E74CB7AD03}" dt="2018-01-18T20:22:13.288" v="35"/>
          <ac:picMkLst>
            <pc:docMk/>
            <pc:sldMk cId="1831494930" sldId="256"/>
            <ac:picMk id="1053" creationId="{1E2B7C5C-BD28-424C-9200-D605FE3C1AEB}"/>
          </ac:picMkLst>
        </pc:picChg>
        <pc:picChg chg="del">
          <ac:chgData name="Hammad Qureshi" userId="948aab9dbb3e10cb" providerId="Windows Live" clId="Web-{A2DAB09F-DADE-456F-8F25-79E74CB7AD03}" dt="2018-01-18T20:22:13.147" v="34"/>
          <ac:picMkLst>
            <pc:docMk/>
            <pc:sldMk cId="1831494930" sldId="256"/>
            <ac:picMk id="1055" creationId="{0D91B489-C9B1-4220-8742-BA2FB605377E}"/>
          </ac:picMkLst>
        </pc:picChg>
        <pc:picChg chg="del">
          <ac:chgData name="Hammad Qureshi" userId="948aab9dbb3e10cb" providerId="Windows Live" clId="Web-{A2DAB09F-DADE-456F-8F25-79E74CB7AD03}" dt="2018-01-18T20:22:13.022" v="33"/>
          <ac:picMkLst>
            <pc:docMk/>
            <pc:sldMk cId="1831494930" sldId="256"/>
            <ac:picMk id="1057" creationId="{6EB14585-A96E-41BA-B158-7D8E52D028BF}"/>
          </ac:picMkLst>
        </pc:picChg>
        <pc:picChg chg="del">
          <ac:chgData name="Hammad Qureshi" userId="948aab9dbb3e10cb" providerId="Windows Live" clId="Web-{A2DAB09F-DADE-456F-8F25-79E74CB7AD03}" dt="2018-01-18T20:22:19.460" v="57"/>
          <ac:picMkLst>
            <pc:docMk/>
            <pc:sldMk cId="1831494930" sldId="256"/>
            <ac:picMk id="1059" creationId="{811BAC97-5D26-42E9-9388-3526CDE5324C}"/>
          </ac:picMkLst>
        </pc:picChg>
        <pc:picChg chg="del">
          <ac:chgData name="Hammad Qureshi" userId="948aab9dbb3e10cb" providerId="Windows Live" clId="Web-{A2DAB09F-DADE-456F-8F25-79E74CB7AD03}" dt="2018-01-18T20:22:19.397" v="56"/>
          <ac:picMkLst>
            <pc:docMk/>
            <pc:sldMk cId="1831494930" sldId="256"/>
            <ac:picMk id="1061" creationId="{4D823521-C7A3-4CCD-8903-5DD5FD86C086}"/>
          </ac:picMkLst>
        </pc:picChg>
        <pc:picChg chg="del">
          <ac:chgData name="Hammad Qureshi" userId="948aab9dbb3e10cb" providerId="Windows Live" clId="Web-{A2DAB09F-DADE-456F-8F25-79E74CB7AD03}" dt="2018-01-18T20:22:19.382" v="55"/>
          <ac:picMkLst>
            <pc:docMk/>
            <pc:sldMk cId="1831494930" sldId="256"/>
            <ac:picMk id="1063" creationId="{416553A7-6A57-447A-9CF3-7BC98EE4E6E3}"/>
          </ac:picMkLst>
        </pc:picChg>
        <pc:picChg chg="del">
          <ac:chgData name="Hammad Qureshi" userId="948aab9dbb3e10cb" providerId="Windows Live" clId="Web-{A2DAB09F-DADE-456F-8F25-79E74CB7AD03}" dt="2018-01-18T20:22:18.913" v="52"/>
          <ac:picMkLst>
            <pc:docMk/>
            <pc:sldMk cId="1831494930" sldId="256"/>
            <ac:picMk id="1065" creationId="{C6738DB9-F65B-4C95-8775-1AB2A52F73FF}"/>
          </ac:picMkLst>
        </pc:picChg>
        <pc:picChg chg="del">
          <ac:chgData name="Hammad Qureshi" userId="948aab9dbb3e10cb" providerId="Windows Live" clId="Web-{A2DAB09F-DADE-456F-8F25-79E74CB7AD03}" dt="2018-01-18T20:22:17.850" v="51"/>
          <ac:picMkLst>
            <pc:docMk/>
            <pc:sldMk cId="1831494930" sldId="256"/>
            <ac:picMk id="1067" creationId="{6D2D4C56-039F-4683-93EF-499E33918D7F}"/>
          </ac:picMkLst>
        </pc:picChg>
        <pc:picChg chg="del">
          <ac:chgData name="Hammad Qureshi" userId="948aab9dbb3e10cb" providerId="Windows Live" clId="Web-{A2DAB09F-DADE-456F-8F25-79E74CB7AD03}" dt="2018-01-18T20:22:17.819" v="50"/>
          <ac:picMkLst>
            <pc:docMk/>
            <pc:sldMk cId="1831494930" sldId="256"/>
            <ac:picMk id="1069" creationId="{A99BF473-E624-4641-8DA7-088956526E34}"/>
          </ac:picMkLst>
        </pc:picChg>
        <pc:picChg chg="del">
          <ac:chgData name="Hammad Qureshi" userId="948aab9dbb3e10cb" providerId="Windows Live" clId="Web-{A2DAB09F-DADE-456F-8F25-79E74CB7AD03}" dt="2018-01-18T20:22:17.272" v="49"/>
          <ac:picMkLst>
            <pc:docMk/>
            <pc:sldMk cId="1831494930" sldId="256"/>
            <ac:picMk id="1072" creationId="{6A23927C-0DD3-4332-B036-EAB96E66E7EC}"/>
          </ac:picMkLst>
        </pc:picChg>
        <pc:picChg chg="del">
          <ac:chgData name="Hammad Qureshi" userId="948aab9dbb3e10cb" providerId="Windows Live" clId="Web-{A2DAB09F-DADE-456F-8F25-79E74CB7AD03}" dt="2018-01-18T20:22:19.147" v="54"/>
          <ac:picMkLst>
            <pc:docMk/>
            <pc:sldMk cId="1831494930" sldId="256"/>
            <ac:picMk id="1074" creationId="{07CCFB16-6195-45FD-9F70-D6F7134EACEA}"/>
          </ac:picMkLst>
        </pc:picChg>
        <pc:picChg chg="del">
          <ac:chgData name="Hammad Qureshi" userId="948aab9dbb3e10cb" providerId="Windows Live" clId="Web-{A2DAB09F-DADE-456F-8F25-79E74CB7AD03}" dt="2018-01-18T20:22:18.991" v="53"/>
          <ac:picMkLst>
            <pc:docMk/>
            <pc:sldMk cId="1831494930" sldId="256"/>
            <ac:picMk id="1076" creationId="{F8429C5C-20C5-428D-8113-D4535FB72FE8}"/>
          </ac:picMkLst>
        </pc:picChg>
        <pc:picChg chg="del">
          <ac:chgData name="Hammad Qureshi" userId="948aab9dbb3e10cb" providerId="Windows Live" clId="Web-{A2DAB09F-DADE-456F-8F25-79E74CB7AD03}" dt="2018-01-18T20:22:20.710" v="59"/>
          <ac:picMkLst>
            <pc:docMk/>
            <pc:sldMk cId="1831494930" sldId="256"/>
            <ac:picMk id="1078" creationId="{952F3C5C-EC3D-464C-BDE6-8E34326CB15C}"/>
          </ac:picMkLst>
        </pc:picChg>
        <pc:picChg chg="del">
          <ac:chgData name="Hammad Qureshi" userId="948aab9dbb3e10cb" providerId="Windows Live" clId="Web-{A2DAB09F-DADE-456F-8F25-79E74CB7AD03}" dt="2018-01-18T20:22:20.194" v="58"/>
          <ac:picMkLst>
            <pc:docMk/>
            <pc:sldMk cId="1831494930" sldId="256"/>
            <ac:picMk id="1080" creationId="{AF4AE539-698E-4395-B976-7341B623370D}"/>
          </ac:picMkLst>
        </pc:picChg>
        <pc:picChg chg="del">
          <ac:chgData name="Hammad Qureshi" userId="948aab9dbb3e10cb" providerId="Windows Live" clId="Web-{A2DAB09F-DADE-456F-8F25-79E74CB7AD03}" dt="2018-01-18T20:22:26.444" v="61"/>
          <ac:picMkLst>
            <pc:docMk/>
            <pc:sldMk cId="1831494930" sldId="256"/>
            <ac:picMk id="1082" creationId="{B3BF00E1-D624-4A01-B3A2-27317EBD9935}"/>
          </ac:picMkLst>
        </pc:picChg>
        <pc:picChg chg="del">
          <ac:chgData name="Hammad Qureshi" userId="948aab9dbb3e10cb" providerId="Windows Live" clId="Web-{A2DAB09F-DADE-456F-8F25-79E74CB7AD03}" dt="2018-01-18T20:22:25.944" v="60"/>
          <ac:picMkLst>
            <pc:docMk/>
            <pc:sldMk cId="1831494930" sldId="256"/>
            <ac:picMk id="1084" creationId="{041B998D-9773-46EB-8DFB-B3417E0CE3A1}"/>
          </ac:picMkLst>
        </pc:picChg>
        <pc:picChg chg="del">
          <ac:chgData name="Hammad Qureshi" userId="948aab9dbb3e10cb" providerId="Windows Live" clId="Web-{A2DAB09F-DADE-456F-8F25-79E74CB7AD03}" dt="2018-01-18T20:22:26.569" v="62"/>
          <ac:picMkLst>
            <pc:docMk/>
            <pc:sldMk cId="1831494930" sldId="256"/>
            <ac:picMk id="1086" creationId="{81738D71-6889-4FFE-A450-EE741F20EE91}"/>
          </ac:picMkLst>
        </pc:picChg>
        <pc:picChg chg="del">
          <ac:chgData name="Hammad Qureshi" userId="948aab9dbb3e10cb" providerId="Windows Live" clId="Web-{A2DAB09F-DADE-456F-8F25-79E74CB7AD03}" dt="2018-01-18T20:22:29.335" v="69"/>
          <ac:picMkLst>
            <pc:docMk/>
            <pc:sldMk cId="1831494930" sldId="256"/>
            <ac:picMk id="1088" creationId="{D82AA985-05D9-447F-B2B0-9C53061EC2CD}"/>
          </ac:picMkLst>
        </pc:picChg>
        <pc:picChg chg="del">
          <ac:chgData name="Hammad Qureshi" userId="948aab9dbb3e10cb" providerId="Windows Live" clId="Web-{A2DAB09F-DADE-456F-8F25-79E74CB7AD03}" dt="2018-01-18T20:22:29.163" v="68"/>
          <ac:picMkLst>
            <pc:docMk/>
            <pc:sldMk cId="1831494930" sldId="256"/>
            <ac:picMk id="1090" creationId="{25269FF8-ACC1-4597-927A-F903BE7C487C}"/>
          </ac:picMkLst>
        </pc:picChg>
        <pc:picChg chg="del">
          <ac:chgData name="Hammad Qureshi" userId="948aab9dbb3e10cb" providerId="Windows Live" clId="Web-{A2DAB09F-DADE-456F-8F25-79E74CB7AD03}" dt="2018-01-18T20:22:29.101" v="67"/>
          <ac:picMkLst>
            <pc:docMk/>
            <pc:sldMk cId="1831494930" sldId="256"/>
            <ac:picMk id="1092" creationId="{50DC4234-0D65-4953-9F51-BBC596B45378}"/>
          </ac:picMkLst>
        </pc:picChg>
        <pc:picChg chg="del">
          <ac:chgData name="Hammad Qureshi" userId="948aab9dbb3e10cb" providerId="Windows Live" clId="Web-{A2DAB09F-DADE-456F-8F25-79E74CB7AD03}" dt="2018-01-18T20:22:28.398" v="66"/>
          <ac:picMkLst>
            <pc:docMk/>
            <pc:sldMk cId="1831494930" sldId="256"/>
            <ac:picMk id="1094" creationId="{DF24DF60-373F-4A03-8A86-A35B90AAD1CE}"/>
          </ac:picMkLst>
        </pc:picChg>
        <pc:picChg chg="del">
          <ac:chgData name="Hammad Qureshi" userId="948aab9dbb3e10cb" providerId="Windows Live" clId="Web-{A2DAB09F-DADE-456F-8F25-79E74CB7AD03}" dt="2018-01-18T20:22:28.194" v="65"/>
          <ac:picMkLst>
            <pc:docMk/>
            <pc:sldMk cId="1831494930" sldId="256"/>
            <ac:picMk id="1096" creationId="{C7F93FD6-5AE4-409F-B619-1B85DB7DEDE8}"/>
          </ac:picMkLst>
        </pc:picChg>
        <pc:picChg chg="del">
          <ac:chgData name="Hammad Qureshi" userId="948aab9dbb3e10cb" providerId="Windows Live" clId="Web-{A2DAB09F-DADE-456F-8F25-79E74CB7AD03}" dt="2018-01-18T20:22:28.132" v="63"/>
          <ac:picMkLst>
            <pc:docMk/>
            <pc:sldMk cId="1831494930" sldId="256"/>
            <ac:picMk id="1098" creationId="{05B57B08-C140-48C1-ABD6-A0D6127E685A}"/>
          </ac:picMkLst>
        </pc:picChg>
        <pc:picChg chg="del">
          <ac:chgData name="Hammad Qureshi" userId="948aab9dbb3e10cb" providerId="Windows Live" clId="Web-{A2DAB09F-DADE-456F-8F25-79E74CB7AD03}" dt="2018-01-18T20:22:28.148" v="64"/>
          <ac:picMkLst>
            <pc:docMk/>
            <pc:sldMk cId="1831494930" sldId="256"/>
            <ac:picMk id="1100" creationId="{8709257A-66B4-411C-A733-451F315A2F34}"/>
          </ac:picMkLst>
        </pc:picChg>
        <pc:picChg chg="del">
          <ac:chgData name="Hammad Qureshi" userId="948aab9dbb3e10cb" providerId="Windows Live" clId="Web-{A2DAB09F-DADE-456F-8F25-79E74CB7AD03}" dt="2018-01-18T20:22:32.210" v="77"/>
          <ac:picMkLst>
            <pc:docMk/>
            <pc:sldMk cId="1831494930" sldId="256"/>
            <ac:picMk id="1102" creationId="{6DA1E3B8-B852-4C56-B82D-EAFDD804DC6A}"/>
          </ac:picMkLst>
        </pc:picChg>
        <pc:picChg chg="del">
          <ac:chgData name="Hammad Qureshi" userId="948aab9dbb3e10cb" providerId="Windows Live" clId="Web-{A2DAB09F-DADE-456F-8F25-79E74CB7AD03}" dt="2018-01-18T20:22:32.070" v="76"/>
          <ac:picMkLst>
            <pc:docMk/>
            <pc:sldMk cId="1831494930" sldId="256"/>
            <ac:picMk id="1104" creationId="{C6BA55EC-F700-4744-B639-570A4D9D9757}"/>
          </ac:picMkLst>
        </pc:picChg>
        <pc:picChg chg="del">
          <ac:chgData name="Hammad Qureshi" userId="948aab9dbb3e10cb" providerId="Windows Live" clId="Web-{A2DAB09F-DADE-456F-8F25-79E74CB7AD03}" dt="2018-01-18T20:22:32.023" v="75"/>
          <ac:picMkLst>
            <pc:docMk/>
            <pc:sldMk cId="1831494930" sldId="256"/>
            <ac:picMk id="1106" creationId="{BA90824D-4288-44AC-A427-3277B9C5B7BF}"/>
          </ac:picMkLst>
        </pc:picChg>
        <pc:picChg chg="del">
          <ac:chgData name="Hammad Qureshi" userId="948aab9dbb3e10cb" providerId="Windows Live" clId="Web-{A2DAB09F-DADE-456F-8F25-79E74CB7AD03}" dt="2018-01-18T20:22:32.007" v="74"/>
          <ac:picMkLst>
            <pc:docMk/>
            <pc:sldMk cId="1831494930" sldId="256"/>
            <ac:picMk id="1108" creationId="{6C94D138-7C94-4900-92ED-0F2B5C90A0DD}"/>
          </ac:picMkLst>
        </pc:picChg>
        <pc:picChg chg="del">
          <ac:chgData name="Hammad Qureshi" userId="948aab9dbb3e10cb" providerId="Windows Live" clId="Web-{A2DAB09F-DADE-456F-8F25-79E74CB7AD03}" dt="2018-01-18T20:22:31.288" v="73"/>
          <ac:picMkLst>
            <pc:docMk/>
            <pc:sldMk cId="1831494930" sldId="256"/>
            <ac:picMk id="1110" creationId="{8646B4DC-DD0D-46CF-8A11-4B86940F428F}"/>
          </ac:picMkLst>
        </pc:picChg>
        <pc:picChg chg="del">
          <ac:chgData name="Hammad Qureshi" userId="948aab9dbb3e10cb" providerId="Windows Live" clId="Web-{A2DAB09F-DADE-456F-8F25-79E74CB7AD03}" dt="2018-01-18T20:22:31.273" v="72"/>
          <ac:picMkLst>
            <pc:docMk/>
            <pc:sldMk cId="1831494930" sldId="256"/>
            <ac:picMk id="1112" creationId="{678FE68D-4A0C-41FD-9959-ED9DE3378B01}"/>
          </ac:picMkLst>
        </pc:picChg>
        <pc:picChg chg="del">
          <ac:chgData name="Hammad Qureshi" userId="948aab9dbb3e10cb" providerId="Windows Live" clId="Web-{A2DAB09F-DADE-456F-8F25-79E74CB7AD03}" dt="2018-01-18T20:22:30.741" v="71"/>
          <ac:picMkLst>
            <pc:docMk/>
            <pc:sldMk cId="1831494930" sldId="256"/>
            <ac:picMk id="1114" creationId="{8B98AA06-A0E5-4F11-A09D-E4436E04DDDE}"/>
          </ac:picMkLst>
        </pc:picChg>
        <pc:picChg chg="del">
          <ac:chgData name="Hammad Qureshi" userId="948aab9dbb3e10cb" providerId="Windows Live" clId="Web-{A2DAB09F-DADE-456F-8F25-79E74CB7AD03}" dt="2018-01-18T20:22:30.601" v="70"/>
          <ac:picMkLst>
            <pc:docMk/>
            <pc:sldMk cId="1831494930" sldId="256"/>
            <ac:picMk id="1116" creationId="{5B036FCB-96EE-4160-937F-9E5B1CCE319B}"/>
          </ac:picMkLst>
        </pc:picChg>
        <pc:picChg chg="del">
          <ac:chgData name="Hammad Qureshi" userId="948aab9dbb3e10cb" providerId="Windows Live" clId="Web-{A2DAB09F-DADE-456F-8F25-79E74CB7AD03}" dt="2018-01-18T20:22:34.835" v="78"/>
          <ac:picMkLst>
            <pc:docMk/>
            <pc:sldMk cId="1831494930" sldId="256"/>
            <ac:picMk id="1118" creationId="{1EA1907F-A9E7-48B3-B366-C96E117119CA}"/>
          </ac:picMkLst>
        </pc:picChg>
        <pc:picChg chg="del">
          <ac:chgData name="Hammad Qureshi" userId="948aab9dbb3e10cb" providerId="Windows Live" clId="Web-{A2DAB09F-DADE-456F-8F25-79E74CB7AD03}" dt="2018-01-18T20:22:35.273" v="79"/>
          <ac:picMkLst>
            <pc:docMk/>
            <pc:sldMk cId="1831494930" sldId="256"/>
            <ac:picMk id="1120" creationId="{E07B41C0-85C7-4F14-9189-6B81F9AA41F5}"/>
          </ac:picMkLst>
        </pc:picChg>
        <pc:picChg chg="del">
          <ac:chgData name="Hammad Qureshi" userId="948aab9dbb3e10cb" providerId="Windows Live" clId="Web-{A2DAB09F-DADE-456F-8F25-79E74CB7AD03}" dt="2018-01-18T20:22:39.382" v="80"/>
          <ac:picMkLst>
            <pc:docMk/>
            <pc:sldMk cId="1831494930" sldId="256"/>
            <ac:picMk id="1122" creationId="{870E5A6A-E725-4A8F-8438-EF2988259D0D}"/>
          </ac:picMkLst>
        </pc:picChg>
        <pc:picChg chg="del">
          <ac:chgData name="Hammad Qureshi" userId="948aab9dbb3e10cb" providerId="Windows Live" clId="Web-{A2DAB09F-DADE-456F-8F25-79E74CB7AD03}" dt="2018-01-18T20:22:44.508" v="83"/>
          <ac:picMkLst>
            <pc:docMk/>
            <pc:sldMk cId="1831494930" sldId="256"/>
            <ac:picMk id="1124" creationId="{3CFBD114-A727-4389-9A12-A851D6970346}"/>
          </ac:picMkLst>
        </pc:picChg>
        <pc:picChg chg="del">
          <ac:chgData name="Hammad Qureshi" userId="948aab9dbb3e10cb" providerId="Windows Live" clId="Web-{A2DAB09F-DADE-456F-8F25-79E74CB7AD03}" dt="2018-01-18T20:22:42.164" v="82"/>
          <ac:picMkLst>
            <pc:docMk/>
            <pc:sldMk cId="1831494930" sldId="256"/>
            <ac:picMk id="1126" creationId="{4F05113F-7F55-445D-89D2-C2355832A02F}"/>
          </ac:picMkLst>
        </pc:picChg>
        <pc:picChg chg="del">
          <ac:chgData name="Hammad Qureshi" userId="948aab9dbb3e10cb" providerId="Windows Live" clId="Web-{A2DAB09F-DADE-456F-8F25-79E74CB7AD03}" dt="2018-01-18T20:22:40.976" v="81"/>
          <ac:picMkLst>
            <pc:docMk/>
            <pc:sldMk cId="1831494930" sldId="256"/>
            <ac:picMk id="1128" creationId="{038A985A-F68F-4AA9-93FE-19C265620CB8}"/>
          </ac:picMkLst>
        </pc:picChg>
        <pc:picChg chg="del">
          <ac:chgData name="Hammad Qureshi" userId="948aab9dbb3e10cb" providerId="Windows Live" clId="Web-{A2DAB09F-DADE-456F-8F25-79E74CB7AD03}" dt="2018-01-18T20:35:48.694" v="251"/>
          <ac:picMkLst>
            <pc:docMk/>
            <pc:sldMk cId="1831494930" sldId="256"/>
            <ac:picMk id="1130" creationId="{15C47EB9-06B2-44C6-9A77-33289479F824}"/>
          </ac:picMkLst>
        </pc:picChg>
      </pc:sldChg>
      <pc:sldChg chg="modSp">
        <pc:chgData name="Hammad Qureshi" userId="948aab9dbb3e10cb" providerId="Windows Live" clId="Web-{A2DAB09F-DADE-456F-8F25-79E74CB7AD03}" dt="2018-01-18T20:27:13.924" v="193"/>
        <pc:sldMkLst>
          <pc:docMk/>
          <pc:sldMk cId="773266357" sldId="260"/>
        </pc:sldMkLst>
        <pc:spChg chg="mod">
          <ac:chgData name="Hammad Qureshi" userId="948aab9dbb3e10cb" providerId="Windows Live" clId="Web-{A2DAB09F-DADE-456F-8F25-79E74CB7AD03}" dt="2018-01-18T20:27:13.924" v="193"/>
          <ac:spMkLst>
            <pc:docMk/>
            <pc:sldMk cId="773266357" sldId="260"/>
            <ac:spMk id="3" creationId="{4366C905-5091-4C4B-9348-FB0736839A8A}"/>
          </ac:spMkLst>
        </pc:spChg>
        <pc:cxnChg chg="mod">
          <ac:chgData name="Hammad Qureshi" userId="948aab9dbb3e10cb" providerId="Windows Live" clId="Web-{A2DAB09F-DADE-456F-8F25-79E74CB7AD03}" dt="2018-01-18T20:27:02.642" v="190"/>
          <ac:cxnSpMkLst>
            <pc:docMk/>
            <pc:sldMk cId="773266357" sldId="260"/>
            <ac:cxnSpMk id="5" creationId="{D7EB06C3-A594-4BD7-850E-833769432657}"/>
          </ac:cxnSpMkLst>
        </pc:cxnChg>
      </pc:sldChg>
      <pc:sldChg chg="delSp modSp del">
        <pc:chgData name="Hammad Qureshi" userId="948aab9dbb3e10cb" providerId="Windows Live" clId="Web-{A2DAB09F-DADE-456F-8F25-79E74CB7AD03}" dt="2018-01-18T20:29:03.803" v="208"/>
        <pc:sldMkLst>
          <pc:docMk/>
          <pc:sldMk cId="3066405432" sldId="261"/>
        </pc:sldMkLst>
        <pc:spChg chg="mod">
          <ac:chgData name="Hammad Qureshi" userId="948aab9dbb3e10cb" providerId="Windows Live" clId="Web-{A2DAB09F-DADE-456F-8F25-79E74CB7AD03}" dt="2018-01-18T20:25:44.608" v="128"/>
          <ac:spMkLst>
            <pc:docMk/>
            <pc:sldMk cId="3066405432" sldId="261"/>
            <ac:spMk id="2" creationId="{8E0A6CFF-5E09-4E3F-B74B-2FDC3B07714C}"/>
          </ac:spMkLst>
        </pc:spChg>
        <pc:spChg chg="mod">
          <ac:chgData name="Hammad Qureshi" userId="948aab9dbb3e10cb" providerId="Windows Live" clId="Web-{A2DAB09F-DADE-456F-8F25-79E74CB7AD03}" dt="2018-01-18T20:26:18.688" v="140"/>
          <ac:spMkLst>
            <pc:docMk/>
            <pc:sldMk cId="3066405432" sldId="261"/>
            <ac:spMk id="3" creationId="{4366C905-5091-4C4B-9348-FB0736839A8A}"/>
          </ac:spMkLst>
        </pc:spChg>
        <pc:spChg chg="del mod">
          <ac:chgData name="Hammad Qureshi" userId="948aab9dbb3e10cb" providerId="Windows Live" clId="Web-{A2DAB09F-DADE-456F-8F25-79E74CB7AD03}" dt="2018-01-18T20:28:48.615" v="205"/>
          <ac:spMkLst>
            <pc:docMk/>
            <pc:sldMk cId="3066405432" sldId="261"/>
            <ac:spMk id="8" creationId="{6E949F9A-18C0-4CDA-9151-54FDBB913D4F}"/>
          </ac:spMkLst>
        </pc:spChg>
        <pc:picChg chg="del mod">
          <ac:chgData name="Hammad Qureshi" userId="948aab9dbb3e10cb" providerId="Windows Live" clId="Web-{A2DAB09F-DADE-456F-8F25-79E74CB7AD03}" dt="2018-01-18T20:28:31.786" v="202"/>
          <ac:picMkLst>
            <pc:docMk/>
            <pc:sldMk cId="3066405432" sldId="261"/>
            <ac:picMk id="4" creationId="{EA1690E4-50B0-495A-862C-E7FABE5377D9}"/>
          </ac:picMkLst>
        </pc:picChg>
        <pc:picChg chg="del">
          <ac:chgData name="Hammad Qureshi" userId="948aab9dbb3e10cb" providerId="Windows Live" clId="Web-{A2DAB09F-DADE-456F-8F25-79E74CB7AD03}" dt="2018-01-18T20:27:44.628" v="196"/>
          <ac:picMkLst>
            <pc:docMk/>
            <pc:sldMk cId="3066405432" sldId="261"/>
            <ac:picMk id="6" creationId="{A480E338-0389-4EE1-A4C8-C947B670B1A3}"/>
          </ac:picMkLst>
        </pc:picChg>
      </pc:sldChg>
      <pc:sldChg chg="modSp">
        <pc:chgData name="Hammad Qureshi" userId="948aab9dbb3e10cb" providerId="Windows Live" clId="Web-{A2DAB09F-DADE-456F-8F25-79E74CB7AD03}" dt="2018-01-18T20:39:48.125" v="272"/>
        <pc:sldMkLst>
          <pc:docMk/>
          <pc:sldMk cId="3997902685" sldId="263"/>
        </pc:sldMkLst>
        <pc:picChg chg="mod">
          <ac:chgData name="Hammad Qureshi" userId="948aab9dbb3e10cb" providerId="Windows Live" clId="Web-{A2DAB09F-DADE-456F-8F25-79E74CB7AD03}" dt="2018-01-18T20:39:48.125" v="272"/>
          <ac:picMkLst>
            <pc:docMk/>
            <pc:sldMk cId="3997902685" sldId="263"/>
            <ac:picMk id="3" creationId="{E1756E0D-C932-4EB5-BC92-A1DD7BCFB7A9}"/>
          </ac:picMkLst>
        </pc:picChg>
      </pc:sldChg>
      <pc:sldChg chg="addSp delSp modSp">
        <pc:chgData name="Hammad Qureshi" userId="948aab9dbb3e10cb" providerId="Windows Live" clId="Web-{A2DAB09F-DADE-456F-8F25-79E74CB7AD03}" dt="2018-01-18T20:39:32.187" v="271"/>
        <pc:sldMkLst>
          <pc:docMk/>
          <pc:sldMk cId="811581852" sldId="269"/>
        </pc:sldMkLst>
        <pc:spChg chg="del">
          <ac:chgData name="Hammad Qureshi" userId="948aab9dbb3e10cb" providerId="Windows Live" clId="Web-{A2DAB09F-DADE-456F-8F25-79E74CB7AD03}" dt="2018-01-18T20:24:08.511" v="88"/>
          <ac:spMkLst>
            <pc:docMk/>
            <pc:sldMk cId="811581852" sldId="269"/>
            <ac:spMk id="2" creationId="{445895A3-F7BA-4400-9867-1A2D4CE61FCD}"/>
          </ac:spMkLst>
        </pc:spChg>
        <pc:spChg chg="mod">
          <ac:chgData name="Hammad Qureshi" userId="948aab9dbb3e10cb" providerId="Windows Live" clId="Web-{A2DAB09F-DADE-456F-8F25-79E74CB7AD03}" dt="2018-01-18T20:32:42.359" v="232"/>
          <ac:spMkLst>
            <pc:docMk/>
            <pc:sldMk cId="811581852" sldId="269"/>
            <ac:spMk id="12" creationId="{CB4E1977-D55E-4E18-AEF1-8EFF27A5FD7E}"/>
          </ac:spMkLst>
        </pc:spChg>
        <pc:spChg chg="add mod">
          <ac:chgData name="Hammad Qureshi" userId="948aab9dbb3e10cb" providerId="Windows Live" clId="Web-{A2DAB09F-DADE-456F-8F25-79E74CB7AD03}" dt="2018-01-18T20:28:58.209" v="207"/>
          <ac:spMkLst>
            <pc:docMk/>
            <pc:sldMk cId="811581852" sldId="269"/>
            <ac:spMk id="13" creationId="{E169D0E9-EE96-42ED-BE6B-4E41251FB496}"/>
          </ac:spMkLst>
        </pc:spChg>
        <pc:graphicFrameChg chg="mod modGraphic">
          <ac:chgData name="Hammad Qureshi" userId="948aab9dbb3e10cb" providerId="Windows Live" clId="Web-{A2DAB09F-DADE-456F-8F25-79E74CB7AD03}" dt="2018-01-18T20:39:32.187" v="271"/>
          <ac:graphicFrameMkLst>
            <pc:docMk/>
            <pc:sldMk cId="811581852" sldId="269"/>
            <ac:graphicFrameMk id="11" creationId="{F318A7C7-E511-4D5A-91E1-433E0EFF6F02}"/>
          </ac:graphicFrameMkLst>
        </pc:graphicFrameChg>
        <pc:picChg chg="del">
          <ac:chgData name="Hammad Qureshi" userId="948aab9dbb3e10cb" providerId="Windows Live" clId="Web-{A2DAB09F-DADE-456F-8F25-79E74CB7AD03}" dt="2018-01-18T20:23:51.041" v="86"/>
          <ac:picMkLst>
            <pc:docMk/>
            <pc:sldMk cId="811581852" sldId="269"/>
            <ac:picMk id="3" creationId="{BE6A9066-5FB3-4302-97A7-933305456D28}"/>
          </ac:picMkLst>
        </pc:picChg>
        <pc:picChg chg="del">
          <ac:chgData name="Hammad Qureshi" userId="948aab9dbb3e10cb" providerId="Windows Live" clId="Web-{A2DAB09F-DADE-456F-8F25-79E74CB7AD03}" dt="2018-01-18T20:24:05.167" v="87"/>
          <ac:picMkLst>
            <pc:docMk/>
            <pc:sldMk cId="811581852" sldId="269"/>
            <ac:picMk id="5" creationId="{30632786-296F-4AE6-8B5A-9B8D0ED79DFE}"/>
          </ac:picMkLst>
        </pc:picChg>
        <pc:picChg chg="add mod">
          <ac:chgData name="Hammad Qureshi" userId="948aab9dbb3e10cb" providerId="Windows Live" clId="Web-{A2DAB09F-DADE-456F-8F25-79E74CB7AD03}" dt="2018-01-18T20:35:20.896" v="249"/>
          <ac:picMkLst>
            <pc:docMk/>
            <pc:sldMk cId="811581852" sldId="269"/>
            <ac:picMk id="7" creationId="{024BB759-9384-41EC-B268-F76FAFE410F3}"/>
          </ac:picMkLst>
        </pc:picChg>
      </pc:sldChg>
      <pc:sldChg chg="delSp">
        <pc:chgData name="Hammad Qureshi" userId="948aab9dbb3e10cb" providerId="Windows Live" clId="Web-{A2DAB09F-DADE-456F-8F25-79E74CB7AD03}" dt="2018-01-18T20:40:13.923" v="273"/>
        <pc:sldMkLst>
          <pc:docMk/>
          <pc:sldMk cId="856891542" sldId="270"/>
        </pc:sldMkLst>
        <pc:picChg chg="del">
          <ac:chgData name="Hammad Qureshi" userId="948aab9dbb3e10cb" providerId="Windows Live" clId="Web-{A2DAB09F-DADE-456F-8F25-79E74CB7AD03}" dt="2018-01-18T20:35:33.506" v="250"/>
          <ac:picMkLst>
            <pc:docMk/>
            <pc:sldMk cId="856891542" sldId="270"/>
            <ac:picMk id="4" creationId="{3A924458-1837-4B16-A5C4-C003695F0C21}"/>
          </ac:picMkLst>
        </pc:picChg>
        <pc:picChg chg="del">
          <ac:chgData name="Hammad Qureshi" userId="948aab9dbb3e10cb" providerId="Windows Live" clId="Web-{A2DAB09F-DADE-456F-8F25-79E74CB7AD03}" dt="2018-01-18T20:40:13.923" v="273"/>
          <ac:picMkLst>
            <pc:docMk/>
            <pc:sldMk cId="856891542" sldId="270"/>
            <ac:picMk id="6" creationId="{0C684251-01EE-49D2-B38F-2B87B6D1A031}"/>
          </ac:picMkLst>
        </pc:picChg>
      </pc:sldChg>
      <pc:sldChg chg="modSp">
        <pc:chgData name="Hammad Qureshi" userId="948aab9dbb3e10cb" providerId="Windows Live" clId="Web-{A2DAB09F-DADE-456F-8F25-79E74CB7AD03}" dt="2018-01-18T20:47:00.829" v="489"/>
        <pc:sldMkLst>
          <pc:docMk/>
          <pc:sldMk cId="2954299654" sldId="273"/>
        </pc:sldMkLst>
        <pc:spChg chg="mod">
          <ac:chgData name="Hammad Qureshi" userId="948aab9dbb3e10cb" providerId="Windows Live" clId="Web-{A2DAB09F-DADE-456F-8F25-79E74CB7AD03}" dt="2018-01-18T20:47:00.829" v="489"/>
          <ac:spMkLst>
            <pc:docMk/>
            <pc:sldMk cId="2954299654" sldId="273"/>
            <ac:spMk id="3" creationId="{81A5414A-7A64-469B-805E-396C411A6777}"/>
          </ac:spMkLst>
        </pc:spChg>
      </pc:sldChg>
    </pc:docChg>
  </pc:docChgLst>
  <pc:docChgLst>
    <pc:chgData name="Guest" userId="6a1fe671b09355b0" providerId="Windows Live" clId="Web-{9C483598-B421-46B4-8D1F-71C92DDB4D77}"/>
    <pc:docChg chg="modSld">
      <pc:chgData name="Guest" userId="6a1fe671b09355b0" providerId="Windows Live" clId="Web-{9C483598-B421-46B4-8D1F-71C92DDB4D77}" dt="2018-01-17T17:50:38.614" v="164"/>
      <pc:docMkLst>
        <pc:docMk/>
      </pc:docMkLst>
      <pc:sldChg chg="addSp delSp modSp">
        <pc:chgData name="Guest" userId="6a1fe671b09355b0" providerId="Windows Live" clId="Web-{9C483598-B421-46B4-8D1F-71C92DDB4D77}" dt="2018-01-17T17:50:14.113" v="159"/>
        <pc:sldMkLst>
          <pc:docMk/>
          <pc:sldMk cId="1425775263" sldId="265"/>
        </pc:sldMkLst>
        <pc:spChg chg="mod">
          <ac:chgData name="Guest" userId="6a1fe671b09355b0" providerId="Windows Live" clId="Web-{9C483598-B421-46B4-8D1F-71C92DDB4D77}" dt="2018-01-17T17:49:05.971" v="158"/>
          <ac:spMkLst>
            <pc:docMk/>
            <pc:sldMk cId="1425775263" sldId="265"/>
            <ac:spMk id="3" creationId="{2340C79D-06D2-48E6-9101-3613825E742F}"/>
          </ac:spMkLst>
        </pc:spChg>
        <pc:picChg chg="add del mod">
          <ac:chgData name="Guest" userId="6a1fe671b09355b0" providerId="Windows Live" clId="Web-{9C483598-B421-46B4-8D1F-71C92DDB4D77}" dt="2018-01-17T17:50:14.113" v="159"/>
          <ac:picMkLst>
            <pc:docMk/>
            <pc:sldMk cId="1425775263" sldId="265"/>
            <ac:picMk id="4" creationId="{45D55770-952A-43D8-88E3-CAB70CB244FD}"/>
          </ac:picMkLst>
        </pc:picChg>
      </pc:sldChg>
      <pc:sldChg chg="addSp modSp">
        <pc:chgData name="Guest" userId="6a1fe671b09355b0" providerId="Windows Live" clId="Web-{9C483598-B421-46B4-8D1F-71C92DDB4D77}" dt="2018-01-17T17:50:38.614" v="164"/>
        <pc:sldMkLst>
          <pc:docMk/>
          <pc:sldMk cId="2100063128" sldId="266"/>
        </pc:sldMkLst>
        <pc:spChg chg="mod">
          <ac:chgData name="Guest" userId="6a1fe671b09355b0" providerId="Windows Live" clId="Web-{9C483598-B421-46B4-8D1F-71C92DDB4D77}" dt="2018-01-17T17:50:29.364" v="161"/>
          <ac:spMkLst>
            <pc:docMk/>
            <pc:sldMk cId="2100063128" sldId="266"/>
            <ac:spMk id="3" creationId="{A74E787B-B275-4A7F-855B-D1B0CCF0485E}"/>
          </ac:spMkLst>
        </pc:spChg>
        <pc:picChg chg="add mod">
          <ac:chgData name="Guest" userId="6a1fe671b09355b0" providerId="Windows Live" clId="Web-{9C483598-B421-46B4-8D1F-71C92DDB4D77}" dt="2018-01-17T17:50:38.614" v="164"/>
          <ac:picMkLst>
            <pc:docMk/>
            <pc:sldMk cId="2100063128" sldId="266"/>
            <ac:picMk id="4" creationId="{F84AD377-2D23-4A31-9DEB-B14A3EEE095D}"/>
          </ac:picMkLst>
        </pc:picChg>
      </pc:sldChg>
    </pc:docChg>
  </pc:docChgLst>
  <pc:docChgLst>
    <pc:chgData name="Guest" userId="6a1fe671b09355b0" providerId="Windows Live" clId="Web-{3358D43C-43AB-4231-B347-87AA65DCDBD9}"/>
    <pc:docChg chg="modSld">
      <pc:chgData name="Guest" userId="6a1fe671b09355b0" providerId="Windows Live" clId="Web-{3358D43C-43AB-4231-B347-87AA65DCDBD9}" dt="2018-01-17T15:02:31.278" v="4"/>
      <pc:docMkLst>
        <pc:docMk/>
      </pc:docMkLst>
      <pc:sldChg chg="addSp delSp modSp">
        <pc:chgData name="Guest" userId="6a1fe671b09355b0" providerId="Windows Live" clId="Web-{3358D43C-43AB-4231-B347-87AA65DCDBD9}" dt="2018-01-17T15:02:31.278" v="4"/>
        <pc:sldMkLst>
          <pc:docMk/>
          <pc:sldMk cId="1831494930" sldId="256"/>
        </pc:sldMkLst>
        <pc:spChg chg="del">
          <ac:chgData name="Guest" userId="6a1fe671b09355b0" providerId="Windows Live" clId="Web-{3358D43C-43AB-4231-B347-87AA65DCDBD9}" dt="2018-01-17T15:02:13.386" v="0"/>
          <ac:spMkLst>
            <pc:docMk/>
            <pc:sldMk cId="1831494930" sldId="256"/>
            <ac:spMk id="4" creationId="{E38FDE71-8A76-4BB1-89E3-87D6F24BD5B7}"/>
          </ac:spMkLst>
        </pc:spChg>
        <pc:picChg chg="add mod">
          <ac:chgData name="Guest" userId="6a1fe671b09355b0" providerId="Windows Live" clId="Web-{3358D43C-43AB-4231-B347-87AA65DCDBD9}" dt="2018-01-17T15:02:31.278" v="4"/>
          <ac:picMkLst>
            <pc:docMk/>
            <pc:sldMk cId="1831494930" sldId="256"/>
            <ac:picMk id="6" creationId="{6C58B0D8-4EFE-4AE3-B82A-CC1C85439F1B}"/>
          </ac:picMkLst>
        </pc:picChg>
      </pc:sldChg>
    </pc:docChg>
  </pc:docChgLst>
  <pc:docChgLst>
    <pc:chgData name="Hammad Qureshi" userId="948aab9dbb3e10cb" providerId="Windows Live" clId="Web-{5FD0494A-40E0-47A1-8E59-F2A1C4EFBCDC}"/>
    <pc:docChg chg="modSld">
      <pc:chgData name="Hammad Qureshi" userId="948aab9dbb3e10cb" providerId="Windows Live" clId="Web-{5FD0494A-40E0-47A1-8E59-F2A1C4EFBCDC}" dt="2018-01-18T11:34:25.388" v="3"/>
      <pc:docMkLst>
        <pc:docMk/>
      </pc:docMkLst>
      <pc:sldChg chg="modSp">
        <pc:chgData name="Hammad Qureshi" userId="948aab9dbb3e10cb" providerId="Windows Live" clId="Web-{5FD0494A-40E0-47A1-8E59-F2A1C4EFBCDC}" dt="2018-01-18T11:34:25.388" v="3"/>
        <pc:sldMkLst>
          <pc:docMk/>
          <pc:sldMk cId="1831494930" sldId="256"/>
        </pc:sldMkLst>
        <pc:spChg chg="mod">
          <ac:chgData name="Hammad Qureshi" userId="948aab9dbb3e10cb" providerId="Windows Live" clId="Web-{5FD0494A-40E0-47A1-8E59-F2A1C4EFBCDC}" dt="2018-01-18T11:34:25.388" v="3"/>
          <ac:spMkLst>
            <pc:docMk/>
            <pc:sldMk cId="1831494930" sldId="256"/>
            <ac:spMk id="5" creationId="{67E84C31-8497-4437-B4F9-5564FA479419}"/>
          </ac:spMkLst>
        </pc:spChg>
        <pc:picChg chg="mod">
          <ac:chgData name="Hammad Qureshi" userId="948aab9dbb3e10cb" providerId="Windows Live" clId="Web-{5FD0494A-40E0-47A1-8E59-F2A1C4EFBCDC}" dt="2018-01-18T11:34:17.387" v="1"/>
          <ac:picMkLst>
            <pc:docMk/>
            <pc:sldMk cId="1831494930" sldId="256"/>
            <ac:picMk id="6" creationId="{6C58B0D8-4EFE-4AE3-B82A-CC1C85439F1B}"/>
          </ac:picMkLst>
        </pc:picChg>
      </pc:sldChg>
    </pc:docChg>
  </pc:docChgLst>
  <pc:docChgLst>
    <pc:chgData name="Hammad Qureshi" userId="948aab9dbb3e10cb" providerId="Windows Live" clId="Web-{BAE2EEDC-218A-4BE6-931F-17A4DEA7781D}"/>
    <pc:docChg chg="modSld">
      <pc:chgData name="Hammad Qureshi" userId="948aab9dbb3e10cb" providerId="Windows Live" clId="Web-{BAE2EEDC-218A-4BE6-931F-17A4DEA7781D}" dt="2018-01-18T11:17:43.691" v="303"/>
      <pc:docMkLst>
        <pc:docMk/>
      </pc:docMkLst>
      <pc:sldChg chg="addSp delSp modSp">
        <pc:chgData name="Hammad Qureshi" userId="948aab9dbb3e10cb" providerId="Windows Live" clId="Web-{BAE2EEDC-218A-4BE6-931F-17A4DEA7781D}" dt="2018-01-18T10:39:30.728" v="7"/>
        <pc:sldMkLst>
          <pc:docMk/>
          <pc:sldMk cId="3066405432" sldId="261"/>
        </pc:sldMkLst>
        <pc:spChg chg="mod">
          <ac:chgData name="Hammad Qureshi" userId="948aab9dbb3e10cb" providerId="Windows Live" clId="Web-{BAE2EEDC-218A-4BE6-931F-17A4DEA7781D}" dt="2018-01-18T10:39:11.150" v="5"/>
          <ac:spMkLst>
            <pc:docMk/>
            <pc:sldMk cId="3066405432" sldId="261"/>
            <ac:spMk id="3" creationId="{4366C905-5091-4C4B-9348-FB0736839A8A}"/>
          </ac:spMkLst>
        </pc:spChg>
        <pc:picChg chg="add del mod">
          <ac:chgData name="Hammad Qureshi" userId="948aab9dbb3e10cb" providerId="Windows Live" clId="Web-{BAE2EEDC-218A-4BE6-931F-17A4DEA7781D}" dt="2018-01-18T10:39:30.728" v="7"/>
          <ac:picMkLst>
            <pc:docMk/>
            <pc:sldMk cId="3066405432" sldId="261"/>
            <ac:picMk id="4" creationId="{0CC77DB4-85EE-4CD5-92C8-C28AFBE40CE6}"/>
          </ac:picMkLst>
        </pc:picChg>
      </pc:sldChg>
      <pc:sldChg chg="addSp delSp modSp">
        <pc:chgData name="Hammad Qureshi" userId="948aab9dbb3e10cb" providerId="Windows Live" clId="Web-{BAE2EEDC-218A-4BE6-931F-17A4DEA7781D}" dt="2018-01-18T11:17:43.691" v="303"/>
        <pc:sldMkLst>
          <pc:docMk/>
          <pc:sldMk cId="3997902685" sldId="263"/>
        </pc:sldMkLst>
        <pc:spChg chg="del mod">
          <ac:chgData name="Hammad Qureshi" userId="948aab9dbb3e10cb" providerId="Windows Live" clId="Web-{BAE2EEDC-218A-4BE6-931F-17A4DEA7781D}" dt="2018-01-18T10:39:43.119" v="11"/>
          <ac:spMkLst>
            <pc:docMk/>
            <pc:sldMk cId="3997902685" sldId="263"/>
            <ac:spMk id="2" creationId="{4DCE2C8E-EDE0-4758-AF25-C9241D845EE9}"/>
          </ac:spMkLst>
        </pc:spChg>
        <pc:spChg chg="mod">
          <ac:chgData name="Hammad Qureshi" userId="948aab9dbb3e10cb" providerId="Windows Live" clId="Web-{BAE2EEDC-218A-4BE6-931F-17A4DEA7781D}" dt="2018-01-18T10:40:19.668" v="20"/>
          <ac:spMkLst>
            <pc:docMk/>
            <pc:sldMk cId="3997902685" sldId="263"/>
            <ac:spMk id="12" creationId="{CB4E1977-D55E-4E18-AEF1-8EFF27A5FD7E}"/>
          </ac:spMkLst>
        </pc:spChg>
        <pc:graphicFrameChg chg="mod modGraphic">
          <ac:chgData name="Hammad Qureshi" userId="948aab9dbb3e10cb" providerId="Windows Live" clId="Web-{BAE2EEDC-218A-4BE6-931F-17A4DEA7781D}" dt="2018-01-18T10:41:19.545" v="36"/>
          <ac:graphicFrameMkLst>
            <pc:docMk/>
            <pc:sldMk cId="3997902685" sldId="263"/>
            <ac:graphicFrameMk id="11" creationId="{F318A7C7-E511-4D5A-91E1-433E0EFF6F02}"/>
          </ac:graphicFrameMkLst>
        </pc:graphicFrameChg>
        <pc:picChg chg="add mod modCrop">
          <ac:chgData name="Hammad Qureshi" userId="948aab9dbb3e10cb" providerId="Windows Live" clId="Web-{BAE2EEDC-218A-4BE6-931F-17A4DEA7781D}" dt="2018-01-18T11:17:43.691" v="303"/>
          <ac:picMkLst>
            <pc:docMk/>
            <pc:sldMk cId="3997902685" sldId="263"/>
            <ac:picMk id="3" creationId="{E1756E0D-C932-4EB5-BC92-A1DD7BCFB7A9}"/>
          </ac:picMkLst>
        </pc:picChg>
      </pc:sldChg>
      <pc:sldChg chg="addSp modSp">
        <pc:chgData name="Hammad Qureshi" userId="948aab9dbb3e10cb" providerId="Windows Live" clId="Web-{BAE2EEDC-218A-4BE6-931F-17A4DEA7781D}" dt="2018-01-18T10:49:44.267" v="81"/>
        <pc:sldMkLst>
          <pc:docMk/>
          <pc:sldMk cId="2426610875" sldId="264"/>
        </pc:sldMkLst>
        <pc:spChg chg="mod">
          <ac:chgData name="Hammad Qureshi" userId="948aab9dbb3e10cb" providerId="Windows Live" clId="Web-{BAE2EEDC-218A-4BE6-931F-17A4DEA7781D}" dt="2018-01-18T10:49:37.533" v="80"/>
          <ac:spMkLst>
            <pc:docMk/>
            <pc:sldMk cId="2426610875" sldId="264"/>
            <ac:spMk id="3" creationId="{E2CF18BC-91C6-4384-AF9C-FD6DC3ABA945}"/>
          </ac:spMkLst>
        </pc:spChg>
        <pc:picChg chg="add mod">
          <ac:chgData name="Hammad Qureshi" userId="948aab9dbb3e10cb" providerId="Windows Live" clId="Web-{BAE2EEDC-218A-4BE6-931F-17A4DEA7781D}" dt="2018-01-18T10:49:44.267" v="81"/>
          <ac:picMkLst>
            <pc:docMk/>
            <pc:sldMk cId="2426610875" sldId="264"/>
            <ac:picMk id="4" creationId="{ED187F5A-4B0E-40F6-986B-A817372ED042}"/>
          </ac:picMkLst>
        </pc:picChg>
      </pc:sldChg>
      <pc:sldChg chg="addSp delSp modSp">
        <pc:chgData name="Hammad Qureshi" userId="948aab9dbb3e10cb" providerId="Windows Live" clId="Web-{BAE2EEDC-218A-4BE6-931F-17A4DEA7781D}" dt="2018-01-18T10:48:53.375" v="70"/>
        <pc:sldMkLst>
          <pc:docMk/>
          <pc:sldMk cId="811581852" sldId="269"/>
        </pc:sldMkLst>
        <pc:graphicFrameChg chg="mod modGraphic">
          <ac:chgData name="Hammad Qureshi" userId="948aab9dbb3e10cb" providerId="Windows Live" clId="Web-{BAE2EEDC-218A-4BE6-931F-17A4DEA7781D}" dt="2018-01-18T10:46:06.603" v="65"/>
          <ac:graphicFrameMkLst>
            <pc:docMk/>
            <pc:sldMk cId="811581852" sldId="269"/>
            <ac:graphicFrameMk id="11" creationId="{F318A7C7-E511-4D5A-91E1-433E0EFF6F02}"/>
          </ac:graphicFrameMkLst>
        </pc:graphicFrameChg>
        <pc:picChg chg="add del mod">
          <ac:chgData name="Hammad Qureshi" userId="948aab9dbb3e10cb" providerId="Windows Live" clId="Web-{BAE2EEDC-218A-4BE6-931F-17A4DEA7781D}" dt="2018-01-18T10:48:53.375" v="70"/>
          <ac:picMkLst>
            <pc:docMk/>
            <pc:sldMk cId="811581852" sldId="269"/>
            <ac:picMk id="2" creationId="{6B0D98AC-DB79-42B5-9A81-B5107062FA71}"/>
          </ac:picMkLst>
        </pc:picChg>
      </pc:sldChg>
      <pc:sldChg chg="modSp">
        <pc:chgData name="Hammad Qureshi" userId="948aab9dbb3e10cb" providerId="Windows Live" clId="Web-{BAE2EEDC-218A-4BE6-931F-17A4DEA7781D}" dt="2018-01-18T11:15:54.906" v="299"/>
        <pc:sldMkLst>
          <pc:docMk/>
          <pc:sldMk cId="716572817" sldId="271"/>
        </pc:sldMkLst>
        <pc:spChg chg="mod">
          <ac:chgData name="Hammad Qureshi" userId="948aab9dbb3e10cb" providerId="Windows Live" clId="Web-{BAE2EEDC-218A-4BE6-931F-17A4DEA7781D}" dt="2018-01-18T11:12:39.242" v="224"/>
          <ac:spMkLst>
            <pc:docMk/>
            <pc:sldMk cId="716572817" sldId="271"/>
            <ac:spMk id="2" creationId="{A9DF6474-FC50-4A7B-BBB4-76676AFF12D7}"/>
          </ac:spMkLst>
        </pc:spChg>
        <pc:spChg chg="mod">
          <ac:chgData name="Hammad Qureshi" userId="948aab9dbb3e10cb" providerId="Windows Live" clId="Web-{BAE2EEDC-218A-4BE6-931F-17A4DEA7781D}" dt="2018-01-18T11:15:54.906" v="299"/>
          <ac:spMkLst>
            <pc:docMk/>
            <pc:sldMk cId="716572817" sldId="271"/>
            <ac:spMk id="3" creationId="{34309769-17E8-4673-B553-52AB04D13673}"/>
          </ac:spMkLst>
        </pc:spChg>
        <pc:spChg chg="mod">
          <ac:chgData name="Hammad Qureshi" userId="948aab9dbb3e10cb" providerId="Windows Live" clId="Web-{BAE2EEDC-218A-4BE6-931F-17A4DEA7781D}" dt="2018-01-18T11:12:21.460" v="220"/>
          <ac:spMkLst>
            <pc:docMk/>
            <pc:sldMk cId="716572817" sldId="271"/>
            <ac:spMk id="5" creationId="{30188E4F-5A4E-47E7-9565-F6C2FD49F8A6}"/>
          </ac:spMkLst>
        </pc:spChg>
        <pc:cxnChg chg="mod">
          <ac:chgData name="Hammad Qureshi" userId="948aab9dbb3e10cb" providerId="Windows Live" clId="Web-{BAE2EEDC-218A-4BE6-931F-17A4DEA7781D}" dt="2018-01-18T11:12:47.149" v="225"/>
          <ac:cxnSpMkLst>
            <pc:docMk/>
            <pc:sldMk cId="716572817" sldId="271"/>
            <ac:cxnSpMk id="4" creationId="{63F4A247-AB52-4DBF-8F8F-5F176A0C3C6B}"/>
          </ac:cxnSpMkLst>
        </pc:cxnChg>
      </pc:sldChg>
    </pc:docChg>
  </pc:docChgLst>
  <pc:docChgLst>
    <pc:chgData name="Hammad Qureshi" userId="948aab9dbb3e10cb" providerId="Windows Live" clId="Web-{3BAF1C4F-3F50-4737-94B5-0DB805AD4091}"/>
    <pc:docChg chg="sldOrd">
      <pc:chgData name="Hammad Qureshi" userId="948aab9dbb3e10cb" providerId="Windows Live" clId="Web-{3BAF1C4F-3F50-4737-94B5-0DB805AD4091}" dt="2018-01-19T10:46:46.418" v="0"/>
      <pc:docMkLst>
        <pc:docMk/>
      </pc:docMkLst>
      <pc:sldChg chg="ord">
        <pc:chgData name="Hammad Qureshi" userId="948aab9dbb3e10cb" providerId="Windows Live" clId="Web-{3BAF1C4F-3F50-4737-94B5-0DB805AD4091}" dt="2018-01-19T10:46:46.418" v="0"/>
        <pc:sldMkLst>
          <pc:docMk/>
          <pc:sldMk cId="15794843" sldId="262"/>
        </pc:sldMkLst>
      </pc:sldChg>
    </pc:docChg>
  </pc:docChgLst>
  <pc:docChgLst>
    <pc:chgData name="Guest" userId="6a1fe671b09355b0" providerId="Windows Live" clId="Web-{CD5B5916-CCB5-4FEF-991C-7CB165CA4B53}"/>
    <pc:docChg chg="modSld">
      <pc:chgData name="Guest" userId="6a1fe671b09355b0" providerId="Windows Live" clId="Web-{CD5B5916-CCB5-4FEF-991C-7CB165CA4B53}" dt="2018-01-17T16:53:26.596" v="117"/>
      <pc:docMkLst>
        <pc:docMk/>
      </pc:docMkLst>
      <pc:sldChg chg="addSp modSp">
        <pc:chgData name="Guest" userId="6a1fe671b09355b0" providerId="Windows Live" clId="Web-{CD5B5916-CCB5-4FEF-991C-7CB165CA4B53}" dt="2018-01-17T16:16:42.840" v="34"/>
        <pc:sldMkLst>
          <pc:docMk/>
          <pc:sldMk cId="1100162488" sldId="258"/>
        </pc:sldMkLst>
        <pc:spChg chg="add mod">
          <ac:chgData name="Guest" userId="6a1fe671b09355b0" providerId="Windows Live" clId="Web-{CD5B5916-CCB5-4FEF-991C-7CB165CA4B53}" dt="2018-01-17T16:16:42.840" v="34"/>
          <ac:spMkLst>
            <pc:docMk/>
            <pc:sldMk cId="1100162488" sldId="258"/>
            <ac:spMk id="2" creationId="{40CC0A08-9213-4DEA-ADB7-8D030C8FB9D3}"/>
          </ac:spMkLst>
        </pc:spChg>
        <pc:spChg chg="mod">
          <ac:chgData name="Guest" userId="6a1fe671b09355b0" providerId="Windows Live" clId="Web-{CD5B5916-CCB5-4FEF-991C-7CB165CA4B53}" dt="2018-01-17T16:15:39.915" v="8"/>
          <ac:spMkLst>
            <pc:docMk/>
            <pc:sldMk cId="1100162488" sldId="258"/>
            <ac:spMk id="8" creationId="{C5C9E7FF-3870-4AFF-A9DB-F25780DDE009}"/>
          </ac:spMkLst>
        </pc:spChg>
        <pc:picChg chg="mod">
          <ac:chgData name="Guest" userId="6a1fe671b09355b0" providerId="Windows Live" clId="Web-{CD5B5916-CCB5-4FEF-991C-7CB165CA4B53}" dt="2018-01-17T16:15:45.353" v="9"/>
          <ac:picMkLst>
            <pc:docMk/>
            <pc:sldMk cId="1100162488" sldId="258"/>
            <ac:picMk id="2052" creationId="{BFC18D05-3FDA-4296-BBCC-E2D90EF4F200}"/>
          </ac:picMkLst>
        </pc:picChg>
        <pc:picChg chg="mod">
          <ac:chgData name="Guest" userId="6a1fe671b09355b0" providerId="Windows Live" clId="Web-{CD5B5916-CCB5-4FEF-991C-7CB165CA4B53}" dt="2018-01-17T16:15:32.962" v="7"/>
          <ac:picMkLst>
            <pc:docMk/>
            <pc:sldMk cId="1100162488" sldId="258"/>
            <ac:picMk id="2054" creationId="{CB1691A0-8D6A-4AB1-90AA-CA412EC21BA6}"/>
          </ac:picMkLst>
        </pc:picChg>
      </pc:sldChg>
      <pc:sldChg chg="modSp">
        <pc:chgData name="Guest" userId="6a1fe671b09355b0" providerId="Windows Live" clId="Web-{CD5B5916-CCB5-4FEF-991C-7CB165CA4B53}" dt="2018-01-17T16:50:38.574" v="92"/>
        <pc:sldMkLst>
          <pc:docMk/>
          <pc:sldMk cId="1425775263" sldId="265"/>
        </pc:sldMkLst>
        <pc:spChg chg="mod">
          <ac:chgData name="Guest" userId="6a1fe671b09355b0" providerId="Windows Live" clId="Web-{CD5B5916-CCB5-4FEF-991C-7CB165CA4B53}" dt="2018-01-17T16:50:38.574" v="92"/>
          <ac:spMkLst>
            <pc:docMk/>
            <pc:sldMk cId="1425775263" sldId="265"/>
            <ac:spMk id="3" creationId="{2340C79D-06D2-48E6-9101-3613825E742F}"/>
          </ac:spMkLst>
        </pc:spChg>
      </pc:sldChg>
      <pc:sldChg chg="addSp modSp">
        <pc:chgData name="Guest" userId="6a1fe671b09355b0" providerId="Windows Live" clId="Web-{CD5B5916-CCB5-4FEF-991C-7CB165CA4B53}" dt="2018-01-17T16:53:26.596" v="116"/>
        <pc:sldMkLst>
          <pc:docMk/>
          <pc:sldMk cId="2443985" sldId="268"/>
        </pc:sldMkLst>
        <pc:spChg chg="mod">
          <ac:chgData name="Guest" userId="6a1fe671b09355b0" providerId="Windows Live" clId="Web-{CD5B5916-CCB5-4FEF-991C-7CB165CA4B53}" dt="2018-01-17T16:53:26.596" v="116"/>
          <ac:spMkLst>
            <pc:docMk/>
            <pc:sldMk cId="2443985" sldId="268"/>
            <ac:spMk id="3" creationId="{4366C905-5091-4C4B-9348-FB0736839A8A}"/>
          </ac:spMkLst>
        </pc:spChg>
        <pc:cxnChg chg="add mod">
          <ac:chgData name="Guest" userId="6a1fe671b09355b0" providerId="Windows Live" clId="Web-{CD5B5916-CCB5-4FEF-991C-7CB165CA4B53}" dt="2018-01-17T16:29:26.432" v="55"/>
          <ac:cxnSpMkLst>
            <pc:docMk/>
            <pc:sldMk cId="2443985" sldId="268"/>
            <ac:cxnSpMk id="4" creationId="{27DDA38E-C21E-4C84-B6FC-E3E492B80D97}"/>
          </ac:cxnSpMkLst>
        </pc:cxnChg>
      </pc:sldChg>
    </pc:docChg>
  </pc:docChgLst>
  <pc:docChgLst>
    <pc:chgData name="Guest" userId="6a1fe671b09355b0" providerId="Windows Live" clId="Web-{1F9F99AF-BF7D-446D-BF93-92FC53A2BC0B}"/>
    <pc:docChg chg="modSld">
      <pc:chgData name="Guest" userId="6a1fe671b09355b0" providerId="Windows Live" clId="Web-{1F9F99AF-BF7D-446D-BF93-92FC53A2BC0B}" dt="2018-01-18T20:38:04.902" v="161"/>
      <pc:docMkLst>
        <pc:docMk/>
      </pc:docMkLst>
      <pc:sldChg chg="addSp delSp modSp">
        <pc:chgData name="Guest" userId="6a1fe671b09355b0" providerId="Windows Live" clId="Web-{1F9F99AF-BF7D-446D-BF93-92FC53A2BC0B}" dt="2018-01-18T20:35:31.568" v="159"/>
        <pc:sldMkLst>
          <pc:docMk/>
          <pc:sldMk cId="1831494930" sldId="256"/>
        </pc:sldMkLst>
        <pc:spChg chg="add del mod">
          <ac:chgData name="Guest" userId="6a1fe671b09355b0" providerId="Windows Live" clId="Web-{1F9F99AF-BF7D-446D-BF93-92FC53A2BC0B}" dt="2018-01-18T20:23:11.759" v="98"/>
          <ac:spMkLst>
            <pc:docMk/>
            <pc:sldMk cId="1831494930" sldId="256"/>
            <ac:spMk id="1052" creationId="{D5398CF6-8A27-4C55-8840-33307D4C98C9}"/>
          </ac:spMkLst>
        </pc:spChg>
        <pc:spChg chg="add del mod">
          <ac:chgData name="Guest" userId="6a1fe671b09355b0" providerId="Windows Live" clId="Web-{1F9F99AF-BF7D-446D-BF93-92FC53A2BC0B}" dt="2018-01-18T20:23:03.086" v="97"/>
          <ac:spMkLst>
            <pc:docMk/>
            <pc:sldMk cId="1831494930" sldId="256"/>
            <ac:spMk id="1071" creationId="{6DD7C6FE-488B-4D62-81E6-50BE190F8384}"/>
          </ac:spMkLst>
        </pc:spChg>
        <pc:picChg chg="add mod">
          <ac:chgData name="Guest" userId="6a1fe671b09355b0" providerId="Windows Live" clId="Web-{1F9F99AF-BF7D-446D-BF93-92FC53A2BC0B}" dt="2018-01-18T20:20:59.315" v="0"/>
          <ac:picMkLst>
            <pc:docMk/>
            <pc:sldMk cId="1831494930" sldId="256"/>
            <ac:picMk id="4" creationId="{905A1D35-739F-4756-8735-415CC18A8B8F}"/>
          </ac:picMkLst>
        </pc:picChg>
        <pc:picChg chg="add mod">
          <ac:chgData name="Guest" userId="6a1fe671b09355b0" providerId="Windows Live" clId="Web-{1F9F99AF-BF7D-446D-BF93-92FC53A2BC0B}" dt="2018-01-18T20:21:40.129" v="5"/>
          <ac:picMkLst>
            <pc:docMk/>
            <pc:sldMk cId="1831494930" sldId="256"/>
            <ac:picMk id="6" creationId="{E57A0BFC-4780-483B-9CE0-8107D2550CFF}"/>
          </ac:picMkLst>
        </pc:picChg>
        <pc:picChg chg="add mod">
          <ac:chgData name="Guest" userId="6a1fe671b09355b0" providerId="Windows Live" clId="Web-{1F9F99AF-BF7D-446D-BF93-92FC53A2BC0B}" dt="2018-01-18T20:21:40.676" v="6"/>
          <ac:picMkLst>
            <pc:docMk/>
            <pc:sldMk cId="1831494930" sldId="256"/>
            <ac:picMk id="8" creationId="{316081A4-C5DB-4BEE-B99C-02EF9DC50CC3}"/>
          </ac:picMkLst>
        </pc:picChg>
        <pc:picChg chg="add mod">
          <ac:chgData name="Guest" userId="6a1fe671b09355b0" providerId="Windows Live" clId="Web-{1F9F99AF-BF7D-446D-BF93-92FC53A2BC0B}" dt="2018-01-18T20:21:41.144" v="7"/>
          <ac:picMkLst>
            <pc:docMk/>
            <pc:sldMk cId="1831494930" sldId="256"/>
            <ac:picMk id="10" creationId="{FF6AD0A7-9CB6-42C0-B8BD-3F525E1A7FC7}"/>
          </ac:picMkLst>
        </pc:picChg>
        <pc:picChg chg="add mod">
          <ac:chgData name="Guest" userId="6a1fe671b09355b0" providerId="Windows Live" clId="Web-{1F9F99AF-BF7D-446D-BF93-92FC53A2BC0B}" dt="2018-01-18T20:21:41.754" v="8"/>
          <ac:picMkLst>
            <pc:docMk/>
            <pc:sldMk cId="1831494930" sldId="256"/>
            <ac:picMk id="12" creationId="{C0AC316B-6B0C-459A-9EFD-E3F0AF0E5F07}"/>
          </ac:picMkLst>
        </pc:picChg>
        <pc:picChg chg="add mod">
          <ac:chgData name="Guest" userId="6a1fe671b09355b0" providerId="Windows Live" clId="Web-{1F9F99AF-BF7D-446D-BF93-92FC53A2BC0B}" dt="2018-01-18T20:21:43.723" v="10"/>
          <ac:picMkLst>
            <pc:docMk/>
            <pc:sldMk cId="1831494930" sldId="256"/>
            <ac:picMk id="14" creationId="{E520A946-8065-4BBB-B204-EB08D88C02CC}"/>
          </ac:picMkLst>
        </pc:picChg>
        <pc:picChg chg="add mod">
          <ac:chgData name="Guest" userId="6a1fe671b09355b0" providerId="Windows Live" clId="Web-{1F9F99AF-BF7D-446D-BF93-92FC53A2BC0B}" dt="2018-01-18T20:21:48.504" v="12"/>
          <ac:picMkLst>
            <pc:docMk/>
            <pc:sldMk cId="1831494930" sldId="256"/>
            <ac:picMk id="16" creationId="{630C63FF-94C3-493C-AF44-33AD3D4C9219}"/>
          </ac:picMkLst>
        </pc:picChg>
        <pc:picChg chg="add mod">
          <ac:chgData name="Guest" userId="6a1fe671b09355b0" providerId="Windows Live" clId="Web-{1F9F99AF-BF7D-446D-BF93-92FC53A2BC0B}" dt="2018-01-18T20:21:50.254" v="13"/>
          <ac:picMkLst>
            <pc:docMk/>
            <pc:sldMk cId="1831494930" sldId="256"/>
            <ac:picMk id="18" creationId="{8D157786-F496-405C-A375-40742E46D079}"/>
          </ac:picMkLst>
        </pc:picChg>
        <pc:picChg chg="add mod">
          <ac:chgData name="Guest" userId="6a1fe671b09355b0" providerId="Windows Live" clId="Web-{1F9F99AF-BF7D-446D-BF93-92FC53A2BC0B}" dt="2018-01-18T20:21:51.848" v="14"/>
          <ac:picMkLst>
            <pc:docMk/>
            <pc:sldMk cId="1831494930" sldId="256"/>
            <ac:picMk id="20" creationId="{59ACAF9D-FF6A-432D-B51A-A9446814F78E}"/>
          </ac:picMkLst>
        </pc:picChg>
        <pc:picChg chg="add mod">
          <ac:chgData name="Guest" userId="6a1fe671b09355b0" providerId="Windows Live" clId="Web-{1F9F99AF-BF7D-446D-BF93-92FC53A2BC0B}" dt="2018-01-18T20:21:52.739" v="15"/>
          <ac:picMkLst>
            <pc:docMk/>
            <pc:sldMk cId="1831494930" sldId="256"/>
            <ac:picMk id="22" creationId="{176D8CC5-3699-4897-B62A-02BFF5B64EBF}"/>
          </ac:picMkLst>
        </pc:picChg>
        <pc:picChg chg="add mod">
          <ac:chgData name="Guest" userId="6a1fe671b09355b0" providerId="Windows Live" clId="Web-{1F9F99AF-BF7D-446D-BF93-92FC53A2BC0B}" dt="2018-01-18T20:21:53.756" v="16"/>
          <ac:picMkLst>
            <pc:docMk/>
            <pc:sldMk cId="1831494930" sldId="256"/>
            <ac:picMk id="24" creationId="{C6773DBF-B662-4A03-9753-E4F064195141}"/>
          </ac:picMkLst>
        </pc:picChg>
        <pc:picChg chg="add mod">
          <ac:chgData name="Guest" userId="6a1fe671b09355b0" providerId="Windows Live" clId="Web-{1F9F99AF-BF7D-446D-BF93-92FC53A2BC0B}" dt="2018-01-18T20:21:54.490" v="17"/>
          <ac:picMkLst>
            <pc:docMk/>
            <pc:sldMk cId="1831494930" sldId="256"/>
            <ac:picMk id="26" creationId="{F4396C41-1A66-459E-BC90-02C4159D5BB0}"/>
          </ac:picMkLst>
        </pc:picChg>
        <pc:picChg chg="add mod">
          <ac:chgData name="Guest" userId="6a1fe671b09355b0" providerId="Windows Live" clId="Web-{1F9F99AF-BF7D-446D-BF93-92FC53A2BC0B}" dt="2018-01-18T20:21:54.678" v="18"/>
          <ac:picMkLst>
            <pc:docMk/>
            <pc:sldMk cId="1831494930" sldId="256"/>
            <ac:picMk id="28" creationId="{C185B59C-73E4-44A2-B58C-5FD10E0E9E4D}"/>
          </ac:picMkLst>
        </pc:picChg>
        <pc:picChg chg="add mod">
          <ac:chgData name="Guest" userId="6a1fe671b09355b0" providerId="Windows Live" clId="Web-{1F9F99AF-BF7D-446D-BF93-92FC53A2BC0B}" dt="2018-01-18T20:21:55.224" v="19"/>
          <ac:picMkLst>
            <pc:docMk/>
            <pc:sldMk cId="1831494930" sldId="256"/>
            <ac:picMk id="30" creationId="{32217356-F947-40EF-8F5E-7CA4919FA03C}"/>
          </ac:picMkLst>
        </pc:picChg>
        <pc:picChg chg="add mod">
          <ac:chgData name="Guest" userId="6a1fe671b09355b0" providerId="Windows Live" clId="Web-{1F9F99AF-BF7D-446D-BF93-92FC53A2BC0B}" dt="2018-01-18T20:21:55.443" v="20"/>
          <ac:picMkLst>
            <pc:docMk/>
            <pc:sldMk cId="1831494930" sldId="256"/>
            <ac:picMk id="32" creationId="{1D933F7E-B40F-4726-ACF7-180C23A5B494}"/>
          </ac:picMkLst>
        </pc:picChg>
        <pc:picChg chg="add mod">
          <ac:chgData name="Guest" userId="6a1fe671b09355b0" providerId="Windows Live" clId="Web-{1F9F99AF-BF7D-446D-BF93-92FC53A2BC0B}" dt="2018-01-18T20:21:55.756" v="21"/>
          <ac:picMkLst>
            <pc:docMk/>
            <pc:sldMk cId="1831494930" sldId="256"/>
            <ac:picMk id="34" creationId="{91962626-7A92-4713-8878-D85D6CA95A2E}"/>
          </ac:picMkLst>
        </pc:picChg>
        <pc:picChg chg="add mod">
          <ac:chgData name="Guest" userId="6a1fe671b09355b0" providerId="Windows Live" clId="Web-{1F9F99AF-BF7D-446D-BF93-92FC53A2BC0B}" dt="2018-01-18T20:21:56.521" v="22"/>
          <ac:picMkLst>
            <pc:docMk/>
            <pc:sldMk cId="1831494930" sldId="256"/>
            <ac:picMk id="36" creationId="{525AF05E-8B89-4394-8C21-20D8F3011DD6}"/>
          </ac:picMkLst>
        </pc:picChg>
        <pc:picChg chg="add mod">
          <ac:chgData name="Guest" userId="6a1fe671b09355b0" providerId="Windows Live" clId="Web-{1F9F99AF-BF7D-446D-BF93-92FC53A2BC0B}" dt="2018-01-18T20:21:56.740" v="23"/>
          <ac:picMkLst>
            <pc:docMk/>
            <pc:sldMk cId="1831494930" sldId="256"/>
            <ac:picMk id="38" creationId="{71C54EBA-0961-4CD5-B129-C7C2CB88F822}"/>
          </ac:picMkLst>
        </pc:picChg>
        <pc:picChg chg="add mod">
          <ac:chgData name="Guest" userId="6a1fe671b09355b0" providerId="Windows Live" clId="Web-{1F9F99AF-BF7D-446D-BF93-92FC53A2BC0B}" dt="2018-01-18T20:21:57.021" v="24"/>
          <ac:picMkLst>
            <pc:docMk/>
            <pc:sldMk cId="1831494930" sldId="256"/>
            <ac:picMk id="40" creationId="{3653E3A5-9210-4789-A598-6C2DF12E6D0E}"/>
          </ac:picMkLst>
        </pc:picChg>
        <pc:picChg chg="add mod">
          <ac:chgData name="Guest" userId="6a1fe671b09355b0" providerId="Windows Live" clId="Web-{1F9F99AF-BF7D-446D-BF93-92FC53A2BC0B}" dt="2018-01-18T20:21:57.506" v="25"/>
          <ac:picMkLst>
            <pc:docMk/>
            <pc:sldMk cId="1831494930" sldId="256"/>
            <ac:picMk id="42" creationId="{7E4BDE9E-55E4-40E0-A98C-C08B5F764438}"/>
          </ac:picMkLst>
        </pc:picChg>
        <pc:picChg chg="add mod">
          <ac:chgData name="Guest" userId="6a1fe671b09355b0" providerId="Windows Live" clId="Web-{1F9F99AF-BF7D-446D-BF93-92FC53A2BC0B}" dt="2018-01-18T20:21:57.787" v="26"/>
          <ac:picMkLst>
            <pc:docMk/>
            <pc:sldMk cId="1831494930" sldId="256"/>
            <ac:picMk id="44" creationId="{87E3833C-B399-4F1C-8AE0-6FAE5BD6D430}"/>
          </ac:picMkLst>
        </pc:picChg>
        <pc:picChg chg="add mod">
          <ac:chgData name="Guest" userId="6a1fe671b09355b0" providerId="Windows Live" clId="Web-{1F9F99AF-BF7D-446D-BF93-92FC53A2BC0B}" dt="2018-01-18T20:21:58.115" v="27"/>
          <ac:picMkLst>
            <pc:docMk/>
            <pc:sldMk cId="1831494930" sldId="256"/>
            <ac:picMk id="46" creationId="{420D5D5C-527B-4757-9661-493DB9E20C0A}"/>
          </ac:picMkLst>
        </pc:picChg>
        <pc:picChg chg="add mod">
          <ac:chgData name="Guest" userId="6a1fe671b09355b0" providerId="Windows Live" clId="Web-{1F9F99AF-BF7D-446D-BF93-92FC53A2BC0B}" dt="2018-01-18T20:22:00.521" v="31"/>
          <ac:picMkLst>
            <pc:docMk/>
            <pc:sldMk cId="1831494930" sldId="256"/>
            <ac:picMk id="48" creationId="{8783E240-841B-4368-9EA9-520C4D91B81E}"/>
          </ac:picMkLst>
        </pc:picChg>
        <pc:picChg chg="add mod">
          <ac:chgData name="Guest" userId="6a1fe671b09355b0" providerId="Windows Live" clId="Web-{1F9F99AF-BF7D-446D-BF93-92FC53A2BC0B}" dt="2018-01-18T20:21:59.006" v="29"/>
          <ac:picMkLst>
            <pc:docMk/>
            <pc:sldMk cId="1831494930" sldId="256"/>
            <ac:picMk id="50" creationId="{2A7C43E5-218E-4259-8AC2-47DAB5BB2FBD}"/>
          </ac:picMkLst>
        </pc:picChg>
        <pc:picChg chg="add mod">
          <ac:chgData name="Guest" userId="6a1fe671b09355b0" providerId="Windows Live" clId="Web-{1F9F99AF-BF7D-446D-BF93-92FC53A2BC0B}" dt="2018-01-18T20:21:59.506" v="30"/>
          <ac:picMkLst>
            <pc:docMk/>
            <pc:sldMk cId="1831494930" sldId="256"/>
            <ac:picMk id="52" creationId="{A666E7EB-44F8-4E9A-8A6D-D8E4C19714C0}"/>
          </ac:picMkLst>
        </pc:picChg>
        <pc:picChg chg="add mod">
          <ac:chgData name="Guest" userId="6a1fe671b09355b0" providerId="Windows Live" clId="Web-{1F9F99AF-BF7D-446D-BF93-92FC53A2BC0B}" dt="2018-01-18T20:22:01.490" v="32"/>
          <ac:picMkLst>
            <pc:docMk/>
            <pc:sldMk cId="1831494930" sldId="256"/>
            <ac:picMk id="54" creationId="{758D100D-C460-4272-A514-AA69ED39CCB3}"/>
          </ac:picMkLst>
        </pc:picChg>
        <pc:picChg chg="add mod">
          <ac:chgData name="Guest" userId="6a1fe671b09355b0" providerId="Windows Live" clId="Web-{1F9F99AF-BF7D-446D-BF93-92FC53A2BC0B}" dt="2018-01-18T20:22:01.662" v="33"/>
          <ac:picMkLst>
            <pc:docMk/>
            <pc:sldMk cId="1831494930" sldId="256"/>
            <ac:picMk id="56" creationId="{77CB2A92-A95E-4D72-9911-1F2712B6BE11}"/>
          </ac:picMkLst>
        </pc:picChg>
        <pc:picChg chg="add mod">
          <ac:chgData name="Guest" userId="6a1fe671b09355b0" providerId="Windows Live" clId="Web-{1F9F99AF-BF7D-446D-BF93-92FC53A2BC0B}" dt="2018-01-18T20:22:01.850" v="34"/>
          <ac:picMkLst>
            <pc:docMk/>
            <pc:sldMk cId="1831494930" sldId="256"/>
            <ac:picMk id="58" creationId="{5C3452CD-AF7C-466D-8021-2CC28F438706}"/>
          </ac:picMkLst>
        </pc:picChg>
        <pc:picChg chg="add mod">
          <ac:chgData name="Guest" userId="6a1fe671b09355b0" providerId="Windows Live" clId="Web-{1F9F99AF-BF7D-446D-BF93-92FC53A2BC0B}" dt="2018-01-18T20:22:02.053" v="35"/>
          <ac:picMkLst>
            <pc:docMk/>
            <pc:sldMk cId="1831494930" sldId="256"/>
            <ac:picMk id="60" creationId="{60908215-53B4-4FAA-BD38-6B796B8CC742}"/>
          </ac:picMkLst>
        </pc:picChg>
        <pc:picChg chg="add mod">
          <ac:chgData name="Guest" userId="6a1fe671b09355b0" providerId="Windows Live" clId="Web-{1F9F99AF-BF7D-446D-BF93-92FC53A2BC0B}" dt="2018-01-18T20:22:04.850" v="36"/>
          <ac:picMkLst>
            <pc:docMk/>
            <pc:sldMk cId="1831494930" sldId="256"/>
            <ac:picMk id="62" creationId="{33265438-8E0A-40F0-9157-6D30CAEDFE92}"/>
          </ac:picMkLst>
        </pc:picChg>
        <pc:picChg chg="add mod">
          <ac:chgData name="Guest" userId="6a1fe671b09355b0" providerId="Windows Live" clId="Web-{1F9F99AF-BF7D-446D-BF93-92FC53A2BC0B}" dt="2018-01-18T20:22:05.053" v="37"/>
          <ac:picMkLst>
            <pc:docMk/>
            <pc:sldMk cId="1831494930" sldId="256"/>
            <ac:picMk id="1024" creationId="{4A27788B-51E4-4E38-AB69-AF7BE31F7C9C}"/>
          </ac:picMkLst>
        </pc:picChg>
        <pc:picChg chg="add mod">
          <ac:chgData name="Guest" userId="6a1fe671b09355b0" providerId="Windows Live" clId="Web-{1F9F99AF-BF7D-446D-BF93-92FC53A2BC0B}" dt="2018-01-18T20:22:05.256" v="38"/>
          <ac:picMkLst>
            <pc:docMk/>
            <pc:sldMk cId="1831494930" sldId="256"/>
            <ac:picMk id="1027" creationId="{DB82AB50-49A1-4BBF-BB83-A60753B476E0}"/>
          </ac:picMkLst>
        </pc:picChg>
        <pc:picChg chg="add mod">
          <ac:chgData name="Guest" userId="6a1fe671b09355b0" providerId="Windows Live" clId="Web-{1F9F99AF-BF7D-446D-BF93-92FC53A2BC0B}" dt="2018-01-18T20:22:05.444" v="39"/>
          <ac:picMkLst>
            <pc:docMk/>
            <pc:sldMk cId="1831494930" sldId="256"/>
            <ac:picMk id="1030" creationId="{30DDE232-EC99-46B5-B173-B89430DE5158}"/>
          </ac:picMkLst>
        </pc:picChg>
        <pc:picChg chg="add mod">
          <ac:chgData name="Guest" userId="6a1fe671b09355b0" providerId="Windows Live" clId="Web-{1F9F99AF-BF7D-446D-BF93-92FC53A2BC0B}" dt="2018-01-18T20:22:05.631" v="40"/>
          <ac:picMkLst>
            <pc:docMk/>
            <pc:sldMk cId="1831494930" sldId="256"/>
            <ac:picMk id="1033" creationId="{7574C592-8A98-451B-B7B3-69BA67844544}"/>
          </ac:picMkLst>
        </pc:picChg>
        <pc:picChg chg="add mod">
          <ac:chgData name="Guest" userId="6a1fe671b09355b0" providerId="Windows Live" clId="Web-{1F9F99AF-BF7D-446D-BF93-92FC53A2BC0B}" dt="2018-01-18T20:22:05.803" v="41"/>
          <ac:picMkLst>
            <pc:docMk/>
            <pc:sldMk cId="1831494930" sldId="256"/>
            <ac:picMk id="1036" creationId="{0E09BC8E-8191-486D-991E-D6A5D7298AE5}"/>
          </ac:picMkLst>
        </pc:picChg>
        <pc:picChg chg="add mod">
          <ac:chgData name="Guest" userId="6a1fe671b09355b0" providerId="Windows Live" clId="Web-{1F9F99AF-BF7D-446D-BF93-92FC53A2BC0B}" dt="2018-01-18T20:22:05.990" v="42"/>
          <ac:picMkLst>
            <pc:docMk/>
            <pc:sldMk cId="1831494930" sldId="256"/>
            <ac:picMk id="1038" creationId="{3D6051F1-E346-4CD7-AF55-1F4EB6A38D0E}"/>
          </ac:picMkLst>
        </pc:picChg>
        <pc:picChg chg="add mod">
          <ac:chgData name="Guest" userId="6a1fe671b09355b0" providerId="Windows Live" clId="Web-{1F9F99AF-BF7D-446D-BF93-92FC53A2BC0B}" dt="2018-01-18T20:22:06.240" v="43"/>
          <ac:picMkLst>
            <pc:docMk/>
            <pc:sldMk cId="1831494930" sldId="256"/>
            <ac:picMk id="1040" creationId="{72637D87-3E7E-4EA3-B100-67F32F75EEA6}"/>
          </ac:picMkLst>
        </pc:picChg>
        <pc:picChg chg="add mod">
          <ac:chgData name="Guest" userId="6a1fe671b09355b0" providerId="Windows Live" clId="Web-{1F9F99AF-BF7D-446D-BF93-92FC53A2BC0B}" dt="2018-01-18T20:22:07.944" v="49"/>
          <ac:picMkLst>
            <pc:docMk/>
            <pc:sldMk cId="1831494930" sldId="256"/>
            <ac:picMk id="1042" creationId="{FB0F3760-B153-4385-ACE2-52B73F7A13BE}"/>
          </ac:picMkLst>
        </pc:picChg>
        <pc:picChg chg="add mod">
          <ac:chgData name="Guest" userId="6a1fe671b09355b0" providerId="Windows Live" clId="Web-{1F9F99AF-BF7D-446D-BF93-92FC53A2BC0B}" dt="2018-01-18T20:22:06.600" v="45"/>
          <ac:picMkLst>
            <pc:docMk/>
            <pc:sldMk cId="1831494930" sldId="256"/>
            <ac:picMk id="1044" creationId="{8428BFDC-52EA-4935-9FA9-C8299BDC88D3}"/>
          </ac:picMkLst>
        </pc:picChg>
        <pc:picChg chg="add mod">
          <ac:chgData name="Guest" userId="6a1fe671b09355b0" providerId="Windows Live" clId="Web-{1F9F99AF-BF7D-446D-BF93-92FC53A2BC0B}" dt="2018-01-18T20:22:07.365" v="46"/>
          <ac:picMkLst>
            <pc:docMk/>
            <pc:sldMk cId="1831494930" sldId="256"/>
            <ac:picMk id="1046" creationId="{A1F522D7-7610-4C01-9A57-CD0C6EED3E7F}"/>
          </ac:picMkLst>
        </pc:picChg>
        <pc:picChg chg="add mod">
          <ac:chgData name="Guest" userId="6a1fe671b09355b0" providerId="Windows Live" clId="Web-{1F9F99AF-BF7D-446D-BF93-92FC53A2BC0B}" dt="2018-01-18T20:22:07.537" v="47"/>
          <ac:picMkLst>
            <pc:docMk/>
            <pc:sldMk cId="1831494930" sldId="256"/>
            <ac:picMk id="1048" creationId="{1224B94B-CA74-4C0F-AE9A-3295F9D804B9}"/>
          </ac:picMkLst>
        </pc:picChg>
        <pc:picChg chg="add mod">
          <ac:chgData name="Guest" userId="6a1fe671b09355b0" providerId="Windows Live" clId="Web-{1F9F99AF-BF7D-446D-BF93-92FC53A2BC0B}" dt="2018-01-18T20:22:07.725" v="48"/>
          <ac:picMkLst>
            <pc:docMk/>
            <pc:sldMk cId="1831494930" sldId="256"/>
            <ac:picMk id="1050" creationId="{E31A5721-6AC2-400B-8984-029170C15902}"/>
          </ac:picMkLst>
        </pc:picChg>
        <pc:picChg chg="add mod">
          <ac:chgData name="Guest" userId="6a1fe671b09355b0" providerId="Windows Live" clId="Web-{1F9F99AF-BF7D-446D-BF93-92FC53A2BC0B}" dt="2018-01-18T20:22:09.397" v="52"/>
          <ac:picMkLst>
            <pc:docMk/>
            <pc:sldMk cId="1831494930" sldId="256"/>
            <ac:picMk id="1053" creationId="{1E2B7C5C-BD28-424C-9200-D605FE3C1AEB}"/>
          </ac:picMkLst>
        </pc:picChg>
        <pc:picChg chg="add mod">
          <ac:chgData name="Guest" userId="6a1fe671b09355b0" providerId="Windows Live" clId="Web-{1F9F99AF-BF7D-446D-BF93-92FC53A2BC0B}" dt="2018-01-18T20:22:11.241" v="53"/>
          <ac:picMkLst>
            <pc:docMk/>
            <pc:sldMk cId="1831494930" sldId="256"/>
            <ac:picMk id="1055" creationId="{0D91B489-C9B1-4220-8742-BA2FB605377E}"/>
          </ac:picMkLst>
        </pc:picChg>
        <pc:picChg chg="add mod">
          <ac:chgData name="Guest" userId="6a1fe671b09355b0" providerId="Windows Live" clId="Web-{1F9F99AF-BF7D-446D-BF93-92FC53A2BC0B}" dt="2018-01-18T20:22:11.428" v="54"/>
          <ac:picMkLst>
            <pc:docMk/>
            <pc:sldMk cId="1831494930" sldId="256"/>
            <ac:picMk id="1057" creationId="{6EB14585-A96E-41BA-B158-7D8E52D028BF}"/>
          </ac:picMkLst>
        </pc:picChg>
        <pc:picChg chg="add mod">
          <ac:chgData name="Guest" userId="6a1fe671b09355b0" providerId="Windows Live" clId="Web-{1F9F99AF-BF7D-446D-BF93-92FC53A2BC0B}" dt="2018-01-18T20:22:11.616" v="55"/>
          <ac:picMkLst>
            <pc:docMk/>
            <pc:sldMk cId="1831494930" sldId="256"/>
            <ac:picMk id="1059" creationId="{811BAC97-5D26-42E9-9388-3526CDE5324C}"/>
          </ac:picMkLst>
        </pc:picChg>
        <pc:picChg chg="add mod">
          <ac:chgData name="Guest" userId="6a1fe671b09355b0" providerId="Windows Live" clId="Web-{1F9F99AF-BF7D-446D-BF93-92FC53A2BC0B}" dt="2018-01-18T20:22:11.788" v="56"/>
          <ac:picMkLst>
            <pc:docMk/>
            <pc:sldMk cId="1831494930" sldId="256"/>
            <ac:picMk id="1061" creationId="{4D823521-C7A3-4CCD-8903-5DD5FD86C086}"/>
          </ac:picMkLst>
        </pc:picChg>
        <pc:picChg chg="add mod">
          <ac:chgData name="Guest" userId="6a1fe671b09355b0" providerId="Windows Live" clId="Web-{1F9F99AF-BF7D-446D-BF93-92FC53A2BC0B}" dt="2018-01-18T20:22:11.975" v="57"/>
          <ac:picMkLst>
            <pc:docMk/>
            <pc:sldMk cId="1831494930" sldId="256"/>
            <ac:picMk id="1063" creationId="{416553A7-6A57-447A-9CF3-7BC98EE4E6E3}"/>
          </ac:picMkLst>
        </pc:picChg>
        <pc:picChg chg="add mod">
          <ac:chgData name="Guest" userId="6a1fe671b09355b0" providerId="Windows Live" clId="Web-{1F9F99AF-BF7D-446D-BF93-92FC53A2BC0B}" dt="2018-01-18T20:22:12.163" v="58"/>
          <ac:picMkLst>
            <pc:docMk/>
            <pc:sldMk cId="1831494930" sldId="256"/>
            <ac:picMk id="1065" creationId="{C6738DB9-F65B-4C95-8775-1AB2A52F73FF}"/>
          </ac:picMkLst>
        </pc:picChg>
        <pc:picChg chg="add mod">
          <ac:chgData name="Guest" userId="6a1fe671b09355b0" providerId="Windows Live" clId="Web-{1F9F99AF-BF7D-446D-BF93-92FC53A2BC0B}" dt="2018-01-18T20:22:12.334" v="59"/>
          <ac:picMkLst>
            <pc:docMk/>
            <pc:sldMk cId="1831494930" sldId="256"/>
            <ac:picMk id="1067" creationId="{6D2D4C56-039F-4683-93EF-499E33918D7F}"/>
          </ac:picMkLst>
        </pc:picChg>
        <pc:picChg chg="add mod">
          <ac:chgData name="Guest" userId="6a1fe671b09355b0" providerId="Windows Live" clId="Web-{1F9F99AF-BF7D-446D-BF93-92FC53A2BC0B}" dt="2018-01-18T20:22:13.131" v="60"/>
          <ac:picMkLst>
            <pc:docMk/>
            <pc:sldMk cId="1831494930" sldId="256"/>
            <ac:picMk id="1069" creationId="{A99BF473-E624-4641-8DA7-088956526E34}"/>
          </ac:picMkLst>
        </pc:picChg>
        <pc:picChg chg="add mod">
          <ac:chgData name="Guest" userId="6a1fe671b09355b0" providerId="Windows Live" clId="Web-{1F9F99AF-BF7D-446D-BF93-92FC53A2BC0B}" dt="2018-01-18T20:22:16.460" v="64"/>
          <ac:picMkLst>
            <pc:docMk/>
            <pc:sldMk cId="1831494930" sldId="256"/>
            <ac:picMk id="1072" creationId="{6A23927C-0DD3-4332-B036-EAB96E66E7EC}"/>
          </ac:picMkLst>
        </pc:picChg>
        <pc:picChg chg="add mod">
          <ac:chgData name="Guest" userId="6a1fe671b09355b0" providerId="Windows Live" clId="Web-{1F9F99AF-BF7D-446D-BF93-92FC53A2BC0B}" dt="2018-01-18T20:22:17.319" v="65"/>
          <ac:picMkLst>
            <pc:docMk/>
            <pc:sldMk cId="1831494930" sldId="256"/>
            <ac:picMk id="1074" creationId="{07CCFB16-6195-45FD-9F70-D6F7134EACEA}"/>
          </ac:picMkLst>
        </pc:picChg>
        <pc:picChg chg="add mod">
          <ac:chgData name="Guest" userId="6a1fe671b09355b0" providerId="Windows Live" clId="Web-{1F9F99AF-BF7D-446D-BF93-92FC53A2BC0B}" dt="2018-01-18T20:22:17.881" v="66"/>
          <ac:picMkLst>
            <pc:docMk/>
            <pc:sldMk cId="1831494930" sldId="256"/>
            <ac:picMk id="1076" creationId="{F8429C5C-20C5-428D-8113-D4535FB72FE8}"/>
          </ac:picMkLst>
        </pc:picChg>
        <pc:picChg chg="add mod">
          <ac:chgData name="Guest" userId="6a1fe671b09355b0" providerId="Windows Live" clId="Web-{1F9F99AF-BF7D-446D-BF93-92FC53A2BC0B}" dt="2018-01-18T20:22:18.960" v="67"/>
          <ac:picMkLst>
            <pc:docMk/>
            <pc:sldMk cId="1831494930" sldId="256"/>
            <ac:picMk id="1078" creationId="{952F3C5C-EC3D-464C-BDE6-8E34326CB15C}"/>
          </ac:picMkLst>
        </pc:picChg>
        <pc:picChg chg="add mod">
          <ac:chgData name="Guest" userId="6a1fe671b09355b0" providerId="Windows Live" clId="Web-{1F9F99AF-BF7D-446D-BF93-92FC53A2BC0B}" dt="2018-01-18T20:22:19.178" v="68"/>
          <ac:picMkLst>
            <pc:docMk/>
            <pc:sldMk cId="1831494930" sldId="256"/>
            <ac:picMk id="1080" creationId="{AF4AE539-698E-4395-B976-7341B623370D}"/>
          </ac:picMkLst>
        </pc:picChg>
        <pc:picChg chg="add mod">
          <ac:chgData name="Guest" userId="6a1fe671b09355b0" providerId="Windows Live" clId="Web-{1F9F99AF-BF7D-446D-BF93-92FC53A2BC0B}" dt="2018-01-18T20:22:25.038" v="69"/>
          <ac:picMkLst>
            <pc:docMk/>
            <pc:sldMk cId="1831494930" sldId="256"/>
            <ac:picMk id="1082" creationId="{B3BF00E1-D624-4A01-B3A2-27317EBD9935}"/>
          </ac:picMkLst>
        </pc:picChg>
        <pc:picChg chg="add mod">
          <ac:chgData name="Guest" userId="6a1fe671b09355b0" providerId="Windows Live" clId="Web-{1F9F99AF-BF7D-446D-BF93-92FC53A2BC0B}" dt="2018-01-18T20:22:25.210" v="70"/>
          <ac:picMkLst>
            <pc:docMk/>
            <pc:sldMk cId="1831494930" sldId="256"/>
            <ac:picMk id="1084" creationId="{041B998D-9773-46EB-8DFB-B3417E0CE3A1}"/>
          </ac:picMkLst>
        </pc:picChg>
        <pc:picChg chg="add mod">
          <ac:chgData name="Guest" userId="6a1fe671b09355b0" providerId="Windows Live" clId="Web-{1F9F99AF-BF7D-446D-BF93-92FC53A2BC0B}" dt="2018-01-18T20:22:25.413" v="71"/>
          <ac:picMkLst>
            <pc:docMk/>
            <pc:sldMk cId="1831494930" sldId="256"/>
            <ac:picMk id="1086" creationId="{81738D71-6889-4FFE-A450-EE741F20EE91}"/>
          </ac:picMkLst>
        </pc:picChg>
        <pc:picChg chg="add mod">
          <ac:chgData name="Guest" userId="6a1fe671b09355b0" providerId="Windows Live" clId="Web-{1F9F99AF-BF7D-446D-BF93-92FC53A2BC0B}" dt="2018-01-18T20:22:25.601" v="72"/>
          <ac:picMkLst>
            <pc:docMk/>
            <pc:sldMk cId="1831494930" sldId="256"/>
            <ac:picMk id="1088" creationId="{D82AA985-05D9-447F-B2B0-9C53061EC2CD}"/>
          </ac:picMkLst>
        </pc:picChg>
        <pc:picChg chg="add mod">
          <ac:chgData name="Guest" userId="6a1fe671b09355b0" providerId="Windows Live" clId="Web-{1F9F99AF-BF7D-446D-BF93-92FC53A2BC0B}" dt="2018-01-18T20:22:25.851" v="73"/>
          <ac:picMkLst>
            <pc:docMk/>
            <pc:sldMk cId="1831494930" sldId="256"/>
            <ac:picMk id="1090" creationId="{25269FF8-ACC1-4597-927A-F903BE7C487C}"/>
          </ac:picMkLst>
        </pc:picChg>
        <pc:picChg chg="add mod">
          <ac:chgData name="Guest" userId="6a1fe671b09355b0" providerId="Windows Live" clId="Web-{1F9F99AF-BF7D-446D-BF93-92FC53A2BC0B}" dt="2018-01-18T20:22:26.085" v="74"/>
          <ac:picMkLst>
            <pc:docMk/>
            <pc:sldMk cId="1831494930" sldId="256"/>
            <ac:picMk id="1092" creationId="{50DC4234-0D65-4953-9F51-BBC596B45378}"/>
          </ac:picMkLst>
        </pc:picChg>
        <pc:picChg chg="add mod">
          <ac:chgData name="Guest" userId="6a1fe671b09355b0" providerId="Windows Live" clId="Web-{1F9F99AF-BF7D-446D-BF93-92FC53A2BC0B}" dt="2018-01-18T20:22:26.257" v="75"/>
          <ac:picMkLst>
            <pc:docMk/>
            <pc:sldMk cId="1831494930" sldId="256"/>
            <ac:picMk id="1094" creationId="{DF24DF60-373F-4A03-8A86-A35B90AAD1CE}"/>
          </ac:picMkLst>
        </pc:picChg>
        <pc:picChg chg="add mod">
          <ac:chgData name="Guest" userId="6a1fe671b09355b0" providerId="Windows Live" clId="Web-{1F9F99AF-BF7D-446D-BF93-92FC53A2BC0B}" dt="2018-01-18T20:22:26.429" v="76"/>
          <ac:picMkLst>
            <pc:docMk/>
            <pc:sldMk cId="1831494930" sldId="256"/>
            <ac:picMk id="1096" creationId="{C7F93FD6-5AE4-409F-B619-1B85DB7DEDE8}"/>
          </ac:picMkLst>
        </pc:picChg>
        <pc:picChg chg="add mod">
          <ac:chgData name="Guest" userId="6a1fe671b09355b0" providerId="Windows Live" clId="Web-{1F9F99AF-BF7D-446D-BF93-92FC53A2BC0B}" dt="2018-01-18T20:22:26.616" v="77"/>
          <ac:picMkLst>
            <pc:docMk/>
            <pc:sldMk cId="1831494930" sldId="256"/>
            <ac:picMk id="1098" creationId="{05B57B08-C140-48C1-ABD6-A0D6127E685A}"/>
          </ac:picMkLst>
        </pc:picChg>
        <pc:picChg chg="add mod">
          <ac:chgData name="Guest" userId="6a1fe671b09355b0" providerId="Windows Live" clId="Web-{1F9F99AF-BF7D-446D-BF93-92FC53A2BC0B}" dt="2018-01-18T20:22:26.835" v="78"/>
          <ac:picMkLst>
            <pc:docMk/>
            <pc:sldMk cId="1831494930" sldId="256"/>
            <ac:picMk id="1100" creationId="{8709257A-66B4-411C-A733-451F315A2F34}"/>
          </ac:picMkLst>
        </pc:picChg>
        <pc:picChg chg="add mod">
          <ac:chgData name="Guest" userId="6a1fe671b09355b0" providerId="Windows Live" clId="Web-{1F9F99AF-BF7D-446D-BF93-92FC53A2BC0B}" dt="2018-01-18T20:22:27.009" v="79"/>
          <ac:picMkLst>
            <pc:docMk/>
            <pc:sldMk cId="1831494930" sldId="256"/>
            <ac:picMk id="1102" creationId="{6DA1E3B8-B852-4C56-B82D-EAFDD804DC6A}"/>
          </ac:picMkLst>
        </pc:picChg>
        <pc:picChg chg="add mod">
          <ac:chgData name="Guest" userId="6a1fe671b09355b0" providerId="Windows Live" clId="Web-{1F9F99AF-BF7D-446D-BF93-92FC53A2BC0B}" dt="2018-01-18T20:22:27.210" v="80"/>
          <ac:picMkLst>
            <pc:docMk/>
            <pc:sldMk cId="1831494930" sldId="256"/>
            <ac:picMk id="1104" creationId="{C6BA55EC-F700-4744-B639-570A4D9D9757}"/>
          </ac:picMkLst>
        </pc:picChg>
        <pc:picChg chg="add mod">
          <ac:chgData name="Guest" userId="6a1fe671b09355b0" providerId="Windows Live" clId="Web-{1F9F99AF-BF7D-446D-BF93-92FC53A2BC0B}" dt="2018-01-18T20:22:27.397" v="81"/>
          <ac:picMkLst>
            <pc:docMk/>
            <pc:sldMk cId="1831494930" sldId="256"/>
            <ac:picMk id="1106" creationId="{BA90824D-4288-44AC-A427-3277B9C5B7BF}"/>
          </ac:picMkLst>
        </pc:picChg>
        <pc:picChg chg="add mod">
          <ac:chgData name="Guest" userId="6a1fe671b09355b0" providerId="Windows Live" clId="Web-{1F9F99AF-BF7D-446D-BF93-92FC53A2BC0B}" dt="2018-01-18T20:22:27.569" v="82"/>
          <ac:picMkLst>
            <pc:docMk/>
            <pc:sldMk cId="1831494930" sldId="256"/>
            <ac:picMk id="1108" creationId="{6C94D138-7C94-4900-92ED-0F2B5C90A0DD}"/>
          </ac:picMkLst>
        </pc:picChg>
        <pc:picChg chg="add mod">
          <ac:chgData name="Guest" userId="6a1fe671b09355b0" providerId="Windows Live" clId="Web-{1F9F99AF-BF7D-446D-BF93-92FC53A2BC0B}" dt="2018-01-18T20:22:28.882" v="83"/>
          <ac:picMkLst>
            <pc:docMk/>
            <pc:sldMk cId="1831494930" sldId="256"/>
            <ac:picMk id="1110" creationId="{8646B4DC-DD0D-46CF-8A11-4B86940F428F}"/>
          </ac:picMkLst>
        </pc:picChg>
        <pc:picChg chg="add mod">
          <ac:chgData name="Guest" userId="6a1fe671b09355b0" providerId="Windows Live" clId="Web-{1F9F99AF-BF7D-446D-BF93-92FC53A2BC0B}" dt="2018-01-18T20:22:29.148" v="84"/>
          <ac:picMkLst>
            <pc:docMk/>
            <pc:sldMk cId="1831494930" sldId="256"/>
            <ac:picMk id="1112" creationId="{678FE68D-4A0C-41FD-9959-ED9DE3378B01}"/>
          </ac:picMkLst>
        </pc:picChg>
        <pc:picChg chg="add mod">
          <ac:chgData name="Guest" userId="6a1fe671b09355b0" providerId="Windows Live" clId="Web-{1F9F99AF-BF7D-446D-BF93-92FC53A2BC0B}" dt="2018-01-18T20:22:29.366" v="85"/>
          <ac:picMkLst>
            <pc:docMk/>
            <pc:sldMk cId="1831494930" sldId="256"/>
            <ac:picMk id="1114" creationId="{8B98AA06-A0E5-4F11-A09D-E4436E04DDDE}"/>
          </ac:picMkLst>
        </pc:picChg>
        <pc:picChg chg="add mod">
          <ac:chgData name="Guest" userId="6a1fe671b09355b0" providerId="Windows Live" clId="Web-{1F9F99AF-BF7D-446D-BF93-92FC53A2BC0B}" dt="2018-01-18T20:22:30.226" v="87"/>
          <ac:picMkLst>
            <pc:docMk/>
            <pc:sldMk cId="1831494930" sldId="256"/>
            <ac:picMk id="1116" creationId="{5B036FCB-96EE-4160-937F-9E5B1CCE319B}"/>
          </ac:picMkLst>
        </pc:picChg>
        <pc:picChg chg="add mod">
          <ac:chgData name="Guest" userId="6a1fe671b09355b0" providerId="Windows Live" clId="Web-{1F9F99AF-BF7D-446D-BF93-92FC53A2BC0B}" dt="2018-01-18T20:22:33.820" v="88"/>
          <ac:picMkLst>
            <pc:docMk/>
            <pc:sldMk cId="1831494930" sldId="256"/>
            <ac:picMk id="1118" creationId="{1EA1907F-A9E7-48B3-B366-C96E117119CA}"/>
          </ac:picMkLst>
        </pc:picChg>
        <pc:picChg chg="add mod">
          <ac:chgData name="Guest" userId="6a1fe671b09355b0" providerId="Windows Live" clId="Web-{1F9F99AF-BF7D-446D-BF93-92FC53A2BC0B}" dt="2018-01-18T20:22:34.351" v="89"/>
          <ac:picMkLst>
            <pc:docMk/>
            <pc:sldMk cId="1831494930" sldId="256"/>
            <ac:picMk id="1120" creationId="{E07B41C0-85C7-4F14-9189-6B81F9AA41F5}"/>
          </ac:picMkLst>
        </pc:picChg>
        <pc:picChg chg="add mod">
          <ac:chgData name="Guest" userId="6a1fe671b09355b0" providerId="Windows Live" clId="Web-{1F9F99AF-BF7D-446D-BF93-92FC53A2BC0B}" dt="2018-01-18T20:22:37.117" v="93"/>
          <ac:picMkLst>
            <pc:docMk/>
            <pc:sldMk cId="1831494930" sldId="256"/>
            <ac:picMk id="1122" creationId="{870E5A6A-E725-4A8F-8438-EF2988259D0D}"/>
          </ac:picMkLst>
        </pc:picChg>
        <pc:picChg chg="add mod">
          <ac:chgData name="Guest" userId="6a1fe671b09355b0" providerId="Windows Live" clId="Web-{1F9F99AF-BF7D-446D-BF93-92FC53A2BC0B}" dt="2018-01-18T20:22:36.945" v="92"/>
          <ac:picMkLst>
            <pc:docMk/>
            <pc:sldMk cId="1831494930" sldId="256"/>
            <ac:picMk id="1124" creationId="{3CFBD114-A727-4389-9A12-A851D6970346}"/>
          </ac:picMkLst>
        </pc:picChg>
        <pc:picChg chg="add mod">
          <ac:chgData name="Guest" userId="6a1fe671b09355b0" providerId="Windows Live" clId="Web-{1F9F99AF-BF7D-446D-BF93-92FC53A2BC0B}" dt="2018-01-18T20:22:38.414" v="94"/>
          <ac:picMkLst>
            <pc:docMk/>
            <pc:sldMk cId="1831494930" sldId="256"/>
            <ac:picMk id="1126" creationId="{4F05113F-7F55-445D-89D2-C2355832A02F}"/>
          </ac:picMkLst>
        </pc:picChg>
        <pc:picChg chg="add mod">
          <ac:chgData name="Guest" userId="6a1fe671b09355b0" providerId="Windows Live" clId="Web-{1F9F99AF-BF7D-446D-BF93-92FC53A2BC0B}" dt="2018-01-18T20:22:38.617" v="95"/>
          <ac:picMkLst>
            <pc:docMk/>
            <pc:sldMk cId="1831494930" sldId="256"/>
            <ac:picMk id="1128" creationId="{038A985A-F68F-4AA9-93FE-19C265620CB8}"/>
          </ac:picMkLst>
        </pc:picChg>
        <pc:picChg chg="add mod">
          <ac:chgData name="Guest" userId="6a1fe671b09355b0" providerId="Windows Live" clId="Web-{1F9F99AF-BF7D-446D-BF93-92FC53A2BC0B}" dt="2018-01-18T20:35:31.568" v="159"/>
          <ac:picMkLst>
            <pc:docMk/>
            <pc:sldMk cId="1831494930" sldId="256"/>
            <ac:picMk id="1130" creationId="{15C47EB9-06B2-44C6-9A77-33289479F824}"/>
          </ac:picMkLst>
        </pc:picChg>
      </pc:sldChg>
      <pc:sldChg chg="addSp modSp">
        <pc:chgData name="Guest" userId="6a1fe671b09355b0" providerId="Windows Live" clId="Web-{1F9F99AF-BF7D-446D-BF93-92FC53A2BC0B}" dt="2018-01-18T20:27:58.957" v="157"/>
        <pc:sldMkLst>
          <pc:docMk/>
          <pc:sldMk cId="3066405432" sldId="261"/>
        </pc:sldMkLst>
        <pc:spChg chg="add mod">
          <ac:chgData name="Guest" userId="6a1fe671b09355b0" providerId="Windows Live" clId="Web-{1F9F99AF-BF7D-446D-BF93-92FC53A2BC0B}" dt="2018-01-18T20:27:49.207" v="154"/>
          <ac:spMkLst>
            <pc:docMk/>
            <pc:sldMk cId="3066405432" sldId="261"/>
            <ac:spMk id="8" creationId="{6E949F9A-18C0-4CDA-9151-54FDBB913D4F}"/>
          </ac:spMkLst>
        </pc:spChg>
        <pc:picChg chg="add mod">
          <ac:chgData name="Guest" userId="6a1fe671b09355b0" providerId="Windows Live" clId="Web-{1F9F99AF-BF7D-446D-BF93-92FC53A2BC0B}" dt="2018-01-18T20:27:58.957" v="157"/>
          <ac:picMkLst>
            <pc:docMk/>
            <pc:sldMk cId="3066405432" sldId="261"/>
            <ac:picMk id="4" creationId="{EA1690E4-50B0-495A-862C-E7FABE5377D9}"/>
          </ac:picMkLst>
        </pc:picChg>
        <pc:picChg chg="add mod">
          <ac:chgData name="Guest" userId="6a1fe671b09355b0" providerId="Windows Live" clId="Web-{1F9F99AF-BF7D-446D-BF93-92FC53A2BC0B}" dt="2018-01-18T20:27:31.128" v="136"/>
          <ac:picMkLst>
            <pc:docMk/>
            <pc:sldMk cId="3066405432" sldId="261"/>
            <ac:picMk id="6" creationId="{A480E338-0389-4EE1-A4C8-C947B670B1A3}"/>
          </ac:picMkLst>
        </pc:picChg>
      </pc:sldChg>
      <pc:sldChg chg="addSp modSp">
        <pc:chgData name="Guest" userId="6a1fe671b09355b0" providerId="Windows Live" clId="Web-{1F9F99AF-BF7D-446D-BF93-92FC53A2BC0B}" dt="2018-01-18T20:24:02.151" v="127"/>
        <pc:sldMkLst>
          <pc:docMk/>
          <pc:sldMk cId="811581852" sldId="269"/>
        </pc:sldMkLst>
        <pc:spChg chg="add mod">
          <ac:chgData name="Guest" userId="6a1fe671b09355b0" providerId="Windows Live" clId="Web-{1F9F99AF-BF7D-446D-BF93-92FC53A2BC0B}" dt="2018-01-18T20:23:51.463" v="125"/>
          <ac:spMkLst>
            <pc:docMk/>
            <pc:sldMk cId="811581852" sldId="269"/>
            <ac:spMk id="2" creationId="{445895A3-F7BA-4400-9867-1A2D4CE61FCD}"/>
          </ac:spMkLst>
        </pc:spChg>
        <pc:picChg chg="add mod">
          <ac:chgData name="Guest" userId="6a1fe671b09355b0" providerId="Windows Live" clId="Web-{1F9F99AF-BF7D-446D-BF93-92FC53A2BC0B}" dt="2018-01-18T20:23:47.713" v="124"/>
          <ac:picMkLst>
            <pc:docMk/>
            <pc:sldMk cId="811581852" sldId="269"/>
            <ac:picMk id="3" creationId="{BE6A9066-5FB3-4302-97A7-933305456D28}"/>
          </ac:picMkLst>
        </pc:picChg>
        <pc:picChg chg="add mod">
          <ac:chgData name="Guest" userId="6a1fe671b09355b0" providerId="Windows Live" clId="Web-{1F9F99AF-BF7D-446D-BF93-92FC53A2BC0B}" dt="2018-01-18T20:24:02.151" v="127"/>
          <ac:picMkLst>
            <pc:docMk/>
            <pc:sldMk cId="811581852" sldId="269"/>
            <ac:picMk id="5" creationId="{30632786-296F-4AE6-8B5A-9B8D0ED79DFE}"/>
          </ac:picMkLst>
        </pc:picChg>
      </pc:sldChg>
      <pc:sldChg chg="addSp modSp">
        <pc:chgData name="Guest" userId="6a1fe671b09355b0" providerId="Windows Live" clId="Web-{1F9F99AF-BF7D-446D-BF93-92FC53A2BC0B}" dt="2018-01-18T20:38:04.902" v="161"/>
        <pc:sldMkLst>
          <pc:docMk/>
          <pc:sldMk cId="856891542" sldId="270"/>
        </pc:sldMkLst>
        <pc:spChg chg="mod">
          <ac:chgData name="Guest" userId="6a1fe671b09355b0" providerId="Windows Live" clId="Web-{1F9F99AF-BF7D-446D-BF93-92FC53A2BC0B}" dt="2018-01-18T20:21:32.691" v="3"/>
          <ac:spMkLst>
            <pc:docMk/>
            <pc:sldMk cId="856891542" sldId="270"/>
            <ac:spMk id="3" creationId="{B7416911-55E6-447D-8E0E-793E89CB22D0}"/>
          </ac:spMkLst>
        </pc:spChg>
        <pc:picChg chg="add mod">
          <ac:chgData name="Guest" userId="6a1fe671b09355b0" providerId="Windows Live" clId="Web-{1F9F99AF-BF7D-446D-BF93-92FC53A2BC0B}" dt="2018-01-18T20:21:34.394" v="4"/>
          <ac:picMkLst>
            <pc:docMk/>
            <pc:sldMk cId="856891542" sldId="270"/>
            <ac:picMk id="4" creationId="{3A924458-1837-4B16-A5C4-C003695F0C21}"/>
          </ac:picMkLst>
        </pc:picChg>
        <pc:picChg chg="add mod">
          <ac:chgData name="Guest" userId="6a1fe671b09355b0" providerId="Windows Live" clId="Web-{1F9F99AF-BF7D-446D-BF93-92FC53A2BC0B}" dt="2018-01-18T20:38:04.902" v="161"/>
          <ac:picMkLst>
            <pc:docMk/>
            <pc:sldMk cId="856891542" sldId="270"/>
            <ac:picMk id="6" creationId="{0C684251-01EE-49D2-B38F-2B87B6D1A031}"/>
          </ac:picMkLst>
        </pc:picChg>
      </pc:sldChg>
    </pc:docChg>
  </pc:docChgLst>
  <pc:docChgLst>
    <pc:chgData name="Guest" userId="6a1fe671b09355b0" providerId="Windows Live" clId="Web-{98DBD7F6-1B20-417D-95F2-CC90FC013FE9}"/>
    <pc:docChg chg="modSld">
      <pc:chgData name="Guest" userId="6a1fe671b09355b0" providerId="Windows Live" clId="Web-{98DBD7F6-1B20-417D-95F2-CC90FC013FE9}" dt="2018-01-18T11:41:25.424" v="18"/>
      <pc:docMkLst>
        <pc:docMk/>
      </pc:docMkLst>
      <pc:sldChg chg="modSp">
        <pc:chgData name="Guest" userId="6a1fe671b09355b0" providerId="Windows Live" clId="Web-{98DBD7F6-1B20-417D-95F2-CC90FC013FE9}" dt="2018-01-18T11:36:27.049" v="11"/>
        <pc:sldMkLst>
          <pc:docMk/>
          <pc:sldMk cId="3811979483" sldId="259"/>
        </pc:sldMkLst>
        <pc:spChg chg="mod">
          <ac:chgData name="Guest" userId="6a1fe671b09355b0" providerId="Windows Live" clId="Web-{98DBD7F6-1B20-417D-95F2-CC90FC013FE9}" dt="2018-01-18T11:36:15.485" v="9"/>
          <ac:spMkLst>
            <pc:docMk/>
            <pc:sldMk cId="3811979483" sldId="259"/>
            <ac:spMk id="3" creationId="{4366C905-5091-4C4B-9348-FB0736839A8A}"/>
          </ac:spMkLst>
        </pc:spChg>
        <pc:spChg chg="mod">
          <ac:chgData name="Guest" userId="6a1fe671b09355b0" providerId="Windows Live" clId="Web-{98DBD7F6-1B20-417D-95F2-CC90FC013FE9}" dt="2018-01-18T11:36:23.486" v="10"/>
          <ac:spMkLst>
            <pc:docMk/>
            <pc:sldMk cId="3811979483" sldId="259"/>
            <ac:spMk id="6" creationId="{A9BDDB8F-D171-4934-8BF8-ED69432DAD18}"/>
          </ac:spMkLst>
        </pc:spChg>
        <pc:picChg chg="mod">
          <ac:chgData name="Guest" userId="6a1fe671b09355b0" providerId="Windows Live" clId="Web-{98DBD7F6-1B20-417D-95F2-CC90FC013FE9}" dt="2018-01-18T11:35:56.313" v="8"/>
          <ac:picMkLst>
            <pc:docMk/>
            <pc:sldMk cId="3811979483" sldId="259"/>
            <ac:picMk id="7" creationId="{DBD9237B-A607-46ED-83E3-4749039A2420}"/>
          </ac:picMkLst>
        </pc:picChg>
        <pc:cxnChg chg="mod">
          <ac:chgData name="Guest" userId="6a1fe671b09355b0" providerId="Windows Live" clId="Web-{98DBD7F6-1B20-417D-95F2-CC90FC013FE9}" dt="2018-01-18T11:36:27.049" v="11"/>
          <ac:cxnSpMkLst>
            <pc:docMk/>
            <pc:sldMk cId="3811979483" sldId="259"/>
            <ac:cxnSpMk id="5" creationId="{7BA577A4-5C5F-4127-9E30-432AE7B64E84}"/>
          </ac:cxnSpMkLst>
        </pc:cxnChg>
      </pc:sldChg>
      <pc:sldChg chg="modSp addAnim modAnim">
        <pc:chgData name="Guest" userId="6a1fe671b09355b0" providerId="Windows Live" clId="Web-{98DBD7F6-1B20-417D-95F2-CC90FC013FE9}" dt="2018-01-18T11:41:25.424" v="18"/>
        <pc:sldMkLst>
          <pc:docMk/>
          <pc:sldMk cId="15794843" sldId="262"/>
        </pc:sldMkLst>
        <pc:spChg chg="mod">
          <ac:chgData name="Guest" userId="6a1fe671b09355b0" providerId="Windows Live" clId="Web-{98DBD7F6-1B20-417D-95F2-CC90FC013FE9}" dt="2018-01-18T11:41:25.424" v="18"/>
          <ac:spMkLst>
            <pc:docMk/>
            <pc:sldMk cId="15794843" sldId="262"/>
            <ac:spMk id="3" creationId="{00EA047B-832A-4CCD-9590-ACFE14B3703D}"/>
          </ac:spMkLst>
        </pc:spChg>
      </pc:sldChg>
    </pc:docChg>
  </pc:docChgLst>
  <pc:docChgLst>
    <pc:chgData name="Hammad Qureshi" userId="948aab9dbb3e10cb" providerId="Windows Live" clId="Web-{23B15993-6E16-42A7-8732-02C2E6CA546A}"/>
    <pc:docChg chg="modSld">
      <pc:chgData name="Hammad Qureshi" userId="948aab9dbb3e10cb" providerId="Windows Live" clId="Web-{23B15993-6E16-42A7-8732-02C2E6CA546A}" dt="2018-01-18T21:40:33.472" v="0"/>
      <pc:docMkLst>
        <pc:docMk/>
      </pc:docMkLst>
      <pc:sldChg chg="delSp">
        <pc:chgData name="Hammad Qureshi" userId="948aab9dbb3e10cb" providerId="Windows Live" clId="Web-{23B15993-6E16-42A7-8732-02C2E6CA546A}" dt="2018-01-18T21:40:33.472" v="0"/>
        <pc:sldMkLst>
          <pc:docMk/>
          <pc:sldMk cId="1601539966" sldId="257"/>
        </pc:sldMkLst>
        <pc:picChg chg="del">
          <ac:chgData name="Hammad Qureshi" userId="948aab9dbb3e10cb" providerId="Windows Live" clId="Web-{23B15993-6E16-42A7-8732-02C2E6CA546A}" dt="2018-01-18T21:40:33.472" v="0"/>
          <ac:picMkLst>
            <pc:docMk/>
            <pc:sldMk cId="1601539966" sldId="257"/>
            <ac:picMk id="4" creationId="{4C47DAD9-6F10-491F-B118-106B362416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D693-DE5B-4640-ADCB-B3FAB925874F}" type="datetime1">
              <a:rPr lang="fr-FR" smtClean="0"/>
              <a:t>15/09/2024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1DBC8-1DC1-DD47-ACE0-0B64910F31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336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6F191-7540-9B4E-8BCB-C909F3B53C1E}" type="datetime1">
              <a:rPr lang="fr-FR" smtClean="0"/>
              <a:t>15/09/2024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98A99-75DB-43BE-8D79-BC74CE2565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69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93FC8D0-6E58-9A4F-B2B9-AFA581A781FC}" type="datetime1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0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203D-E4C5-1944-8D14-5EB7B9DD54F5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0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4616F-F251-0849-963E-A72CA02FEDDE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DBA6A-4A81-4E40-8037-96B0380051A9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1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2F4C2-9C74-5E44-87E7-C9317EAF947C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2700-3E9A-F74E-AE66-8D23E490D71F}" type="datetime1">
              <a:rPr lang="fr-FR" smtClean="0"/>
              <a:t>15/09/2024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08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F08E-FA1E-7D4D-8E2E-46F398507342}" type="datetime1">
              <a:rPr lang="fr-FR" smtClean="0"/>
              <a:t>15/09/2024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5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65F9-2870-A64A-9976-8087026D521B}" type="datetime1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8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616E2-5C07-B745-B277-DDC7B46FBB27}" type="datetime1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589D-6ABF-6742-A150-F2620BBF947A}" type="datetime1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1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0EB7-2EE8-D845-8981-61ED46796186}" type="datetime1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C2C4-98D9-4F4D-B3E7-AC0E2F75ACEE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5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A618-EEB2-0D4C-9088-6F1E9083977D}" type="datetime1">
              <a:rPr lang="fr-FR" smtClean="0"/>
              <a:t>15/09/2024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9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ED4E-E26B-2D4A-AAC6-0FAC5E606ABB}" type="datetime1">
              <a:rPr lang="fr-FR" smtClean="0"/>
              <a:t>15/09/2024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9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6393-200D-824C-A4E1-1C9BFF76161F}" type="datetime1">
              <a:rPr lang="fr-FR" smtClean="0"/>
              <a:t>15/09/2024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88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41EA-F743-BA42-9176-0A64D7BAAB46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2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5548-8073-7A40-B9DF-B13C20A5A183}" type="datetime1">
              <a:rPr lang="fr-FR" smtClean="0"/>
              <a:t>15/09/2024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2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0331A-B8E0-1F45-AAC4-C26B2A937DDE}" type="datetime1">
              <a:rPr lang="fr-FR" smtClean="0"/>
              <a:t>15/09/2024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3A3A-A58C-48EE-8BCB-6B9E74453D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29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e.thomas@u-psud.f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neurones&quot;">
            <a:extLst>
              <a:ext uri="{FF2B5EF4-FFF2-40B4-BE49-F238E27FC236}">
                <a16:creationId xmlns:a16="http://schemas.microsoft.com/office/drawing/2014/main" id="{D375A628-1979-4603-B36A-CB49149ED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457" y="0"/>
            <a:ext cx="9129543" cy="4404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B48312-88DB-463E-B227-9FCB652B3A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4359" y="3501572"/>
            <a:ext cx="5727641" cy="1433148"/>
          </a:xfrm>
        </p:spPr>
        <p:txBody>
          <a:bodyPr>
            <a:no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Comprendre le cerveau </a:t>
            </a:r>
            <a:b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mieux apprendre ?</a:t>
            </a:r>
            <a:endParaRPr lang="fr-FR" sz="3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221340" y="6299199"/>
            <a:ext cx="771089" cy="365125"/>
          </a:xfrm>
        </p:spPr>
        <p:txBody>
          <a:bodyPr/>
          <a:lstStyle/>
          <a:p>
            <a:fld id="{618B3A3A-A58C-48EE-8BCB-6B9E74453D13}" type="slidenum">
              <a:rPr lang="fr-FR" smtClean="0"/>
              <a:t>1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51285" y="5388429"/>
            <a:ext cx="5823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Martine Thomas</a:t>
            </a:r>
          </a:p>
          <a:p>
            <a:r>
              <a:rPr lang="fr-FR" dirty="0">
                <a:hlinkClick r:id="rId3"/>
              </a:rPr>
              <a:t>martine.thomas@universite-paris-saclay.fr</a:t>
            </a:r>
            <a:endParaRPr lang="fr-FR" dirty="0"/>
          </a:p>
          <a:p>
            <a:r>
              <a:rPr lang="fr-FR" dirty="0"/>
              <a:t>Institut Villebon-</a:t>
            </a:r>
            <a:r>
              <a:rPr lang="fr-FR" i="1" dirty="0"/>
              <a:t>Georges Charpak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49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57" y="2398942"/>
            <a:ext cx="4372433" cy="2935058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7710714" y="4299858"/>
            <a:ext cx="4318000" cy="1124856"/>
          </a:xfrm>
          <a:prstGeom prst="cloudCallout">
            <a:avLst>
              <a:gd name="adj1" fmla="val -64110"/>
              <a:gd name="adj2" fmla="val -9326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Centres responsables de la vision</a:t>
            </a:r>
          </a:p>
        </p:txBody>
      </p:sp>
      <p:sp>
        <p:nvSpPr>
          <p:cNvPr id="7" name="Pensées 6"/>
          <p:cNvSpPr/>
          <p:nvPr/>
        </p:nvSpPr>
        <p:spPr>
          <a:xfrm>
            <a:off x="6611257" y="707571"/>
            <a:ext cx="4927600" cy="1494972"/>
          </a:xfrm>
          <a:prstGeom prst="cloudCallout">
            <a:avLst>
              <a:gd name="adj1" fmla="val -51770"/>
              <a:gd name="adj2" fmla="val 82851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Centres qui traitent des impulsions nerveuses liées au sens du toucher</a:t>
            </a:r>
          </a:p>
        </p:txBody>
      </p:sp>
      <p:sp>
        <p:nvSpPr>
          <p:cNvPr id="8" name="Pensées 7"/>
          <p:cNvSpPr/>
          <p:nvPr/>
        </p:nvSpPr>
        <p:spPr>
          <a:xfrm>
            <a:off x="1313544" y="4862285"/>
            <a:ext cx="4318000" cy="1995715"/>
          </a:xfrm>
          <a:prstGeom prst="cloudCallout">
            <a:avLst>
              <a:gd name="adj1" fmla="val 64041"/>
              <a:gd name="adj2" fmla="val -89109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Centres responsables de traitement et de corrélation des sens auditif et olfactif </a:t>
            </a:r>
          </a:p>
        </p:txBody>
      </p:sp>
      <p:sp>
        <p:nvSpPr>
          <p:cNvPr id="9" name="Pensées 8"/>
          <p:cNvSpPr/>
          <p:nvPr/>
        </p:nvSpPr>
        <p:spPr>
          <a:xfrm>
            <a:off x="214085" y="1451428"/>
            <a:ext cx="4318000" cy="1542143"/>
          </a:xfrm>
          <a:prstGeom prst="cloudCallout">
            <a:avLst>
              <a:gd name="adj1" fmla="val 68663"/>
              <a:gd name="adj2" fmla="val 64424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Centres responsables de la coordination motrice volontaire</a:t>
            </a:r>
          </a:p>
        </p:txBody>
      </p:sp>
    </p:spTree>
    <p:extLst>
      <p:ext uri="{BB962C8B-B14F-4D97-AF65-F5344CB8AC3E}">
        <p14:creationId xmlns:p14="http://schemas.microsoft.com/office/powerpoint/2010/main" val="33993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286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9858" y="290286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Le système nerveux central (SNC)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2429" y="780140"/>
            <a:ext cx="11284857" cy="60939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Le système nerveux est constitué d’environ </a:t>
            </a:r>
            <a:r>
              <a:rPr lang="fr-FR" b="1" dirty="0">
                <a:solidFill>
                  <a:srgbClr val="A83D27"/>
                </a:solidFill>
                <a:latin typeface="Arial"/>
                <a:cs typeface="Arial"/>
              </a:rPr>
              <a:t>100 milliards de neurones 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formant un agencement quasi infini de connexions, chaque neurone étant connecté à 10000 autres (10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13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synapses).</a:t>
            </a:r>
          </a:p>
          <a:p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Nombre d’états différents du cerveau =  2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10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000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000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000 000 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. (&gt; nb de particules élémentaires dans l’univers!!!)</a:t>
            </a:r>
          </a:p>
          <a:p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</a:p>
          <a:p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Pour cette raison, le cerveau est bien, et de très loin, l’ordinateur le plus complexe de la planète !</a:t>
            </a:r>
          </a:p>
          <a:p>
            <a:endParaRPr lang="fr-FR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Cellules gliales </a:t>
            </a:r>
            <a:r>
              <a:rPr lang="fr-FR" sz="2000" dirty="0">
                <a:solidFill>
                  <a:srgbClr val="A83D27"/>
                </a:solidFill>
                <a:latin typeface="Arial"/>
                <a:cs typeface="Arial"/>
              </a:rPr>
              <a:t>: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10 à 50 fois plus nombreuses que les neurones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Cortex ou substance grise: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partie la plus superficielle du cerveau (corps cellulaires des neurones)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Substance blanche: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prolongement des neurones entourés d’une gaine de myéline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Au centre: </a:t>
            </a:r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noyaux gris centraux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impliqués dans le contrôle du comportement et dans l’apprentissage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Chez l’Homme le développement du cerveau a lieu dans les derniers stades de l’embryogenèse; son développement et celui de la boite crânienne ne sont pas terminés à la naissance et se poursuivent après la naissance.</a:t>
            </a:r>
          </a:p>
        </p:txBody>
      </p:sp>
    </p:spTree>
    <p:extLst>
      <p:ext uri="{BB962C8B-B14F-4D97-AF65-F5344CB8AC3E}">
        <p14:creationId xmlns:p14="http://schemas.microsoft.com/office/powerpoint/2010/main" val="31215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9858" y="290286"/>
            <a:ext cx="463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Le cerveau, </a:t>
            </a:r>
          </a:p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un expert en communication...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70000" y="6457890"/>
            <a:ext cx="9724571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Les neurones communiquent entre eux par des signaux électriques (influx nerveux)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14"/>
            <a:ext cx="2186213" cy="21862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63" y="757162"/>
            <a:ext cx="3175000" cy="56797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714" y="1502205"/>
            <a:ext cx="6513286" cy="35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0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on l’observait?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9858" y="290286"/>
            <a:ext cx="463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Le cerveau, </a:t>
            </a:r>
          </a:p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un expert en communication...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70000" y="6422569"/>
            <a:ext cx="8236857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Les neurones communiquent entre eux par des signaux de fumée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28" y="1458686"/>
            <a:ext cx="7112000" cy="477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429" y="3610429"/>
            <a:ext cx="489857" cy="5624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0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on l’observait?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24"/>
            <a:ext cx="7964714" cy="68382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37428" y="6457890"/>
            <a:ext cx="7130143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Que se passe-t-il pendant un souvenir? (ici souvenir olfactif)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261429"/>
            <a:ext cx="489857" cy="56242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207829" y="217715"/>
            <a:ext cx="4619171" cy="996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</a:t>
            </a:r>
          </a:p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on l’observait?</a:t>
            </a:r>
          </a:p>
        </p:txBody>
      </p:sp>
    </p:spTree>
    <p:extLst>
      <p:ext uri="{BB962C8B-B14F-4D97-AF65-F5344CB8AC3E}">
        <p14:creationId xmlns:p14="http://schemas.microsoft.com/office/powerpoint/2010/main" val="174816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on l’observait?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051" y="0"/>
            <a:ext cx="7032949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52287" y="5425051"/>
            <a:ext cx="4644572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Mise en évidence de la région impliquée dans la récompense et la motivation</a:t>
            </a:r>
          </a:p>
        </p:txBody>
      </p:sp>
    </p:spTree>
    <p:extLst>
      <p:ext uri="{BB962C8B-B14F-4D97-AF65-F5344CB8AC3E}">
        <p14:creationId xmlns:p14="http://schemas.microsoft.com/office/powerpoint/2010/main" val="241358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</a:t>
            </a:r>
            <a:b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on l’observait?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30" y="0"/>
            <a:ext cx="742437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2143" y="5714034"/>
            <a:ext cx="5025572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Une organisation des neurones en faisceaux permet la communication entre différentes régions du cerveau</a:t>
            </a:r>
          </a:p>
        </p:txBody>
      </p:sp>
    </p:spTree>
    <p:extLst>
      <p:ext uri="{BB962C8B-B14F-4D97-AF65-F5344CB8AC3E}">
        <p14:creationId xmlns:p14="http://schemas.microsoft.com/office/powerpoint/2010/main" val="17004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</a:t>
            </a:r>
            <a:b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</a:br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on l’observait?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337" y="0"/>
            <a:ext cx="794566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18000" y="5334001"/>
            <a:ext cx="489857" cy="56242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2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70" y="0"/>
            <a:ext cx="9905998" cy="147857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QUE SE PASSE-T-IL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LORSQu’on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apprend?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9983" y="1814058"/>
            <a:ext cx="9905999" cy="3541714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Le cerveau est en charge de tout ce que nous faisons (consciemment ou pas)</a:t>
            </a:r>
          </a:p>
          <a:p>
            <a:r>
              <a:rPr lang="fr-FR" dirty="0">
                <a:latin typeface="Arial"/>
                <a:cs typeface="Arial"/>
              </a:rPr>
              <a:t>Il est siège de la mémoire</a:t>
            </a:r>
          </a:p>
          <a:p>
            <a:pPr lvl="1"/>
            <a:r>
              <a:rPr lang="fr-FR" dirty="0">
                <a:latin typeface="Arial"/>
                <a:cs typeface="Arial"/>
              </a:rPr>
              <a:t>À court terme</a:t>
            </a:r>
          </a:p>
          <a:p>
            <a:pPr lvl="1"/>
            <a:r>
              <a:rPr lang="fr-FR" dirty="0">
                <a:latin typeface="Arial"/>
                <a:cs typeface="Arial"/>
              </a:rPr>
              <a:t>A long terme</a:t>
            </a:r>
          </a:p>
          <a:p>
            <a:r>
              <a:rPr lang="fr-FR" dirty="0">
                <a:latin typeface="Arial"/>
                <a:cs typeface="Arial"/>
              </a:rPr>
              <a:t>Il est siège de la raison et de la logique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01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70" y="0"/>
            <a:ext cx="9905998" cy="147857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QUE SE PASSE-T-IL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LORSQu’on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apprend?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9983" y="1814058"/>
            <a:ext cx="9905999" cy="3541714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Apprendre c’est créer des connexions entre les neurones, l’information va circuler de manière plus fluide</a:t>
            </a: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(forêt dans laquelle on va créer un chemin...)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5" y="178443"/>
            <a:ext cx="8817428" cy="637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erveau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144" y="-90714"/>
            <a:ext cx="7850082" cy="694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6428" y="491518"/>
            <a:ext cx="7511143" cy="1478570"/>
          </a:xfrm>
          <a:solidFill>
            <a:srgbClr val="7DBAE9">
              <a:alpha val="40000"/>
            </a:srgbClr>
          </a:solidFill>
        </p:spPr>
        <p:txBody>
          <a:bodyPr/>
          <a:lstStyle/>
          <a:p>
            <a:pPr algn="ctr"/>
            <a:r>
              <a:rPr lang="fr-FR" dirty="0"/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41715" y="2104344"/>
            <a:ext cx="8128000" cy="3541714"/>
          </a:xfrm>
          <a:solidFill>
            <a:srgbClr val="7DBAE9">
              <a:alpha val="4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Le cerveau est le centre du système nerveux</a:t>
            </a:r>
          </a:p>
          <a:p>
            <a:pPr algn="ctr"/>
            <a:r>
              <a:rPr lang="fr-FR" sz="3200" b="1" dirty="0"/>
              <a:t>Il est capable d’intégrer les informations </a:t>
            </a:r>
          </a:p>
          <a:p>
            <a:pPr algn="ctr"/>
            <a:r>
              <a:rPr lang="fr-FR" sz="3200" b="1" dirty="0"/>
              <a:t>Il est capable de contrôler la motricité</a:t>
            </a:r>
          </a:p>
          <a:p>
            <a:pPr algn="ctr"/>
            <a:r>
              <a:rPr lang="fr-FR" sz="3200" b="1" dirty="0"/>
              <a:t>Il assure les fonctions cognitives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70" y="0"/>
            <a:ext cx="9905998" cy="147857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QUE SE PASSE-T-IL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LORSQu’on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apprend?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9983" y="1814058"/>
            <a:ext cx="9905999" cy="3541714"/>
          </a:xfrm>
        </p:spPr>
        <p:txBody>
          <a:bodyPr/>
          <a:lstStyle/>
          <a:p>
            <a:r>
              <a:rPr lang="fr-FR" dirty="0">
                <a:latin typeface="Arial"/>
                <a:cs typeface="Arial"/>
              </a:rPr>
              <a:t>Apprendre c’est créer des connexions entre les neurones, l’information va circuler de manière plus fluide</a:t>
            </a: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(forêt dans laquelle on va créer un chemin...)</a:t>
            </a:r>
          </a:p>
          <a:p>
            <a:pPr marL="0" indent="0">
              <a:buNone/>
            </a:pPr>
            <a:endParaRPr lang="fr-FR" dirty="0">
              <a:latin typeface="Arial"/>
              <a:cs typeface="Arial"/>
            </a:endParaRPr>
          </a:p>
          <a:p>
            <a:r>
              <a:rPr lang="fr-FR" dirty="0">
                <a:latin typeface="Arial"/>
                <a:cs typeface="Arial"/>
              </a:rPr>
              <a:t>Automatisation de certaines tâches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143" y="1827451"/>
            <a:ext cx="2794000" cy="20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269" y="-235859"/>
            <a:ext cx="9905998" cy="147857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QUE SE PASSE-T-IL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LORSQu’on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apprend? </a:t>
            </a:r>
            <a:b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</a:b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Ce que nous apprennent les neurosciences...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51629"/>
            <a:ext cx="9905999" cy="3541714"/>
          </a:xfrm>
        </p:spPr>
        <p:txBody>
          <a:bodyPr/>
          <a:lstStyle/>
          <a:p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Comment? </a:t>
            </a:r>
            <a:r>
              <a:rPr lang="fr-FR" dirty="0">
                <a:latin typeface="Arial"/>
                <a:cs typeface="Arial"/>
              </a:rPr>
              <a:t>Les techniques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06714" y="6368147"/>
            <a:ext cx="1038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Capacité du cerveau à créer de nouvelles cellules et de nouvelles connexions tout au long de sa vie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413658" y="2122714"/>
            <a:ext cx="4615336" cy="3545113"/>
            <a:chOff x="413658" y="2122714"/>
            <a:chExt cx="4615336" cy="3545113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658" y="2122714"/>
              <a:ext cx="4615336" cy="3545113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07999" y="5243286"/>
              <a:ext cx="3558561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  <a:latin typeface="Arial"/>
                  <a:cs typeface="Arial"/>
                </a:rPr>
                <a:t>Electroencéphalogramme EEG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14" y="4143151"/>
            <a:ext cx="5591629" cy="2212296"/>
          </a:xfrm>
          <a:prstGeom prst="rect">
            <a:avLst/>
          </a:prstGeom>
        </p:spPr>
      </p:pic>
      <p:grpSp>
        <p:nvGrpSpPr>
          <p:cNvPr id="12" name="Grouper 11"/>
          <p:cNvGrpSpPr/>
          <p:nvPr/>
        </p:nvGrpSpPr>
        <p:grpSpPr>
          <a:xfrm>
            <a:off x="5141687" y="1055915"/>
            <a:ext cx="6572888" cy="2677106"/>
            <a:chOff x="5141687" y="1055915"/>
            <a:chExt cx="6572888" cy="2677106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1687" y="1055915"/>
              <a:ext cx="6286500" cy="2387600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232399" y="3363689"/>
              <a:ext cx="6482176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fr-FR" b="1" dirty="0" err="1">
                  <a:solidFill>
                    <a:schemeClr val="bg1"/>
                  </a:solidFill>
                  <a:latin typeface="Arial"/>
                  <a:cs typeface="Arial"/>
                </a:rPr>
                <a:t>IRMf</a:t>
              </a:r>
              <a:r>
                <a:rPr lang="fr-FR" b="1" dirty="0">
                  <a:solidFill>
                    <a:schemeClr val="bg1"/>
                  </a:solidFill>
                  <a:latin typeface="Arial"/>
                  <a:cs typeface="Arial"/>
                </a:rPr>
                <a:t>: Imagerie par Résonnance Magnétique fonctionnelle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0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70" y="0"/>
            <a:ext cx="11359016" cy="147857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QUE SE PASSE-T-IL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LORSQu’on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apprend? </a:t>
            </a:r>
            <a:b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</a:b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Ce qui favorise ou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empeche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les apprentissages...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040474"/>
            <a:ext cx="3196771" cy="36037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2571" y="1179286"/>
            <a:ext cx="4202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Vos propositions?</a:t>
            </a:r>
          </a:p>
        </p:txBody>
      </p:sp>
    </p:spTree>
    <p:extLst>
      <p:ext uri="{BB962C8B-B14F-4D97-AF65-F5344CB8AC3E}">
        <p14:creationId xmlns:p14="http://schemas.microsoft.com/office/powerpoint/2010/main" val="42246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270" y="0"/>
            <a:ext cx="11359016" cy="147857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QUE SE PASSE-T-IL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LORSQu’on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apprend? </a:t>
            </a:r>
            <a:b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</a:b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Ce qui favorise ou </a:t>
            </a:r>
            <a:r>
              <a:rPr lang="fr-FR" sz="2800" b="1" dirty="0" err="1">
                <a:solidFill>
                  <a:srgbClr val="A83D27"/>
                </a:solidFill>
                <a:latin typeface="Arial"/>
                <a:cs typeface="Arial"/>
              </a:rPr>
              <a:t>empeche</a:t>
            </a:r>
            <a:r>
              <a:rPr lang="fr-FR" sz="2800" b="1" dirty="0">
                <a:solidFill>
                  <a:srgbClr val="A83D27"/>
                </a:solidFill>
                <a:latin typeface="Arial"/>
                <a:cs typeface="Arial"/>
              </a:rPr>
              <a:t> les apprentissages...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23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040474"/>
            <a:ext cx="3196771" cy="3603767"/>
          </a:xfrm>
          <a:prstGeom prst="rect">
            <a:avLst/>
          </a:prstGeom>
        </p:spPr>
      </p:pic>
      <p:sp>
        <p:nvSpPr>
          <p:cNvPr id="8" name="Bulle rectangulaire 7"/>
          <p:cNvSpPr/>
          <p:nvPr/>
        </p:nvSpPr>
        <p:spPr>
          <a:xfrm>
            <a:off x="7565571" y="1397000"/>
            <a:ext cx="2739571" cy="961571"/>
          </a:xfrm>
          <a:prstGeom prst="wedgeRectCallout">
            <a:avLst>
              <a:gd name="adj1" fmla="val -65204"/>
              <a:gd name="adj2" fmla="val 8916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Émotions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(peur, stress, anxiété...) augmente cortisol</a:t>
            </a:r>
          </a:p>
        </p:txBody>
      </p:sp>
      <p:sp>
        <p:nvSpPr>
          <p:cNvPr id="10" name="Bulle rectangulaire 9"/>
          <p:cNvSpPr/>
          <p:nvPr/>
        </p:nvSpPr>
        <p:spPr>
          <a:xfrm rot="275569">
            <a:off x="533398" y="1712684"/>
            <a:ext cx="2739571" cy="780143"/>
          </a:xfrm>
          <a:prstGeom prst="wedgeRectCallout">
            <a:avLst>
              <a:gd name="adj1" fmla="val 106607"/>
              <a:gd name="adj2" fmla="val 70090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Émotions 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(plaisir, joie...)</a:t>
            </a:r>
          </a:p>
        </p:txBody>
      </p:sp>
      <p:sp>
        <p:nvSpPr>
          <p:cNvPr id="11" name="Bulle rectangulaire 10"/>
          <p:cNvSpPr/>
          <p:nvPr/>
        </p:nvSpPr>
        <p:spPr>
          <a:xfrm>
            <a:off x="703940" y="2935512"/>
            <a:ext cx="2739571" cy="780143"/>
          </a:xfrm>
          <a:prstGeom prst="wedgeRectCallout">
            <a:avLst>
              <a:gd name="adj1" fmla="val 105965"/>
              <a:gd name="adj2" fmla="val -16053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Alimentation équilibrée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Bulle rectangulaire 11"/>
          <p:cNvSpPr/>
          <p:nvPr/>
        </p:nvSpPr>
        <p:spPr>
          <a:xfrm>
            <a:off x="649512" y="4024083"/>
            <a:ext cx="2739571" cy="780143"/>
          </a:xfrm>
          <a:prstGeom prst="wedgeRectCallout">
            <a:avLst>
              <a:gd name="adj1" fmla="val 88366"/>
              <a:gd name="adj2" fmla="val -65582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hydratation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Bulle rectangulaire 12"/>
          <p:cNvSpPr/>
          <p:nvPr/>
        </p:nvSpPr>
        <p:spPr>
          <a:xfrm>
            <a:off x="7935686" y="4923970"/>
            <a:ext cx="2739571" cy="780143"/>
          </a:xfrm>
          <a:prstGeom prst="wedgeRectCallout">
            <a:avLst>
              <a:gd name="adj1" fmla="val -86396"/>
              <a:gd name="adj2" fmla="val -5269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fatigue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Bulle rectangulaire 13"/>
          <p:cNvSpPr/>
          <p:nvPr/>
        </p:nvSpPr>
        <p:spPr>
          <a:xfrm>
            <a:off x="7888514" y="3661227"/>
            <a:ext cx="2739571" cy="780143"/>
          </a:xfrm>
          <a:prstGeom prst="wedgeRectCallout">
            <a:avLst>
              <a:gd name="adj1" fmla="val -73813"/>
              <a:gd name="adj2" fmla="val 7772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faim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Bulle rectangulaire 14"/>
          <p:cNvSpPr/>
          <p:nvPr/>
        </p:nvSpPr>
        <p:spPr>
          <a:xfrm>
            <a:off x="8044543" y="2529113"/>
            <a:ext cx="2739571" cy="780143"/>
          </a:xfrm>
          <a:prstGeom prst="wedgeRectCallout">
            <a:avLst>
              <a:gd name="adj1" fmla="val -76462"/>
              <a:gd name="adj2" fmla="val 2637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sédentarité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Bulle rectangulaire 15"/>
          <p:cNvSpPr/>
          <p:nvPr/>
        </p:nvSpPr>
        <p:spPr>
          <a:xfrm>
            <a:off x="638627" y="5101769"/>
            <a:ext cx="2739571" cy="780143"/>
          </a:xfrm>
          <a:prstGeom prst="wedgeRectCallout">
            <a:avLst>
              <a:gd name="adj1" fmla="val 93664"/>
              <a:gd name="adj2" fmla="val -63257"/>
            </a:avLst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Activité physique (oxygénation des neurones)</a:t>
            </a:r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4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24</a:t>
            </a:fld>
            <a:endParaRPr lang="fr-FR"/>
          </a:p>
        </p:txBody>
      </p:sp>
      <p:sp>
        <p:nvSpPr>
          <p:cNvPr id="5" name="ZoneTexte 1"/>
          <p:cNvSpPr txBox="1">
            <a:spLocks noChangeArrowheads="1"/>
          </p:cNvSpPr>
          <p:nvPr/>
        </p:nvSpPr>
        <p:spPr bwMode="auto">
          <a:xfrm>
            <a:off x="3714977" y="5103813"/>
            <a:ext cx="470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3200" dirty="0"/>
              <a:t>Merci de votre attention !</a:t>
            </a:r>
          </a:p>
        </p:txBody>
      </p:sp>
      <p:pic>
        <p:nvPicPr>
          <p:cNvPr id="6" name="Imag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2486478"/>
            <a:ext cx="3597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2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25</a:t>
            </a:fld>
            <a:endParaRPr lang="fr-FR"/>
          </a:p>
        </p:txBody>
      </p:sp>
      <p:sp>
        <p:nvSpPr>
          <p:cNvPr id="5" name="ZoneTexte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1413" y="1142359"/>
            <a:ext cx="67116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b="1" dirty="0">
                <a:solidFill>
                  <a:srgbClr val="A83D27"/>
                </a:solidFill>
              </a:rPr>
              <a:t>Et maintenant, quelques questions…</a:t>
            </a:r>
          </a:p>
        </p:txBody>
      </p:sp>
    </p:spTree>
    <p:extLst>
      <p:ext uri="{BB962C8B-B14F-4D97-AF65-F5344CB8AC3E}">
        <p14:creationId xmlns:p14="http://schemas.microsoft.com/office/powerpoint/2010/main" val="344832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269" y="1705427"/>
            <a:ext cx="10832874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Formé de 2 hémisphères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Chaque hémisphère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reçoit des informations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des sens et commande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les mouvements de la partie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opposée du corps</a:t>
            </a: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42956" y="1213832"/>
            <a:ext cx="5949044" cy="4880354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9978571" y="3646716"/>
            <a:ext cx="2195284" cy="1923141"/>
            <a:chOff x="8636322" y="3937001"/>
            <a:chExt cx="1923302" cy="1923141"/>
          </a:xfrm>
          <a:solidFill>
            <a:srgbClr val="FFFCCC"/>
          </a:solidFill>
        </p:grpSpPr>
        <p:sp>
          <p:nvSpPr>
            <p:cNvPr id="6" name="Rectangle 5"/>
            <p:cNvSpPr/>
            <p:nvPr/>
          </p:nvSpPr>
          <p:spPr>
            <a:xfrm>
              <a:off x="8636322" y="5624285"/>
              <a:ext cx="1796143" cy="23585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39957" y="3937001"/>
              <a:ext cx="919667" cy="1651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Langues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Calcul,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Habilités logiques  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6241143" y="3563257"/>
            <a:ext cx="1875966" cy="2031999"/>
            <a:chOff x="6241143" y="3526971"/>
            <a:chExt cx="1875966" cy="2031999"/>
          </a:xfrm>
          <a:solidFill>
            <a:srgbClr val="FFFCCC"/>
          </a:solidFill>
        </p:grpSpPr>
        <p:sp>
          <p:nvSpPr>
            <p:cNvPr id="10" name="Rogner un rectangle à un seul coin 9"/>
            <p:cNvSpPr/>
            <p:nvPr/>
          </p:nvSpPr>
          <p:spPr>
            <a:xfrm>
              <a:off x="7148286" y="4118429"/>
              <a:ext cx="526143" cy="381000"/>
            </a:xfrm>
            <a:prstGeom prst="snip1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1143" y="3526971"/>
              <a:ext cx="1233714" cy="1651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00000"/>
                  </a:solidFill>
                </a:rPr>
                <a:t>Habilités spatiales, </a:t>
              </a:r>
              <a:r>
                <a:rPr lang="fr-FR" dirty="0" err="1">
                  <a:solidFill>
                    <a:srgbClr val="000000"/>
                  </a:solidFill>
                </a:rPr>
                <a:t>reconnais-sance</a:t>
              </a:r>
              <a:r>
                <a:rPr lang="fr-FR" dirty="0">
                  <a:solidFill>
                    <a:srgbClr val="000000"/>
                  </a:solidFill>
                </a:rPr>
                <a:t> des visages, musique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0966" y="5323113"/>
              <a:ext cx="1796143" cy="23585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047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7699" y="273805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269" y="1705427"/>
            <a:ext cx="10832874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Formé de 2 hémisphères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Chaque hémisphère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reçoit des informations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des sens et commande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les mouvements de la partie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opposée du corps</a:t>
            </a: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56" y="1213832"/>
            <a:ext cx="5949044" cy="488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8286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9858" y="290286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Le système nerveux central (SNC)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62429" y="780140"/>
            <a:ext cx="11284857" cy="609397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Le système nerveux est constitué d’environ </a:t>
            </a:r>
            <a:r>
              <a:rPr lang="fr-FR" b="1" dirty="0">
                <a:solidFill>
                  <a:srgbClr val="A83D27"/>
                </a:solidFill>
                <a:latin typeface="Arial"/>
                <a:cs typeface="Arial"/>
              </a:rPr>
              <a:t>100 milliards de neurones 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formant un agencement quasi infini de connexions, chaque neurone étant connecté à 10000 autres (10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13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synapses).</a:t>
            </a:r>
          </a:p>
          <a:p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Nombre d’états différents du cerveau =  2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10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000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000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  <a:r>
              <a:rPr lang="fr-FR" baseline="30000" dirty="0">
                <a:solidFill>
                  <a:srgbClr val="70281A"/>
                </a:solidFill>
                <a:latin typeface="Arial"/>
                <a:cs typeface="Arial"/>
              </a:rPr>
              <a:t>000 000 </a:t>
            </a:r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. (&gt; nb de particules élémentaires dans l’univers!!!)</a:t>
            </a:r>
          </a:p>
          <a:p>
            <a:r>
              <a:rPr lang="fr-FR" dirty="0">
                <a:solidFill>
                  <a:srgbClr val="70281A"/>
                </a:solidFill>
                <a:latin typeface="Arial"/>
                <a:cs typeface="Arial"/>
              </a:rPr>
              <a:t> </a:t>
            </a:r>
          </a:p>
          <a:p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Pour cette raison, le cerveau est bien, et de très loin, l’ordinateur le plus complexe de la planète !</a:t>
            </a:r>
          </a:p>
          <a:p>
            <a:endParaRPr lang="fr-FR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Cellules gliales </a:t>
            </a:r>
            <a:r>
              <a:rPr lang="fr-FR" sz="2000" dirty="0">
                <a:solidFill>
                  <a:srgbClr val="A83D27"/>
                </a:solidFill>
                <a:latin typeface="Arial"/>
                <a:cs typeface="Arial"/>
              </a:rPr>
              <a:t>: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10 à 50 fois plus nombreuses que les neurones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Cortex ou substance grise: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partie la plus superficielle du cerveau (corps cellulaires des neurones)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Substance blanche: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prolongement des neurones entourés d’une gaine de myéline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Au centre: </a:t>
            </a:r>
            <a:r>
              <a:rPr lang="fr-FR" sz="2000" b="1" dirty="0">
                <a:solidFill>
                  <a:srgbClr val="A83D27"/>
                </a:solidFill>
                <a:latin typeface="Arial"/>
                <a:cs typeface="Arial"/>
              </a:rPr>
              <a:t>noyaux gris centraux </a:t>
            </a:r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impliqués dans le contrôle du comportement et dans l’apprentissage</a:t>
            </a:r>
          </a:p>
          <a:p>
            <a:endParaRPr lang="fr-FR" sz="2000" dirty="0">
              <a:solidFill>
                <a:srgbClr val="70281A"/>
              </a:solidFill>
              <a:latin typeface="Arial"/>
              <a:cs typeface="Arial"/>
            </a:endParaRPr>
          </a:p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Chez l’Homme le développement du cerveau a lieu dans les derniers stades de l’embryogenèse; son développement et celui de la boite crânienne ne sont pas terminés à la naissance et se poursuivent après la naissance.</a:t>
            </a:r>
          </a:p>
        </p:txBody>
      </p:sp>
    </p:spTree>
    <p:extLst>
      <p:ext uri="{BB962C8B-B14F-4D97-AF65-F5344CB8AC3E}">
        <p14:creationId xmlns:p14="http://schemas.microsoft.com/office/powerpoint/2010/main" val="17880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29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9858" y="290286"/>
            <a:ext cx="463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Le cerveau, </a:t>
            </a:r>
          </a:p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un expert en communication...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70000" y="6457890"/>
            <a:ext cx="9724571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Les neurones communiquent entre eux par des signaux électriques (influx nerveux)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14"/>
            <a:ext cx="2186213" cy="21862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63" y="757162"/>
            <a:ext cx="3175000" cy="56797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714" y="1502205"/>
            <a:ext cx="6513286" cy="354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9905998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Pourquoi chercher à comprendre le cerveau?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705429"/>
            <a:ext cx="9905999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Pour une raison philosophique...</a:t>
            </a:r>
          </a:p>
          <a:p>
            <a:endParaRPr lang="fr-FR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Organe qui perçoit, qui pense, et qui agit</a:t>
            </a:r>
          </a:p>
          <a:p>
            <a:pPr marL="457200" lvl="1" indent="0">
              <a:buNone/>
            </a:pP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    Permet de donner un sens à l’existence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77" y="3048000"/>
            <a:ext cx="2271193" cy="2732314"/>
          </a:xfrm>
          <a:prstGeom prst="rect">
            <a:avLst/>
          </a:prstGeom>
        </p:spPr>
      </p:pic>
      <p:sp>
        <p:nvSpPr>
          <p:cNvPr id="7" name="Flèche vers la droite 6"/>
          <p:cNvSpPr/>
          <p:nvPr/>
        </p:nvSpPr>
        <p:spPr>
          <a:xfrm>
            <a:off x="1433285" y="4444997"/>
            <a:ext cx="580571" cy="254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6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367972" y="6457890"/>
            <a:ext cx="9724571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Les neurones communiquent entre eux par des signaux </a:t>
            </a:r>
            <a:r>
              <a:rPr lang="fr-FR" sz="2000" b="1" dirty="0">
                <a:solidFill>
                  <a:srgbClr val="FF0000"/>
                </a:solidFill>
                <a:latin typeface="Arial"/>
                <a:cs typeface="Arial"/>
              </a:rPr>
              <a:t>de fumée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Et si on l’observait?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30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9858" y="290286"/>
            <a:ext cx="4631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Le cerveau, </a:t>
            </a:r>
          </a:p>
          <a:p>
            <a:r>
              <a:rPr lang="fr-FR" sz="2400" b="1" dirty="0">
                <a:solidFill>
                  <a:srgbClr val="A83D27"/>
                </a:solidFill>
                <a:latin typeface="Arial"/>
                <a:cs typeface="Arial"/>
              </a:rPr>
              <a:t>un expert en communication...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270000" y="6457890"/>
            <a:ext cx="9724571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0281A"/>
                </a:solidFill>
                <a:latin typeface="Arial"/>
                <a:cs typeface="Arial"/>
              </a:rPr>
              <a:t>Les neurones communiquent entre eux par des signaux électriques (influx nerveux)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428" y="1458686"/>
            <a:ext cx="7112000" cy="477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15429" y="3610429"/>
            <a:ext cx="489857" cy="56242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70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378855"/>
            <a:ext cx="10832874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1,3 kg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Baigne dans le liquide céphalo-rachidien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Très bien protégé par </a:t>
            </a:r>
          </a:p>
          <a:p>
            <a:pPr lvl="1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membranes : les méninges</a:t>
            </a:r>
          </a:p>
          <a:p>
            <a:pPr lvl="1"/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et la boite crânienne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Très vascularisé (donc oxygéné)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Nutriment principal : le glucose</a:t>
            </a: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31</a:t>
            </a:fld>
            <a:endParaRPr lang="fr-FR"/>
          </a:p>
        </p:txBody>
      </p:sp>
      <p:pic>
        <p:nvPicPr>
          <p:cNvPr id="6" name="Image 5" descr="hom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284" y="3225496"/>
            <a:ext cx="1832429" cy="2259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er 7"/>
          <p:cNvGrpSpPr/>
          <p:nvPr/>
        </p:nvGrpSpPr>
        <p:grpSpPr>
          <a:xfrm>
            <a:off x="9760859" y="3355326"/>
            <a:ext cx="2159000" cy="2052213"/>
            <a:chOff x="9760859" y="3355326"/>
            <a:chExt cx="2159000" cy="205221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0859" y="3355326"/>
              <a:ext cx="2159000" cy="1897029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0087428" y="5007429"/>
              <a:ext cx="1674832" cy="40011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Oh punaise!...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20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9905998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Pourquoi chercher à comprendre le cerveau?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7698" y="1705428"/>
            <a:ext cx="7585302" cy="455385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Pour une raison sociologique</a:t>
            </a:r>
          </a:p>
          <a:p>
            <a:endParaRPr lang="fr-FR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lvl="1"/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Se gère lui-même et gère également tout l’organisme (sorte de chef d’orchestre)</a:t>
            </a:r>
          </a:p>
          <a:p>
            <a:pPr marL="457200" lvl="1" indent="0">
              <a:buNone/>
            </a:pP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	Responsable de nos comportements, </a:t>
            </a:r>
          </a:p>
          <a:p>
            <a:pPr marL="457200" lvl="1" indent="0">
              <a:buNone/>
            </a:pP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de nos interactions avec les autres individus, donc avec la société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442" y="1395697"/>
            <a:ext cx="1772557" cy="213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161" y="3846286"/>
            <a:ext cx="2835867" cy="230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lèche vers la droite 7"/>
          <p:cNvSpPr/>
          <p:nvPr/>
        </p:nvSpPr>
        <p:spPr>
          <a:xfrm>
            <a:off x="1433285" y="4771571"/>
            <a:ext cx="580571" cy="254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9905998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Pourquoi chercher à comprendre le cerveau?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378854"/>
            <a:ext cx="9905999" cy="4934859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Pour une raison scientifique...</a:t>
            </a:r>
          </a:p>
          <a:p>
            <a:endParaRPr lang="fr-FR" sz="3200" b="1" dirty="0">
              <a:solidFill>
                <a:schemeClr val="accent3">
                  <a:lumMod val="75000"/>
                </a:schemeClr>
              </a:solidFill>
              <a:latin typeface="Arial"/>
              <a:cs typeface="Arial"/>
            </a:endParaRPr>
          </a:p>
          <a:p>
            <a:pPr marL="457200" lvl="1" indent="0">
              <a:buNone/>
            </a:pP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Son fonctionnement commence à être mieux connu :</a:t>
            </a:r>
          </a:p>
          <a:p>
            <a:pPr marL="457200" lvl="1" indent="0">
              <a:buNone/>
            </a:pP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avancées fantastiques dans la compréhension</a:t>
            </a:r>
          </a:p>
          <a:p>
            <a:pPr marL="457200" lvl="1" indent="0">
              <a:buNone/>
            </a:pP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lvl="2"/>
            <a:r>
              <a:rPr lang="fr-FR" sz="26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de la genèse de nos facultés intellectuelles et de nos émotions</a:t>
            </a:r>
          </a:p>
          <a:p>
            <a:pPr lvl="2"/>
            <a:endParaRPr lang="fr-FR" sz="26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lvl="2"/>
            <a:r>
              <a:rPr lang="fr-FR" sz="26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des comportements moteurs qui en sont </a:t>
            </a:r>
          </a:p>
          <a:p>
            <a:pPr marL="914400" lvl="2" indent="0">
              <a:buNone/>
            </a:pPr>
            <a:r>
              <a:rPr lang="fr-FR" sz="26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l’expression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857" y="4699800"/>
            <a:ext cx="1941286" cy="199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50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7945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Pourquoi chercher à comprendre le cerveau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870851"/>
            <a:ext cx="10542588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sz="32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Pour une raison médicale ...</a:t>
            </a:r>
          </a:p>
          <a:p>
            <a:pPr marL="457200" lvl="1" indent="0">
              <a:buNone/>
            </a:pP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Permettre une meilleure compréhension du cerveau dans le cadre :</a:t>
            </a:r>
          </a:p>
          <a:p>
            <a:pPr lvl="3"/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d’un fonctionnement différent du cerveau : troubles du spectre de l’autisme, ...</a:t>
            </a:r>
          </a:p>
          <a:p>
            <a:pPr lvl="3"/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de maladies neurologiques: Alzheimer, Parkinson, sclérose en plaque, épilepsie...</a:t>
            </a:r>
          </a:p>
          <a:p>
            <a:pPr lvl="3"/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fr-FR" sz="2400" b="1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maladies psychologiques </a:t>
            </a: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: dépression, TOC...</a:t>
            </a:r>
          </a:p>
          <a:p>
            <a:pPr lvl="3"/>
            <a:endParaRPr lang="fr-FR" sz="24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lvl="3"/>
            <a:endParaRPr lang="fr-FR" sz="24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  <a:p>
            <a:pPr lvl="3"/>
            <a:endParaRPr lang="fr-FR" sz="24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857" y="4426857"/>
            <a:ext cx="2431143" cy="243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3" y="4611883"/>
            <a:ext cx="2764972" cy="202840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957" y="4668532"/>
            <a:ext cx="2411186" cy="218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0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378855"/>
            <a:ext cx="10832874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1,3 kg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Baigne dans le liquide céphalo-rachidien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Très bien protégé par </a:t>
            </a:r>
          </a:p>
          <a:p>
            <a:pPr lvl="1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membranes : les méninges</a:t>
            </a:r>
          </a:p>
          <a:p>
            <a:pPr lvl="1"/>
            <a:r>
              <a:rPr lang="fr-FR" sz="24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la boite crânienne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Très vascularisé (donc oxygéné)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Nutriment principal : le glucose</a:t>
            </a: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 descr="hom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3135993"/>
            <a:ext cx="1904999" cy="2349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42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3269" y="1705427"/>
            <a:ext cx="10832874" cy="4085772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Formé de 2 hémisphères</a:t>
            </a:r>
          </a:p>
          <a:p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Chaque hémisphère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reçoit des informations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des sens et commande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les mouvements de la partie </a:t>
            </a:r>
          </a:p>
          <a:p>
            <a:pPr marL="0" indent="0">
              <a:buNone/>
            </a:pPr>
            <a:r>
              <a:rPr lang="fr-FR" sz="2800" b="1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opposée du corps</a:t>
            </a:r>
            <a:endParaRPr lang="fr-FR" sz="2800" b="1" dirty="0">
              <a:solidFill>
                <a:schemeClr val="bg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42956" y="1213832"/>
            <a:ext cx="5949044" cy="4880354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9978571" y="3646716"/>
            <a:ext cx="2195284" cy="1923141"/>
            <a:chOff x="8636322" y="3937001"/>
            <a:chExt cx="1923302" cy="1923141"/>
          </a:xfrm>
          <a:solidFill>
            <a:srgbClr val="FFFCCC"/>
          </a:solidFill>
        </p:grpSpPr>
        <p:sp>
          <p:nvSpPr>
            <p:cNvPr id="6" name="Rectangle 5"/>
            <p:cNvSpPr/>
            <p:nvPr/>
          </p:nvSpPr>
          <p:spPr>
            <a:xfrm>
              <a:off x="8636322" y="5624285"/>
              <a:ext cx="1796143" cy="23585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639957" y="3937001"/>
              <a:ext cx="919667" cy="1651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Langues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Calcul,</a:t>
              </a:r>
            </a:p>
            <a:p>
              <a:pPr algn="ctr"/>
              <a:r>
                <a:rPr lang="fr-FR" dirty="0">
                  <a:solidFill>
                    <a:schemeClr val="bg1"/>
                  </a:solidFill>
                </a:rPr>
                <a:t>Habilités logiques  </a:t>
              </a:r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6241143" y="3563257"/>
            <a:ext cx="1875966" cy="2031999"/>
            <a:chOff x="6241143" y="3526971"/>
            <a:chExt cx="1875966" cy="2031999"/>
          </a:xfrm>
          <a:solidFill>
            <a:srgbClr val="FFFCCC"/>
          </a:solidFill>
        </p:grpSpPr>
        <p:sp>
          <p:nvSpPr>
            <p:cNvPr id="10" name="Rogner un rectangle à un seul coin 9"/>
            <p:cNvSpPr/>
            <p:nvPr/>
          </p:nvSpPr>
          <p:spPr>
            <a:xfrm>
              <a:off x="7148286" y="4118429"/>
              <a:ext cx="526143" cy="381000"/>
            </a:xfrm>
            <a:prstGeom prst="snip1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1143" y="3526971"/>
              <a:ext cx="1233714" cy="1651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000000"/>
                  </a:solidFill>
                </a:rPr>
                <a:t>Habilités spatiales, </a:t>
              </a:r>
              <a:r>
                <a:rPr lang="fr-FR" dirty="0" err="1">
                  <a:solidFill>
                    <a:srgbClr val="000000"/>
                  </a:solidFill>
                </a:rPr>
                <a:t>reconnais-sance</a:t>
              </a:r>
              <a:r>
                <a:rPr lang="fr-FR" dirty="0">
                  <a:solidFill>
                    <a:srgbClr val="000000"/>
                  </a:solidFill>
                </a:rPr>
                <a:t> des visages, musique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20966" y="5323113"/>
              <a:ext cx="1796143" cy="23585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82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328233"/>
            <a:ext cx="10179730" cy="99619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3"/>
                </a:solidFill>
                <a:latin typeface="Arial"/>
                <a:cs typeface="Arial"/>
              </a:rPr>
              <a:t>QUELQUES NOTIONS DE BASE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3A3A-A58C-48EE-8BCB-6B9E74453D13}" type="slidenum">
              <a:rPr lang="fr-FR" smtClean="0"/>
              <a:t>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847" y="1378723"/>
            <a:ext cx="7297729" cy="489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3077</TotalTime>
  <Words>1224</Words>
  <Application>Microsoft Macintosh PowerPoint</Application>
  <PresentationFormat>Grand écran</PresentationFormat>
  <Paragraphs>214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Tw Cen MT</vt:lpstr>
      <vt:lpstr>Circuit</vt:lpstr>
      <vt:lpstr>Comprendre le cerveau  pour mieux apprendre ?</vt:lpstr>
      <vt:lpstr>Définition</vt:lpstr>
      <vt:lpstr>Pourquoi chercher à comprendre le cerveau?</vt:lpstr>
      <vt:lpstr>Pourquoi chercher à comprendre le cerveau?</vt:lpstr>
      <vt:lpstr>Pourquoi chercher à comprendre le cerveau?</vt:lpstr>
      <vt:lpstr>Pourquoi chercher à comprendre le cerveau ?</vt:lpstr>
      <vt:lpstr>QUELQUES NOTIONS DE BASE</vt:lpstr>
      <vt:lpstr>QUELQUES NOTIONS DE BASE</vt:lpstr>
      <vt:lpstr>QUELQUES NOTIONS DE BASE</vt:lpstr>
      <vt:lpstr>QUELQUES NOTIONS DE BASE</vt:lpstr>
      <vt:lpstr>QUELQUES NOTIONS DE BASE</vt:lpstr>
      <vt:lpstr>QUELQUES NOTIONS DE BASE</vt:lpstr>
      <vt:lpstr>Et si on l’observait?</vt:lpstr>
      <vt:lpstr>Et si on l’observait?</vt:lpstr>
      <vt:lpstr>Et si on l’observait?</vt:lpstr>
      <vt:lpstr>Et si  on l’observait?</vt:lpstr>
      <vt:lpstr>Et si  on l’observait?</vt:lpstr>
      <vt:lpstr>QUE SE PASSE-T-IL LORSQu’on apprend?</vt:lpstr>
      <vt:lpstr>QUE SE PASSE-T-IL LORSQu’on apprend?</vt:lpstr>
      <vt:lpstr>QUE SE PASSE-T-IL LORSQu’on apprend?</vt:lpstr>
      <vt:lpstr>QUE SE PASSE-T-IL LORSQu’on apprend?  Ce que nous apprennent les neurosciences...</vt:lpstr>
      <vt:lpstr>QUE SE PASSE-T-IL LORSQu’on apprend?  Ce qui favorise ou empeche les apprentissages...</vt:lpstr>
      <vt:lpstr>QUE SE PASSE-T-IL LORSQu’on apprend?  Ce qui favorise ou empeche les apprentissages...</vt:lpstr>
      <vt:lpstr>Présentation PowerPoint</vt:lpstr>
      <vt:lpstr>Et maintenant, quelques questions…</vt:lpstr>
      <vt:lpstr>QUELQUES NOTIONS DE BASE</vt:lpstr>
      <vt:lpstr>QUELQUES NOTIONS DE BASE</vt:lpstr>
      <vt:lpstr>QUELQUES NOTIONS DE BASE</vt:lpstr>
      <vt:lpstr>QUELQUES NOTIONS DE BASE</vt:lpstr>
      <vt:lpstr>Et si on l’observait?</vt:lpstr>
      <vt:lpstr>QUELQUES NOTIONS DE 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want your attention !</dc:title>
  <dc:creator>Inès T</dc:creator>
  <cp:lastModifiedBy>Martine Thomas</cp:lastModifiedBy>
  <cp:revision>156</cp:revision>
  <dcterms:created xsi:type="dcterms:W3CDTF">2018-01-15T14:07:01Z</dcterms:created>
  <dcterms:modified xsi:type="dcterms:W3CDTF">2024-09-15T15:42:02Z</dcterms:modified>
</cp:coreProperties>
</file>