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685" r:id="rId4"/>
  </p:sldMasterIdLst>
  <p:notesMasterIdLst>
    <p:notesMasterId r:id="rId115"/>
  </p:notesMasterIdLst>
  <p:sldIdLst>
    <p:sldId id="465" r:id="rId5"/>
    <p:sldId id="466" r:id="rId6"/>
    <p:sldId id="257" r:id="rId7"/>
    <p:sldId id="258" r:id="rId8"/>
    <p:sldId id="269" r:id="rId9"/>
    <p:sldId id="259" r:id="rId10"/>
    <p:sldId id="260" r:id="rId11"/>
    <p:sldId id="284" r:id="rId12"/>
    <p:sldId id="285" r:id="rId13"/>
    <p:sldId id="263" r:id="rId14"/>
    <p:sldId id="281" r:id="rId15"/>
    <p:sldId id="280" r:id="rId16"/>
    <p:sldId id="266" r:id="rId17"/>
    <p:sldId id="261" r:id="rId18"/>
    <p:sldId id="271" r:id="rId19"/>
    <p:sldId id="256" r:id="rId20"/>
    <p:sldId id="438" r:id="rId21"/>
    <p:sldId id="468" r:id="rId22"/>
    <p:sldId id="449" r:id="rId23"/>
    <p:sldId id="471" r:id="rId24"/>
    <p:sldId id="366" r:id="rId25"/>
    <p:sldId id="368" r:id="rId26"/>
    <p:sldId id="369" r:id="rId27"/>
    <p:sldId id="450" r:id="rId28"/>
    <p:sldId id="462" r:id="rId29"/>
    <p:sldId id="463" r:id="rId30"/>
    <p:sldId id="464" r:id="rId31"/>
    <p:sldId id="443" r:id="rId32"/>
    <p:sldId id="444" r:id="rId33"/>
    <p:sldId id="484" r:id="rId34"/>
    <p:sldId id="370" r:id="rId35"/>
    <p:sldId id="371" r:id="rId36"/>
    <p:sldId id="467" r:id="rId37"/>
    <p:sldId id="372" r:id="rId38"/>
    <p:sldId id="373" r:id="rId39"/>
    <p:sldId id="427" r:id="rId40"/>
    <p:sldId id="428" r:id="rId41"/>
    <p:sldId id="432" r:id="rId42"/>
    <p:sldId id="429" r:id="rId43"/>
    <p:sldId id="430" r:id="rId44"/>
    <p:sldId id="431" r:id="rId45"/>
    <p:sldId id="469" r:id="rId46"/>
    <p:sldId id="439" r:id="rId47"/>
    <p:sldId id="440" r:id="rId48"/>
    <p:sldId id="470" r:id="rId49"/>
    <p:sldId id="472" r:id="rId50"/>
    <p:sldId id="441" r:id="rId51"/>
    <p:sldId id="374" r:id="rId52"/>
    <p:sldId id="375" r:id="rId53"/>
    <p:sldId id="376" r:id="rId54"/>
    <p:sldId id="442" r:id="rId55"/>
    <p:sldId id="377" r:id="rId56"/>
    <p:sldId id="378" r:id="rId57"/>
    <p:sldId id="379" r:id="rId58"/>
    <p:sldId id="380" r:id="rId59"/>
    <p:sldId id="381" r:id="rId60"/>
    <p:sldId id="445" r:id="rId61"/>
    <p:sldId id="382" r:id="rId62"/>
    <p:sldId id="392" r:id="rId63"/>
    <p:sldId id="383" r:id="rId64"/>
    <p:sldId id="384" r:id="rId65"/>
    <p:sldId id="385" r:id="rId66"/>
    <p:sldId id="393" r:id="rId67"/>
    <p:sldId id="396" r:id="rId68"/>
    <p:sldId id="394" r:id="rId69"/>
    <p:sldId id="395" r:id="rId70"/>
    <p:sldId id="446" r:id="rId71"/>
    <p:sldId id="386" r:id="rId72"/>
    <p:sldId id="387" r:id="rId73"/>
    <p:sldId id="390" r:id="rId74"/>
    <p:sldId id="388" r:id="rId75"/>
    <p:sldId id="389" r:id="rId76"/>
    <p:sldId id="433" r:id="rId77"/>
    <p:sldId id="434" r:id="rId78"/>
    <p:sldId id="437" r:id="rId79"/>
    <p:sldId id="435" r:id="rId80"/>
    <p:sldId id="405" r:id="rId81"/>
    <p:sldId id="447" r:id="rId82"/>
    <p:sldId id="406" r:id="rId83"/>
    <p:sldId id="407" r:id="rId84"/>
    <p:sldId id="408" r:id="rId85"/>
    <p:sldId id="409" r:id="rId86"/>
    <p:sldId id="410" r:id="rId87"/>
    <p:sldId id="411" r:id="rId88"/>
    <p:sldId id="412" r:id="rId89"/>
    <p:sldId id="413" r:id="rId90"/>
    <p:sldId id="414" r:id="rId91"/>
    <p:sldId id="415" r:id="rId92"/>
    <p:sldId id="416" r:id="rId93"/>
    <p:sldId id="417" r:id="rId94"/>
    <p:sldId id="418" r:id="rId95"/>
    <p:sldId id="419" r:id="rId96"/>
    <p:sldId id="420" r:id="rId97"/>
    <p:sldId id="421" r:id="rId98"/>
    <p:sldId id="422" r:id="rId99"/>
    <p:sldId id="423" r:id="rId100"/>
    <p:sldId id="424" r:id="rId101"/>
    <p:sldId id="425" r:id="rId102"/>
    <p:sldId id="426" r:id="rId103"/>
    <p:sldId id="452" r:id="rId104"/>
    <p:sldId id="453" r:id="rId105"/>
    <p:sldId id="454" r:id="rId106"/>
    <p:sldId id="457" r:id="rId107"/>
    <p:sldId id="455" r:id="rId108"/>
    <p:sldId id="456" r:id="rId109"/>
    <p:sldId id="460" r:id="rId110"/>
    <p:sldId id="459" r:id="rId111"/>
    <p:sldId id="461" r:id="rId112"/>
    <p:sldId id="485" r:id="rId113"/>
    <p:sldId id="448" r:id="rId1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8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F9D20"/>
    <a:srgbClr val="C5DD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5" autoAdjust="0"/>
    <p:restoredTop sz="73852" autoAdjust="0"/>
  </p:normalViewPr>
  <p:slideViewPr>
    <p:cSldViewPr>
      <p:cViewPr varScale="1">
        <p:scale>
          <a:sx n="84" d="100"/>
          <a:sy n="84" d="100"/>
        </p:scale>
        <p:origin x="1616" y="192"/>
      </p:cViewPr>
      <p:guideLst>
        <p:guide orient="horz" pos="2160"/>
        <p:guide pos="884"/>
      </p:guideLst>
    </p:cSldViewPr>
  </p:slideViewPr>
  <p:notesTextViewPr>
    <p:cViewPr>
      <p:scale>
        <a:sx n="100" d="100"/>
        <a:sy n="100" d="100"/>
      </p:scale>
      <p:origin x="0" y="0"/>
    </p:cViewPr>
  </p:notesTextViewPr>
  <p:sorterViewPr>
    <p:cViewPr>
      <p:scale>
        <a:sx n="66" d="100"/>
        <a:sy n="66" d="100"/>
      </p:scale>
      <p:origin x="0" y="10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207DED-7FF1-4B7C-B2EA-2FAB7E344AFA}" type="datetimeFigureOut">
              <a:rPr lang="fr-FR" smtClean="0"/>
              <a:t>02/09/2024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217672-C9AB-417B-ABF1-B3E41B43B288}" type="slidenum">
              <a:rPr lang="fr-FR" smtClean="0"/>
              <a:t>‹N°›</a:t>
            </a:fld>
            <a:endParaRPr lang="fr-FR"/>
          </a:p>
        </p:txBody>
      </p:sp>
    </p:spTree>
    <p:extLst>
      <p:ext uri="{BB962C8B-B14F-4D97-AF65-F5344CB8AC3E}">
        <p14:creationId xmlns:p14="http://schemas.microsoft.com/office/powerpoint/2010/main" val="3694003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te.mines-albi.fr/Thermo/fr/co/uc_Enonce_1.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perrin33.com/enzym/michaelis_7.php"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A217672-C9AB-417B-ABF1-B3E41B43B288}" type="slidenum">
              <a:rPr lang="fr-FR" smtClean="0"/>
              <a:t>2</a:t>
            </a:fld>
            <a:endParaRPr lang="fr-FR"/>
          </a:p>
        </p:txBody>
      </p:sp>
    </p:spTree>
    <p:extLst>
      <p:ext uri="{BB962C8B-B14F-4D97-AF65-F5344CB8AC3E}">
        <p14:creationId xmlns:p14="http://schemas.microsoft.com/office/powerpoint/2010/main" val="2486299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29</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Hommes et les arbres sont composés de 4 éléments qui représentent environ 95% de leur masse.</a:t>
            </a:r>
            <a:br>
              <a:rPr lang="fr-FR" dirty="0"/>
            </a:br>
            <a:br>
              <a:rPr lang="fr-FR" dirty="0"/>
            </a:br>
            <a:r>
              <a:rPr lang="fr-FR" dirty="0"/>
              <a:t>En gros, nous sommes faits de C H O N. Mais concernant les arbres, l’origine de ces éléments est différente.</a:t>
            </a:r>
            <a:br>
              <a:rPr lang="fr-FR" dirty="0"/>
            </a:br>
            <a:br>
              <a:rPr lang="fr-FR" dirty="0"/>
            </a:br>
            <a:r>
              <a:rPr lang="fr-FR" dirty="0"/>
              <a:t>Je m’explique.</a:t>
            </a:r>
            <a:br>
              <a:rPr lang="fr-FR" dirty="0"/>
            </a:br>
            <a:br>
              <a:rPr lang="fr-FR" dirty="0"/>
            </a:br>
            <a:r>
              <a:rPr lang="fr-FR" dirty="0"/>
              <a:t>C 👉 le Carbone qui provient du CO2 atmosphérique. Grâce à la photosynthèse, cette réaction magique qui transforme le CO2 en sucre (glucose).</a:t>
            </a:r>
            <a:br>
              <a:rPr lang="fr-FR" dirty="0"/>
            </a:br>
            <a:r>
              <a:rPr lang="fr-FR" dirty="0"/>
              <a:t>H 👉 l’Hydrogène qui provient essentiellement de l’eau (pluies).</a:t>
            </a:r>
            <a:br>
              <a:rPr lang="fr-FR" dirty="0"/>
            </a:br>
            <a:r>
              <a:rPr lang="fr-FR" dirty="0"/>
              <a:t>O 👉 l’Oxygène qui provient également du CO2 atmosphérique et de l’eau (photosynthèse).</a:t>
            </a:r>
            <a:br>
              <a:rPr lang="fr-FR" dirty="0"/>
            </a:br>
            <a:r>
              <a:rPr lang="fr-FR" dirty="0"/>
              <a:t>N 👉 l’Azote qui provient de la minéralisation de la matière organique, du diazote atmosphérique (pour les légumineuses), des fixateurs libres et bien sûr des apports anthropiques (engrais et amendements).</a:t>
            </a:r>
            <a:br>
              <a:rPr lang="fr-FR" dirty="0"/>
            </a:br>
            <a:br>
              <a:rPr lang="fr-FR" dirty="0"/>
            </a:br>
            <a:r>
              <a:rPr lang="fr-FR" dirty="0"/>
              <a:t>Et les 5% restants ?</a:t>
            </a:r>
            <a:br>
              <a:rPr lang="fr-FR" dirty="0"/>
            </a:br>
            <a:br>
              <a:rPr lang="fr-FR" dirty="0"/>
            </a:br>
            <a:r>
              <a:rPr lang="fr-FR" dirty="0"/>
              <a:t>Ils correspondent aux éléments secondaires (calcium, magnésium, soufre) et aux oligo-éléments (fer, manganèse, cuivre, zinc, bore, molybdène, etc.).</a:t>
            </a:r>
            <a:br>
              <a:rPr lang="fr-FR" dirty="0"/>
            </a:br>
            <a:br>
              <a:rPr lang="fr-FR" dirty="0"/>
            </a:br>
            <a:r>
              <a:rPr lang="fr-FR" dirty="0"/>
              <a:t>Mais attention, ce n’est pas parce que ces éléments sont peu représentés qu’ils ne sont pas importants. En fait, ils sont tout simplement indispensables au bon fonctionnement des arbres. Comme pour nous.</a:t>
            </a:r>
            <a:br>
              <a:rPr lang="fr-FR" dirty="0"/>
            </a:br>
            <a:br>
              <a:rPr lang="fr-FR" dirty="0"/>
            </a:br>
            <a:r>
              <a:rPr lang="fr-FR" dirty="0"/>
              <a:t>Leur origine ? La matière minérale issue de la roche mère sur laquelle repose le sol.</a:t>
            </a:r>
            <a:br>
              <a:rPr lang="fr-FR" dirty="0"/>
            </a:br>
            <a:br>
              <a:rPr lang="fr-FR" dirty="0"/>
            </a:br>
            <a:r>
              <a:rPr lang="fr-FR" dirty="0"/>
              <a:t>Certains micro-organismes (biofilms microbiens) ont la capacité d’altérer les minéraux contenus dans la roche mère pour produire ces oligo-éléments. Ces derniers pourront servir de cofacteurs aux enzymes qui synthétisent les arômes par exemple.</a:t>
            </a:r>
            <a:br>
              <a:rPr lang="fr-FR" dirty="0"/>
            </a:br>
            <a:br>
              <a:rPr lang="fr-FR" dirty="0"/>
            </a:br>
            <a:r>
              <a:rPr lang="fr-FR" dirty="0"/>
              <a:t>C’est de là que vient la notion de “terroir” d’ailleurs. Quand un sol est vivant, il va donner un goût bien particulier aux fruits et ce goût sera variable suivant les contextes géo-pédoclimatiques.</a:t>
            </a:r>
            <a:endParaRPr lang="en-GB" dirty="0"/>
          </a:p>
          <a:p>
            <a:endParaRPr lang="en-GB" dirty="0"/>
          </a:p>
        </p:txBody>
      </p:sp>
      <p:sp>
        <p:nvSpPr>
          <p:cNvPr id="4" name="Espace réservé du numéro de diapositive 3"/>
          <p:cNvSpPr>
            <a:spLocks noGrp="1"/>
          </p:cNvSpPr>
          <p:nvPr>
            <p:ph type="sldNum" sz="quarter" idx="5"/>
          </p:nvPr>
        </p:nvSpPr>
        <p:spPr/>
        <p:txBody>
          <a:bodyPr/>
          <a:lstStyle/>
          <a:p>
            <a:fld id="{1A217672-C9AB-417B-ABF1-B3E41B43B288}" type="slidenum">
              <a:rPr lang="fr-FR" smtClean="0"/>
              <a:t>30</a:t>
            </a:fld>
            <a:endParaRPr lang="fr-FR"/>
          </a:p>
        </p:txBody>
      </p:sp>
    </p:spTree>
    <p:extLst>
      <p:ext uri="{BB962C8B-B14F-4D97-AF65-F5344CB8AC3E}">
        <p14:creationId xmlns:p14="http://schemas.microsoft.com/office/powerpoint/2010/main" val="1518724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31</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32</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34</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35</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36</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37</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38</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39</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75C0E3F7-EFCB-8442-BF26-7CFF4A1732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Espace réservé des commentaires 2">
            <a:extLst>
              <a:ext uri="{FF2B5EF4-FFF2-40B4-BE49-F238E27FC236}">
                <a16:creationId xmlns:a16="http://schemas.microsoft.com/office/drawing/2014/main" id="{6F0066BC-F458-D74C-8863-29424FC31F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Ecrit en anglais</a:t>
            </a:r>
          </a:p>
        </p:txBody>
      </p:sp>
      <p:sp>
        <p:nvSpPr>
          <p:cNvPr id="23555" name="Espace réservé du numéro de diapositive 3">
            <a:extLst>
              <a:ext uri="{FF2B5EF4-FFF2-40B4-BE49-F238E27FC236}">
                <a16:creationId xmlns:a16="http://schemas.microsoft.com/office/drawing/2014/main" id="{7E54BDB3-876E-D942-8C3B-40629A5385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A17E698-EDAF-BF46-8BCB-09E9E7F9CADA}" type="slidenum">
              <a:rPr lang="fr-FR" altLang="fr-FR" smtClean="0">
                <a:latin typeface="Arial" panose="020B0604020202020204" pitchFamily="34" charset="0"/>
              </a:rPr>
              <a:pPr>
                <a:spcBef>
                  <a:spcPct val="0"/>
                </a:spcBef>
              </a:pPr>
              <a:t>14</a:t>
            </a:fld>
            <a:endParaRPr lang="fr-FR" altLang="fr-F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40</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41</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43</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44</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47</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48</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solidFill>
                  <a:srgbClr val="FF0000"/>
                </a:solidFill>
              </a:rPr>
              <a:t>Énoncé de la loi d'action de masse</a:t>
            </a:r>
          </a:p>
          <a:p>
            <a:r>
              <a:rPr lang="fr-FR" b="1" dirty="0">
                <a:solidFill>
                  <a:srgbClr val="FF0000"/>
                </a:solidFill>
                <a:hlinkClick r:id="rId3">
                  <a:extLst>
                    <a:ext uri="{A12FA001-AC4F-418D-AE19-62706E023703}">
                      <ahyp:hlinkClr xmlns:ahyp="http://schemas.microsoft.com/office/drawing/2018/hyperlinkcolor" val="tx"/>
                    </a:ext>
                  </a:extLst>
                </a:hlinkClick>
              </a:rPr>
              <a:t>https://nte.mines-albi.fr/Thermo/fr/co/uc_Enonce_1.html</a:t>
            </a:r>
            <a:endParaRPr lang="fr-FR" b="1" dirty="0">
              <a:solidFill>
                <a:srgbClr val="FF0000"/>
              </a:solidFill>
            </a:endParaRPr>
          </a:p>
          <a:p>
            <a:endParaRPr lang="fr-FR" b="1" dirty="0">
              <a:solidFill>
                <a:srgbClr val="FF0000"/>
              </a:solidFill>
            </a:endParaRPr>
          </a:p>
          <a:p>
            <a:endParaRPr lang="fr-FR" b="1" dirty="0">
              <a:solidFill>
                <a:srgbClr val="FF0000"/>
              </a:solidFill>
            </a:endParaRPr>
          </a:p>
          <a:p>
            <a:r>
              <a:rPr lang="fr-FR" b="1" dirty="0">
                <a:solidFill>
                  <a:srgbClr val="FF0000"/>
                </a:solidFill>
              </a:rPr>
              <a:t>Equations différentielles en relation au modèle de Briggs et Haldane</a:t>
            </a:r>
          </a:p>
          <a:p>
            <a:r>
              <a:rPr lang="fr-FR" b="1" dirty="0">
                <a:solidFill>
                  <a:srgbClr val="FF0000"/>
                </a:solidFill>
                <a:hlinkClick r:id="rId4"/>
              </a:rPr>
              <a:t>http://www.perrin33.com/enzym/michaelis_7.php</a:t>
            </a:r>
            <a:endParaRPr lang="fr-FR" b="1" dirty="0">
              <a:solidFill>
                <a:srgbClr val="FF0000"/>
              </a:solidFill>
            </a:endParaRPr>
          </a:p>
          <a:p>
            <a:endParaRPr lang="fr-FR" sz="1050" b="1" dirty="0">
              <a:solidFill>
                <a:srgbClr val="FF0000"/>
              </a:solidFill>
            </a:endParaRPr>
          </a:p>
          <a:p>
            <a:r>
              <a:rPr lang="fr-FR" sz="1050" dirty="0"/>
              <a:t>Qian, H., Ge, H., Qian, H., &amp; Ge, H. (2021). </a:t>
            </a:r>
            <a:r>
              <a:rPr lang="fr-FR" sz="1050" dirty="0" err="1"/>
              <a:t>Classic</a:t>
            </a:r>
            <a:r>
              <a:rPr lang="fr-FR" sz="1050" dirty="0"/>
              <a:t> Enzyme </a:t>
            </a:r>
            <a:r>
              <a:rPr lang="fr-FR" sz="1050" dirty="0" err="1"/>
              <a:t>Kinetics</a:t>
            </a:r>
            <a:r>
              <a:rPr lang="fr-FR" sz="1050" dirty="0"/>
              <a:t>—The Michaelis–Menten and Briggs–Haldane </a:t>
            </a:r>
            <a:r>
              <a:rPr lang="fr-FR" sz="1050" dirty="0" err="1"/>
              <a:t>Theories</a:t>
            </a:r>
            <a:r>
              <a:rPr lang="fr-FR" sz="1050" dirty="0"/>
              <a:t>. </a:t>
            </a:r>
            <a:r>
              <a:rPr lang="fr-FR" sz="1050" i="1" dirty="0" err="1"/>
              <a:t>Stochastic</a:t>
            </a:r>
            <a:r>
              <a:rPr lang="fr-FR" sz="1050" i="1" dirty="0"/>
              <a:t> Chemical </a:t>
            </a:r>
            <a:r>
              <a:rPr lang="fr-FR" sz="1050" i="1" dirty="0" err="1"/>
              <a:t>Reaction</a:t>
            </a:r>
            <a:r>
              <a:rPr lang="fr-FR" sz="1050" i="1" dirty="0"/>
              <a:t> </a:t>
            </a:r>
            <a:r>
              <a:rPr lang="fr-FR" sz="1050" i="1" dirty="0" err="1"/>
              <a:t>Systems</a:t>
            </a:r>
            <a:r>
              <a:rPr lang="fr-FR" sz="1050" i="1" dirty="0"/>
              <a:t> in </a:t>
            </a:r>
            <a:r>
              <a:rPr lang="fr-FR" sz="1050" i="1" dirty="0" err="1"/>
              <a:t>Biology</a:t>
            </a:r>
            <a:r>
              <a:rPr lang="fr-FR" sz="1050" dirty="0"/>
              <a:t>, 161-172.</a:t>
            </a:r>
            <a:endParaRPr lang="fr-FR" sz="1050" b="1" dirty="0">
              <a:solidFill>
                <a:srgbClr val="FF0000"/>
              </a:solidFill>
            </a:endParaRPr>
          </a:p>
          <a:p>
            <a:endParaRPr lang="fr-FR" sz="1050" b="1" dirty="0">
              <a:solidFill>
                <a:srgbClr val="FF0000"/>
              </a:solidFill>
            </a:endParaRPr>
          </a:p>
          <a:p>
            <a:endParaRPr lang="fr-FR" b="1" dirty="0">
              <a:solidFill>
                <a:srgbClr val="FF0000"/>
              </a:solidFill>
            </a:endParaRPr>
          </a:p>
          <a:p>
            <a:endParaRPr lang="fr-FR" dirty="0"/>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49</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50</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51</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52</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17</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53</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54</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55</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56</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57</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58</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a:t>
            </a:r>
            <a:r>
              <a:rPr lang="fr-FR" dirty="0" err="1"/>
              <a:t>www.genome.jp</a:t>
            </a:r>
            <a:r>
              <a:rPr lang="fr-FR" dirty="0"/>
              <a:t>/</a:t>
            </a:r>
            <a:r>
              <a:rPr lang="fr-FR" dirty="0" err="1"/>
              <a:t>kegg</a:t>
            </a:r>
            <a:r>
              <a:rPr lang="fr-FR" dirty="0"/>
              <a:t>/mapper/</a:t>
            </a:r>
            <a:r>
              <a:rPr lang="fr-FR" dirty="0" err="1"/>
              <a:t>search.html</a:t>
            </a:r>
            <a:endParaRPr lang="fr-FR" dirty="0"/>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60</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61</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62</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63</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19</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65</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66</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67</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68</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69</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70</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71</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72</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73</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74</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21</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75</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76</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8DAEB4A9-99ED-574D-B74B-B81D296897AA}" type="slidenum">
              <a:rPr lang="en-US">
                <a:solidFill>
                  <a:prstClr val="black"/>
                </a:solidFill>
              </a:rPr>
              <a:pPr>
                <a:defRPr/>
              </a:pPr>
              <a:t>77</a:t>
            </a:fld>
            <a:endParaRPr lang="en-US">
              <a:solidFill>
                <a:prstClr val="black"/>
              </a:solidFill>
            </a:endParaRPr>
          </a:p>
        </p:txBody>
      </p:sp>
      <p:sp>
        <p:nvSpPr>
          <p:cNvPr id="8970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9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8351F580-10D8-7149-A67B-FB6DA473E171}" type="slidenum">
              <a:rPr lang="en-US">
                <a:solidFill>
                  <a:prstClr val="black"/>
                </a:solidFill>
              </a:rPr>
              <a:pPr>
                <a:defRPr/>
              </a:pPr>
              <a:t>78</a:t>
            </a:fld>
            <a:endParaRPr lang="en-US">
              <a:solidFill>
                <a:prstClr val="black"/>
              </a:solidFill>
            </a:endParaRPr>
          </a:p>
        </p:txBody>
      </p:sp>
      <p:sp>
        <p:nvSpPr>
          <p:cNvPr id="8990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99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8351F580-10D8-7149-A67B-FB6DA473E171}" type="slidenum">
              <a:rPr lang="en-US">
                <a:solidFill>
                  <a:prstClr val="black"/>
                </a:solidFill>
              </a:rPr>
              <a:pPr>
                <a:defRPr/>
              </a:pPr>
              <a:t>79</a:t>
            </a:fld>
            <a:endParaRPr lang="en-US">
              <a:solidFill>
                <a:prstClr val="black"/>
              </a:solidFill>
            </a:endParaRPr>
          </a:p>
        </p:txBody>
      </p:sp>
      <p:sp>
        <p:nvSpPr>
          <p:cNvPr id="8990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99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CD66D5EE-1F19-6249-9556-2F019B8C5206}" type="slidenum">
              <a:rPr lang="en-US">
                <a:solidFill>
                  <a:prstClr val="black"/>
                </a:solidFill>
              </a:rPr>
              <a:pPr>
                <a:defRPr/>
              </a:pPr>
              <a:t>80</a:t>
            </a:fld>
            <a:endParaRPr lang="en-US">
              <a:solidFill>
                <a:prstClr val="black"/>
              </a:solidFill>
            </a:endParaRPr>
          </a:p>
        </p:txBody>
      </p:sp>
      <p:sp>
        <p:nvSpPr>
          <p:cNvPr id="9011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0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1A5D90FC-D26F-3B4D-AA0C-3EB3E9A1B564}" type="slidenum">
              <a:rPr lang="en-US">
                <a:solidFill>
                  <a:prstClr val="black"/>
                </a:solidFill>
              </a:rPr>
              <a:pPr>
                <a:defRPr/>
              </a:pPr>
              <a:t>81</a:t>
            </a:fld>
            <a:endParaRPr lang="en-US">
              <a:solidFill>
                <a:prstClr val="black"/>
              </a:solidFill>
            </a:endParaRPr>
          </a:p>
        </p:txBody>
      </p:sp>
      <p:sp>
        <p:nvSpPr>
          <p:cNvPr id="9031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03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7F07FDF4-760C-9D4D-BB5A-1A6DC92E816B}" type="slidenum">
              <a:rPr lang="en-US" sz="1200">
                <a:solidFill>
                  <a:prstClr val="black"/>
                </a:solidFill>
              </a:rPr>
              <a:pPr>
                <a:defRPr/>
              </a:pPr>
              <a:t>82</a:t>
            </a:fld>
            <a:endParaRPr lang="en-US" sz="1200">
              <a:solidFill>
                <a:prstClr val="black"/>
              </a:solidFill>
            </a:endParaRPr>
          </a:p>
        </p:txBody>
      </p:sp>
      <p:sp>
        <p:nvSpPr>
          <p:cNvPr id="126978"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26979"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0A93C382-5757-9445-9B96-9CD7B32ACC94}" type="slidenum">
              <a:rPr lang="en-US" sz="1200">
                <a:solidFill>
                  <a:prstClr val="black"/>
                </a:solidFill>
              </a:rPr>
              <a:pPr>
                <a:defRPr/>
              </a:pPr>
              <a:t>83</a:t>
            </a:fld>
            <a:endParaRPr lang="en-US" sz="1200">
              <a:solidFill>
                <a:prstClr val="black"/>
              </a:solidFill>
            </a:endParaRPr>
          </a:p>
        </p:txBody>
      </p:sp>
      <p:sp>
        <p:nvSpPr>
          <p:cNvPr id="129026"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29027"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5E7A16BD-D5F3-314F-B18A-EC72605ABD82}" type="slidenum">
              <a:rPr lang="en-US" sz="1200">
                <a:solidFill>
                  <a:prstClr val="black"/>
                </a:solidFill>
              </a:rPr>
              <a:pPr>
                <a:defRPr/>
              </a:pPr>
              <a:t>84</a:t>
            </a:fld>
            <a:endParaRPr lang="en-US" sz="1200">
              <a:solidFill>
                <a:prstClr val="black"/>
              </a:solidFill>
            </a:endParaRPr>
          </a:p>
        </p:txBody>
      </p:sp>
      <p:sp>
        <p:nvSpPr>
          <p:cNvPr id="133122"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3123"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22</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20FAE39-C959-104F-A3BF-75291D82AA8D}" type="slidenum">
              <a:rPr lang="en-US" sz="1200">
                <a:solidFill>
                  <a:prstClr val="black"/>
                </a:solidFill>
              </a:rPr>
              <a:pPr>
                <a:defRPr/>
              </a:pPr>
              <a:t>85</a:t>
            </a:fld>
            <a:endParaRPr lang="en-US" sz="1200">
              <a:solidFill>
                <a:prstClr val="black"/>
              </a:solidFill>
            </a:endParaRPr>
          </a:p>
        </p:txBody>
      </p:sp>
      <p:sp>
        <p:nvSpPr>
          <p:cNvPr id="135170"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517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50CD170F-3584-3E43-997E-4E7A5EC8F5AA}" type="slidenum">
              <a:rPr lang="en-US" sz="1200">
                <a:solidFill>
                  <a:prstClr val="black"/>
                </a:solidFill>
              </a:rPr>
              <a:pPr>
                <a:defRPr/>
              </a:pPr>
              <a:t>86</a:t>
            </a:fld>
            <a:endParaRPr lang="en-US" sz="1200">
              <a:solidFill>
                <a:prstClr val="black"/>
              </a:solidFill>
            </a:endParaRPr>
          </a:p>
        </p:txBody>
      </p:sp>
      <p:sp>
        <p:nvSpPr>
          <p:cNvPr id="137218"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7219"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50477E05-4E6C-3147-A204-11937FB3B252}" type="slidenum">
              <a:rPr lang="en-US" sz="1200">
                <a:solidFill>
                  <a:prstClr val="black"/>
                </a:solidFill>
              </a:rPr>
              <a:pPr>
                <a:defRPr/>
              </a:pPr>
              <a:t>87</a:t>
            </a:fld>
            <a:endParaRPr lang="en-US" sz="1200">
              <a:solidFill>
                <a:prstClr val="black"/>
              </a:solidFill>
            </a:endParaRPr>
          </a:p>
        </p:txBody>
      </p:sp>
      <p:sp>
        <p:nvSpPr>
          <p:cNvPr id="139266"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9267"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AC764493-4ED9-3A4D-83A3-BC0E3F33D1EE}" type="slidenum">
              <a:rPr lang="en-US" sz="1200">
                <a:solidFill>
                  <a:prstClr val="black"/>
                </a:solidFill>
              </a:rPr>
              <a:pPr>
                <a:defRPr/>
              </a:pPr>
              <a:t>88</a:t>
            </a:fld>
            <a:endParaRPr lang="en-US" sz="1200">
              <a:solidFill>
                <a:prstClr val="black"/>
              </a:solidFill>
            </a:endParaRPr>
          </a:p>
        </p:txBody>
      </p:sp>
      <p:sp>
        <p:nvSpPr>
          <p:cNvPr id="141314"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41315"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AEE4B470-7A29-DB4C-BB9D-58F69EB90699}" type="slidenum">
              <a:rPr lang="en-US" sz="1200">
                <a:solidFill>
                  <a:prstClr val="black"/>
                </a:solidFill>
              </a:rPr>
              <a:pPr>
                <a:defRPr/>
              </a:pPr>
              <a:t>89</a:t>
            </a:fld>
            <a:endParaRPr lang="en-US" sz="1200">
              <a:solidFill>
                <a:prstClr val="black"/>
              </a:solidFill>
            </a:endParaRPr>
          </a:p>
        </p:txBody>
      </p:sp>
      <p:sp>
        <p:nvSpPr>
          <p:cNvPr id="143362"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43363"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A4B36FC3-EBA7-9E47-BA62-C36AF02E80E5}" type="slidenum">
              <a:rPr lang="en-US" sz="1200">
                <a:solidFill>
                  <a:prstClr val="black"/>
                </a:solidFill>
              </a:rPr>
              <a:pPr>
                <a:defRPr/>
              </a:pPr>
              <a:t>90</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4541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5CE013D1-62E1-B24A-92C9-28832DB1073F}" type="slidenum">
              <a:rPr lang="en-US" sz="1200">
                <a:solidFill>
                  <a:prstClr val="black"/>
                </a:solidFill>
              </a:rPr>
              <a:pPr>
                <a:defRPr/>
              </a:pPr>
              <a:t>91</a:t>
            </a:fld>
            <a:endParaRPr lang="en-US" sz="1200">
              <a:solidFill>
                <a:prstClr val="black"/>
              </a:solidFill>
            </a:endParaRPr>
          </a:p>
        </p:txBody>
      </p:sp>
      <p:sp>
        <p:nvSpPr>
          <p:cNvPr id="147458"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47459"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D9711FE3-A914-6B42-8F70-F4714780531F}" type="slidenum">
              <a:rPr lang="en-US" sz="1200">
                <a:solidFill>
                  <a:prstClr val="black"/>
                </a:solidFill>
              </a:rPr>
              <a:pPr>
                <a:defRPr/>
              </a:pPr>
              <a:t>92</a:t>
            </a:fld>
            <a:endParaRPr lang="en-US" sz="1200">
              <a:solidFill>
                <a:prstClr val="black"/>
              </a:solidFill>
            </a:endParaRPr>
          </a:p>
        </p:txBody>
      </p:sp>
      <p:sp>
        <p:nvSpPr>
          <p:cNvPr id="149506"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49507"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3074475-ADB0-1041-A147-F4DBEA1A0821}" type="slidenum">
              <a:rPr lang="en-US" sz="1200">
                <a:solidFill>
                  <a:prstClr val="black"/>
                </a:solidFill>
              </a:rPr>
              <a:pPr>
                <a:defRPr/>
              </a:pPr>
              <a:t>93</a:t>
            </a:fld>
            <a:endParaRPr lang="en-US" sz="1200">
              <a:solidFill>
                <a:prstClr val="black"/>
              </a:solidFill>
            </a:endParaRPr>
          </a:p>
        </p:txBody>
      </p:sp>
      <p:sp>
        <p:nvSpPr>
          <p:cNvPr id="151554"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51555"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B446158F-1665-DA4E-B81F-22110D22E8F7}" type="slidenum">
              <a:rPr lang="en-US" sz="1200">
                <a:solidFill>
                  <a:prstClr val="black"/>
                </a:solidFill>
              </a:rPr>
              <a:pPr>
                <a:defRPr/>
              </a:pPr>
              <a:t>94</a:t>
            </a:fld>
            <a:endParaRPr lang="en-US" sz="1200">
              <a:solidFill>
                <a:prstClr val="black"/>
              </a:solidFill>
            </a:endParaRPr>
          </a:p>
        </p:txBody>
      </p:sp>
      <p:sp>
        <p:nvSpPr>
          <p:cNvPr id="153602"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53603"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a:solidFill>
                  <a:schemeClr val="tx1"/>
                </a:solidFill>
                <a:latin typeface="+mn-lt"/>
                <a:ea typeface="+mn-ea"/>
                <a:cs typeface="+mn-cs"/>
              </a:rPr>
              <a:t>Equation de la photosynthèse nécessitant de l’énergie lumineuse</a:t>
            </a:r>
          </a:p>
          <a:p>
            <a:r>
              <a:rPr lang="pt-BR" sz="1200" b="0" i="0" u="none" strike="noStrike" kern="1200" baseline="0">
                <a:solidFill>
                  <a:schemeClr val="tx1"/>
                </a:solidFill>
                <a:latin typeface="+mn-lt"/>
                <a:ea typeface="+mn-ea"/>
                <a:cs typeface="+mn-cs"/>
              </a:rPr>
              <a:t> </a:t>
            </a:r>
            <a:r>
              <a:rPr lang="pt-BR" sz="1200" b="1" i="0" u="none" strike="noStrike" kern="1200" baseline="0">
                <a:solidFill>
                  <a:schemeClr val="tx1"/>
                </a:solidFill>
                <a:latin typeface="+mn-lt"/>
                <a:ea typeface="+mn-ea"/>
                <a:cs typeface="+mn-cs"/>
              </a:rPr>
              <a:t>6 CO2 + 12 H2O  </a:t>
            </a:r>
            <a:r>
              <a:rPr lang="pt-BR" sz="1200" b="1" i="0" u="none" strike="noStrike" kern="1200" baseline="0">
                <a:solidFill>
                  <a:schemeClr val="tx1"/>
                </a:solidFill>
                <a:latin typeface="+mn-lt"/>
                <a:ea typeface="+mn-ea"/>
                <a:cs typeface="+mn-cs"/>
                <a:sym typeface="Wingdings"/>
              </a:rPr>
              <a:t></a:t>
            </a:r>
            <a:r>
              <a:rPr lang="pt-BR" sz="1200" b="1" i="0" u="none" strike="noStrike" kern="1200" baseline="0">
                <a:solidFill>
                  <a:schemeClr val="tx1"/>
                </a:solidFill>
                <a:latin typeface="+mn-lt"/>
                <a:ea typeface="+mn-ea"/>
                <a:cs typeface="+mn-cs"/>
              </a:rPr>
              <a:t> C6H12O6 + 6 O2 + 6 H2O </a:t>
            </a:r>
          </a:p>
          <a:p>
            <a:endParaRPr lang="pt-BR" sz="1200" b="1" i="0" u="none" strike="noStrike" kern="1200" baseline="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a:solidFill>
                  <a:srgbClr val="000000"/>
                </a:solidFill>
                <a:latin typeface="Times New Roman" charset="0"/>
              </a:rPr>
              <a:t>Dans la réaction de photosynthèse, l’eau apparaît comme un donneur d</a:t>
            </a:r>
            <a:r>
              <a:rPr lang="fr-FR" sz="1200" b="1" i="1">
                <a:solidFill>
                  <a:srgbClr val="000000"/>
                </a:solidFill>
                <a:latin typeface="Times New Roman" charset="0"/>
                <a:ea typeface="ヒラギノ角ゴ ProN W3" charset="0"/>
                <a:cs typeface="ヒラギノ角ゴ ProN W3" charset="0"/>
              </a:rPr>
              <a:t>’h</a:t>
            </a:r>
            <a:r>
              <a:rPr lang="fr-FR" sz="1200" b="1" i="1">
                <a:solidFill>
                  <a:srgbClr val="000000"/>
                </a:solidFill>
                <a:latin typeface="Times New Roman" charset="0"/>
              </a:rPr>
              <a:t>ydrog</a:t>
            </a:r>
            <a:r>
              <a:rPr lang="fr-FR" sz="1200" b="1" i="1">
                <a:solidFill>
                  <a:srgbClr val="000000"/>
                </a:solidFill>
                <a:latin typeface="Times New Roman" charset="0"/>
                <a:ea typeface="ヒラギノ角ゴ ProN W3" charset="0"/>
                <a:cs typeface="ヒラギノ角ゴ ProN W3" charset="0"/>
              </a:rPr>
              <a:t>èn</a:t>
            </a:r>
            <a:r>
              <a:rPr lang="fr-FR" sz="1200" b="1" i="1">
                <a:solidFill>
                  <a:srgbClr val="000000"/>
                </a:solidFill>
                <a:latin typeface="Times New Roman" charset="0"/>
              </a:rPr>
              <a:t>e et d</a:t>
            </a:r>
            <a:r>
              <a:rPr lang="fr-FR" sz="1200" b="1" i="1">
                <a:solidFill>
                  <a:srgbClr val="000000"/>
                </a:solidFill>
                <a:latin typeface="Times New Roman" charset="0"/>
                <a:ea typeface="ヒラギノ角ゴ ProN W3" charset="0"/>
                <a:cs typeface="ヒラギノ角ゴ ProN W3" charset="0"/>
              </a:rPr>
              <a:t>’é</a:t>
            </a:r>
            <a:r>
              <a:rPr lang="fr-FR" sz="1200" b="1" i="1">
                <a:solidFill>
                  <a:srgbClr val="000000"/>
                </a:solidFill>
                <a:latin typeface="Times New Roman" charset="0"/>
              </a:rPr>
              <a:t>lectrons alors que le dioxyde de carbone apparaît comme un accepteur d</a:t>
            </a:r>
            <a:r>
              <a:rPr lang="fr-FR" sz="1200" b="1" i="1">
                <a:solidFill>
                  <a:srgbClr val="000000"/>
                </a:solidFill>
                <a:latin typeface="Times New Roman" charset="0"/>
                <a:ea typeface="ヒラギノ角ゴ ProN W3" charset="0"/>
                <a:cs typeface="ヒラギノ角ゴ ProN W3" charset="0"/>
              </a:rPr>
              <a:t>’h</a:t>
            </a:r>
            <a:r>
              <a:rPr lang="fr-FR" sz="1200" b="1" i="1">
                <a:solidFill>
                  <a:srgbClr val="000000"/>
                </a:solidFill>
                <a:latin typeface="Times New Roman" charset="0"/>
              </a:rPr>
              <a:t>ydrog</a:t>
            </a:r>
            <a:r>
              <a:rPr lang="fr-FR" sz="1200" b="1" i="1">
                <a:solidFill>
                  <a:srgbClr val="000000"/>
                </a:solidFill>
                <a:latin typeface="Times New Roman" charset="0"/>
                <a:ea typeface="ヒラギノ角ゴ ProN W3" charset="0"/>
                <a:cs typeface="ヒラギノ角ゴ ProN W3" charset="0"/>
              </a:rPr>
              <a:t>èn</a:t>
            </a:r>
            <a:r>
              <a:rPr lang="fr-FR" sz="1200" b="1" i="1">
                <a:solidFill>
                  <a:srgbClr val="000000"/>
                </a:solidFill>
                <a:latin typeface="Times New Roman" charset="0"/>
              </a:rPr>
              <a:t>e et d</a:t>
            </a:r>
            <a:r>
              <a:rPr lang="fr-FR" sz="1200" b="1" i="1">
                <a:solidFill>
                  <a:srgbClr val="000000"/>
                </a:solidFill>
                <a:latin typeface="Times New Roman" charset="0"/>
                <a:ea typeface="ヒラギノ角ゴ ProN W3" charset="0"/>
                <a:cs typeface="ヒラギノ角ゴ ProN W3" charset="0"/>
              </a:rPr>
              <a:t>’é</a:t>
            </a:r>
            <a:r>
              <a:rPr lang="fr-FR" sz="1200" b="1" i="1">
                <a:solidFill>
                  <a:srgbClr val="000000"/>
                </a:solidFill>
                <a:latin typeface="Times New Roman" charset="0"/>
              </a:rPr>
              <a:t>lectrons. </a:t>
            </a:r>
          </a:p>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23</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0C919A5C-D159-FD4B-A357-12A4244F2F08}" type="slidenum">
              <a:rPr lang="en-US" sz="1200">
                <a:solidFill>
                  <a:prstClr val="black"/>
                </a:solidFill>
              </a:rPr>
              <a:pPr>
                <a:defRPr/>
              </a:pPr>
              <a:t>95</a:t>
            </a:fld>
            <a:endParaRPr lang="en-US" sz="1200">
              <a:solidFill>
                <a:prstClr val="black"/>
              </a:solidFill>
            </a:endParaRPr>
          </a:p>
        </p:txBody>
      </p:sp>
      <p:sp>
        <p:nvSpPr>
          <p:cNvPr id="155650"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5565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A9EB51EF-BE38-DF44-A8B4-64BCD0F83D8A}" type="slidenum">
              <a:rPr lang="en-US" sz="1200">
                <a:solidFill>
                  <a:prstClr val="black"/>
                </a:solidFill>
              </a:rPr>
              <a:pPr>
                <a:defRPr/>
              </a:pPr>
              <a:t>96</a:t>
            </a:fld>
            <a:endParaRPr lang="en-US" sz="1200">
              <a:solidFill>
                <a:prstClr val="black"/>
              </a:solidFill>
            </a:endParaRPr>
          </a:p>
        </p:txBody>
      </p:sp>
      <p:sp>
        <p:nvSpPr>
          <p:cNvPr id="157698"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57699"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BA043E70-8512-9045-BF4D-77C1FDDF7ACC}" type="slidenum">
              <a:rPr lang="en-US" sz="1200">
                <a:solidFill>
                  <a:prstClr val="black"/>
                </a:solidFill>
              </a:rPr>
              <a:pPr>
                <a:defRPr/>
              </a:pPr>
              <a:t>97</a:t>
            </a:fld>
            <a:endParaRPr lang="en-US" sz="1200">
              <a:solidFill>
                <a:prstClr val="black"/>
              </a:solidFill>
            </a:endParaRPr>
          </a:p>
        </p:txBody>
      </p:sp>
      <p:sp>
        <p:nvSpPr>
          <p:cNvPr id="159746" name="Rectangle 2"/>
          <p:cNvSpPr>
            <a:spLocks noGrp="1" noRot="1" noChangeAspect="1" noChangeArrowheads="1"/>
          </p:cNvSpPr>
          <p:nvPr>
            <p:ph type="sldImg"/>
          </p:nvPr>
        </p:nvSpPr>
        <p:spPr>
          <a:solidFill>
            <a:srgbClr val="FFFFFF"/>
          </a:solidFill>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59747"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DD8A3D6-0401-9E4A-BC87-DD7C2E94AC1D}" type="slidenum">
              <a:rPr lang="en-US" sz="1200">
                <a:solidFill>
                  <a:prstClr val="black"/>
                </a:solidFill>
              </a:rPr>
              <a:pPr>
                <a:defRPr/>
              </a:pPr>
              <a:t>98</a:t>
            </a:fld>
            <a:endParaRPr lang="en-US" sz="120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CC627FD-503F-794B-9E01-3D781D4FB1F7}" type="slidenum">
              <a:rPr lang="en-US" sz="1200">
                <a:solidFill>
                  <a:prstClr val="black"/>
                </a:solidFill>
              </a:rPr>
              <a:pPr>
                <a:defRPr/>
              </a:pPr>
              <a:t>99</a:t>
            </a:fld>
            <a:endParaRPr lang="en-US" sz="120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CC627FD-503F-794B-9E01-3D781D4FB1F7}" type="slidenum">
              <a:rPr lang="en-US" sz="1200">
                <a:solidFill>
                  <a:prstClr val="black"/>
                </a:solidFill>
              </a:rPr>
              <a:pPr>
                <a:defRPr/>
              </a:pPr>
              <a:t>100</a:t>
            </a:fld>
            <a:endParaRPr lang="en-US" sz="120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CC627FD-503F-794B-9E01-3D781D4FB1F7}" type="slidenum">
              <a:rPr lang="en-US" sz="1200">
                <a:solidFill>
                  <a:prstClr val="black"/>
                </a:solidFill>
              </a:rPr>
              <a:pPr>
                <a:defRPr/>
              </a:pPr>
              <a:t>101</a:t>
            </a:fld>
            <a:endParaRPr lang="en-US" sz="120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CC627FD-503F-794B-9E01-3D781D4FB1F7}" type="slidenum">
              <a:rPr lang="en-US" sz="1200">
                <a:solidFill>
                  <a:prstClr val="black"/>
                </a:solidFill>
              </a:rPr>
              <a:pPr>
                <a:defRPr/>
              </a:pPr>
              <a:t>102</a:t>
            </a:fld>
            <a:endParaRPr lang="en-US" sz="120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CC627FD-503F-794B-9E01-3D781D4FB1F7}" type="slidenum">
              <a:rPr lang="en-US" sz="1200">
                <a:solidFill>
                  <a:prstClr val="black"/>
                </a:solidFill>
              </a:rPr>
              <a:pPr>
                <a:defRPr/>
              </a:pPr>
              <a:t>103</a:t>
            </a:fld>
            <a:endParaRPr lang="en-US" sz="120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CC627FD-503F-794B-9E01-3D781D4FB1F7}" type="slidenum">
              <a:rPr lang="en-US" sz="1200">
                <a:solidFill>
                  <a:prstClr val="black"/>
                </a:solidFill>
              </a:rPr>
              <a:pPr>
                <a:defRPr/>
              </a:pPr>
              <a:t>104</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Equation de la photosynthèse nécessitant de l’énergie lumineuse</a:t>
            </a:r>
          </a:p>
          <a:p>
            <a:r>
              <a:rPr lang="pt-BR" sz="1200" b="0" i="0" u="none" strike="noStrike" kern="1200" baseline="0" dirty="0">
                <a:solidFill>
                  <a:schemeClr val="tx1"/>
                </a:solidFill>
                <a:latin typeface="+mn-lt"/>
                <a:ea typeface="+mn-ea"/>
                <a:cs typeface="+mn-cs"/>
              </a:rPr>
              <a:t> </a:t>
            </a:r>
            <a:r>
              <a:rPr lang="pt-BR" sz="1200" b="1" i="0" u="none" strike="noStrike" kern="1200" baseline="0" dirty="0">
                <a:solidFill>
                  <a:schemeClr val="tx1"/>
                </a:solidFill>
                <a:latin typeface="+mn-lt"/>
                <a:ea typeface="+mn-ea"/>
                <a:cs typeface="+mn-cs"/>
              </a:rPr>
              <a:t>6 CO2 + 12 H2O  </a:t>
            </a:r>
            <a:r>
              <a:rPr lang="pt-BR" sz="1200" b="1" i="0" u="none" strike="noStrike" kern="1200" baseline="0" dirty="0">
                <a:solidFill>
                  <a:schemeClr val="tx1"/>
                </a:solidFill>
                <a:latin typeface="+mn-lt"/>
                <a:ea typeface="+mn-ea"/>
                <a:cs typeface="+mn-cs"/>
                <a:sym typeface="Wingdings"/>
              </a:rPr>
              <a:t></a:t>
            </a:r>
            <a:r>
              <a:rPr lang="pt-BR" sz="1200" b="1" i="0" u="none" strike="noStrike" kern="1200" baseline="0" dirty="0">
                <a:solidFill>
                  <a:schemeClr val="tx1"/>
                </a:solidFill>
                <a:latin typeface="+mn-lt"/>
                <a:ea typeface="+mn-ea"/>
                <a:cs typeface="+mn-cs"/>
              </a:rPr>
              <a:t> C6H12O6 + 6 O2 + 6 H2O </a:t>
            </a:r>
          </a:p>
          <a:p>
            <a:endParaRPr lang="pt-BR"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dirty="0">
                <a:solidFill>
                  <a:srgbClr val="000000"/>
                </a:solidFill>
                <a:latin typeface="Times New Roman" charset="0"/>
              </a:rPr>
              <a:t>Dans la réaction de photosynthèse, l’eau apparaît comme un donneur d</a:t>
            </a:r>
            <a:r>
              <a:rPr lang="fr-FR" sz="1200" b="1" i="1" dirty="0">
                <a:solidFill>
                  <a:srgbClr val="000000"/>
                </a:solidFill>
                <a:latin typeface="Times New Roman" charset="0"/>
                <a:ea typeface="ヒラギノ角ゴ ProN W3" charset="0"/>
                <a:cs typeface="ヒラギノ角ゴ ProN W3" charset="0"/>
              </a:rPr>
              <a:t>’h</a:t>
            </a:r>
            <a:r>
              <a:rPr lang="fr-FR" sz="1200" b="1" i="1" dirty="0">
                <a:solidFill>
                  <a:srgbClr val="000000"/>
                </a:solidFill>
                <a:latin typeface="Times New Roman" charset="0"/>
              </a:rPr>
              <a:t>ydrog</a:t>
            </a:r>
            <a:r>
              <a:rPr lang="fr-FR" sz="1200" b="1" i="1" dirty="0">
                <a:solidFill>
                  <a:srgbClr val="000000"/>
                </a:solidFill>
                <a:latin typeface="Times New Roman" charset="0"/>
                <a:ea typeface="ヒラギノ角ゴ ProN W3" charset="0"/>
                <a:cs typeface="ヒラギノ角ゴ ProN W3" charset="0"/>
              </a:rPr>
              <a:t>èn</a:t>
            </a:r>
            <a:r>
              <a:rPr lang="fr-FR" sz="1200" b="1" i="1" dirty="0">
                <a:solidFill>
                  <a:srgbClr val="000000"/>
                </a:solidFill>
                <a:latin typeface="Times New Roman" charset="0"/>
              </a:rPr>
              <a:t>e et d</a:t>
            </a:r>
            <a:r>
              <a:rPr lang="fr-FR" sz="1200" b="1" i="1" dirty="0">
                <a:solidFill>
                  <a:srgbClr val="000000"/>
                </a:solidFill>
                <a:latin typeface="Times New Roman" charset="0"/>
                <a:ea typeface="ヒラギノ角ゴ ProN W3" charset="0"/>
                <a:cs typeface="ヒラギノ角ゴ ProN W3" charset="0"/>
              </a:rPr>
              <a:t>’é</a:t>
            </a:r>
            <a:r>
              <a:rPr lang="fr-FR" sz="1200" b="1" i="1" dirty="0">
                <a:solidFill>
                  <a:srgbClr val="000000"/>
                </a:solidFill>
                <a:latin typeface="Times New Roman" charset="0"/>
              </a:rPr>
              <a:t>lectrons alors que le dioxyde de carbone apparaît comme un accepteur d</a:t>
            </a:r>
            <a:r>
              <a:rPr lang="fr-FR" sz="1200" b="1" i="1" dirty="0">
                <a:solidFill>
                  <a:srgbClr val="000000"/>
                </a:solidFill>
                <a:latin typeface="Times New Roman" charset="0"/>
                <a:ea typeface="ヒラギノ角ゴ ProN W3" charset="0"/>
                <a:cs typeface="ヒラギノ角ゴ ProN W3" charset="0"/>
              </a:rPr>
              <a:t>’h</a:t>
            </a:r>
            <a:r>
              <a:rPr lang="fr-FR" sz="1200" b="1" i="1" dirty="0">
                <a:solidFill>
                  <a:srgbClr val="000000"/>
                </a:solidFill>
                <a:latin typeface="Times New Roman" charset="0"/>
              </a:rPr>
              <a:t>ydrog</a:t>
            </a:r>
            <a:r>
              <a:rPr lang="fr-FR" sz="1200" b="1" i="1" dirty="0">
                <a:solidFill>
                  <a:srgbClr val="000000"/>
                </a:solidFill>
                <a:latin typeface="Times New Roman" charset="0"/>
                <a:ea typeface="ヒラギノ角ゴ ProN W3" charset="0"/>
                <a:cs typeface="ヒラギノ角ゴ ProN W3" charset="0"/>
              </a:rPr>
              <a:t>èn</a:t>
            </a:r>
            <a:r>
              <a:rPr lang="fr-FR" sz="1200" b="1" i="1" dirty="0">
                <a:solidFill>
                  <a:srgbClr val="000000"/>
                </a:solidFill>
                <a:latin typeface="Times New Roman" charset="0"/>
              </a:rPr>
              <a:t>e et d</a:t>
            </a:r>
            <a:r>
              <a:rPr lang="fr-FR" sz="1200" b="1" i="1" dirty="0">
                <a:solidFill>
                  <a:srgbClr val="000000"/>
                </a:solidFill>
                <a:latin typeface="Times New Roman" charset="0"/>
                <a:ea typeface="ヒラギノ角ゴ ProN W3" charset="0"/>
                <a:cs typeface="ヒラギノ角ゴ ProN W3" charset="0"/>
              </a:rPr>
              <a:t>’é</a:t>
            </a:r>
            <a:r>
              <a:rPr lang="fr-FR" sz="1200" b="1" i="1" dirty="0">
                <a:solidFill>
                  <a:srgbClr val="000000"/>
                </a:solidFill>
                <a:latin typeface="Times New Roman" charset="0"/>
              </a:rPr>
              <a:t>lectrons. </a:t>
            </a:r>
          </a:p>
          <a:p>
            <a:endParaRPr lang="fr-FR" dirty="0"/>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24</a:t>
            </a:fld>
            <a:endParaRPr lang="fr-FR" dirty="0"/>
          </a:p>
        </p:txBody>
      </p:sp>
    </p:spTree>
    <p:extLst>
      <p:ext uri="{BB962C8B-B14F-4D97-AF65-F5344CB8AC3E}">
        <p14:creationId xmlns:p14="http://schemas.microsoft.com/office/powerpoint/2010/main" val="28760481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CC627FD-503F-794B-9E01-3D781D4FB1F7}" type="slidenum">
              <a:rPr lang="en-US" sz="1200">
                <a:solidFill>
                  <a:prstClr val="black"/>
                </a:solidFill>
              </a:rPr>
              <a:pPr>
                <a:defRPr/>
              </a:pPr>
              <a:t>105</a:t>
            </a:fld>
            <a:endParaRPr lang="en-US" sz="120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CC627FD-503F-794B-9E01-3D781D4FB1F7}" type="slidenum">
              <a:rPr lang="en-US" sz="1200">
                <a:solidFill>
                  <a:prstClr val="black"/>
                </a:solidFill>
              </a:rPr>
              <a:pPr>
                <a:defRPr/>
              </a:pPr>
              <a:t>106</a:t>
            </a:fld>
            <a:endParaRPr lang="en-US" sz="1200">
              <a:solidFill>
                <a:prstClr val="black"/>
              </a:solidFill>
            </a:endParaRPr>
          </a:p>
        </p:txBody>
      </p:sp>
    </p:spTree>
    <p:extLst>
      <p:ext uri="{BB962C8B-B14F-4D97-AF65-F5344CB8AC3E}">
        <p14:creationId xmlns:p14="http://schemas.microsoft.com/office/powerpoint/2010/main" val="6016284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CC627FD-503F-794B-9E01-3D781D4FB1F7}" type="slidenum">
              <a:rPr lang="en-US" sz="1200">
                <a:solidFill>
                  <a:prstClr val="black"/>
                </a:solidFill>
              </a:rPr>
              <a:pPr>
                <a:defRPr/>
              </a:pPr>
              <a:t>107</a:t>
            </a:fld>
            <a:endParaRPr lang="en-US" sz="120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110</a:t>
            </a:fld>
            <a:endParaRPr lang="fr-FR"/>
          </a:p>
        </p:txBody>
      </p:sp>
    </p:spTree>
    <p:extLst>
      <p:ext uri="{BB962C8B-B14F-4D97-AF65-F5344CB8AC3E}">
        <p14:creationId xmlns:p14="http://schemas.microsoft.com/office/powerpoint/2010/main" val="2876048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217672-C9AB-417B-ABF1-B3E41B43B288}" type="slidenum">
              <a:rPr lang="fr-FR" smtClean="0"/>
              <a:t>28</a:t>
            </a:fld>
            <a:endParaRPr lang="fr-FR"/>
          </a:p>
        </p:txBody>
      </p:sp>
    </p:spTree>
    <p:extLst>
      <p:ext uri="{BB962C8B-B14F-4D97-AF65-F5344CB8AC3E}">
        <p14:creationId xmlns:p14="http://schemas.microsoft.com/office/powerpoint/2010/main" val="2876048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36DEA1E2-CC32-4FAB-B525-64403AD59155}" type="datetime1">
              <a:rPr lang="fr-FR" smtClean="0"/>
              <a:t>02/09/2024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8E3FD4C-FDA4-4E45-8768-A38836BF5EDA}" type="datetime1">
              <a:rPr lang="fr-FR" smtClean="0"/>
              <a:t>02/09/2024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713B36F8-2051-4548-9295-0EE6DFA17F99}" type="datetime1">
              <a:rPr lang="fr-FR" smtClean="0"/>
              <a:t>02/09/2024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vert="horz"/>
          <a:lstStyle/>
          <a:p>
            <a:r>
              <a:rPr lang="fr-FR"/>
              <a:t>Cliquez et modifiez le titre</a:t>
            </a:r>
          </a:p>
        </p:txBody>
      </p:sp>
      <p:sp>
        <p:nvSpPr>
          <p:cNvPr id="3" name="Sous-titr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3047441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a:t>Cliquez et modifiez le titre</a:t>
            </a:r>
          </a:p>
        </p:txBody>
      </p:sp>
      <p:sp>
        <p:nvSpPr>
          <p:cNvPr id="3" name="Espace réservé du contenu 2"/>
          <p:cNvSpPr>
            <a:spLocks noGrp="1"/>
          </p:cNvSpPr>
          <p:nvPr>
            <p:ph idx="1"/>
          </p:nvPr>
        </p:nvSpPr>
        <p:spPr>
          <a:xfrm>
            <a:off x="457200" y="1600200"/>
            <a:ext cx="82296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6871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056659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75886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42482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a:t>Cliquez et modifiez le titre</a:t>
            </a:r>
          </a:p>
        </p:txBody>
      </p:sp>
    </p:spTree>
    <p:extLst>
      <p:ext uri="{BB962C8B-B14F-4D97-AF65-F5344CB8AC3E}">
        <p14:creationId xmlns:p14="http://schemas.microsoft.com/office/powerpoint/2010/main" val="1077698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969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11141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398B453-C4D0-4208-B89D-A8C8087F4E56}" type="datetime1">
              <a:rPr lang="fr-FR" smtClean="0"/>
              <a:t>02/09/2024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78984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a:t>Cliquez et modifiez le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61135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47071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vert="horz"/>
          <a:lstStyle/>
          <a:p>
            <a:r>
              <a:rPr lang="fr-FR"/>
              <a:t>Cliquez et modifiez le titre</a:t>
            </a:r>
          </a:p>
        </p:txBody>
      </p:sp>
      <p:sp>
        <p:nvSpPr>
          <p:cNvPr id="3" name="Sous-titr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3536362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a:t>Cliquez et modifiez le titre</a:t>
            </a:r>
          </a:p>
        </p:txBody>
      </p:sp>
      <p:sp>
        <p:nvSpPr>
          <p:cNvPr id="3" name="Espace réservé du contenu 2"/>
          <p:cNvSpPr>
            <a:spLocks noGrp="1"/>
          </p:cNvSpPr>
          <p:nvPr>
            <p:ph idx="1"/>
          </p:nvPr>
        </p:nvSpPr>
        <p:spPr>
          <a:xfrm>
            <a:off x="457200" y="1600200"/>
            <a:ext cx="82296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4678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740896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14341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08348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a:t>Cliquez et modifiez le titre</a:t>
            </a:r>
          </a:p>
        </p:txBody>
      </p:sp>
    </p:spTree>
    <p:extLst>
      <p:ext uri="{BB962C8B-B14F-4D97-AF65-F5344CB8AC3E}">
        <p14:creationId xmlns:p14="http://schemas.microsoft.com/office/powerpoint/2010/main" val="3085279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49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48F49EB5-991C-4E2C-BB33-75B6CAD6EFA6}" type="datetime1">
              <a:rPr lang="fr-FR" smtClean="0"/>
              <a:t>02/09/2024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65991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484557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a:t>Cliquez et modifiez le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09385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84031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1182688" y="188913"/>
            <a:ext cx="7680325" cy="1143000"/>
          </a:xfrm>
          <a:prstGeom prst="rect">
            <a:avLst/>
          </a:prstGeom>
        </p:spPr>
        <p:txBody>
          <a:bodyPr/>
          <a:lstStyle/>
          <a:p>
            <a:r>
              <a:rPr lang="fr-FR"/>
              <a:t>Cliquez pour modifier le style du titre</a:t>
            </a:r>
          </a:p>
        </p:txBody>
      </p:sp>
      <p:sp>
        <p:nvSpPr>
          <p:cNvPr id="3" name="Rectangle 4"/>
          <p:cNvSpPr>
            <a:spLocks noGrp="1" noChangeArrowheads="1"/>
          </p:cNvSpPr>
          <p:nvPr>
            <p:ph type="dt" sz="half" idx="10"/>
          </p:nvPr>
        </p:nvSpPr>
        <p:spPr>
          <a:xfrm>
            <a:off x="1195388" y="6248400"/>
            <a:ext cx="1905000" cy="457200"/>
          </a:xfrm>
          <a:prstGeom prst="rect">
            <a:avLst/>
          </a:prstGeom>
        </p:spPr>
        <p:txBody>
          <a:bodyPr/>
          <a:lstStyle>
            <a:lvl1pPr>
              <a:defRPr>
                <a:solidFill>
                  <a:srgbClr val="000000"/>
                </a:solidFill>
              </a:defRPr>
            </a:lvl1pPr>
          </a:lstStyle>
          <a:p>
            <a:pPr algn="r" eaLnBrk="0" fontAlgn="base" hangingPunct="0">
              <a:spcBef>
                <a:spcPct val="0"/>
              </a:spcBef>
              <a:spcAft>
                <a:spcPct val="0"/>
              </a:spcAft>
              <a:defRPr/>
            </a:pPr>
            <a:endParaRPr lang="fr-FR" altLang="ja-JP" sz="2400">
              <a:latin typeface="Times"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587750" y="6248400"/>
            <a:ext cx="2895600" cy="457200"/>
          </a:xfrm>
          <a:prstGeom prst="rect">
            <a:avLst/>
          </a:prstGeom>
        </p:spPr>
        <p:txBody>
          <a:bodyPr/>
          <a:lstStyle>
            <a:lvl1pPr>
              <a:defRPr>
                <a:solidFill>
                  <a:srgbClr val="000000"/>
                </a:solidFill>
              </a:defRPr>
            </a:lvl1pPr>
          </a:lstStyle>
          <a:p>
            <a:pPr algn="r" eaLnBrk="0" fontAlgn="base" hangingPunct="0">
              <a:spcBef>
                <a:spcPct val="0"/>
              </a:spcBef>
              <a:spcAft>
                <a:spcPct val="0"/>
              </a:spcAft>
              <a:defRPr/>
            </a:pPr>
            <a:endParaRPr lang="fr-FR" altLang="ja-JP" sz="2400">
              <a:latin typeface="Times"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8675688" y="6453188"/>
            <a:ext cx="450850" cy="457200"/>
          </a:xfrm>
          <a:prstGeom prst="rect">
            <a:avLst/>
          </a:prstGeom>
        </p:spPr>
        <p:txBody>
          <a:bodyPr/>
          <a:lstStyle>
            <a:lvl1pPr>
              <a:defRPr>
                <a:solidFill>
                  <a:srgbClr val="000000"/>
                </a:solidFill>
              </a:defRPr>
            </a:lvl1pPr>
          </a:lstStyle>
          <a:p>
            <a:pPr algn="r" eaLnBrk="0" fontAlgn="base" hangingPunct="0">
              <a:spcBef>
                <a:spcPct val="0"/>
              </a:spcBef>
              <a:spcAft>
                <a:spcPct val="0"/>
              </a:spcAft>
              <a:defRPr/>
            </a:pPr>
            <a:r>
              <a:rPr lang="fr-FR" altLang="ja-JP" sz="2400">
                <a:latin typeface="Times" charset="0"/>
                <a:ea typeface="ＭＳ Ｐゴシック" charset="0"/>
                <a:cs typeface="ＭＳ Ｐゴシック" charset="0"/>
              </a:rPr>
              <a:t>15</a:t>
            </a:r>
          </a:p>
        </p:txBody>
      </p:sp>
    </p:spTree>
    <p:extLst>
      <p:ext uri="{BB962C8B-B14F-4D97-AF65-F5344CB8AC3E}">
        <p14:creationId xmlns:p14="http://schemas.microsoft.com/office/powerpoint/2010/main" val="714923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Cliquez pour modifier le style des sous-titres du masque</a:t>
            </a:r>
            <a:endParaRPr lang="fr-FR"/>
          </a:p>
        </p:txBody>
      </p:sp>
      <p:sp>
        <p:nvSpPr>
          <p:cNvPr id="4" name="Espace réservé de la date 3">
            <a:extLst>
              <a:ext uri="{FF2B5EF4-FFF2-40B4-BE49-F238E27FC236}">
                <a16:creationId xmlns:a16="http://schemas.microsoft.com/office/drawing/2014/main" id="{5389F714-A25F-C64A-90B8-E9EA7BC8E1EB}"/>
              </a:ext>
            </a:extLst>
          </p:cNvPr>
          <p:cNvSpPr>
            <a:spLocks noGrp="1"/>
          </p:cNvSpPr>
          <p:nvPr>
            <p:ph type="dt" sz="half" idx="10"/>
          </p:nvPr>
        </p:nvSpPr>
        <p:spPr/>
        <p:txBody>
          <a:bodyPr/>
          <a:lstStyle>
            <a:lvl1pPr>
              <a:defRPr/>
            </a:lvl1pPr>
          </a:lstStyle>
          <a:p>
            <a:pPr>
              <a:defRPr/>
            </a:pPr>
            <a:fld id="{20AEC25D-4B77-974D-864B-8AD4DB53F54B}" type="datetime1">
              <a:rPr lang="fr-FR" altLang="x-none"/>
              <a:pPr>
                <a:defRPr/>
              </a:pPr>
              <a:t>02/09/2024</a:t>
            </a:fld>
            <a:endParaRPr lang="fr-FR" altLang="x-none"/>
          </a:p>
        </p:txBody>
      </p:sp>
      <p:sp>
        <p:nvSpPr>
          <p:cNvPr id="5" name="Espace réservé du pied de page 4">
            <a:extLst>
              <a:ext uri="{FF2B5EF4-FFF2-40B4-BE49-F238E27FC236}">
                <a16:creationId xmlns:a16="http://schemas.microsoft.com/office/drawing/2014/main" id="{703AC1FC-CC70-C142-99E8-07ED48E70142}"/>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A8518B1-B3C8-324C-BF60-F0AE80330AB1}"/>
              </a:ext>
            </a:extLst>
          </p:cNvPr>
          <p:cNvSpPr>
            <a:spLocks noGrp="1"/>
          </p:cNvSpPr>
          <p:nvPr>
            <p:ph type="sldNum" sz="quarter" idx="12"/>
          </p:nvPr>
        </p:nvSpPr>
        <p:spPr/>
        <p:txBody>
          <a:bodyPr/>
          <a:lstStyle>
            <a:lvl1pPr>
              <a:defRPr/>
            </a:lvl1pPr>
          </a:lstStyle>
          <a:p>
            <a:pPr>
              <a:defRPr/>
            </a:pPr>
            <a:fld id="{06B5F7AC-160F-4A48-A14E-6EE2A7125343}" type="slidenum">
              <a:rPr lang="fr-FR" altLang="x-none"/>
              <a:pPr>
                <a:defRPr/>
              </a:pPr>
              <a:t>‹N°›</a:t>
            </a:fld>
            <a:endParaRPr lang="fr-FR" altLang="x-none"/>
          </a:p>
        </p:txBody>
      </p:sp>
    </p:spTree>
    <p:extLst>
      <p:ext uri="{BB962C8B-B14F-4D97-AF65-F5344CB8AC3E}">
        <p14:creationId xmlns:p14="http://schemas.microsoft.com/office/powerpoint/2010/main" val="3990532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B21EE4-B0B2-A842-AD87-A5663B7E9896}"/>
              </a:ext>
            </a:extLst>
          </p:cNvPr>
          <p:cNvSpPr>
            <a:spLocks noGrp="1"/>
          </p:cNvSpPr>
          <p:nvPr>
            <p:ph type="dt" sz="half" idx="10"/>
          </p:nvPr>
        </p:nvSpPr>
        <p:spPr/>
        <p:txBody>
          <a:bodyPr/>
          <a:lstStyle>
            <a:lvl1pPr>
              <a:defRPr/>
            </a:lvl1pPr>
          </a:lstStyle>
          <a:p>
            <a:pPr>
              <a:defRPr/>
            </a:pPr>
            <a:fld id="{57E54B53-192F-F84F-883C-7CD9983F5B1D}" type="datetime1">
              <a:rPr lang="fr-FR" altLang="x-none"/>
              <a:pPr>
                <a:defRPr/>
              </a:pPr>
              <a:t>02/09/2024</a:t>
            </a:fld>
            <a:endParaRPr lang="fr-FR" altLang="x-none"/>
          </a:p>
        </p:txBody>
      </p:sp>
      <p:sp>
        <p:nvSpPr>
          <p:cNvPr id="5" name="Espace réservé du pied de page 4">
            <a:extLst>
              <a:ext uri="{FF2B5EF4-FFF2-40B4-BE49-F238E27FC236}">
                <a16:creationId xmlns:a16="http://schemas.microsoft.com/office/drawing/2014/main" id="{D9FD46FF-E5DA-4146-8B94-FB207E1E767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83D82C63-7520-A04E-A092-32873767CC9F}"/>
              </a:ext>
            </a:extLst>
          </p:cNvPr>
          <p:cNvSpPr>
            <a:spLocks noGrp="1"/>
          </p:cNvSpPr>
          <p:nvPr>
            <p:ph type="sldNum" sz="quarter" idx="12"/>
          </p:nvPr>
        </p:nvSpPr>
        <p:spPr/>
        <p:txBody>
          <a:bodyPr/>
          <a:lstStyle>
            <a:lvl1pPr>
              <a:defRPr/>
            </a:lvl1pPr>
          </a:lstStyle>
          <a:p>
            <a:pPr>
              <a:defRPr/>
            </a:pPr>
            <a:fld id="{674BB5BF-2A6C-4A48-A18F-32DFCC9FF513}" type="slidenum">
              <a:rPr lang="fr-FR" altLang="x-none"/>
              <a:pPr>
                <a:defRPr/>
              </a:pPr>
              <a:t>‹N°›</a:t>
            </a:fld>
            <a:endParaRPr lang="fr-FR" altLang="x-none"/>
          </a:p>
        </p:txBody>
      </p:sp>
    </p:spTree>
    <p:extLst>
      <p:ext uri="{BB962C8B-B14F-4D97-AF65-F5344CB8AC3E}">
        <p14:creationId xmlns:p14="http://schemas.microsoft.com/office/powerpoint/2010/main" val="742203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EA12014-5DF7-644A-B77F-CD322F934669}"/>
              </a:ext>
            </a:extLst>
          </p:cNvPr>
          <p:cNvSpPr>
            <a:spLocks noGrp="1"/>
          </p:cNvSpPr>
          <p:nvPr>
            <p:ph type="dt" sz="half" idx="10"/>
          </p:nvPr>
        </p:nvSpPr>
        <p:spPr/>
        <p:txBody>
          <a:bodyPr/>
          <a:lstStyle>
            <a:lvl1pPr>
              <a:defRPr/>
            </a:lvl1pPr>
          </a:lstStyle>
          <a:p>
            <a:pPr>
              <a:defRPr/>
            </a:pPr>
            <a:fld id="{BD0B8C68-2502-934A-B3DB-5F98B28CE708}" type="datetime1">
              <a:rPr lang="fr-FR" altLang="x-none"/>
              <a:pPr>
                <a:defRPr/>
              </a:pPr>
              <a:t>02/09/2024</a:t>
            </a:fld>
            <a:endParaRPr lang="fr-FR" altLang="x-none"/>
          </a:p>
        </p:txBody>
      </p:sp>
      <p:sp>
        <p:nvSpPr>
          <p:cNvPr id="5" name="Espace réservé du pied de page 4">
            <a:extLst>
              <a:ext uri="{FF2B5EF4-FFF2-40B4-BE49-F238E27FC236}">
                <a16:creationId xmlns:a16="http://schemas.microsoft.com/office/drawing/2014/main" id="{12AC3C72-E0B1-0646-A590-844FAF489D3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1EF281E8-0218-544B-9682-E4C1AC8070A1}"/>
              </a:ext>
            </a:extLst>
          </p:cNvPr>
          <p:cNvSpPr>
            <a:spLocks noGrp="1"/>
          </p:cNvSpPr>
          <p:nvPr>
            <p:ph type="sldNum" sz="quarter" idx="12"/>
          </p:nvPr>
        </p:nvSpPr>
        <p:spPr/>
        <p:txBody>
          <a:bodyPr/>
          <a:lstStyle>
            <a:lvl1pPr>
              <a:defRPr/>
            </a:lvl1pPr>
          </a:lstStyle>
          <a:p>
            <a:pPr>
              <a:defRPr/>
            </a:pPr>
            <a:fld id="{0254065F-2B04-5540-8E93-B6FB63DFCFC5}" type="slidenum">
              <a:rPr lang="fr-FR" altLang="x-none"/>
              <a:pPr>
                <a:defRPr/>
              </a:pPr>
              <a:t>‹N°›</a:t>
            </a:fld>
            <a:endParaRPr lang="fr-FR" altLang="x-none"/>
          </a:p>
        </p:txBody>
      </p:sp>
    </p:spTree>
    <p:extLst>
      <p:ext uri="{BB962C8B-B14F-4D97-AF65-F5344CB8AC3E}">
        <p14:creationId xmlns:p14="http://schemas.microsoft.com/office/powerpoint/2010/main" val="4168268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CB42A6E2-734F-D743-B59B-BF0CA50C68FD}"/>
              </a:ext>
            </a:extLst>
          </p:cNvPr>
          <p:cNvSpPr>
            <a:spLocks noGrp="1"/>
          </p:cNvSpPr>
          <p:nvPr>
            <p:ph type="dt" sz="half" idx="10"/>
          </p:nvPr>
        </p:nvSpPr>
        <p:spPr/>
        <p:txBody>
          <a:bodyPr/>
          <a:lstStyle>
            <a:lvl1pPr>
              <a:defRPr/>
            </a:lvl1pPr>
          </a:lstStyle>
          <a:p>
            <a:pPr>
              <a:defRPr/>
            </a:pPr>
            <a:fld id="{C9F84339-891E-2640-B97E-3C28CB7CF18C}" type="datetime1">
              <a:rPr lang="fr-FR" altLang="x-none"/>
              <a:pPr>
                <a:defRPr/>
              </a:pPr>
              <a:t>02/09/2024</a:t>
            </a:fld>
            <a:endParaRPr lang="fr-FR" altLang="x-none"/>
          </a:p>
        </p:txBody>
      </p:sp>
      <p:sp>
        <p:nvSpPr>
          <p:cNvPr id="6" name="Espace réservé du pied de page 4">
            <a:extLst>
              <a:ext uri="{FF2B5EF4-FFF2-40B4-BE49-F238E27FC236}">
                <a16:creationId xmlns:a16="http://schemas.microsoft.com/office/drawing/2014/main" id="{80D9E53B-94AB-D44A-BD9D-A13601756B5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D9F9C3D2-2A37-3D4E-B5F9-6BDD91C74BB2}"/>
              </a:ext>
            </a:extLst>
          </p:cNvPr>
          <p:cNvSpPr>
            <a:spLocks noGrp="1"/>
          </p:cNvSpPr>
          <p:nvPr>
            <p:ph type="sldNum" sz="quarter" idx="12"/>
          </p:nvPr>
        </p:nvSpPr>
        <p:spPr/>
        <p:txBody>
          <a:bodyPr/>
          <a:lstStyle>
            <a:lvl1pPr>
              <a:defRPr/>
            </a:lvl1pPr>
          </a:lstStyle>
          <a:p>
            <a:pPr>
              <a:defRPr/>
            </a:pPr>
            <a:fld id="{DD6EB891-F513-3848-BC67-6CA0825A1E36}" type="slidenum">
              <a:rPr lang="fr-FR" altLang="x-none"/>
              <a:pPr>
                <a:defRPr/>
              </a:pPr>
              <a:t>‹N°›</a:t>
            </a:fld>
            <a:endParaRPr lang="fr-FR" altLang="x-none"/>
          </a:p>
        </p:txBody>
      </p:sp>
    </p:spTree>
    <p:extLst>
      <p:ext uri="{BB962C8B-B14F-4D97-AF65-F5344CB8AC3E}">
        <p14:creationId xmlns:p14="http://schemas.microsoft.com/office/powerpoint/2010/main" val="3627736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AEA56C47-1AAB-CB4D-8111-1F17DC8B3F07}"/>
              </a:ext>
            </a:extLst>
          </p:cNvPr>
          <p:cNvSpPr>
            <a:spLocks noGrp="1"/>
          </p:cNvSpPr>
          <p:nvPr>
            <p:ph type="dt" sz="half" idx="10"/>
          </p:nvPr>
        </p:nvSpPr>
        <p:spPr/>
        <p:txBody>
          <a:bodyPr/>
          <a:lstStyle>
            <a:lvl1pPr>
              <a:defRPr/>
            </a:lvl1pPr>
          </a:lstStyle>
          <a:p>
            <a:pPr>
              <a:defRPr/>
            </a:pPr>
            <a:fld id="{2D4F610C-E634-5645-BBAE-4D61137618FE}" type="datetime1">
              <a:rPr lang="fr-FR" altLang="x-none"/>
              <a:pPr>
                <a:defRPr/>
              </a:pPr>
              <a:t>02/09/2024</a:t>
            </a:fld>
            <a:endParaRPr lang="fr-FR" altLang="x-none"/>
          </a:p>
        </p:txBody>
      </p:sp>
      <p:sp>
        <p:nvSpPr>
          <p:cNvPr id="8" name="Espace réservé du pied de page 4">
            <a:extLst>
              <a:ext uri="{FF2B5EF4-FFF2-40B4-BE49-F238E27FC236}">
                <a16:creationId xmlns:a16="http://schemas.microsoft.com/office/drawing/2014/main" id="{199E4AA2-208A-A746-B006-8B8E3F5068BD}"/>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D9438A77-84E8-D240-B5E9-136CF1F20E2C}"/>
              </a:ext>
            </a:extLst>
          </p:cNvPr>
          <p:cNvSpPr>
            <a:spLocks noGrp="1"/>
          </p:cNvSpPr>
          <p:nvPr>
            <p:ph type="sldNum" sz="quarter" idx="12"/>
          </p:nvPr>
        </p:nvSpPr>
        <p:spPr/>
        <p:txBody>
          <a:bodyPr/>
          <a:lstStyle>
            <a:lvl1pPr>
              <a:defRPr/>
            </a:lvl1pPr>
          </a:lstStyle>
          <a:p>
            <a:pPr>
              <a:defRPr/>
            </a:pPr>
            <a:fld id="{28A46EE9-8633-394B-9AFD-62F725A2AE35}" type="slidenum">
              <a:rPr lang="fr-FR" altLang="x-none"/>
              <a:pPr>
                <a:defRPr/>
              </a:pPr>
              <a:t>‹N°›</a:t>
            </a:fld>
            <a:endParaRPr lang="fr-FR" altLang="x-none"/>
          </a:p>
        </p:txBody>
      </p:sp>
    </p:spTree>
    <p:extLst>
      <p:ext uri="{BB962C8B-B14F-4D97-AF65-F5344CB8AC3E}">
        <p14:creationId xmlns:p14="http://schemas.microsoft.com/office/powerpoint/2010/main" val="3114691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842FEF0B-3C48-4BE6-88C4-488485D10619}" type="datetime1">
              <a:rPr lang="fr-FR" smtClean="0"/>
              <a:t>02/09/2024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a:extLst>
              <a:ext uri="{FF2B5EF4-FFF2-40B4-BE49-F238E27FC236}">
                <a16:creationId xmlns:a16="http://schemas.microsoft.com/office/drawing/2014/main" id="{F66B379D-6502-C748-B894-14EC8789BADD}"/>
              </a:ext>
            </a:extLst>
          </p:cNvPr>
          <p:cNvSpPr>
            <a:spLocks noGrp="1"/>
          </p:cNvSpPr>
          <p:nvPr>
            <p:ph type="dt" sz="half" idx="10"/>
          </p:nvPr>
        </p:nvSpPr>
        <p:spPr/>
        <p:txBody>
          <a:bodyPr/>
          <a:lstStyle>
            <a:lvl1pPr>
              <a:defRPr/>
            </a:lvl1pPr>
          </a:lstStyle>
          <a:p>
            <a:pPr>
              <a:defRPr/>
            </a:pPr>
            <a:fld id="{C59567B1-C2D0-144C-A64D-19F85A1F025D}" type="datetime1">
              <a:rPr lang="fr-FR" altLang="x-none"/>
              <a:pPr>
                <a:defRPr/>
              </a:pPr>
              <a:t>02/09/2024</a:t>
            </a:fld>
            <a:endParaRPr lang="fr-FR" altLang="x-none"/>
          </a:p>
        </p:txBody>
      </p:sp>
      <p:sp>
        <p:nvSpPr>
          <p:cNvPr id="4" name="Espace réservé du pied de page 4">
            <a:extLst>
              <a:ext uri="{FF2B5EF4-FFF2-40B4-BE49-F238E27FC236}">
                <a16:creationId xmlns:a16="http://schemas.microsoft.com/office/drawing/2014/main" id="{57976910-F4A7-8441-A025-62DECC563675}"/>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C37F5B62-4CBD-974D-B816-99D918CFB820}"/>
              </a:ext>
            </a:extLst>
          </p:cNvPr>
          <p:cNvSpPr>
            <a:spLocks noGrp="1"/>
          </p:cNvSpPr>
          <p:nvPr>
            <p:ph type="sldNum" sz="quarter" idx="12"/>
          </p:nvPr>
        </p:nvSpPr>
        <p:spPr/>
        <p:txBody>
          <a:bodyPr/>
          <a:lstStyle>
            <a:lvl1pPr>
              <a:defRPr/>
            </a:lvl1pPr>
          </a:lstStyle>
          <a:p>
            <a:pPr>
              <a:defRPr/>
            </a:pPr>
            <a:fld id="{486B3FE2-12BA-0141-956D-D34A43782643}" type="slidenum">
              <a:rPr lang="fr-FR" altLang="x-none"/>
              <a:pPr>
                <a:defRPr/>
              </a:pPr>
              <a:t>‹N°›</a:t>
            </a:fld>
            <a:endParaRPr lang="fr-FR" altLang="x-none"/>
          </a:p>
        </p:txBody>
      </p:sp>
    </p:spTree>
    <p:extLst>
      <p:ext uri="{BB962C8B-B14F-4D97-AF65-F5344CB8AC3E}">
        <p14:creationId xmlns:p14="http://schemas.microsoft.com/office/powerpoint/2010/main" val="744448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77A0F5BE-E4D0-D84B-B4F8-5EEE89BF4CFE}"/>
              </a:ext>
            </a:extLst>
          </p:cNvPr>
          <p:cNvSpPr>
            <a:spLocks noGrp="1"/>
          </p:cNvSpPr>
          <p:nvPr>
            <p:ph type="dt" sz="half" idx="10"/>
          </p:nvPr>
        </p:nvSpPr>
        <p:spPr/>
        <p:txBody>
          <a:bodyPr/>
          <a:lstStyle>
            <a:lvl1pPr>
              <a:defRPr/>
            </a:lvl1pPr>
          </a:lstStyle>
          <a:p>
            <a:pPr>
              <a:defRPr/>
            </a:pPr>
            <a:fld id="{6B4988F4-3E7C-044F-B052-4F368BAC8C15}" type="datetime1">
              <a:rPr lang="fr-FR" altLang="x-none"/>
              <a:pPr>
                <a:defRPr/>
              </a:pPr>
              <a:t>02/09/2024</a:t>
            </a:fld>
            <a:endParaRPr lang="fr-FR" altLang="x-none"/>
          </a:p>
        </p:txBody>
      </p:sp>
      <p:sp>
        <p:nvSpPr>
          <p:cNvPr id="3" name="Espace réservé du pied de page 4">
            <a:extLst>
              <a:ext uri="{FF2B5EF4-FFF2-40B4-BE49-F238E27FC236}">
                <a16:creationId xmlns:a16="http://schemas.microsoft.com/office/drawing/2014/main" id="{E4876049-EB83-2743-BF4E-52D76994B274}"/>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0168547A-A8BE-A847-A978-E9DC5C3B0799}"/>
              </a:ext>
            </a:extLst>
          </p:cNvPr>
          <p:cNvSpPr>
            <a:spLocks noGrp="1"/>
          </p:cNvSpPr>
          <p:nvPr>
            <p:ph type="sldNum" sz="quarter" idx="12"/>
          </p:nvPr>
        </p:nvSpPr>
        <p:spPr/>
        <p:txBody>
          <a:bodyPr/>
          <a:lstStyle>
            <a:lvl1pPr>
              <a:defRPr/>
            </a:lvl1pPr>
          </a:lstStyle>
          <a:p>
            <a:pPr>
              <a:defRPr/>
            </a:pPr>
            <a:fld id="{FEF9FB58-3AB7-0B49-8785-59ABA79DAA74}" type="slidenum">
              <a:rPr lang="fr-FR" altLang="x-none"/>
              <a:pPr>
                <a:defRPr/>
              </a:pPr>
              <a:t>‹N°›</a:t>
            </a:fld>
            <a:endParaRPr lang="fr-FR" altLang="x-none"/>
          </a:p>
        </p:txBody>
      </p:sp>
    </p:spTree>
    <p:extLst>
      <p:ext uri="{BB962C8B-B14F-4D97-AF65-F5344CB8AC3E}">
        <p14:creationId xmlns:p14="http://schemas.microsoft.com/office/powerpoint/2010/main" val="86911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2CAB8FFD-20D4-7346-9BBB-919FEAFD5204}"/>
              </a:ext>
            </a:extLst>
          </p:cNvPr>
          <p:cNvSpPr>
            <a:spLocks noGrp="1"/>
          </p:cNvSpPr>
          <p:nvPr>
            <p:ph type="dt" sz="half" idx="10"/>
          </p:nvPr>
        </p:nvSpPr>
        <p:spPr/>
        <p:txBody>
          <a:bodyPr/>
          <a:lstStyle>
            <a:lvl1pPr>
              <a:defRPr/>
            </a:lvl1pPr>
          </a:lstStyle>
          <a:p>
            <a:pPr>
              <a:defRPr/>
            </a:pPr>
            <a:fld id="{ED68B235-FE7E-FE4B-BB05-9E6D870F2147}" type="datetime1">
              <a:rPr lang="fr-FR" altLang="x-none"/>
              <a:pPr>
                <a:defRPr/>
              </a:pPr>
              <a:t>02/09/2024</a:t>
            </a:fld>
            <a:endParaRPr lang="fr-FR" altLang="x-none"/>
          </a:p>
        </p:txBody>
      </p:sp>
      <p:sp>
        <p:nvSpPr>
          <p:cNvPr id="6" name="Espace réservé du pied de page 4">
            <a:extLst>
              <a:ext uri="{FF2B5EF4-FFF2-40B4-BE49-F238E27FC236}">
                <a16:creationId xmlns:a16="http://schemas.microsoft.com/office/drawing/2014/main" id="{3C8B4737-34C2-F543-9C21-DC450437A30A}"/>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ADA11D2-B557-4440-B9D9-796ED29EF7DC}"/>
              </a:ext>
            </a:extLst>
          </p:cNvPr>
          <p:cNvSpPr>
            <a:spLocks noGrp="1"/>
          </p:cNvSpPr>
          <p:nvPr>
            <p:ph type="sldNum" sz="quarter" idx="12"/>
          </p:nvPr>
        </p:nvSpPr>
        <p:spPr/>
        <p:txBody>
          <a:bodyPr/>
          <a:lstStyle>
            <a:lvl1pPr>
              <a:defRPr/>
            </a:lvl1pPr>
          </a:lstStyle>
          <a:p>
            <a:pPr>
              <a:defRPr/>
            </a:pPr>
            <a:fld id="{8525D889-7A09-8D49-9C5C-491A203E9AF9}" type="slidenum">
              <a:rPr lang="fr-FR" altLang="x-none"/>
              <a:pPr>
                <a:defRPr/>
              </a:pPr>
              <a:t>‹N°›</a:t>
            </a:fld>
            <a:endParaRPr lang="fr-FR" altLang="x-none"/>
          </a:p>
        </p:txBody>
      </p:sp>
    </p:spTree>
    <p:extLst>
      <p:ext uri="{BB962C8B-B14F-4D97-AF65-F5344CB8AC3E}">
        <p14:creationId xmlns:p14="http://schemas.microsoft.com/office/powerpoint/2010/main" val="1272628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AF3E5137-CA5A-A34A-8911-FBE4D27828AE}"/>
              </a:ext>
            </a:extLst>
          </p:cNvPr>
          <p:cNvSpPr>
            <a:spLocks noGrp="1"/>
          </p:cNvSpPr>
          <p:nvPr>
            <p:ph type="dt" sz="half" idx="10"/>
          </p:nvPr>
        </p:nvSpPr>
        <p:spPr/>
        <p:txBody>
          <a:bodyPr/>
          <a:lstStyle>
            <a:lvl1pPr>
              <a:defRPr/>
            </a:lvl1pPr>
          </a:lstStyle>
          <a:p>
            <a:pPr>
              <a:defRPr/>
            </a:pPr>
            <a:fld id="{A36D2850-8E88-5F4A-B595-94154B02742F}" type="datetime1">
              <a:rPr lang="fr-FR" altLang="x-none"/>
              <a:pPr>
                <a:defRPr/>
              </a:pPr>
              <a:t>02/09/2024</a:t>
            </a:fld>
            <a:endParaRPr lang="fr-FR" altLang="x-none"/>
          </a:p>
        </p:txBody>
      </p:sp>
      <p:sp>
        <p:nvSpPr>
          <p:cNvPr id="6" name="Espace réservé du pied de page 4">
            <a:extLst>
              <a:ext uri="{FF2B5EF4-FFF2-40B4-BE49-F238E27FC236}">
                <a16:creationId xmlns:a16="http://schemas.microsoft.com/office/drawing/2014/main" id="{A850BA2D-12C8-0945-83C6-6622AD087D2A}"/>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D09E5C62-FDB2-ED45-9BA2-8B702AEC3F20}"/>
              </a:ext>
            </a:extLst>
          </p:cNvPr>
          <p:cNvSpPr>
            <a:spLocks noGrp="1"/>
          </p:cNvSpPr>
          <p:nvPr>
            <p:ph type="sldNum" sz="quarter" idx="12"/>
          </p:nvPr>
        </p:nvSpPr>
        <p:spPr/>
        <p:txBody>
          <a:bodyPr/>
          <a:lstStyle>
            <a:lvl1pPr>
              <a:defRPr/>
            </a:lvl1pPr>
          </a:lstStyle>
          <a:p>
            <a:pPr>
              <a:defRPr/>
            </a:pPr>
            <a:fld id="{864E28A4-A0B6-1E4B-B35B-DA3CD2F65C96}" type="slidenum">
              <a:rPr lang="fr-FR" altLang="x-none"/>
              <a:pPr>
                <a:defRPr/>
              </a:pPr>
              <a:t>‹N°›</a:t>
            </a:fld>
            <a:endParaRPr lang="fr-FR" altLang="x-none"/>
          </a:p>
        </p:txBody>
      </p:sp>
    </p:spTree>
    <p:extLst>
      <p:ext uri="{BB962C8B-B14F-4D97-AF65-F5344CB8AC3E}">
        <p14:creationId xmlns:p14="http://schemas.microsoft.com/office/powerpoint/2010/main" val="3518320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82BEAF-FE40-F348-A633-4A580B07662B}"/>
              </a:ext>
            </a:extLst>
          </p:cNvPr>
          <p:cNvSpPr>
            <a:spLocks noGrp="1"/>
          </p:cNvSpPr>
          <p:nvPr>
            <p:ph type="dt" sz="half" idx="10"/>
          </p:nvPr>
        </p:nvSpPr>
        <p:spPr/>
        <p:txBody>
          <a:bodyPr/>
          <a:lstStyle>
            <a:lvl1pPr>
              <a:defRPr/>
            </a:lvl1pPr>
          </a:lstStyle>
          <a:p>
            <a:pPr>
              <a:defRPr/>
            </a:pPr>
            <a:fld id="{45933CB1-3C4F-694B-BBC2-40045FB16B31}" type="datetime1">
              <a:rPr lang="fr-FR" altLang="x-none"/>
              <a:pPr>
                <a:defRPr/>
              </a:pPr>
              <a:t>02/09/2024</a:t>
            </a:fld>
            <a:endParaRPr lang="fr-FR" altLang="x-none"/>
          </a:p>
        </p:txBody>
      </p:sp>
      <p:sp>
        <p:nvSpPr>
          <p:cNvPr id="5" name="Espace réservé du pied de page 4">
            <a:extLst>
              <a:ext uri="{FF2B5EF4-FFF2-40B4-BE49-F238E27FC236}">
                <a16:creationId xmlns:a16="http://schemas.microsoft.com/office/drawing/2014/main" id="{7113956E-6C8F-6C46-AA20-5382D1799E6A}"/>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7A81AE2-D2D3-114E-8E1A-5C4F93D976A8}"/>
              </a:ext>
            </a:extLst>
          </p:cNvPr>
          <p:cNvSpPr>
            <a:spLocks noGrp="1"/>
          </p:cNvSpPr>
          <p:nvPr>
            <p:ph type="sldNum" sz="quarter" idx="12"/>
          </p:nvPr>
        </p:nvSpPr>
        <p:spPr/>
        <p:txBody>
          <a:bodyPr/>
          <a:lstStyle>
            <a:lvl1pPr>
              <a:defRPr/>
            </a:lvl1pPr>
          </a:lstStyle>
          <a:p>
            <a:pPr>
              <a:defRPr/>
            </a:pPr>
            <a:fld id="{13A36556-27B1-DB4A-9510-5F0CC92C4DD4}" type="slidenum">
              <a:rPr lang="fr-FR" altLang="x-none"/>
              <a:pPr>
                <a:defRPr/>
              </a:pPr>
              <a:t>‹N°›</a:t>
            </a:fld>
            <a:endParaRPr lang="fr-FR" altLang="x-none"/>
          </a:p>
        </p:txBody>
      </p:sp>
    </p:spTree>
    <p:extLst>
      <p:ext uri="{BB962C8B-B14F-4D97-AF65-F5344CB8AC3E}">
        <p14:creationId xmlns:p14="http://schemas.microsoft.com/office/powerpoint/2010/main" val="1019502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A49A05-D7E6-6E46-8DB8-B0CE6D3E2503}"/>
              </a:ext>
            </a:extLst>
          </p:cNvPr>
          <p:cNvSpPr>
            <a:spLocks noGrp="1"/>
          </p:cNvSpPr>
          <p:nvPr>
            <p:ph type="dt" sz="half" idx="10"/>
          </p:nvPr>
        </p:nvSpPr>
        <p:spPr/>
        <p:txBody>
          <a:bodyPr/>
          <a:lstStyle>
            <a:lvl1pPr>
              <a:defRPr/>
            </a:lvl1pPr>
          </a:lstStyle>
          <a:p>
            <a:pPr>
              <a:defRPr/>
            </a:pPr>
            <a:fld id="{D43150AE-50B2-0A4D-97A0-F000B0AC760B}" type="datetime1">
              <a:rPr lang="fr-FR" altLang="x-none"/>
              <a:pPr>
                <a:defRPr/>
              </a:pPr>
              <a:t>02/09/2024</a:t>
            </a:fld>
            <a:endParaRPr lang="fr-FR" altLang="x-none"/>
          </a:p>
        </p:txBody>
      </p:sp>
      <p:sp>
        <p:nvSpPr>
          <p:cNvPr id="5" name="Espace réservé du pied de page 4">
            <a:extLst>
              <a:ext uri="{FF2B5EF4-FFF2-40B4-BE49-F238E27FC236}">
                <a16:creationId xmlns:a16="http://schemas.microsoft.com/office/drawing/2014/main" id="{E1F2E4F0-84A0-8F4F-83C7-ACB91EB744B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3F27E9B-15D4-CD4D-B611-C553BD292668}"/>
              </a:ext>
            </a:extLst>
          </p:cNvPr>
          <p:cNvSpPr>
            <a:spLocks noGrp="1"/>
          </p:cNvSpPr>
          <p:nvPr>
            <p:ph type="sldNum" sz="quarter" idx="12"/>
          </p:nvPr>
        </p:nvSpPr>
        <p:spPr/>
        <p:txBody>
          <a:bodyPr/>
          <a:lstStyle>
            <a:lvl1pPr>
              <a:defRPr/>
            </a:lvl1pPr>
          </a:lstStyle>
          <a:p>
            <a:pPr>
              <a:defRPr/>
            </a:pPr>
            <a:fld id="{60B27D4E-997C-7E49-BC5E-37742221798F}" type="slidenum">
              <a:rPr lang="fr-FR" altLang="x-none"/>
              <a:pPr>
                <a:defRPr/>
              </a:pPr>
              <a:t>‹N°›</a:t>
            </a:fld>
            <a:endParaRPr lang="fr-FR" altLang="x-none"/>
          </a:p>
        </p:txBody>
      </p:sp>
    </p:spTree>
    <p:extLst>
      <p:ext uri="{BB962C8B-B14F-4D97-AF65-F5344CB8AC3E}">
        <p14:creationId xmlns:p14="http://schemas.microsoft.com/office/powerpoint/2010/main" val="333832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201F0922-3EB3-4708-BC25-E74FACA475BE}" type="datetime1">
              <a:rPr lang="fr-FR" smtClean="0"/>
              <a:t>02/09/2024</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41F78DFF-1532-413A-A3D0-B70A940A62A7}" type="datetime1">
              <a:rPr lang="fr-FR" smtClean="0"/>
              <a:t>02/09/2024</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F3E2A2-E5EC-4928-A91E-740CB122AF29}" type="datetime1">
              <a:rPr lang="fr-FR" smtClean="0"/>
              <a:t>02/09/2024</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5560601-0378-4E8C-B357-F80A1CAFFDB2}" type="datetime1">
              <a:rPr lang="fr-FR" smtClean="0"/>
              <a:t>02/09/2024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C3B6D5C-CD06-42B6-8C26-F27C0E8E54A5}" type="datetime1">
              <a:rPr lang="fr-FR" smtClean="0"/>
              <a:t>02/09/2024</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C3B47-89EC-4AF0-9835-E01F0DAB90C5}" type="datetime1">
              <a:rPr lang="fr-FR" smtClean="0"/>
              <a:t>02/09/2024</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icture 11"/>
          <p:cNvSpPr>
            <a:spLocks noChangeAspect="1" noChangeArrowheads="1"/>
          </p:cNvSpPr>
          <p:nvPr userDrawn="1"/>
        </p:nvSpPr>
        <p:spPr bwMode="auto">
          <a:xfrm>
            <a:off x="8286750" y="6324600"/>
            <a:ext cx="8572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fontAlgn="base" hangingPunct="0">
              <a:spcBef>
                <a:spcPct val="0"/>
              </a:spcBef>
              <a:spcAft>
                <a:spcPct val="0"/>
              </a:spcAft>
            </a:pPr>
            <a:endParaRPr lang="fr-FR" sz="2400">
              <a:solidFill>
                <a:srgbClr val="000000"/>
              </a:solidFill>
              <a:latin typeface="Times" charset="0"/>
              <a:ea typeface="ＭＳ Ｐゴシック" charset="0"/>
              <a:cs typeface="ＭＳ Ｐゴシック" charset="0"/>
            </a:endParaRPr>
          </a:p>
        </p:txBody>
      </p:sp>
      <p:pic>
        <p:nvPicPr>
          <p:cNvPr id="1027" name="Picture 12"/>
          <p:cNvPicPr>
            <a:picLocks noChangeAspect="1" noChangeArrowheads="1"/>
          </p:cNvPicPr>
          <p:nvPr userDrawn="1"/>
        </p:nvPicPr>
        <p:blipFill>
          <a:blip r:embed="rId13">
            <a:extLst>
              <a:ext uri="{28A0092B-C50C-407E-A947-70E740481C1C}">
                <a14:useLocalDpi xmlns:a14="http://schemas.microsoft.com/office/drawing/2010/main" val="0"/>
              </a:ext>
            </a:extLst>
          </a:blip>
          <a:srcRect b="68735"/>
          <a:stretch>
            <a:fillRect/>
          </a:stretch>
        </p:blipFill>
        <p:spPr bwMode="auto">
          <a:xfrm>
            <a:off x="76200" y="6010275"/>
            <a:ext cx="842963"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1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6038" y="6450013"/>
            <a:ext cx="1020762" cy="255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14"/>
          <p:cNvPicPr>
            <a:picLocks noChangeAspect="1" noChangeArrowheads="1"/>
          </p:cNvPicPr>
          <p:nvPr userDrawn="1"/>
        </p:nvPicPr>
        <p:blipFill>
          <a:blip r:embed="rId15">
            <a:extLst>
              <a:ext uri="{28A0092B-C50C-407E-A947-70E740481C1C}">
                <a14:useLocalDpi xmlns:a14="http://schemas.microsoft.com/office/drawing/2010/main" val="0"/>
              </a:ext>
            </a:extLst>
          </a:blip>
          <a:srcRect r="8447"/>
          <a:stretch>
            <a:fillRect/>
          </a:stretch>
        </p:blipFill>
        <p:spPr bwMode="auto">
          <a:xfrm>
            <a:off x="0" y="673100"/>
            <a:ext cx="533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901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400">
          <a:solidFill>
            <a:schemeClr val="tx2"/>
          </a:solidFill>
          <a:latin typeface="+mj-lt"/>
          <a:ea typeface="+mj-ea"/>
          <a:cs typeface="ＭＳ Ｐゴシック" charset="0"/>
        </a:defRPr>
      </a:lvl1pPr>
      <a:lvl2pPr algn="ctr" rtl="0" eaLnBrk="0" fontAlgn="base" hangingPunct="0">
        <a:spcBef>
          <a:spcPct val="0"/>
        </a:spcBef>
        <a:spcAft>
          <a:spcPct val="0"/>
        </a:spcAft>
        <a:defRPr sz="2400">
          <a:solidFill>
            <a:schemeClr val="tx2"/>
          </a:solidFill>
          <a:latin typeface="Trebuchet MS" charset="0"/>
          <a:ea typeface="ＭＳ Ｐゴシック" charset="0"/>
          <a:cs typeface="ＭＳ Ｐゴシック" charset="0"/>
        </a:defRPr>
      </a:lvl2pPr>
      <a:lvl3pPr algn="ctr" rtl="0" eaLnBrk="0" fontAlgn="base" hangingPunct="0">
        <a:spcBef>
          <a:spcPct val="0"/>
        </a:spcBef>
        <a:spcAft>
          <a:spcPct val="0"/>
        </a:spcAft>
        <a:defRPr sz="2400">
          <a:solidFill>
            <a:schemeClr val="tx2"/>
          </a:solidFill>
          <a:latin typeface="Trebuchet MS" charset="0"/>
          <a:ea typeface="ＭＳ Ｐゴシック" charset="0"/>
          <a:cs typeface="ＭＳ Ｐゴシック" charset="0"/>
        </a:defRPr>
      </a:lvl3pPr>
      <a:lvl4pPr algn="ctr" rtl="0" eaLnBrk="0" fontAlgn="base" hangingPunct="0">
        <a:spcBef>
          <a:spcPct val="0"/>
        </a:spcBef>
        <a:spcAft>
          <a:spcPct val="0"/>
        </a:spcAft>
        <a:defRPr sz="2400">
          <a:solidFill>
            <a:schemeClr val="tx2"/>
          </a:solidFill>
          <a:latin typeface="Trebuchet MS" charset="0"/>
          <a:ea typeface="ＭＳ Ｐゴシック" charset="0"/>
          <a:cs typeface="ＭＳ Ｐゴシック" charset="0"/>
        </a:defRPr>
      </a:lvl4pPr>
      <a:lvl5pPr algn="ctr" rtl="0" eaLnBrk="0" fontAlgn="base" hangingPunct="0">
        <a:spcBef>
          <a:spcPct val="0"/>
        </a:spcBef>
        <a:spcAft>
          <a:spcPct val="0"/>
        </a:spcAft>
        <a:defRPr sz="2400">
          <a:solidFill>
            <a:schemeClr val="tx2"/>
          </a:solidFill>
          <a:latin typeface="Trebuchet MS"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Trebuchet MS" charset="0"/>
          <a:ea typeface="ＭＳ Ｐゴシック" charset="0"/>
        </a:defRPr>
      </a:lvl6pPr>
      <a:lvl7pPr marL="914400" algn="ctr" rtl="0" fontAlgn="base">
        <a:spcBef>
          <a:spcPct val="0"/>
        </a:spcBef>
        <a:spcAft>
          <a:spcPct val="0"/>
        </a:spcAft>
        <a:defRPr sz="2400">
          <a:solidFill>
            <a:schemeClr val="tx2"/>
          </a:solidFill>
          <a:latin typeface="Trebuchet MS" charset="0"/>
          <a:ea typeface="ＭＳ Ｐゴシック" charset="0"/>
        </a:defRPr>
      </a:lvl7pPr>
      <a:lvl8pPr marL="1371600" algn="ctr" rtl="0" fontAlgn="base">
        <a:spcBef>
          <a:spcPct val="0"/>
        </a:spcBef>
        <a:spcAft>
          <a:spcPct val="0"/>
        </a:spcAft>
        <a:defRPr sz="2400">
          <a:solidFill>
            <a:schemeClr val="tx2"/>
          </a:solidFill>
          <a:latin typeface="Trebuchet MS" charset="0"/>
          <a:ea typeface="ＭＳ Ｐゴシック" charset="0"/>
        </a:defRPr>
      </a:lvl8pPr>
      <a:lvl9pPr marL="1828800" algn="ctr" rtl="0" fontAlgn="base">
        <a:spcBef>
          <a:spcPct val="0"/>
        </a:spcBef>
        <a:spcAft>
          <a:spcPct val="0"/>
        </a:spcAft>
        <a:defRPr sz="2400">
          <a:solidFill>
            <a:schemeClr val="tx2"/>
          </a:solidFill>
          <a:latin typeface="Trebuchet M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icture 11"/>
          <p:cNvSpPr>
            <a:spLocks noChangeAspect="1" noChangeArrowheads="1"/>
          </p:cNvSpPr>
          <p:nvPr/>
        </p:nvSpPr>
        <p:spPr bwMode="auto">
          <a:xfrm>
            <a:off x="8286750" y="6324600"/>
            <a:ext cx="8572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fontAlgn="base" hangingPunct="0">
              <a:spcBef>
                <a:spcPct val="0"/>
              </a:spcBef>
              <a:spcAft>
                <a:spcPct val="0"/>
              </a:spcAft>
            </a:pPr>
            <a:endParaRPr lang="fr-FR" sz="2400">
              <a:solidFill>
                <a:srgbClr val="000000"/>
              </a:solidFill>
              <a:latin typeface="Times" charset="0"/>
              <a:ea typeface="ＭＳ Ｐゴシック" charset="0"/>
              <a:cs typeface="ＭＳ Ｐゴシック" charset="0"/>
            </a:endParaRPr>
          </a:p>
        </p:txBody>
      </p:sp>
      <p:pic>
        <p:nvPicPr>
          <p:cNvPr id="1027" name="Picture 12"/>
          <p:cNvPicPr>
            <a:picLocks noChangeAspect="1" noChangeArrowheads="1"/>
          </p:cNvPicPr>
          <p:nvPr/>
        </p:nvPicPr>
        <p:blipFill>
          <a:blip r:embed="rId14">
            <a:extLst>
              <a:ext uri="{28A0092B-C50C-407E-A947-70E740481C1C}">
                <a14:useLocalDpi xmlns:a14="http://schemas.microsoft.com/office/drawing/2010/main" val="0"/>
              </a:ext>
            </a:extLst>
          </a:blip>
          <a:srcRect b="68735"/>
          <a:stretch>
            <a:fillRect/>
          </a:stretch>
        </p:blipFill>
        <p:spPr bwMode="auto">
          <a:xfrm>
            <a:off x="76200" y="6010275"/>
            <a:ext cx="842963"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038" y="6450013"/>
            <a:ext cx="1020762" cy="255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14"/>
          <p:cNvPicPr>
            <a:picLocks noChangeAspect="1" noChangeArrowheads="1"/>
          </p:cNvPicPr>
          <p:nvPr/>
        </p:nvPicPr>
        <p:blipFill>
          <a:blip r:embed="rId16">
            <a:extLst>
              <a:ext uri="{28A0092B-C50C-407E-A947-70E740481C1C}">
                <a14:useLocalDpi xmlns:a14="http://schemas.microsoft.com/office/drawing/2010/main" val="0"/>
              </a:ext>
            </a:extLst>
          </a:blip>
          <a:srcRect r="8447"/>
          <a:stretch>
            <a:fillRect/>
          </a:stretch>
        </p:blipFill>
        <p:spPr bwMode="auto">
          <a:xfrm>
            <a:off x="0" y="673100"/>
            <a:ext cx="533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1785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2400">
          <a:solidFill>
            <a:schemeClr val="tx2"/>
          </a:solidFill>
          <a:latin typeface="+mj-lt"/>
          <a:ea typeface="+mj-ea"/>
          <a:cs typeface="ＭＳ Ｐゴシック" charset="0"/>
        </a:defRPr>
      </a:lvl1pPr>
      <a:lvl2pPr algn="ctr" rtl="0" eaLnBrk="0" fontAlgn="base" hangingPunct="0">
        <a:spcBef>
          <a:spcPct val="0"/>
        </a:spcBef>
        <a:spcAft>
          <a:spcPct val="0"/>
        </a:spcAft>
        <a:defRPr sz="2400">
          <a:solidFill>
            <a:schemeClr val="tx2"/>
          </a:solidFill>
          <a:latin typeface="Trebuchet MS" charset="0"/>
          <a:ea typeface="ＭＳ Ｐゴシック" charset="0"/>
          <a:cs typeface="ＭＳ Ｐゴシック" charset="0"/>
        </a:defRPr>
      </a:lvl2pPr>
      <a:lvl3pPr algn="ctr" rtl="0" eaLnBrk="0" fontAlgn="base" hangingPunct="0">
        <a:spcBef>
          <a:spcPct val="0"/>
        </a:spcBef>
        <a:spcAft>
          <a:spcPct val="0"/>
        </a:spcAft>
        <a:defRPr sz="2400">
          <a:solidFill>
            <a:schemeClr val="tx2"/>
          </a:solidFill>
          <a:latin typeface="Trebuchet MS" charset="0"/>
          <a:ea typeface="ＭＳ Ｐゴシック" charset="0"/>
          <a:cs typeface="ＭＳ Ｐゴシック" charset="0"/>
        </a:defRPr>
      </a:lvl3pPr>
      <a:lvl4pPr algn="ctr" rtl="0" eaLnBrk="0" fontAlgn="base" hangingPunct="0">
        <a:spcBef>
          <a:spcPct val="0"/>
        </a:spcBef>
        <a:spcAft>
          <a:spcPct val="0"/>
        </a:spcAft>
        <a:defRPr sz="2400">
          <a:solidFill>
            <a:schemeClr val="tx2"/>
          </a:solidFill>
          <a:latin typeface="Trebuchet MS" charset="0"/>
          <a:ea typeface="ＭＳ Ｐゴシック" charset="0"/>
          <a:cs typeface="ＭＳ Ｐゴシック" charset="0"/>
        </a:defRPr>
      </a:lvl4pPr>
      <a:lvl5pPr algn="ctr" rtl="0" eaLnBrk="0" fontAlgn="base" hangingPunct="0">
        <a:spcBef>
          <a:spcPct val="0"/>
        </a:spcBef>
        <a:spcAft>
          <a:spcPct val="0"/>
        </a:spcAft>
        <a:defRPr sz="2400">
          <a:solidFill>
            <a:schemeClr val="tx2"/>
          </a:solidFill>
          <a:latin typeface="Trebuchet MS"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Trebuchet MS" charset="0"/>
          <a:ea typeface="ＭＳ Ｐゴシック" charset="0"/>
        </a:defRPr>
      </a:lvl6pPr>
      <a:lvl7pPr marL="914400" algn="ctr" rtl="0" fontAlgn="base">
        <a:spcBef>
          <a:spcPct val="0"/>
        </a:spcBef>
        <a:spcAft>
          <a:spcPct val="0"/>
        </a:spcAft>
        <a:defRPr sz="2400">
          <a:solidFill>
            <a:schemeClr val="tx2"/>
          </a:solidFill>
          <a:latin typeface="Trebuchet MS" charset="0"/>
          <a:ea typeface="ＭＳ Ｐゴシック" charset="0"/>
        </a:defRPr>
      </a:lvl7pPr>
      <a:lvl8pPr marL="1371600" algn="ctr" rtl="0" fontAlgn="base">
        <a:spcBef>
          <a:spcPct val="0"/>
        </a:spcBef>
        <a:spcAft>
          <a:spcPct val="0"/>
        </a:spcAft>
        <a:defRPr sz="2400">
          <a:solidFill>
            <a:schemeClr val="tx2"/>
          </a:solidFill>
          <a:latin typeface="Trebuchet MS" charset="0"/>
          <a:ea typeface="ＭＳ Ｐゴシック" charset="0"/>
        </a:defRPr>
      </a:lvl8pPr>
      <a:lvl9pPr marL="1828800" algn="ctr" rtl="0" fontAlgn="base">
        <a:spcBef>
          <a:spcPct val="0"/>
        </a:spcBef>
        <a:spcAft>
          <a:spcPct val="0"/>
        </a:spcAft>
        <a:defRPr sz="2400">
          <a:solidFill>
            <a:schemeClr val="tx2"/>
          </a:solidFill>
          <a:latin typeface="Trebuchet M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D1236768-8D1E-7641-8AF2-5B998E04058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Cliquez et modifiez le titre</a:t>
            </a:r>
            <a:endParaRPr lang="fr-FR" altLang="fr-FR"/>
          </a:p>
        </p:txBody>
      </p:sp>
      <p:sp>
        <p:nvSpPr>
          <p:cNvPr id="1027" name="Espace réservé du texte 2">
            <a:extLst>
              <a:ext uri="{FF2B5EF4-FFF2-40B4-BE49-F238E27FC236}">
                <a16:creationId xmlns:a16="http://schemas.microsoft.com/office/drawing/2014/main" id="{BA8E84BD-585F-0C43-B1F1-73D2DF2C95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Cliquez pour modifier les styles du texte du masque</a:t>
            </a:r>
          </a:p>
          <a:p>
            <a:pPr lvl="1"/>
            <a:r>
              <a:rPr lang="en-US" altLang="fr-FR"/>
              <a:t>Deuxième niveau</a:t>
            </a:r>
          </a:p>
          <a:p>
            <a:pPr lvl="2"/>
            <a:r>
              <a:rPr lang="en-US" altLang="fr-FR"/>
              <a:t>Troisième niveau</a:t>
            </a:r>
          </a:p>
          <a:p>
            <a:pPr lvl="3"/>
            <a:r>
              <a:rPr lang="en-US" altLang="fr-FR"/>
              <a:t>Quatrième niveau</a:t>
            </a:r>
          </a:p>
          <a:p>
            <a:pPr lvl="4"/>
            <a:r>
              <a:rPr lang="en-US" altLang="fr-FR"/>
              <a:t>Cinquième niveau</a:t>
            </a:r>
            <a:endParaRPr lang="fr-FR" altLang="fr-FR"/>
          </a:p>
        </p:txBody>
      </p:sp>
      <p:sp>
        <p:nvSpPr>
          <p:cNvPr id="4" name="Espace réservé de la date 3">
            <a:extLst>
              <a:ext uri="{FF2B5EF4-FFF2-40B4-BE49-F238E27FC236}">
                <a16:creationId xmlns:a16="http://schemas.microsoft.com/office/drawing/2014/main" id="{8A1885F9-B147-7340-A95B-56F14A9B1A3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73A5B5F4-FD52-0D4B-A5B4-49AF8BF74F45}" type="datetime1">
              <a:rPr lang="fr-FR" altLang="x-none"/>
              <a:pPr>
                <a:defRPr/>
              </a:pPr>
              <a:t>02/09/2024</a:t>
            </a:fld>
            <a:endParaRPr lang="fr-FR" altLang="x-none"/>
          </a:p>
        </p:txBody>
      </p:sp>
      <p:sp>
        <p:nvSpPr>
          <p:cNvPr id="5" name="Espace réservé du pied de page 4">
            <a:extLst>
              <a:ext uri="{FF2B5EF4-FFF2-40B4-BE49-F238E27FC236}">
                <a16:creationId xmlns:a16="http://schemas.microsoft.com/office/drawing/2014/main" id="{2FED9C3D-E2CF-E64F-8EF1-8A2D967923F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fr-FR"/>
          </a:p>
        </p:txBody>
      </p:sp>
      <p:sp>
        <p:nvSpPr>
          <p:cNvPr id="6" name="Espace réservé du numéro de diapositive 5">
            <a:extLst>
              <a:ext uri="{FF2B5EF4-FFF2-40B4-BE49-F238E27FC236}">
                <a16:creationId xmlns:a16="http://schemas.microsoft.com/office/drawing/2014/main" id="{FE30D046-5AC0-C942-A24B-1DB99A7EEA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439F1A59-43E9-874E-BB07-F0FC3DCDB137}" type="slidenum">
              <a:rPr lang="fr-FR" altLang="x-none"/>
              <a:pPr>
                <a:defRPr/>
              </a:pPr>
              <a:t>‹N°›</a:t>
            </a:fld>
            <a:endParaRPr lang="fr-FR" altLang="x-none"/>
          </a:p>
        </p:txBody>
      </p:sp>
    </p:spTree>
    <p:extLst>
      <p:ext uri="{BB962C8B-B14F-4D97-AF65-F5344CB8AC3E}">
        <p14:creationId xmlns:p14="http://schemas.microsoft.com/office/powerpoint/2010/main" val="25068956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oic.rajjou@agroparistech.fr" TargetMode="External"/><Relationship Id="rId7" Type="http://schemas.openxmlformats.org/officeDocument/2006/relationships/image" Target="../media/image7.tiff"/><Relationship Id="rId2"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hyperlink" Target="mailto:michele.cren-reisdorf@uvsq.f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23.xml"/><Relationship Id="rId5" Type="http://schemas.openxmlformats.org/officeDocument/2006/relationships/image" Target="../media/image123.png"/><Relationship Id="rId4" Type="http://schemas.openxmlformats.org/officeDocument/2006/relationships/image" Target="../media/image122.png"/></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23.xml"/><Relationship Id="rId4" Type="http://schemas.openxmlformats.org/officeDocument/2006/relationships/image" Target="../media/image124.png"/></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23.xml"/><Relationship Id="rId4" Type="http://schemas.openxmlformats.org/officeDocument/2006/relationships/image" Target="../media/image125.png"/></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23.xml"/><Relationship Id="rId4" Type="http://schemas.openxmlformats.org/officeDocument/2006/relationships/image" Target="../media/image126.png"/></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23.xml"/><Relationship Id="rId5" Type="http://schemas.openxmlformats.org/officeDocument/2006/relationships/image" Target="../media/image128.png"/><Relationship Id="rId4" Type="http://schemas.openxmlformats.org/officeDocument/2006/relationships/image" Target="../media/image127.png"/></Relationships>
</file>

<file path=ppt/slides/_rels/slide1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23.xml"/><Relationship Id="rId4" Type="http://schemas.openxmlformats.org/officeDocument/2006/relationships/image" Target="../media/image129.png"/></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134.png"/><Relationship Id="rId2" Type="http://schemas.openxmlformats.org/officeDocument/2006/relationships/notesSlide" Target="../notesSlides/notesSlide82.xml"/><Relationship Id="rId1" Type="http://schemas.openxmlformats.org/officeDocument/2006/relationships/slideLayout" Target="../slideLayouts/slideLayout23.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2.png"/><Relationship Id="rId18" Type="http://schemas.openxmlformats.org/officeDocument/2006/relationships/hyperlink" Target="https://www.google.fr/url?sa=i&amp;rct=j&amp;q=&amp;esrc=s&amp;source=images&amp;cd=&amp;ved=0ahUKEwiXxbLGuJvWAhXDbBoKHeqhA1cQjRwIBw&amp;url=http://synbiochem.co.uk/news-events/&amp;psig=AFQjCNGDKBKAiD6zxhvpoteiKumqgYKxIA&amp;ust=1505160744497275" TargetMode="External"/><Relationship Id="rId3" Type="http://schemas.openxmlformats.org/officeDocument/2006/relationships/image" Target="../media/image16.png"/><Relationship Id="rId21" Type="http://schemas.openxmlformats.org/officeDocument/2006/relationships/image" Target="../media/image143.jpeg"/><Relationship Id="rId7" Type="http://schemas.openxmlformats.org/officeDocument/2006/relationships/oleObject" Target="../embeddings/oleObject1.bin"/><Relationship Id="rId12" Type="http://schemas.openxmlformats.org/officeDocument/2006/relationships/image" Target="../media/image139.png"/><Relationship Id="rId17" Type="http://schemas.openxmlformats.org/officeDocument/2006/relationships/image" Target="../media/image141.jpeg"/><Relationship Id="rId2" Type="http://schemas.openxmlformats.org/officeDocument/2006/relationships/notesSlide" Target="../notesSlides/notesSlide83.xml"/><Relationship Id="rId16" Type="http://schemas.openxmlformats.org/officeDocument/2006/relationships/hyperlink" Target="https://www.google.fr/url?sa=i&amp;rct=j&amp;q=&amp;esrc=s&amp;source=images&amp;cd=&amp;ved=0ahUKEwibo4GwuJvWAhXJWxoKHRrWBcsQjRwIBw&amp;url=http://www.mccormick.northwestern.edu/news/articles/2016/07/repurposing-ribosomes-for-synthetic-biology.html&amp;psig=AFQjCNGDKBKAiD6zxhvpoteiKumqgYKxIA&amp;ust=1505160744497275" TargetMode="External"/><Relationship Id="rId20" Type="http://schemas.openxmlformats.org/officeDocument/2006/relationships/hyperlink" Target="https://www.google.fr/url?sa=i&amp;rct=j&amp;q=&amp;esrc=s&amp;source=images&amp;cd=&amp;ved=0ahUKEwiu3sHXuJvWAhVH0xoKHWNdDzgQjRwIBw&amp;url=http://www.nanalyze.com/tag/synthetic-biology/&amp;psig=AFQjCNGDKBKAiD6zxhvpoteiKumqgYKxIA&amp;ust=1505160744497275" TargetMode="External"/><Relationship Id="rId1" Type="http://schemas.openxmlformats.org/officeDocument/2006/relationships/slideLayout" Target="../slideLayouts/slideLayout1.xml"/><Relationship Id="rId6" Type="http://schemas.openxmlformats.org/officeDocument/2006/relationships/image" Target="../media/image136.wmf"/><Relationship Id="rId11" Type="http://schemas.openxmlformats.org/officeDocument/2006/relationships/oleObject" Target="../embeddings/oleObject3.bin"/><Relationship Id="rId5" Type="http://schemas.openxmlformats.org/officeDocument/2006/relationships/image" Target="../media/image17.jpeg"/><Relationship Id="rId15" Type="http://schemas.openxmlformats.org/officeDocument/2006/relationships/image" Target="../media/image140.jpeg"/><Relationship Id="rId10" Type="http://schemas.openxmlformats.org/officeDocument/2006/relationships/image" Target="../media/image138.png"/><Relationship Id="rId19" Type="http://schemas.openxmlformats.org/officeDocument/2006/relationships/image" Target="../media/image142.jpeg"/><Relationship Id="rId4" Type="http://schemas.openxmlformats.org/officeDocument/2006/relationships/image" Target="../media/image10.jpg"/><Relationship Id="rId9" Type="http://schemas.openxmlformats.org/officeDocument/2006/relationships/oleObject" Target="../embeddings/oleObject2.bin"/><Relationship Id="rId14" Type="http://schemas.openxmlformats.org/officeDocument/2006/relationships/hyperlink" Target="https://www.google.fr/url?sa=i&amp;rct=j&amp;q=&amp;esrc=s&amp;source=images&amp;cd=&amp;ved=0ahUKEwiH65ubuJvWAhWCBBoKHTgeBG0QjRwIBw&amp;url=http://avilagtitkai.com/articles/view/attores-programozott-bakteriumokkal-lesz-atalakithato-az-emberi-test?category=egeszseg&amp;psig=AFQjCNHTtAl3YF6lQhJvIjYXs9rJNYkyvw&amp;ust=1505160763770641"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0.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healingearth.ijep.net/biodiversity/photo/mass-extinction-photo"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healingearth.ijep.net/biodiversity/photo/ecosystem-services-photo" TargetMode="External"/><Relationship Id="rId4" Type="http://schemas.openxmlformats.org/officeDocument/2006/relationships/hyperlink" Target="http://healingearth.ijep.net/chapters/biodiversity/biodiversity-and-scienc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6.png"/><Relationship Id="rId7"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7.jpeg"/><Relationship Id="rId10" Type="http://schemas.openxmlformats.org/officeDocument/2006/relationships/hyperlink" Target="https://www.ncbi.nlm.nih.gov/books/NBK21112" TargetMode="External"/><Relationship Id="rId4" Type="http://schemas.openxmlformats.org/officeDocument/2006/relationships/image" Target="../media/image10.jpg"/><Relationship Id="rId9"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hyperlink" Target="https://www.time-planet.com/fr" TargetMode="External"/><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17.jpe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27.png"/><Relationship Id="rId3" Type="http://schemas.microsoft.com/office/2007/relationships/media" Target="../media/media2.mp4"/><Relationship Id="rId7" Type="http://schemas.openxmlformats.org/officeDocument/2006/relationships/slideLayout" Target="../slideLayouts/slideLayout1.xml"/><Relationship Id="rId12"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7.jpeg"/><Relationship Id="rId5" Type="http://schemas.microsoft.com/office/2007/relationships/media" Target="../media/media3.mp4"/><Relationship Id="rId15" Type="http://schemas.openxmlformats.org/officeDocument/2006/relationships/image" Target="../media/image29.png"/><Relationship Id="rId10" Type="http://schemas.openxmlformats.org/officeDocument/2006/relationships/image" Target="../media/image10.jpg"/><Relationship Id="rId4" Type="http://schemas.openxmlformats.org/officeDocument/2006/relationships/video" Target="../media/media2.mp4"/><Relationship Id="rId9" Type="http://schemas.openxmlformats.org/officeDocument/2006/relationships/image" Target="../media/image16.png"/><Relationship Id="rId1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7.jpeg"/><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7.jpeg"/><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tiff"/><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7.jpeg"/><Relationship Id="rId4" Type="http://schemas.openxmlformats.org/officeDocument/2006/relationships/image" Target="../media/image10.jp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7.jpe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17.jpeg"/><Relationship Id="rId4" Type="http://schemas.openxmlformats.org/officeDocument/2006/relationships/image" Target="../media/image10.jp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jpeg"/><Relationship Id="rId10" Type="http://schemas.openxmlformats.org/officeDocument/2006/relationships/image" Target="../media/image42.png"/><Relationship Id="rId4" Type="http://schemas.openxmlformats.org/officeDocument/2006/relationships/image" Target="../media/image10.jp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7.jpeg"/><Relationship Id="rId4" Type="http://schemas.openxmlformats.org/officeDocument/2006/relationships/image" Target="../media/image10.jp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7.jpeg"/><Relationship Id="rId4" Type="http://schemas.openxmlformats.org/officeDocument/2006/relationships/image" Target="../media/image10.jp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7.jpeg"/><Relationship Id="rId4" Type="http://schemas.openxmlformats.org/officeDocument/2006/relationships/image" Target="../media/image10.jp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17.jpeg"/><Relationship Id="rId4" Type="http://schemas.openxmlformats.org/officeDocument/2006/relationships/image" Target="../media/image10.jp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7.jpeg"/><Relationship Id="rId4" Type="http://schemas.openxmlformats.org/officeDocument/2006/relationships/image" Target="../media/image10.jp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7.jpe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7.jpeg"/><Relationship Id="rId4" Type="http://schemas.openxmlformats.org/officeDocument/2006/relationships/image" Target="../media/image10.jp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17.jpeg"/><Relationship Id="rId4" Type="http://schemas.openxmlformats.org/officeDocument/2006/relationships/image" Target="../media/image10.jpg"/></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17.jpeg"/><Relationship Id="rId4" Type="http://schemas.openxmlformats.org/officeDocument/2006/relationships/image" Target="../media/image10.jp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17.jpeg"/><Relationship Id="rId4" Type="http://schemas.openxmlformats.org/officeDocument/2006/relationships/image" Target="../media/image10.jpg"/></Relationships>
</file>

<file path=ppt/slides/_rels/slide4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17.jpeg"/><Relationship Id="rId4" Type="http://schemas.openxmlformats.org/officeDocument/2006/relationships/image" Target="../media/image10.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17.jpeg"/><Relationship Id="rId4" Type="http://schemas.openxmlformats.org/officeDocument/2006/relationships/image" Target="../media/image10.jp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17.jpeg"/><Relationship Id="rId4" Type="http://schemas.openxmlformats.org/officeDocument/2006/relationships/image" Target="../media/image10.jp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0.jp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17.jpeg"/><Relationship Id="rId4" Type="http://schemas.openxmlformats.org/officeDocument/2006/relationships/image" Target="../media/image10.jp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17.jpeg"/><Relationship Id="rId4" Type="http://schemas.openxmlformats.org/officeDocument/2006/relationships/image" Target="../media/image10.jp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17.jpeg"/><Relationship Id="rId4" Type="http://schemas.openxmlformats.org/officeDocument/2006/relationships/image" Target="../media/image10.jp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17.jpeg"/><Relationship Id="rId4" Type="http://schemas.openxmlformats.org/officeDocument/2006/relationships/image" Target="../media/image10.jp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17.jpeg"/><Relationship Id="rId4" Type="http://schemas.openxmlformats.org/officeDocument/2006/relationships/image" Target="../media/image10.jp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0.jp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8" Type="http://schemas.openxmlformats.org/officeDocument/2006/relationships/hyperlink" Target="http://www.brenda-enzymes.org/" TargetMode="External"/><Relationship Id="rId3" Type="http://schemas.openxmlformats.org/officeDocument/2006/relationships/image" Target="../media/image16.png"/><Relationship Id="rId7" Type="http://schemas.openxmlformats.org/officeDocument/2006/relationships/hyperlink" Target="http://biocyc.org/"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www.genome.jp/kegg/" TargetMode="External"/><Relationship Id="rId5" Type="http://schemas.openxmlformats.org/officeDocument/2006/relationships/image" Target="../media/image17.jpeg"/><Relationship Id="rId4" Type="http://schemas.openxmlformats.org/officeDocument/2006/relationships/image" Target="../media/image10.jp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0.jpg"/></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17.jpeg"/><Relationship Id="rId4" Type="http://schemas.openxmlformats.org/officeDocument/2006/relationships/image" Target="../media/image10.jpg"/></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17.jpeg"/><Relationship Id="rId4" Type="http://schemas.openxmlformats.org/officeDocument/2006/relationships/image" Target="../media/image10.jpg"/></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17.jpeg"/><Relationship Id="rId4" Type="http://schemas.openxmlformats.org/officeDocument/2006/relationships/image" Target="../media/image10.jpg"/></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17.jpeg"/><Relationship Id="rId4" Type="http://schemas.openxmlformats.org/officeDocument/2006/relationships/image" Target="../media/image10.jpg"/></Relationships>
</file>

<file path=ppt/slides/_rels/slide6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6.png"/><Relationship Id="rId7"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17.jpeg"/><Relationship Id="rId4" Type="http://schemas.openxmlformats.org/officeDocument/2006/relationships/image" Target="../media/image10.jpg"/><Relationship Id="rId9"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17.jpeg"/><Relationship Id="rId4" Type="http://schemas.openxmlformats.org/officeDocument/2006/relationships/image" Target="../media/image10.jp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17.jpeg"/><Relationship Id="rId4" Type="http://schemas.openxmlformats.org/officeDocument/2006/relationships/image" Target="../media/image10.jpg"/></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17.jpeg"/><Relationship Id="rId4" Type="http://schemas.openxmlformats.org/officeDocument/2006/relationships/image" Target="../media/image10.jpg"/></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17.jpeg"/><Relationship Id="rId4" Type="http://schemas.openxmlformats.org/officeDocument/2006/relationships/image" Target="../media/image10.jp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0.jpg"/></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0.jpg"/></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0.jpg"/></Relationships>
</file>

<file path=ppt/slides/_rels/slide76.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16.png"/><Relationship Id="rId7" Type="http://schemas.openxmlformats.org/officeDocument/2006/relationships/image" Target="../media/image93.emf"/><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17.jpeg"/><Relationship Id="rId4" Type="http://schemas.openxmlformats.org/officeDocument/2006/relationships/image" Target="../media/image10.jpg"/></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23.xml"/><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5.jpeg"/><Relationship Id="rId7"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2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75.jpeg"/></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image" Target="../media/image107.png"/></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112.jpeg"/></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3.xml"/><Relationship Id="rId4" Type="http://schemas.openxmlformats.org/officeDocument/2006/relationships/image" Target="../media/image113.png"/></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23.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23.xml"/><Relationship Id="rId4" Type="http://schemas.openxmlformats.org/officeDocument/2006/relationships/image" Target="../media/image118.png"/></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118.png"/><Relationship Id="rId5" Type="http://schemas.openxmlformats.org/officeDocument/2006/relationships/image" Target="../media/image75.jpeg"/><Relationship Id="rId4" Type="http://schemas.openxmlformats.org/officeDocument/2006/relationships/image" Target="../media/image120.png"/></Relationships>
</file>

<file path=ppt/slides/_rels/slide9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23.xml"/><Relationship Id="rId5" Type="http://schemas.openxmlformats.org/officeDocument/2006/relationships/image" Target="../media/image118.png"/><Relationship Id="rId4" Type="http://schemas.openxmlformats.org/officeDocument/2006/relationships/image" Target="../media/image120.png"/></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3.xml"/><Relationship Id="rId1" Type="http://schemas.openxmlformats.org/officeDocument/2006/relationships/slideLayout" Target="../slideLayouts/slideLayout23.xml"/><Relationship Id="rId6" Type="http://schemas.openxmlformats.org/officeDocument/2006/relationships/image" Target="../media/image118.png"/><Relationship Id="rId5" Type="http://schemas.openxmlformats.org/officeDocument/2006/relationships/image" Target="../media/image120.png"/><Relationship Id="rId4" Type="http://schemas.openxmlformats.org/officeDocument/2006/relationships/image" Target="../media/image75.jpeg"/></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5">
            <a:extLst>
              <a:ext uri="{FF2B5EF4-FFF2-40B4-BE49-F238E27FC236}">
                <a16:creationId xmlns:a16="http://schemas.microsoft.com/office/drawing/2014/main" id="{F6254DC4-9CF7-0248-B600-E3A96FE823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Espace réservé du numéro de diapositive 1">
            <a:extLst>
              <a:ext uri="{FF2B5EF4-FFF2-40B4-BE49-F238E27FC236}">
                <a16:creationId xmlns:a16="http://schemas.microsoft.com/office/drawing/2014/main" id="{045090E5-5B74-E346-AD0D-68A7D3EF9E2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099E1DD-2A57-4C4F-A9C7-45FA83154881}" type="slidenum">
              <a:rPr kumimoji="0" lang="fr-FR" altLang="fr-FR"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fr-FR" altLang="fr-FR" sz="1200" b="0" i="0" u="none" strike="noStrike" kern="1200" cap="none" spc="0" normalizeH="0" baseline="0" noProof="0" dirty="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15364" name="Rectangle 1">
            <a:extLst>
              <a:ext uri="{FF2B5EF4-FFF2-40B4-BE49-F238E27FC236}">
                <a16:creationId xmlns:a16="http://schemas.microsoft.com/office/drawing/2014/main" id="{0FA1A1AA-3EF6-E549-BDC7-A01A27717332}"/>
              </a:ext>
            </a:extLst>
          </p:cNvPr>
          <p:cNvSpPr>
            <a:spLocks noChangeArrowheads="1"/>
          </p:cNvSpPr>
          <p:nvPr/>
        </p:nvSpPr>
        <p:spPr bwMode="auto">
          <a:xfrm>
            <a:off x="189135" y="6093296"/>
            <a:ext cx="82926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fr-FR" altLang="fr-FR" sz="1800" b="1" dirty="0">
                <a:solidFill>
                  <a:prstClr val="black"/>
                </a:solidFill>
                <a:latin typeface="Arial" panose="020B0604020202020204" pitchFamily="34" charset="0"/>
                <a:hlinkClick r:id="rId3"/>
              </a:rPr>
              <a:t>l</a:t>
            </a:r>
            <a:r>
              <a:rPr kumimoji="0" lang="fr-FR" altLang="fr-FR" sz="1800" b="1" i="0" u="none" strike="noStrike" kern="1200" cap="none" spc="0" normalizeH="0" baseline="0" noProof="0" dirty="0">
                <a:ln>
                  <a:noFill/>
                </a:ln>
                <a:solidFill>
                  <a:prstClr val="black"/>
                </a:solidFill>
                <a:effectLst/>
                <a:uLnTx/>
                <a:uFillTx/>
                <a:latin typeface="Arial" panose="020B0604020202020204" pitchFamily="34" charset="0"/>
                <a:hlinkClick r:id="rId3"/>
              </a:rPr>
              <a:t>oic.rajjou@agroparistech.fr</a:t>
            </a:r>
            <a:r>
              <a:rPr kumimoji="0" lang="fr-FR" altLang="fr-FR"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lang="fr-FR" altLang="fr-FR" sz="1800" b="1" dirty="0">
                <a:solidFill>
                  <a:prstClr val="black"/>
                </a:solidFill>
                <a:latin typeface="Arial" panose="020B0604020202020204" pitchFamily="34" charset="0"/>
                <a:hlinkClick r:id="rId4"/>
              </a:rPr>
              <a:t>m</a:t>
            </a:r>
            <a:r>
              <a:rPr kumimoji="0" lang="fr-FR" altLang="fr-FR" sz="1800" b="1" i="0" u="none" strike="noStrike" kern="1200" cap="none" spc="0" normalizeH="0" baseline="0" noProof="0" dirty="0">
                <a:ln>
                  <a:noFill/>
                </a:ln>
                <a:solidFill>
                  <a:prstClr val="black"/>
                </a:solidFill>
                <a:effectLst/>
                <a:uLnTx/>
                <a:uFillTx/>
                <a:latin typeface="Arial" panose="020B0604020202020204" pitchFamily="34" charset="0"/>
                <a:hlinkClick r:id="rId4"/>
              </a:rPr>
              <a:t>ichele.cren-reisdorf@uvsq.fr</a:t>
            </a:r>
            <a:endParaRPr kumimoji="0" lang="fr-FR" altLang="fr-FR"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p:txBody>
      </p:sp>
      <p:pic>
        <p:nvPicPr>
          <p:cNvPr id="2" name="Image 1">
            <a:extLst>
              <a:ext uri="{FF2B5EF4-FFF2-40B4-BE49-F238E27FC236}">
                <a16:creationId xmlns:a16="http://schemas.microsoft.com/office/drawing/2014/main" id="{952D2F5C-1585-6C42-A88F-0F793A4E4F8F}"/>
              </a:ext>
            </a:extLst>
          </p:cNvPr>
          <p:cNvPicPr>
            <a:picLocks noChangeAspect="1"/>
          </p:cNvPicPr>
          <p:nvPr/>
        </p:nvPicPr>
        <p:blipFill>
          <a:blip r:embed="rId5"/>
          <a:stretch>
            <a:fillRect/>
          </a:stretch>
        </p:blipFill>
        <p:spPr>
          <a:xfrm>
            <a:off x="160825" y="1456987"/>
            <a:ext cx="8954714" cy="2697783"/>
          </a:xfrm>
          <a:prstGeom prst="rect">
            <a:avLst/>
          </a:prstGeom>
        </p:spPr>
      </p:pic>
      <p:sp>
        <p:nvSpPr>
          <p:cNvPr id="3" name="ZoneTexte 2">
            <a:extLst>
              <a:ext uri="{FF2B5EF4-FFF2-40B4-BE49-F238E27FC236}">
                <a16:creationId xmlns:a16="http://schemas.microsoft.com/office/drawing/2014/main" id="{8163D4AB-13CA-0B40-A8D0-EC81C2F7EB73}"/>
              </a:ext>
            </a:extLst>
          </p:cNvPr>
          <p:cNvSpPr txBox="1"/>
          <p:nvPr/>
        </p:nvSpPr>
        <p:spPr>
          <a:xfrm>
            <a:off x="4569998" y="397113"/>
            <a:ext cx="4324646" cy="1015663"/>
          </a:xfrm>
          <a:prstGeom prst="rect">
            <a:avLst/>
          </a:prstGeom>
          <a:noFill/>
        </p:spPr>
        <p:txBody>
          <a:bodyPr wrap="none" rtlCol="0">
            <a:spAutoFit/>
          </a:bodyPr>
          <a:lstStyle/>
          <a:p>
            <a:pPr algn="ctr"/>
            <a:r>
              <a:rPr lang="en-GB" sz="2000" b="1" dirty="0"/>
              <a:t>2024-2025</a:t>
            </a:r>
          </a:p>
          <a:p>
            <a:pPr algn="ctr"/>
            <a:r>
              <a:rPr lang="en-GB" sz="2000" b="1" dirty="0"/>
              <a:t>Master1 BIP – UE </a:t>
            </a:r>
            <a:r>
              <a:rPr lang="en-GB" sz="2000" b="1" dirty="0" err="1"/>
              <a:t>Tronc</a:t>
            </a:r>
            <a:r>
              <a:rPr lang="en-GB" sz="2000" b="1" dirty="0"/>
              <a:t> </a:t>
            </a:r>
            <a:r>
              <a:rPr lang="en-GB" sz="2000" b="1" dirty="0" err="1"/>
              <a:t>Commun</a:t>
            </a:r>
            <a:endParaRPr lang="en-GB" sz="2000" b="1" dirty="0"/>
          </a:p>
          <a:p>
            <a:pPr algn="ctr"/>
            <a:r>
              <a:rPr lang="en-GB" sz="2000" b="1" dirty="0">
                <a:solidFill>
                  <a:srgbClr val="002060"/>
                </a:solidFill>
              </a:rPr>
              <a:t>“</a:t>
            </a:r>
            <a:r>
              <a:rPr lang="en-GB" sz="2000" b="1" dirty="0" err="1">
                <a:solidFill>
                  <a:srgbClr val="002060"/>
                </a:solidFill>
              </a:rPr>
              <a:t>Biodiversité</a:t>
            </a:r>
            <a:r>
              <a:rPr lang="en-GB" sz="2000" b="1" dirty="0">
                <a:solidFill>
                  <a:srgbClr val="002060"/>
                </a:solidFill>
              </a:rPr>
              <a:t> et </a:t>
            </a:r>
            <a:r>
              <a:rPr lang="en-GB" sz="2000" b="1" dirty="0" err="1">
                <a:solidFill>
                  <a:srgbClr val="002060"/>
                </a:solidFill>
              </a:rPr>
              <a:t>Physiologie</a:t>
            </a:r>
            <a:r>
              <a:rPr lang="en-GB" sz="2000" b="1" dirty="0">
                <a:solidFill>
                  <a:srgbClr val="002060"/>
                </a:solidFill>
              </a:rPr>
              <a:t>” – EN 3586</a:t>
            </a:r>
          </a:p>
        </p:txBody>
      </p:sp>
      <p:pic>
        <p:nvPicPr>
          <p:cNvPr id="4" name="Image 3">
            <a:extLst>
              <a:ext uri="{FF2B5EF4-FFF2-40B4-BE49-F238E27FC236}">
                <a16:creationId xmlns:a16="http://schemas.microsoft.com/office/drawing/2014/main" id="{7C9EF5E9-987D-4D47-94D0-E9F1C30DE601}"/>
              </a:ext>
            </a:extLst>
          </p:cNvPr>
          <p:cNvPicPr>
            <a:picLocks noChangeAspect="1"/>
          </p:cNvPicPr>
          <p:nvPr/>
        </p:nvPicPr>
        <p:blipFill>
          <a:blip r:embed="rId6"/>
          <a:stretch>
            <a:fillRect/>
          </a:stretch>
        </p:blipFill>
        <p:spPr>
          <a:xfrm>
            <a:off x="5965292" y="4327403"/>
            <a:ext cx="1746002" cy="1746002"/>
          </a:xfrm>
          <a:prstGeom prst="rect">
            <a:avLst/>
          </a:prstGeom>
        </p:spPr>
      </p:pic>
      <p:pic>
        <p:nvPicPr>
          <p:cNvPr id="5" name="Image 4">
            <a:extLst>
              <a:ext uri="{FF2B5EF4-FFF2-40B4-BE49-F238E27FC236}">
                <a16:creationId xmlns:a16="http://schemas.microsoft.com/office/drawing/2014/main" id="{26812AE9-AD15-1F43-8BFE-BD3D24627886}"/>
              </a:ext>
            </a:extLst>
          </p:cNvPr>
          <p:cNvPicPr>
            <a:picLocks noChangeAspect="1"/>
          </p:cNvPicPr>
          <p:nvPr/>
        </p:nvPicPr>
        <p:blipFill>
          <a:blip r:embed="rId7"/>
          <a:stretch>
            <a:fillRect/>
          </a:stretch>
        </p:blipFill>
        <p:spPr>
          <a:xfrm>
            <a:off x="971600" y="4327402"/>
            <a:ext cx="1765894" cy="1765894"/>
          </a:xfrm>
          <a:prstGeom prst="rect">
            <a:avLst/>
          </a:prstGeom>
        </p:spPr>
      </p:pic>
    </p:spTree>
    <p:extLst>
      <p:ext uri="{BB962C8B-B14F-4D97-AF65-F5344CB8AC3E}">
        <p14:creationId xmlns:p14="http://schemas.microsoft.com/office/powerpoint/2010/main" val="691412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oneTexte 1">
            <a:extLst>
              <a:ext uri="{FF2B5EF4-FFF2-40B4-BE49-F238E27FC236}">
                <a16:creationId xmlns:a16="http://schemas.microsoft.com/office/drawing/2014/main" id="{0A5869A8-7127-8A43-91AA-1A8CBDDF4CD0}"/>
              </a:ext>
            </a:extLst>
          </p:cNvPr>
          <p:cNvSpPr txBox="1">
            <a:spLocks noChangeArrowheads="1"/>
          </p:cNvSpPr>
          <p:nvPr/>
        </p:nvSpPr>
        <p:spPr bwMode="auto">
          <a:xfrm>
            <a:off x="411163" y="2103438"/>
            <a:ext cx="8035925" cy="2862322"/>
          </a:xfrm>
          <a:prstGeom prst="rect">
            <a:avLst/>
          </a:prstGeom>
          <a:noFill/>
          <a:ln>
            <a:noFill/>
          </a:ln>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defRPr/>
            </a:pPr>
            <a:r>
              <a:rPr lang="fr-FR" altLang="fr-FR" sz="3600" dirty="0"/>
              <a:t>Parcours végétal : 13 étudiants : 5 Binômes + 1 trinôme</a:t>
            </a:r>
          </a:p>
          <a:p>
            <a:pPr algn="just" eaLnBrk="1" hangingPunct="1">
              <a:spcBef>
                <a:spcPct val="0"/>
              </a:spcBef>
              <a:defRPr/>
            </a:pPr>
            <a:r>
              <a:rPr lang="fr-FR" altLang="fr-FR" sz="3600" dirty="0"/>
              <a:t>Parcours animal : 16 étudiants : 5 Binômes + 2 trinômes</a:t>
            </a:r>
          </a:p>
          <a:p>
            <a:pPr algn="just" eaLnBrk="1" hangingPunct="1">
              <a:spcBef>
                <a:spcPct val="0"/>
              </a:spcBef>
              <a:defRPr/>
            </a:pPr>
            <a:r>
              <a:rPr lang="fr-FR" altLang="fr-FR" sz="3600" dirty="0"/>
              <a:t>Groupes constitués : 13 </a:t>
            </a:r>
          </a:p>
        </p:txBody>
      </p:sp>
      <p:sp>
        <p:nvSpPr>
          <p:cNvPr id="24578" name="Rectangle 2">
            <a:extLst>
              <a:ext uri="{FF2B5EF4-FFF2-40B4-BE49-F238E27FC236}">
                <a16:creationId xmlns:a16="http://schemas.microsoft.com/office/drawing/2014/main" id="{74D3CAF5-FA07-A24C-BF01-D72410CBBCBE}"/>
              </a:ext>
            </a:extLst>
          </p:cNvPr>
          <p:cNvSpPr>
            <a:spLocks noChangeArrowheads="1"/>
          </p:cNvSpPr>
          <p:nvPr/>
        </p:nvSpPr>
        <p:spPr bwMode="auto">
          <a:xfrm>
            <a:off x="2684463" y="1341438"/>
            <a:ext cx="3903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3600" b="1" u="sng"/>
              <a:t>Thèmes et articles :</a:t>
            </a:r>
          </a:p>
        </p:txBody>
      </p:sp>
      <p:sp>
        <p:nvSpPr>
          <p:cNvPr id="24579" name="Espace réservé du numéro de diapositive 1">
            <a:extLst>
              <a:ext uri="{FF2B5EF4-FFF2-40B4-BE49-F238E27FC236}">
                <a16:creationId xmlns:a16="http://schemas.microsoft.com/office/drawing/2014/main" id="{A29E6E43-77C1-8642-BF8A-05AC0A47B6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C9FB543-C5E8-4C4E-A1CC-AFFE4432D9B7}" type="slidenum">
              <a:rPr lang="fr-FR" altLang="fr-FR" sz="1200" smtClean="0">
                <a:solidFill>
                  <a:srgbClr val="898989"/>
                </a:solidFill>
              </a:rPr>
              <a:pPr>
                <a:spcBef>
                  <a:spcPct val="0"/>
                </a:spcBef>
                <a:buFontTx/>
                <a:buNone/>
              </a:pPr>
              <a:t>10</a:t>
            </a:fld>
            <a:endParaRPr lang="fr-FR" altLang="fr-FR" sz="1200">
              <a:solidFill>
                <a:srgbClr val="898989"/>
              </a:solidFill>
            </a:endParaRPr>
          </a:p>
        </p:txBody>
      </p:sp>
      <p:pic>
        <p:nvPicPr>
          <p:cNvPr id="24580" name="Image 5">
            <a:extLst>
              <a:ext uri="{FF2B5EF4-FFF2-40B4-BE49-F238E27FC236}">
                <a16:creationId xmlns:a16="http://schemas.microsoft.com/office/drawing/2014/main" id="{F8197458-C426-5348-9DAE-6384294DF1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5"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Biologie</a:t>
            </a: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 </a:t>
            </a: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Synthétique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52996" name="Rectangle 4"/>
          <p:cNvSpPr>
            <a:spLocks noChangeArrowheads="1"/>
          </p:cNvSpPr>
          <p:nvPr/>
        </p:nvSpPr>
        <p:spPr bwMode="auto">
          <a:xfrm>
            <a:off x="44846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2999" name="Text Box 7"/>
          <p:cNvSpPr txBox="1">
            <a:spLocks noChangeArrowheads="1"/>
          </p:cNvSpPr>
          <p:nvPr/>
        </p:nvSpPr>
        <p:spPr bwMode="auto">
          <a:xfrm>
            <a:off x="1071563" y="1662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3" name="Image 2"/>
          <p:cNvPicPr>
            <a:picLocks noChangeAspect="1"/>
          </p:cNvPicPr>
          <p:nvPr/>
        </p:nvPicPr>
        <p:blipFill>
          <a:blip r:embed="rId4"/>
          <a:stretch>
            <a:fillRect/>
          </a:stretch>
        </p:blipFill>
        <p:spPr>
          <a:xfrm>
            <a:off x="1115616" y="1196752"/>
            <a:ext cx="6336704" cy="2980976"/>
          </a:xfrm>
          <a:prstGeom prst="rect">
            <a:avLst/>
          </a:prstGeom>
        </p:spPr>
      </p:pic>
      <p:sp>
        <p:nvSpPr>
          <p:cNvPr id="4" name="Rectangle 3"/>
          <p:cNvSpPr/>
          <p:nvPr/>
        </p:nvSpPr>
        <p:spPr>
          <a:xfrm>
            <a:off x="611560" y="4293096"/>
            <a:ext cx="8532440" cy="1477328"/>
          </a:xfrm>
          <a:prstGeom prst="rect">
            <a:avLst/>
          </a:prstGeom>
        </p:spPr>
        <p:txBody>
          <a:bodyPr wrap="square">
            <a:spAutoFit/>
          </a:bodyPr>
          <a:lstStyle/>
          <a:p>
            <a:r>
              <a:rPr lang="fr-FR"/>
              <a:t>In the </a:t>
            </a:r>
            <a:r>
              <a:rPr lang="fr-FR" err="1"/>
              <a:t>early</a:t>
            </a:r>
            <a:r>
              <a:rPr lang="fr-FR"/>
              <a:t> 2000s, the malaria parasite </a:t>
            </a:r>
            <a:r>
              <a:rPr lang="fr-FR" i="1"/>
              <a:t>Plasmodium </a:t>
            </a:r>
            <a:r>
              <a:rPr lang="fr-FR" i="1" err="1"/>
              <a:t>falciparum</a:t>
            </a:r>
            <a:r>
              <a:rPr lang="fr-FR" i="1"/>
              <a:t> </a:t>
            </a:r>
            <a:r>
              <a:rPr lang="fr-FR" err="1"/>
              <a:t>developed</a:t>
            </a:r>
            <a:r>
              <a:rPr lang="fr-FR"/>
              <a:t> </a:t>
            </a:r>
            <a:r>
              <a:rPr lang="fr-FR" err="1"/>
              <a:t>resistance</a:t>
            </a:r>
            <a:r>
              <a:rPr lang="fr-FR"/>
              <a:t> to the </a:t>
            </a:r>
            <a:r>
              <a:rPr lang="fr-FR" err="1"/>
              <a:t>commonly</a:t>
            </a:r>
            <a:r>
              <a:rPr lang="fr-FR"/>
              <a:t> </a:t>
            </a:r>
            <a:r>
              <a:rPr lang="fr-FR" err="1"/>
              <a:t>used</a:t>
            </a:r>
            <a:r>
              <a:rPr lang="fr-FR"/>
              <a:t> </a:t>
            </a:r>
            <a:r>
              <a:rPr lang="fr-FR" err="1"/>
              <a:t>antimalarial</a:t>
            </a:r>
            <a:r>
              <a:rPr lang="fr-FR"/>
              <a:t> </a:t>
            </a:r>
            <a:r>
              <a:rPr lang="fr-FR" err="1"/>
              <a:t>drug</a:t>
            </a:r>
            <a:r>
              <a:rPr lang="fr-FR"/>
              <a:t> chloroquine. </a:t>
            </a:r>
          </a:p>
          <a:p>
            <a:endParaRPr lang="fr-FR"/>
          </a:p>
          <a:p>
            <a:r>
              <a:rPr lang="fr-FR"/>
              <a:t>Alternative </a:t>
            </a:r>
            <a:r>
              <a:rPr lang="fr-FR" err="1"/>
              <a:t>treatment</a:t>
            </a:r>
            <a:r>
              <a:rPr lang="fr-FR"/>
              <a:t> of </a:t>
            </a:r>
            <a:r>
              <a:rPr lang="fr-FR" err="1"/>
              <a:t>choice</a:t>
            </a:r>
            <a:r>
              <a:rPr lang="fr-FR"/>
              <a:t> </a:t>
            </a:r>
            <a:r>
              <a:rPr lang="fr-FR" err="1"/>
              <a:t>should</a:t>
            </a:r>
            <a:r>
              <a:rPr lang="fr-FR"/>
              <a:t> combine the plant-</a:t>
            </a:r>
            <a:r>
              <a:rPr lang="fr-FR" err="1"/>
              <a:t>derived</a:t>
            </a:r>
            <a:r>
              <a:rPr lang="fr-FR"/>
              <a:t> </a:t>
            </a:r>
            <a:r>
              <a:rPr lang="fr-FR" err="1"/>
              <a:t>drug</a:t>
            </a:r>
            <a:r>
              <a:rPr lang="fr-FR"/>
              <a:t> </a:t>
            </a:r>
            <a:r>
              <a:rPr lang="fr-FR" err="1"/>
              <a:t>artemisinin</a:t>
            </a:r>
            <a:r>
              <a:rPr lang="fr-FR"/>
              <a:t> </a:t>
            </a:r>
            <a:r>
              <a:rPr lang="fr-FR" err="1"/>
              <a:t>with</a:t>
            </a:r>
            <a:r>
              <a:rPr lang="fr-FR"/>
              <a:t> </a:t>
            </a:r>
            <a:r>
              <a:rPr lang="fr-FR" err="1"/>
              <a:t>other</a:t>
            </a:r>
            <a:r>
              <a:rPr lang="fr-FR"/>
              <a:t> </a:t>
            </a:r>
            <a:r>
              <a:rPr lang="fr-FR" err="1"/>
              <a:t>antimalarials</a:t>
            </a:r>
            <a:r>
              <a:rPr lang="fr-FR"/>
              <a:t>. </a:t>
            </a:r>
          </a:p>
        </p:txBody>
      </p:sp>
      <p:sp>
        <p:nvSpPr>
          <p:cNvPr id="5" name="Rectangle 4"/>
          <p:cNvSpPr/>
          <p:nvPr/>
        </p:nvSpPr>
        <p:spPr>
          <a:xfrm rot="16200000">
            <a:off x="-48073" y="2390740"/>
            <a:ext cx="1832616" cy="369332"/>
          </a:xfrm>
          <a:prstGeom prst="rect">
            <a:avLst/>
          </a:prstGeom>
        </p:spPr>
        <p:txBody>
          <a:bodyPr wrap="none">
            <a:spAutoFit/>
          </a:bodyPr>
          <a:lstStyle/>
          <a:p>
            <a:r>
              <a:rPr lang="fr-FR" i="1"/>
              <a:t> </a:t>
            </a:r>
            <a:r>
              <a:rPr lang="fr-FR" i="1" err="1"/>
              <a:t>Artemisia</a:t>
            </a:r>
            <a:r>
              <a:rPr lang="fr-FR" i="1"/>
              <a:t> </a:t>
            </a:r>
            <a:r>
              <a:rPr lang="fr-FR" i="1" err="1"/>
              <a:t>annua</a:t>
            </a:r>
            <a:endParaRPr lang="fr-FR" i="1"/>
          </a:p>
        </p:txBody>
      </p:sp>
      <p:pic>
        <p:nvPicPr>
          <p:cNvPr id="6" name="Image 5"/>
          <p:cNvPicPr>
            <a:picLocks noChangeAspect="1"/>
          </p:cNvPicPr>
          <p:nvPr/>
        </p:nvPicPr>
        <p:blipFill>
          <a:blip r:embed="rId5"/>
          <a:stretch>
            <a:fillRect/>
          </a:stretch>
        </p:blipFill>
        <p:spPr>
          <a:xfrm>
            <a:off x="7524328" y="2044824"/>
            <a:ext cx="1549400" cy="1600200"/>
          </a:xfrm>
          <a:prstGeom prst="rect">
            <a:avLst/>
          </a:prstGeom>
        </p:spPr>
      </p:pic>
      <p:sp>
        <p:nvSpPr>
          <p:cNvPr id="7" name="Rectangle 6"/>
          <p:cNvSpPr/>
          <p:nvPr/>
        </p:nvSpPr>
        <p:spPr>
          <a:xfrm>
            <a:off x="7596336" y="3645024"/>
            <a:ext cx="1402710" cy="369332"/>
          </a:xfrm>
          <a:prstGeom prst="rect">
            <a:avLst/>
          </a:prstGeom>
        </p:spPr>
        <p:txBody>
          <a:bodyPr wrap="none">
            <a:spAutoFit/>
          </a:bodyPr>
          <a:lstStyle/>
          <a:p>
            <a:r>
              <a:rPr lang="fr-FR" err="1"/>
              <a:t>Artémisinine</a:t>
            </a:r>
            <a:endParaRPr lang="fr-FR"/>
          </a:p>
        </p:txBody>
      </p:sp>
      <p:sp>
        <p:nvSpPr>
          <p:cNvPr id="2" name="Rectangle 1"/>
          <p:cNvSpPr/>
          <p:nvPr/>
        </p:nvSpPr>
        <p:spPr>
          <a:xfrm>
            <a:off x="5144222" y="6530503"/>
            <a:ext cx="3997446" cy="307777"/>
          </a:xfrm>
          <a:prstGeom prst="rect">
            <a:avLst/>
          </a:prstGeom>
        </p:spPr>
        <p:txBody>
          <a:bodyPr wrap="none">
            <a:spAutoFit/>
          </a:bodyPr>
          <a:lstStyle/>
          <a:p>
            <a:r>
              <a:rPr lang="fr-FR" sz="1400" b="1" i="1" err="1"/>
              <a:t>Paddon</a:t>
            </a:r>
            <a:r>
              <a:rPr lang="fr-FR" sz="1400" b="1" i="1"/>
              <a:t> and </a:t>
            </a:r>
            <a:r>
              <a:rPr lang="fr-FR" sz="1400" b="1" i="1" err="1"/>
              <a:t>Keasling</a:t>
            </a:r>
            <a:r>
              <a:rPr lang="fr-FR" sz="1400" b="1" i="1"/>
              <a:t>, NATURE REVIEWS, 2014</a:t>
            </a:r>
          </a:p>
        </p:txBody>
      </p:sp>
    </p:spTree>
    <p:extLst>
      <p:ext uri="{BB962C8B-B14F-4D97-AF65-F5344CB8AC3E}">
        <p14:creationId xmlns:p14="http://schemas.microsoft.com/office/powerpoint/2010/main" val="3547696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5"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Biologie</a:t>
            </a: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 </a:t>
            </a: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Synthétique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52996" name="Rectangle 4"/>
          <p:cNvSpPr>
            <a:spLocks noChangeArrowheads="1"/>
          </p:cNvSpPr>
          <p:nvPr/>
        </p:nvSpPr>
        <p:spPr bwMode="auto">
          <a:xfrm>
            <a:off x="44846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2999" name="Text Box 7"/>
          <p:cNvSpPr txBox="1">
            <a:spLocks noChangeArrowheads="1"/>
          </p:cNvSpPr>
          <p:nvPr/>
        </p:nvSpPr>
        <p:spPr bwMode="auto">
          <a:xfrm>
            <a:off x="1071563" y="1662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2" name="Image 1"/>
          <p:cNvPicPr>
            <a:picLocks noChangeAspect="1"/>
          </p:cNvPicPr>
          <p:nvPr/>
        </p:nvPicPr>
        <p:blipFill>
          <a:blip r:embed="rId4"/>
          <a:stretch>
            <a:fillRect/>
          </a:stretch>
        </p:blipFill>
        <p:spPr>
          <a:xfrm>
            <a:off x="1043608" y="1052736"/>
            <a:ext cx="7930415" cy="5247704"/>
          </a:xfrm>
          <a:prstGeom prst="rect">
            <a:avLst/>
          </a:prstGeom>
        </p:spPr>
      </p:pic>
      <p:sp>
        <p:nvSpPr>
          <p:cNvPr id="7" name="Rectangle 6"/>
          <p:cNvSpPr/>
          <p:nvPr/>
        </p:nvSpPr>
        <p:spPr>
          <a:xfrm>
            <a:off x="5144222" y="6530503"/>
            <a:ext cx="3997446" cy="307777"/>
          </a:xfrm>
          <a:prstGeom prst="rect">
            <a:avLst/>
          </a:prstGeom>
        </p:spPr>
        <p:txBody>
          <a:bodyPr wrap="none">
            <a:spAutoFit/>
          </a:bodyPr>
          <a:lstStyle/>
          <a:p>
            <a:r>
              <a:rPr lang="fr-FR" sz="1400" b="1" i="1" err="1"/>
              <a:t>Paddon</a:t>
            </a:r>
            <a:r>
              <a:rPr lang="fr-FR" sz="1400" b="1" i="1"/>
              <a:t> and </a:t>
            </a:r>
            <a:r>
              <a:rPr lang="fr-FR" sz="1400" b="1" i="1" err="1"/>
              <a:t>Keasling</a:t>
            </a:r>
            <a:r>
              <a:rPr lang="fr-FR" sz="1400" b="1" i="1"/>
              <a:t>, NATURE REVIEWS, 2014</a:t>
            </a:r>
          </a:p>
        </p:txBody>
      </p:sp>
    </p:spTree>
    <p:extLst>
      <p:ext uri="{BB962C8B-B14F-4D97-AF65-F5344CB8AC3E}">
        <p14:creationId xmlns:p14="http://schemas.microsoft.com/office/powerpoint/2010/main" val="24598346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5"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Biologie</a:t>
            </a: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 </a:t>
            </a: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Synthétique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52996" name="Rectangle 4"/>
          <p:cNvSpPr>
            <a:spLocks noChangeArrowheads="1"/>
          </p:cNvSpPr>
          <p:nvPr/>
        </p:nvSpPr>
        <p:spPr bwMode="auto">
          <a:xfrm>
            <a:off x="44846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2999" name="Text Box 7"/>
          <p:cNvSpPr txBox="1">
            <a:spLocks noChangeArrowheads="1"/>
          </p:cNvSpPr>
          <p:nvPr/>
        </p:nvSpPr>
        <p:spPr bwMode="auto">
          <a:xfrm>
            <a:off x="1071563" y="1662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2" name="Image 1"/>
          <p:cNvPicPr>
            <a:picLocks noChangeAspect="1"/>
          </p:cNvPicPr>
          <p:nvPr/>
        </p:nvPicPr>
        <p:blipFill>
          <a:blip r:embed="rId4"/>
          <a:stretch>
            <a:fillRect/>
          </a:stretch>
        </p:blipFill>
        <p:spPr>
          <a:xfrm>
            <a:off x="1259632" y="1124744"/>
            <a:ext cx="4221099" cy="5733256"/>
          </a:xfrm>
          <a:prstGeom prst="rect">
            <a:avLst/>
          </a:prstGeom>
        </p:spPr>
      </p:pic>
      <p:sp>
        <p:nvSpPr>
          <p:cNvPr id="3" name="Rectangle 2"/>
          <p:cNvSpPr/>
          <p:nvPr/>
        </p:nvSpPr>
        <p:spPr>
          <a:xfrm>
            <a:off x="5508104" y="2060848"/>
            <a:ext cx="3456384" cy="2585323"/>
          </a:xfrm>
          <a:prstGeom prst="rect">
            <a:avLst/>
          </a:prstGeom>
        </p:spPr>
        <p:txBody>
          <a:bodyPr wrap="square">
            <a:spAutoFit/>
          </a:bodyPr>
          <a:lstStyle/>
          <a:p>
            <a:r>
              <a:rPr lang="fr-FR"/>
              <a:t>The </a:t>
            </a:r>
            <a:r>
              <a:rPr lang="fr-FR" err="1"/>
              <a:t>two-carbon</a:t>
            </a:r>
            <a:r>
              <a:rPr lang="fr-FR"/>
              <a:t> </a:t>
            </a:r>
            <a:r>
              <a:rPr lang="fr-FR" err="1"/>
              <a:t>acetyl-CoA</a:t>
            </a:r>
            <a:r>
              <a:rPr lang="fr-FR"/>
              <a:t> </a:t>
            </a:r>
            <a:r>
              <a:rPr lang="fr-FR" err="1"/>
              <a:t>feeds</a:t>
            </a:r>
            <a:r>
              <a:rPr lang="fr-FR"/>
              <a:t> </a:t>
            </a:r>
            <a:r>
              <a:rPr lang="fr-FR" err="1"/>
              <a:t>into</a:t>
            </a:r>
            <a:r>
              <a:rPr lang="fr-FR"/>
              <a:t> the </a:t>
            </a:r>
            <a:r>
              <a:rPr lang="fr-FR" err="1"/>
              <a:t>cytosolic</a:t>
            </a:r>
            <a:r>
              <a:rPr lang="fr-FR"/>
              <a:t> </a:t>
            </a:r>
            <a:r>
              <a:rPr lang="fr-FR" err="1"/>
              <a:t>mevalonate</a:t>
            </a:r>
            <a:r>
              <a:rPr lang="fr-FR"/>
              <a:t> </a:t>
            </a:r>
            <a:r>
              <a:rPr lang="fr-FR" err="1"/>
              <a:t>pathway</a:t>
            </a:r>
            <a:r>
              <a:rPr lang="fr-FR"/>
              <a:t>, </a:t>
            </a:r>
            <a:r>
              <a:rPr lang="fr-FR" err="1"/>
              <a:t>which</a:t>
            </a:r>
            <a:r>
              <a:rPr lang="fr-FR"/>
              <a:t> </a:t>
            </a:r>
            <a:r>
              <a:rPr lang="fr-FR" err="1"/>
              <a:t>produces</a:t>
            </a:r>
            <a:r>
              <a:rPr lang="fr-FR"/>
              <a:t> </a:t>
            </a:r>
            <a:r>
              <a:rPr lang="fr-FR" err="1"/>
              <a:t>farnesyl</a:t>
            </a:r>
            <a:r>
              <a:rPr lang="fr-FR"/>
              <a:t> </a:t>
            </a:r>
            <a:r>
              <a:rPr lang="fr-FR" err="1"/>
              <a:t>diphosphate</a:t>
            </a:r>
            <a:r>
              <a:rPr lang="fr-FR"/>
              <a:t> (FPP). </a:t>
            </a:r>
          </a:p>
          <a:p>
            <a:endParaRPr lang="fr-FR"/>
          </a:p>
          <a:p>
            <a:r>
              <a:rPr lang="fr-FR"/>
              <a:t>FPP </a:t>
            </a:r>
            <a:r>
              <a:rPr lang="fr-FR" err="1"/>
              <a:t>is</a:t>
            </a:r>
            <a:r>
              <a:rPr lang="fr-FR"/>
              <a:t> </a:t>
            </a:r>
            <a:r>
              <a:rPr lang="fr-FR" err="1"/>
              <a:t>converted</a:t>
            </a:r>
            <a:r>
              <a:rPr lang="fr-FR"/>
              <a:t> to the 15‑carbon </a:t>
            </a:r>
            <a:r>
              <a:rPr lang="fr-FR" err="1"/>
              <a:t>sesquiterpene</a:t>
            </a:r>
            <a:r>
              <a:rPr lang="fr-FR"/>
              <a:t> </a:t>
            </a:r>
            <a:r>
              <a:rPr lang="fr-FR" err="1"/>
              <a:t>amorphadiene</a:t>
            </a:r>
            <a:r>
              <a:rPr lang="fr-FR"/>
              <a:t> by the enzyme </a:t>
            </a:r>
            <a:r>
              <a:rPr lang="fr-FR" err="1"/>
              <a:t>amorphadiene</a:t>
            </a:r>
            <a:r>
              <a:rPr lang="fr-FR"/>
              <a:t> </a:t>
            </a:r>
            <a:r>
              <a:rPr lang="fr-FR" err="1"/>
              <a:t>synthase</a:t>
            </a:r>
            <a:r>
              <a:rPr lang="fr-FR"/>
              <a:t> (ADS). </a:t>
            </a:r>
          </a:p>
        </p:txBody>
      </p:sp>
    </p:spTree>
    <p:extLst>
      <p:ext uri="{BB962C8B-B14F-4D97-AF65-F5344CB8AC3E}">
        <p14:creationId xmlns:p14="http://schemas.microsoft.com/office/powerpoint/2010/main" val="24598346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5"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Biologie</a:t>
            </a: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 </a:t>
            </a: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Synthétique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52996" name="Rectangle 4"/>
          <p:cNvSpPr>
            <a:spLocks noChangeArrowheads="1"/>
          </p:cNvSpPr>
          <p:nvPr/>
        </p:nvSpPr>
        <p:spPr bwMode="auto">
          <a:xfrm>
            <a:off x="44846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2999" name="Text Box 7"/>
          <p:cNvSpPr txBox="1">
            <a:spLocks noChangeArrowheads="1"/>
          </p:cNvSpPr>
          <p:nvPr/>
        </p:nvSpPr>
        <p:spPr bwMode="auto">
          <a:xfrm>
            <a:off x="1071563" y="1662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2" name="Rectangle 1"/>
          <p:cNvSpPr/>
          <p:nvPr/>
        </p:nvSpPr>
        <p:spPr>
          <a:xfrm>
            <a:off x="539552" y="1124744"/>
            <a:ext cx="4348328" cy="369332"/>
          </a:xfrm>
          <a:prstGeom prst="rect">
            <a:avLst/>
          </a:prstGeom>
        </p:spPr>
        <p:txBody>
          <a:bodyPr wrap="none">
            <a:spAutoFit/>
          </a:bodyPr>
          <a:lstStyle/>
          <a:p>
            <a:r>
              <a:rPr lang="fr-FR" b="1" err="1"/>
              <a:t>Isoprenoid</a:t>
            </a:r>
            <a:r>
              <a:rPr lang="fr-FR" b="1"/>
              <a:t> production in </a:t>
            </a:r>
            <a:r>
              <a:rPr lang="fr-FR" b="1" err="1"/>
              <a:t>yeast</a:t>
            </a:r>
            <a:r>
              <a:rPr lang="fr-FR" b="1"/>
              <a:t> and </a:t>
            </a:r>
            <a:r>
              <a:rPr lang="fr-FR" b="1" i="1"/>
              <a:t>E. coli </a:t>
            </a:r>
            <a:endParaRPr lang="fr-FR"/>
          </a:p>
        </p:txBody>
      </p:sp>
      <p:pic>
        <p:nvPicPr>
          <p:cNvPr id="3" name="Image 2"/>
          <p:cNvPicPr>
            <a:picLocks noChangeAspect="1"/>
          </p:cNvPicPr>
          <p:nvPr/>
        </p:nvPicPr>
        <p:blipFill>
          <a:blip r:embed="rId4"/>
          <a:stretch>
            <a:fillRect/>
          </a:stretch>
        </p:blipFill>
        <p:spPr>
          <a:xfrm>
            <a:off x="683568" y="1556792"/>
            <a:ext cx="8210666" cy="4093468"/>
          </a:xfrm>
          <a:prstGeom prst="rect">
            <a:avLst/>
          </a:prstGeom>
        </p:spPr>
      </p:pic>
    </p:spTree>
    <p:extLst>
      <p:ext uri="{BB962C8B-B14F-4D97-AF65-F5344CB8AC3E}">
        <p14:creationId xmlns:p14="http://schemas.microsoft.com/office/powerpoint/2010/main" val="12418708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5"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Biologie</a:t>
            </a: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 </a:t>
            </a: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Synthétique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52996" name="Rectangle 4"/>
          <p:cNvSpPr>
            <a:spLocks noChangeArrowheads="1"/>
          </p:cNvSpPr>
          <p:nvPr/>
        </p:nvSpPr>
        <p:spPr bwMode="auto">
          <a:xfrm>
            <a:off x="44846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2999" name="Text Box 7"/>
          <p:cNvSpPr txBox="1">
            <a:spLocks noChangeArrowheads="1"/>
          </p:cNvSpPr>
          <p:nvPr/>
        </p:nvSpPr>
        <p:spPr bwMode="auto">
          <a:xfrm>
            <a:off x="1071563" y="1662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4" name="Image 3"/>
          <p:cNvPicPr>
            <a:picLocks noChangeAspect="1"/>
          </p:cNvPicPr>
          <p:nvPr/>
        </p:nvPicPr>
        <p:blipFill>
          <a:blip r:embed="rId4">
            <a:clrChange>
              <a:clrFrom>
                <a:srgbClr val="FFFFFF"/>
              </a:clrFrom>
              <a:clrTo>
                <a:srgbClr val="FFFFFF">
                  <a:alpha val="0"/>
                </a:srgbClr>
              </a:clrTo>
            </a:clrChange>
          </a:blip>
          <a:stretch>
            <a:fillRect/>
          </a:stretch>
        </p:blipFill>
        <p:spPr>
          <a:xfrm>
            <a:off x="395536" y="657773"/>
            <a:ext cx="4176464" cy="6166071"/>
          </a:xfrm>
          <a:prstGeom prst="rect">
            <a:avLst/>
          </a:prstGeom>
        </p:spPr>
      </p:pic>
      <p:pic>
        <p:nvPicPr>
          <p:cNvPr id="5" name="Image 4"/>
          <p:cNvPicPr>
            <a:picLocks noChangeAspect="1"/>
          </p:cNvPicPr>
          <p:nvPr/>
        </p:nvPicPr>
        <p:blipFill>
          <a:blip r:embed="rId5">
            <a:clrChange>
              <a:clrFrom>
                <a:srgbClr val="FFFFFF"/>
              </a:clrFrom>
              <a:clrTo>
                <a:srgbClr val="FFFFFF">
                  <a:alpha val="0"/>
                </a:srgbClr>
              </a:clrTo>
            </a:clrChange>
          </a:blip>
          <a:stretch>
            <a:fillRect/>
          </a:stretch>
        </p:blipFill>
        <p:spPr>
          <a:xfrm>
            <a:off x="3911349" y="1628800"/>
            <a:ext cx="5269163" cy="4824536"/>
          </a:xfrm>
          <a:prstGeom prst="rect">
            <a:avLst/>
          </a:prstGeom>
        </p:spPr>
      </p:pic>
    </p:spTree>
    <p:extLst>
      <p:ext uri="{BB962C8B-B14F-4D97-AF65-F5344CB8AC3E}">
        <p14:creationId xmlns:p14="http://schemas.microsoft.com/office/powerpoint/2010/main" val="26113390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5"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Biologie</a:t>
            </a: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 </a:t>
            </a: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Synthétique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52996" name="Rectangle 4"/>
          <p:cNvSpPr>
            <a:spLocks noChangeArrowheads="1"/>
          </p:cNvSpPr>
          <p:nvPr/>
        </p:nvSpPr>
        <p:spPr bwMode="auto">
          <a:xfrm>
            <a:off x="44846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2999" name="Text Box 7"/>
          <p:cNvSpPr txBox="1">
            <a:spLocks noChangeArrowheads="1"/>
          </p:cNvSpPr>
          <p:nvPr/>
        </p:nvSpPr>
        <p:spPr bwMode="auto">
          <a:xfrm>
            <a:off x="1071563" y="1662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2" name="Image 1"/>
          <p:cNvPicPr>
            <a:picLocks noChangeAspect="1"/>
          </p:cNvPicPr>
          <p:nvPr/>
        </p:nvPicPr>
        <p:blipFill>
          <a:blip r:embed="rId4"/>
          <a:stretch>
            <a:fillRect/>
          </a:stretch>
        </p:blipFill>
        <p:spPr>
          <a:xfrm>
            <a:off x="936753" y="980728"/>
            <a:ext cx="7147629" cy="5328592"/>
          </a:xfrm>
          <a:prstGeom prst="rect">
            <a:avLst/>
          </a:prstGeom>
        </p:spPr>
      </p:pic>
      <p:sp>
        <p:nvSpPr>
          <p:cNvPr id="3" name="Rectangle 2"/>
          <p:cNvSpPr/>
          <p:nvPr/>
        </p:nvSpPr>
        <p:spPr>
          <a:xfrm>
            <a:off x="5724128" y="5903893"/>
            <a:ext cx="3553690" cy="954107"/>
          </a:xfrm>
          <a:prstGeom prst="rect">
            <a:avLst/>
          </a:prstGeom>
        </p:spPr>
        <p:txBody>
          <a:bodyPr wrap="none">
            <a:spAutoFit/>
          </a:bodyPr>
          <a:lstStyle/>
          <a:p>
            <a:r>
              <a:rPr lang="fr-FR" sz="1400"/>
              <a:t>Vincristine and </a:t>
            </a:r>
            <a:r>
              <a:rPr lang="fr-FR" sz="1400" err="1"/>
              <a:t>paclitaxel</a:t>
            </a:r>
            <a:r>
              <a:rPr lang="fr-FR" sz="1400"/>
              <a:t> are </a:t>
            </a:r>
            <a:r>
              <a:rPr lang="fr-FR" sz="1400" err="1"/>
              <a:t>anticancer</a:t>
            </a:r>
            <a:r>
              <a:rPr lang="fr-FR" sz="1400"/>
              <a:t> </a:t>
            </a:r>
            <a:r>
              <a:rPr lang="fr-FR" sz="1400" err="1"/>
              <a:t>drugs</a:t>
            </a:r>
            <a:r>
              <a:rPr lang="fr-FR" sz="1400"/>
              <a:t>, </a:t>
            </a:r>
          </a:p>
          <a:p>
            <a:r>
              <a:rPr lang="fr-FR" sz="1400"/>
              <a:t>Morphine </a:t>
            </a:r>
            <a:r>
              <a:rPr lang="fr-FR" sz="1400" err="1"/>
              <a:t>is</a:t>
            </a:r>
            <a:r>
              <a:rPr lang="fr-FR" sz="1400"/>
              <a:t> an </a:t>
            </a:r>
            <a:r>
              <a:rPr lang="fr-FR" sz="1400" err="1"/>
              <a:t>analgesic</a:t>
            </a:r>
            <a:r>
              <a:rPr lang="fr-FR" sz="1400"/>
              <a:t>, </a:t>
            </a:r>
          </a:p>
          <a:p>
            <a:r>
              <a:rPr lang="fr-FR" sz="1400" err="1"/>
              <a:t>Prostratin</a:t>
            </a:r>
            <a:r>
              <a:rPr lang="fr-FR" sz="1400"/>
              <a:t> has </a:t>
            </a:r>
            <a:r>
              <a:rPr lang="fr-FR" sz="1400" err="1"/>
              <a:t>anti-HIV</a:t>
            </a:r>
            <a:r>
              <a:rPr lang="fr-FR" sz="1400"/>
              <a:t> </a:t>
            </a:r>
            <a:r>
              <a:rPr lang="fr-FR" sz="1400" err="1"/>
              <a:t>properties</a:t>
            </a:r>
            <a:r>
              <a:rPr lang="fr-FR" sz="1400"/>
              <a:t> </a:t>
            </a:r>
          </a:p>
          <a:p>
            <a:r>
              <a:rPr lang="fr-FR" sz="1400" err="1"/>
              <a:t>Bleomycin</a:t>
            </a:r>
            <a:r>
              <a:rPr lang="fr-FR" sz="1400"/>
              <a:t> </a:t>
            </a:r>
            <a:r>
              <a:rPr lang="fr-FR" sz="1400" err="1"/>
              <a:t>is</a:t>
            </a:r>
            <a:r>
              <a:rPr lang="fr-FR" sz="1400"/>
              <a:t> an </a:t>
            </a:r>
            <a:r>
              <a:rPr lang="fr-FR" sz="1400" err="1"/>
              <a:t>antibiotic</a:t>
            </a:r>
            <a:r>
              <a:rPr lang="fr-FR" sz="1400"/>
              <a:t>. </a:t>
            </a:r>
          </a:p>
        </p:txBody>
      </p:sp>
    </p:spTree>
    <p:extLst>
      <p:ext uri="{BB962C8B-B14F-4D97-AF65-F5344CB8AC3E}">
        <p14:creationId xmlns:p14="http://schemas.microsoft.com/office/powerpoint/2010/main" val="12418708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cbi-blog.s3.amazonaws.com/blog/wp-content/uploads/2017/03/sunburstsynbioo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8599"/>
            <a:ext cx="6552728" cy="681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779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69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5"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Biologie</a:t>
            </a: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 </a:t>
            </a:r>
            <a:r>
              <a:rPr lang="en-GB" sz="2800" b="1" i="1" err="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Synthétique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52996" name="Rectangle 4"/>
          <p:cNvSpPr>
            <a:spLocks noChangeArrowheads="1"/>
          </p:cNvSpPr>
          <p:nvPr/>
        </p:nvSpPr>
        <p:spPr bwMode="auto">
          <a:xfrm>
            <a:off x="44846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2999" name="Text Box 7"/>
          <p:cNvSpPr txBox="1">
            <a:spLocks noChangeArrowheads="1"/>
          </p:cNvSpPr>
          <p:nvPr/>
        </p:nvSpPr>
        <p:spPr bwMode="auto">
          <a:xfrm>
            <a:off x="1071563" y="1662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8" name="Image 7"/>
          <p:cNvPicPr>
            <a:picLocks noChangeAspect="1"/>
          </p:cNvPicPr>
          <p:nvPr/>
        </p:nvPicPr>
        <p:blipFill>
          <a:blip r:embed="rId4"/>
          <a:stretch>
            <a:fillRect/>
          </a:stretch>
        </p:blipFill>
        <p:spPr>
          <a:xfrm>
            <a:off x="5292080" y="4119922"/>
            <a:ext cx="3626968" cy="2760526"/>
          </a:xfrm>
          <a:prstGeom prst="rect">
            <a:avLst/>
          </a:prstGeom>
        </p:spPr>
      </p:pic>
      <p:pic>
        <p:nvPicPr>
          <p:cNvPr id="9" name="Image 8"/>
          <p:cNvPicPr>
            <a:picLocks noChangeAspect="1"/>
          </p:cNvPicPr>
          <p:nvPr/>
        </p:nvPicPr>
        <p:blipFill>
          <a:blip r:embed="rId5"/>
          <a:stretch>
            <a:fillRect/>
          </a:stretch>
        </p:blipFill>
        <p:spPr>
          <a:xfrm>
            <a:off x="979430" y="3933056"/>
            <a:ext cx="4068002" cy="2708920"/>
          </a:xfrm>
          <a:prstGeom prst="rect">
            <a:avLst/>
          </a:prstGeom>
        </p:spPr>
      </p:pic>
      <p:pic>
        <p:nvPicPr>
          <p:cNvPr id="1026" name="Picture 2" descr="hart showing the amount of funding for synthetic biology compan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020" y="1124744"/>
            <a:ext cx="3908996" cy="27933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ynthetic biology companies">
            <a:extLst>
              <a:ext uri="{FF2B5EF4-FFF2-40B4-BE49-F238E27FC236}">
                <a16:creationId xmlns:a16="http://schemas.microsoft.com/office/drawing/2014/main" id="{E2753B1A-B4BC-274F-8CFB-73596F034A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4116" y="1090302"/>
            <a:ext cx="4483296" cy="282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3075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683568" y="764704"/>
            <a:ext cx="8291250" cy="5940088"/>
          </a:xfrm>
          <a:prstGeom prst="rect">
            <a:avLst/>
          </a:prstGeom>
        </p:spPr>
        <p:txBody>
          <a:bodyPr wrap="square">
            <a:spAutoFit/>
          </a:bodyPr>
          <a:lstStyle/>
          <a:p>
            <a:r>
              <a:rPr lang="fr-FR" sz="2000" b="1" dirty="0"/>
              <a:t>To </a:t>
            </a:r>
            <a:r>
              <a:rPr lang="fr-FR" sz="2000" b="1" dirty="0" err="1"/>
              <a:t>learn</a:t>
            </a:r>
            <a:r>
              <a:rPr lang="fr-FR" sz="2000" b="1" dirty="0"/>
              <a:t> more</a:t>
            </a:r>
            <a:r>
              <a:rPr lang="mr-IN" sz="2000" b="1" dirty="0"/>
              <a:t>……</a:t>
            </a:r>
            <a:r>
              <a:rPr lang="fr-FR" sz="2000" b="1" dirty="0"/>
              <a:t>..</a:t>
            </a:r>
          </a:p>
          <a:p>
            <a:endParaRPr lang="fr-FR" sz="2000" b="1" dirty="0"/>
          </a:p>
          <a:p>
            <a:r>
              <a:rPr lang="fr-FR" sz="2000" b="1" dirty="0"/>
              <a:t>2016 - Engineering Cellular </a:t>
            </a:r>
            <a:r>
              <a:rPr lang="fr-FR" sz="2000" b="1" dirty="0" err="1"/>
              <a:t>Metabolism</a:t>
            </a:r>
            <a:r>
              <a:rPr lang="fr-FR" sz="2000" b="1" dirty="0"/>
              <a:t> - </a:t>
            </a:r>
            <a:r>
              <a:rPr lang="en-US" sz="2000" b="1" dirty="0"/>
              <a:t>Cell 164, 1185</a:t>
            </a:r>
          </a:p>
          <a:p>
            <a:endParaRPr lang="fr-FR" sz="2000" b="1" dirty="0">
              <a:effectLst/>
            </a:endParaRPr>
          </a:p>
          <a:p>
            <a:r>
              <a:rPr lang="fr-FR" sz="2000" b="1" dirty="0"/>
              <a:t>2017 - </a:t>
            </a:r>
            <a:r>
              <a:rPr lang="fr-FR" sz="2000" b="1" dirty="0" err="1"/>
              <a:t>Synthetic</a:t>
            </a:r>
            <a:r>
              <a:rPr lang="fr-FR" sz="2000" b="1" dirty="0"/>
              <a:t> </a:t>
            </a:r>
            <a:r>
              <a:rPr lang="fr-FR" sz="2000" b="1" dirty="0" err="1"/>
              <a:t>metabolism</a:t>
            </a:r>
            <a:r>
              <a:rPr lang="fr-FR" sz="2000" b="1" dirty="0"/>
              <a:t>: </a:t>
            </a:r>
            <a:r>
              <a:rPr lang="fr-FR" sz="2000" b="1" dirty="0" err="1"/>
              <a:t>metabolic</a:t>
            </a:r>
            <a:r>
              <a:rPr lang="fr-FR" sz="2000" b="1" dirty="0"/>
              <a:t> engineering </a:t>
            </a:r>
            <a:r>
              <a:rPr lang="fr-FR" sz="2000" b="1" dirty="0" err="1"/>
              <a:t>meets</a:t>
            </a:r>
            <a:r>
              <a:rPr lang="fr-FR" sz="2000" b="1" dirty="0"/>
              <a:t> enzyme design -</a:t>
            </a:r>
          </a:p>
          <a:p>
            <a:r>
              <a:rPr lang="fr-FR" sz="2000" b="1" dirty="0" err="1"/>
              <a:t>Current</a:t>
            </a:r>
            <a:r>
              <a:rPr lang="fr-FR" sz="2000" b="1" dirty="0"/>
              <a:t> Opinion in Chemical </a:t>
            </a:r>
            <a:r>
              <a:rPr lang="fr-FR" sz="2000" b="1" dirty="0" err="1"/>
              <a:t>Biology</a:t>
            </a:r>
            <a:r>
              <a:rPr lang="fr-FR" sz="2000" b="1" dirty="0"/>
              <a:t>, 37:56–62 </a:t>
            </a:r>
          </a:p>
          <a:p>
            <a:endParaRPr lang="fr-FR" sz="2000" b="1" dirty="0"/>
          </a:p>
          <a:p>
            <a:r>
              <a:rPr lang="fr-FR" sz="2000" b="1" dirty="0"/>
              <a:t>2020 - Kim, G. B., Kim, W. J., Kim, H. U., &amp; Lee, S. Y. Machine </a:t>
            </a:r>
            <a:r>
              <a:rPr lang="fr-FR" sz="2000" b="1" dirty="0" err="1"/>
              <a:t>learning</a:t>
            </a:r>
            <a:r>
              <a:rPr lang="fr-FR" sz="2000" b="1" dirty="0"/>
              <a:t> applications in </a:t>
            </a:r>
            <a:r>
              <a:rPr lang="fr-FR" sz="2000" b="1" dirty="0" err="1"/>
              <a:t>systems</a:t>
            </a:r>
            <a:r>
              <a:rPr lang="fr-FR" sz="2000" b="1" dirty="0"/>
              <a:t> </a:t>
            </a:r>
            <a:r>
              <a:rPr lang="fr-FR" sz="2000" b="1" dirty="0" err="1"/>
              <a:t>metabolic</a:t>
            </a:r>
            <a:r>
              <a:rPr lang="fr-FR" sz="2000" b="1" dirty="0"/>
              <a:t> engineering. </a:t>
            </a:r>
            <a:r>
              <a:rPr lang="fr-FR" sz="2000" b="1" dirty="0" err="1"/>
              <a:t>Current</a:t>
            </a:r>
            <a:r>
              <a:rPr lang="fr-FR" sz="2000" b="1" dirty="0"/>
              <a:t> opinion in </a:t>
            </a:r>
            <a:r>
              <a:rPr lang="fr-FR" sz="2000" b="1" dirty="0" err="1"/>
              <a:t>biotechnology</a:t>
            </a:r>
            <a:r>
              <a:rPr lang="fr-FR" sz="2000" b="1" dirty="0"/>
              <a:t>, 64, 1-9.</a:t>
            </a:r>
          </a:p>
          <a:p>
            <a:endParaRPr lang="fr-FR" sz="2000" b="1" dirty="0"/>
          </a:p>
          <a:p>
            <a:r>
              <a:rPr lang="fr-FR" sz="2000" b="1" dirty="0"/>
              <a:t>2021 - </a:t>
            </a:r>
            <a:r>
              <a:rPr lang="fr-FR" sz="2000" b="1" dirty="0" err="1"/>
              <a:t>Medema</a:t>
            </a:r>
            <a:r>
              <a:rPr lang="fr-FR" sz="2000" b="1" dirty="0"/>
              <a:t>, M. H., de Rond, </a:t>
            </a:r>
            <a:r>
              <a:rPr lang="fr-FR" sz="2000" b="1" dirty="0" err="1"/>
              <a:t>T</a:t>
            </a:r>
            <a:r>
              <a:rPr lang="fr-FR" sz="2000" b="1" dirty="0"/>
              <a:t>., &amp; Moore, B. S.  Mining </a:t>
            </a:r>
            <a:r>
              <a:rPr lang="fr-FR" sz="2000" b="1" dirty="0" err="1"/>
              <a:t>genomes</a:t>
            </a:r>
            <a:r>
              <a:rPr lang="fr-FR" sz="2000" b="1" dirty="0"/>
              <a:t> to </a:t>
            </a:r>
            <a:r>
              <a:rPr lang="fr-FR" sz="2000" b="1" dirty="0" err="1"/>
              <a:t>illuminate</a:t>
            </a:r>
            <a:r>
              <a:rPr lang="fr-FR" sz="2000" b="1" dirty="0"/>
              <a:t> the </a:t>
            </a:r>
            <a:r>
              <a:rPr lang="fr-FR" sz="2000" b="1" dirty="0" err="1"/>
              <a:t>specialized</a:t>
            </a:r>
            <a:r>
              <a:rPr lang="fr-FR" sz="2000" b="1" dirty="0"/>
              <a:t> </a:t>
            </a:r>
            <a:r>
              <a:rPr lang="fr-FR" sz="2000" b="1" dirty="0" err="1"/>
              <a:t>chemistry</a:t>
            </a:r>
            <a:r>
              <a:rPr lang="fr-FR" sz="2000" b="1" dirty="0"/>
              <a:t> of life. Nature </a:t>
            </a:r>
            <a:r>
              <a:rPr lang="fr-FR" sz="2000" b="1" dirty="0" err="1"/>
              <a:t>Reviews</a:t>
            </a:r>
            <a:r>
              <a:rPr lang="fr-FR" sz="2000" b="1" dirty="0"/>
              <a:t> </a:t>
            </a:r>
            <a:r>
              <a:rPr lang="fr-FR" sz="2000" b="1" dirty="0" err="1"/>
              <a:t>Genetics</a:t>
            </a:r>
            <a:r>
              <a:rPr lang="fr-FR" sz="2000" b="1" dirty="0"/>
              <a:t>, 1-19.</a:t>
            </a:r>
          </a:p>
          <a:p>
            <a:endParaRPr lang="fr-FR" sz="2000" b="1" dirty="0"/>
          </a:p>
          <a:p>
            <a:r>
              <a:rPr lang="fr-FR" sz="2000" b="1" dirty="0"/>
              <a:t>A lire!!!!!</a:t>
            </a:r>
            <a:endParaRPr lang="en-GB" sz="2000" b="1" dirty="0"/>
          </a:p>
          <a:p>
            <a:endParaRPr lang="fr-FR" sz="2000" b="1" dirty="0"/>
          </a:p>
          <a:p>
            <a:endParaRPr lang="fr-FR" sz="2000" b="1" i="1" dirty="0"/>
          </a:p>
          <a:p>
            <a:r>
              <a:rPr lang="fr-FR" sz="2000" b="1" dirty="0"/>
              <a:t> </a:t>
            </a:r>
          </a:p>
          <a:p>
            <a:endParaRPr lang="fr-FR" sz="2000" b="1" dirty="0">
              <a:effectLst/>
            </a:endParaRPr>
          </a:p>
        </p:txBody>
      </p:sp>
    </p:spTree>
    <p:extLst>
      <p:ext uri="{BB962C8B-B14F-4D97-AF65-F5344CB8AC3E}">
        <p14:creationId xmlns:p14="http://schemas.microsoft.com/office/powerpoint/2010/main" val="5441371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La reproduction sans l'intervention d'un mâle est-elle possible ?">
            <a:extLst>
              <a:ext uri="{FF2B5EF4-FFF2-40B4-BE49-F238E27FC236}">
                <a16:creationId xmlns:a16="http://schemas.microsoft.com/office/drawing/2014/main" id="{87D955E1-D110-6F52-EB42-47B397AFA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2787"/>
            <a:ext cx="9144000" cy="614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oneTexte 1">
            <a:extLst>
              <a:ext uri="{FF2B5EF4-FFF2-40B4-BE49-F238E27FC236}">
                <a16:creationId xmlns:a16="http://schemas.microsoft.com/office/drawing/2014/main" id="{40C076FE-C84E-2243-B8BD-521EF9AF51B9}"/>
              </a:ext>
            </a:extLst>
          </p:cNvPr>
          <p:cNvSpPr txBox="1">
            <a:spLocks noChangeArrowheads="1"/>
          </p:cNvSpPr>
          <p:nvPr/>
        </p:nvSpPr>
        <p:spPr bwMode="auto">
          <a:xfrm>
            <a:off x="721011" y="2679700"/>
            <a:ext cx="7510780" cy="2862322"/>
          </a:xfrm>
          <a:prstGeom prst="rect">
            <a:avLst/>
          </a:prstGeom>
          <a:noFill/>
          <a:ln>
            <a:noFill/>
          </a:ln>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indent="0" algn="just" eaLnBrk="1" hangingPunct="1">
              <a:spcBef>
                <a:spcPct val="0"/>
              </a:spcBef>
              <a:buFont typeface="Arial" panose="020B0604020202020204" pitchFamily="34" charset="0"/>
              <a:buNone/>
              <a:defRPr/>
            </a:pPr>
            <a:r>
              <a:rPr lang="fr-FR" altLang="fr-FR" sz="3600" b="1" dirty="0"/>
              <a:t>Groupe 1 : Axel de </a:t>
            </a:r>
            <a:r>
              <a:rPr lang="fr-FR" altLang="fr-FR" sz="3600" b="1" dirty="0" err="1"/>
              <a:t>Zélicourt</a:t>
            </a:r>
            <a:r>
              <a:rPr lang="fr-FR" altLang="fr-FR" sz="3600" b="1" dirty="0"/>
              <a:t> :</a:t>
            </a:r>
          </a:p>
          <a:p>
            <a:pPr algn="just" eaLnBrk="1" hangingPunct="1">
              <a:spcBef>
                <a:spcPct val="0"/>
              </a:spcBef>
              <a:defRPr/>
            </a:pPr>
            <a:r>
              <a:rPr lang="fr-FR" sz="3600" dirty="0"/>
              <a:t>groupes I2BC, IPS2, GQE, A1 à A4</a:t>
            </a:r>
          </a:p>
          <a:p>
            <a:pPr algn="just" eaLnBrk="1" hangingPunct="1">
              <a:spcBef>
                <a:spcPct val="0"/>
              </a:spcBef>
              <a:defRPr/>
            </a:pPr>
            <a:endParaRPr lang="fr-FR" altLang="fr-FR" sz="3600" dirty="0"/>
          </a:p>
          <a:p>
            <a:pPr marL="0" indent="0" algn="just" eaLnBrk="1" hangingPunct="1">
              <a:spcBef>
                <a:spcPct val="0"/>
              </a:spcBef>
              <a:buFont typeface="Arial" panose="020B0604020202020204" pitchFamily="34" charset="0"/>
              <a:buNone/>
              <a:defRPr/>
            </a:pPr>
            <a:r>
              <a:rPr lang="fr-FR" altLang="fr-FR" sz="3600" b="1" dirty="0"/>
              <a:t>Groupe 2 : Michèle Reisdorf-Cren : </a:t>
            </a:r>
          </a:p>
          <a:p>
            <a:pPr algn="just" eaLnBrk="1" hangingPunct="1">
              <a:spcBef>
                <a:spcPct val="0"/>
              </a:spcBef>
              <a:defRPr/>
            </a:pPr>
            <a:r>
              <a:rPr lang="fr-FR" sz="3600" dirty="0"/>
              <a:t>IJPB, BIOGER1 et 2, A3 à A7</a:t>
            </a:r>
            <a:endParaRPr lang="fr-FR" altLang="fr-FR" sz="3600" dirty="0"/>
          </a:p>
        </p:txBody>
      </p:sp>
      <p:sp>
        <p:nvSpPr>
          <p:cNvPr id="25602" name="Rectangle 2">
            <a:extLst>
              <a:ext uri="{FF2B5EF4-FFF2-40B4-BE49-F238E27FC236}">
                <a16:creationId xmlns:a16="http://schemas.microsoft.com/office/drawing/2014/main" id="{7CA77565-6532-7E45-B285-A69351839B85}"/>
              </a:ext>
            </a:extLst>
          </p:cNvPr>
          <p:cNvSpPr>
            <a:spLocks noChangeArrowheads="1"/>
          </p:cNvSpPr>
          <p:nvPr/>
        </p:nvSpPr>
        <p:spPr bwMode="auto">
          <a:xfrm>
            <a:off x="2856707" y="1542315"/>
            <a:ext cx="3503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3600" b="1" u="sng" dirty="0"/>
              <a:t>2 groupes de TD :</a:t>
            </a:r>
          </a:p>
        </p:txBody>
      </p:sp>
      <p:sp>
        <p:nvSpPr>
          <p:cNvPr id="25603" name="Espace réservé du numéro de diapositive 1">
            <a:extLst>
              <a:ext uri="{FF2B5EF4-FFF2-40B4-BE49-F238E27FC236}">
                <a16:creationId xmlns:a16="http://schemas.microsoft.com/office/drawing/2014/main" id="{E564A8CF-04A9-9F49-BE10-E8D84D060F8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131AFFA-72BF-814A-B6D0-97AD1A0A0F43}" type="slidenum">
              <a:rPr lang="fr-FR" altLang="fr-FR" sz="1200" smtClean="0">
                <a:solidFill>
                  <a:srgbClr val="898989"/>
                </a:solidFill>
              </a:rPr>
              <a:pPr>
                <a:spcBef>
                  <a:spcPct val="0"/>
                </a:spcBef>
                <a:buFontTx/>
                <a:buNone/>
              </a:pPr>
              <a:t>11</a:t>
            </a:fld>
            <a:endParaRPr lang="fr-FR" altLang="fr-FR" sz="1200">
              <a:solidFill>
                <a:srgbClr val="898989"/>
              </a:solidFill>
            </a:endParaRPr>
          </a:p>
        </p:txBody>
      </p:sp>
      <p:pic>
        <p:nvPicPr>
          <p:cNvPr id="25604" name="Image 5">
            <a:extLst>
              <a:ext uri="{FF2B5EF4-FFF2-40B4-BE49-F238E27FC236}">
                <a16:creationId xmlns:a16="http://schemas.microsoft.com/office/drawing/2014/main" id="{9E5451C4-1571-D844-BA82-9381508072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pic>
        <p:nvPicPr>
          <p:cNvPr id="12" name="Picture 6" descr="j00787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2204864"/>
            <a:ext cx="1093788" cy="2652712"/>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8" name="Object 3"/>
          <p:cNvGraphicFramePr>
            <a:graphicFrameLocks noChangeAspect="1"/>
          </p:cNvGraphicFramePr>
          <p:nvPr>
            <p:extLst>
              <p:ext uri="{D42A27DB-BD31-4B8C-83A1-F6EECF244321}">
                <p14:modId xmlns:p14="http://schemas.microsoft.com/office/powerpoint/2010/main" val="3290483257"/>
              </p:ext>
            </p:extLst>
          </p:nvPr>
        </p:nvGraphicFramePr>
        <p:xfrm>
          <a:off x="6012160" y="4968577"/>
          <a:ext cx="1189037" cy="706437"/>
        </p:xfrm>
        <a:graphic>
          <a:graphicData uri="http://schemas.openxmlformats.org/presentationml/2006/ole">
            <mc:AlternateContent xmlns:mc="http://schemas.openxmlformats.org/markup-compatibility/2006">
              <mc:Choice xmlns:v="urn:schemas-microsoft-com:vml" Requires="v">
                <p:oleObj name="CorelPhotoPaint.Image.11" r:id="rId7" imgW="15542857" imgH="8571429" progId="CorelPhotoPaint.Image.11">
                  <p:embed/>
                </p:oleObj>
              </mc:Choice>
              <mc:Fallback>
                <p:oleObj name="CorelPhotoPaint.Image.11" r:id="rId7" imgW="15542857" imgH="8571429" progId="CorelPhotoPaint.Image.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968577"/>
                        <a:ext cx="1189037" cy="706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 name="Object 4"/>
          <p:cNvGraphicFramePr>
            <a:graphicFrameLocks noChangeAspect="1"/>
          </p:cNvGraphicFramePr>
          <p:nvPr>
            <p:extLst>
              <p:ext uri="{D42A27DB-BD31-4B8C-83A1-F6EECF244321}">
                <p14:modId xmlns:p14="http://schemas.microsoft.com/office/powerpoint/2010/main" val="2712331959"/>
              </p:ext>
            </p:extLst>
          </p:nvPr>
        </p:nvGraphicFramePr>
        <p:xfrm>
          <a:off x="2627784" y="5040585"/>
          <a:ext cx="661987" cy="514350"/>
        </p:xfrm>
        <a:graphic>
          <a:graphicData uri="http://schemas.openxmlformats.org/presentationml/2006/ole">
            <mc:AlternateContent xmlns:mc="http://schemas.openxmlformats.org/markup-compatibility/2006">
              <mc:Choice xmlns:v="urn:schemas-microsoft-com:vml" Requires="v">
                <p:oleObj name="CorelPhotoPaint.Image.11" r:id="rId9" imgW="8622222" imgH="6907937" progId="CorelPhotoPaint.Image.11">
                  <p:embed/>
                </p:oleObj>
              </mc:Choice>
              <mc:Fallback>
                <p:oleObj name="CorelPhotoPaint.Image.11" r:id="rId9" imgW="8622222" imgH="6907937" progId="CorelPhotoPaint.Image.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7784" y="5040585"/>
                        <a:ext cx="661987" cy="51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 name="Object 5"/>
          <p:cNvGraphicFramePr>
            <a:graphicFrameLocks noChangeAspect="1"/>
          </p:cNvGraphicFramePr>
          <p:nvPr>
            <p:extLst>
              <p:ext uri="{D42A27DB-BD31-4B8C-83A1-F6EECF244321}">
                <p14:modId xmlns:p14="http://schemas.microsoft.com/office/powerpoint/2010/main" val="3407512197"/>
              </p:ext>
            </p:extLst>
          </p:nvPr>
        </p:nvGraphicFramePr>
        <p:xfrm>
          <a:off x="4243388" y="4941168"/>
          <a:ext cx="661987" cy="657225"/>
        </p:xfrm>
        <a:graphic>
          <a:graphicData uri="http://schemas.openxmlformats.org/presentationml/2006/ole">
            <mc:AlternateContent xmlns:mc="http://schemas.openxmlformats.org/markup-compatibility/2006">
              <mc:Choice xmlns:v="urn:schemas-microsoft-com:vml" Requires="v">
                <p:oleObj name="CorelPhotoPaint.Image.11" r:id="rId11" imgW="9396825" imgH="8711111" progId="CorelPhotoPaint.Image.11">
                  <p:embed/>
                </p:oleObj>
              </mc:Choice>
              <mc:Fallback>
                <p:oleObj name="CorelPhotoPaint.Image.11" r:id="rId11" imgW="9396825" imgH="8711111" progId="CorelPhotoPaint.Image.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3388" y="4941168"/>
                        <a:ext cx="661987" cy="657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7" name="Image 36"/>
          <p:cNvPicPr>
            <a:picLocks noChangeAspect="1"/>
          </p:cNvPicPr>
          <p:nvPr/>
        </p:nvPicPr>
        <p:blipFill>
          <a:blip r:embed="rId13">
            <a:clrChange>
              <a:clrFrom>
                <a:srgbClr val="FFFFFF"/>
              </a:clrFrom>
              <a:clrTo>
                <a:srgbClr val="FFFFFF">
                  <a:alpha val="0"/>
                </a:srgbClr>
              </a:clrTo>
            </a:clrChange>
          </a:blip>
          <a:stretch>
            <a:fillRect/>
          </a:stretch>
        </p:blipFill>
        <p:spPr>
          <a:xfrm>
            <a:off x="6798485" y="5992031"/>
            <a:ext cx="2345515" cy="865969"/>
          </a:xfrm>
          <a:prstGeom prst="rect">
            <a:avLst/>
          </a:prstGeom>
        </p:spPr>
      </p:pic>
      <p:sp>
        <p:nvSpPr>
          <p:cNvPr id="7" name="ZoneTexte 6"/>
          <p:cNvSpPr txBox="1"/>
          <p:nvPr/>
        </p:nvSpPr>
        <p:spPr>
          <a:xfrm>
            <a:off x="2915816" y="2708920"/>
            <a:ext cx="3402682" cy="923330"/>
          </a:xfrm>
          <a:prstGeom prst="rect">
            <a:avLst/>
          </a:prstGeom>
          <a:noFill/>
        </p:spPr>
        <p:txBody>
          <a:bodyPr wrap="none" rtlCol="0">
            <a:spAutoFit/>
          </a:bodyPr>
          <a:lstStyle/>
          <a:p>
            <a:r>
              <a:rPr lang="fr-FR" sz="5400" b="1"/>
              <a:t>Questions?</a:t>
            </a:r>
          </a:p>
        </p:txBody>
      </p:sp>
      <p:pic>
        <p:nvPicPr>
          <p:cNvPr id="2185" name="Picture 137" descr="ésultat de recherche d'images pour &quot;Number of Synthetic Biology Companies Funded 2">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504" y="197406"/>
            <a:ext cx="2618680" cy="1443813"/>
          </a:xfrm>
          <a:prstGeom prst="rect">
            <a:avLst/>
          </a:prstGeom>
          <a:noFill/>
          <a:extLst>
            <a:ext uri="{909E8E84-426E-40DD-AFC4-6F175D3DCCD1}">
              <a14:hiddenFill xmlns:a14="http://schemas.microsoft.com/office/drawing/2010/main">
                <a:solidFill>
                  <a:srgbClr val="FFFFFF"/>
                </a:solidFill>
              </a14:hiddenFill>
            </a:ext>
          </a:extLst>
        </p:spPr>
      </p:pic>
      <p:pic>
        <p:nvPicPr>
          <p:cNvPr id="2187" name="Picture 139" descr="ésultat de recherche d'images pour &quot;Number of Synthetic Biology Companies Funded 2">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61917" y="187005"/>
            <a:ext cx="2842068" cy="1492003"/>
          </a:xfrm>
          <a:prstGeom prst="rect">
            <a:avLst/>
          </a:prstGeom>
          <a:noFill/>
          <a:extLst>
            <a:ext uri="{909E8E84-426E-40DD-AFC4-6F175D3DCCD1}">
              <a14:hiddenFill xmlns:a14="http://schemas.microsoft.com/office/drawing/2010/main">
                <a:solidFill>
                  <a:srgbClr val="FFFFFF"/>
                </a:solidFill>
              </a14:hiddenFill>
            </a:ext>
          </a:extLst>
        </p:spPr>
      </p:pic>
      <p:pic>
        <p:nvPicPr>
          <p:cNvPr id="2189" name="Picture 141" descr="ésultat de recherche d'images pour &quot;Number of Synthetic Biology Companies Funded 2">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504" y="253709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191" name="Picture 143" descr="ésultat de recherche d'images pour &quot;Number of Synthetic Biology Companies Funded 2">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39718" y="53163"/>
            <a:ext cx="2592288" cy="167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89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959C3268-CF35-054C-A056-7EFCA2D81E4C}"/>
              </a:ext>
            </a:extLst>
          </p:cNvPr>
          <p:cNvSpPr>
            <a:spLocks noChangeArrowheads="1"/>
          </p:cNvSpPr>
          <p:nvPr/>
        </p:nvSpPr>
        <p:spPr bwMode="auto">
          <a:xfrm>
            <a:off x="977900" y="1592263"/>
            <a:ext cx="25944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3600" b="1" u="sng" dirty="0"/>
              <a:t>Documents :</a:t>
            </a:r>
          </a:p>
        </p:txBody>
      </p:sp>
      <p:sp>
        <p:nvSpPr>
          <p:cNvPr id="26626" name="ZoneTexte 1">
            <a:extLst>
              <a:ext uri="{FF2B5EF4-FFF2-40B4-BE49-F238E27FC236}">
                <a16:creationId xmlns:a16="http://schemas.microsoft.com/office/drawing/2014/main" id="{6179A074-68A6-C145-84A0-644C30CCFDA4}"/>
              </a:ext>
            </a:extLst>
          </p:cNvPr>
          <p:cNvSpPr txBox="1">
            <a:spLocks noChangeArrowheads="1"/>
          </p:cNvSpPr>
          <p:nvPr/>
        </p:nvSpPr>
        <p:spPr bwMode="auto">
          <a:xfrm>
            <a:off x="527050" y="2470242"/>
            <a:ext cx="80899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fr-FR" altLang="fr-FR" dirty="0">
                <a:latin typeface="Arial" panose="020B0604020202020204" pitchFamily="34" charset="0"/>
              </a:rPr>
              <a:t>Fichier « Posters » envoyé par </a:t>
            </a:r>
            <a:r>
              <a:rPr lang="fr-FR" altLang="fr-FR" dirty="0" err="1">
                <a:latin typeface="Arial" panose="020B0604020202020204" pitchFamily="34" charset="0"/>
              </a:rPr>
              <a:t>filesender</a:t>
            </a:r>
            <a:r>
              <a:rPr lang="fr-FR" altLang="fr-FR" dirty="0">
                <a:latin typeface="Arial" panose="020B0604020202020204" pitchFamily="34" charset="0"/>
              </a:rPr>
              <a:t> contenant :</a:t>
            </a:r>
          </a:p>
          <a:p>
            <a:pPr eaLnBrk="1" hangingPunct="1">
              <a:spcBef>
                <a:spcPct val="0"/>
              </a:spcBef>
            </a:pPr>
            <a:r>
              <a:rPr lang="fr-FR" altLang="fr-FR" dirty="0">
                <a:latin typeface="Arial" panose="020B0604020202020204" pitchFamily="34" charset="0"/>
              </a:rPr>
              <a:t>Articles, par parcours et numérotés</a:t>
            </a:r>
          </a:p>
          <a:p>
            <a:pPr eaLnBrk="1" hangingPunct="1">
              <a:spcBef>
                <a:spcPct val="0"/>
              </a:spcBef>
            </a:pPr>
            <a:r>
              <a:rPr lang="fr-FR" altLang="fr-FR" dirty="0">
                <a:latin typeface="Arial" panose="020B0604020202020204" pitchFamily="34" charset="0"/>
              </a:rPr>
              <a:t>Répartition des articles</a:t>
            </a:r>
          </a:p>
          <a:p>
            <a:pPr eaLnBrk="1" hangingPunct="1">
              <a:spcBef>
                <a:spcPct val="0"/>
              </a:spcBef>
            </a:pPr>
            <a:r>
              <a:rPr lang="fr-FR" altLang="fr-FR" dirty="0">
                <a:latin typeface="Arial" panose="020B0604020202020204" pitchFamily="34" charset="0"/>
              </a:rPr>
              <a:t>Fiche lecture</a:t>
            </a:r>
          </a:p>
          <a:p>
            <a:pPr eaLnBrk="1" hangingPunct="1">
              <a:spcBef>
                <a:spcPct val="0"/>
              </a:spcBef>
            </a:pPr>
            <a:r>
              <a:rPr lang="fr-FR" altLang="fr-FR" dirty="0">
                <a:latin typeface="Arial" panose="020B0604020202020204" pitchFamily="34" charset="0"/>
              </a:rPr>
              <a:t>Conseils posters</a:t>
            </a:r>
          </a:p>
          <a:p>
            <a:pPr eaLnBrk="1" hangingPunct="1">
              <a:spcBef>
                <a:spcPct val="0"/>
              </a:spcBef>
            </a:pPr>
            <a:r>
              <a:rPr lang="fr-FR" altLang="fr-FR" dirty="0">
                <a:latin typeface="Arial" panose="020B0604020202020204" pitchFamily="34" charset="0"/>
              </a:rPr>
              <a:t>Présentation UE (EN3586)</a:t>
            </a:r>
          </a:p>
        </p:txBody>
      </p:sp>
      <p:sp>
        <p:nvSpPr>
          <p:cNvPr id="26627" name="Espace réservé du numéro de diapositive 1">
            <a:extLst>
              <a:ext uri="{FF2B5EF4-FFF2-40B4-BE49-F238E27FC236}">
                <a16:creationId xmlns:a16="http://schemas.microsoft.com/office/drawing/2014/main" id="{CF367DF2-BCF5-2542-AA20-C4E1C9DB5C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AC080DA-DAF3-4549-8D9B-21CABD069ECF}" type="slidenum">
              <a:rPr lang="fr-FR" altLang="fr-FR" sz="1200" smtClean="0">
                <a:solidFill>
                  <a:srgbClr val="898989"/>
                </a:solidFill>
              </a:rPr>
              <a:pPr>
                <a:spcBef>
                  <a:spcPct val="0"/>
                </a:spcBef>
                <a:buFontTx/>
                <a:buNone/>
              </a:pPr>
              <a:t>12</a:t>
            </a:fld>
            <a:endParaRPr lang="fr-FR" altLang="fr-FR" sz="1200">
              <a:solidFill>
                <a:srgbClr val="898989"/>
              </a:solidFill>
            </a:endParaRPr>
          </a:p>
        </p:txBody>
      </p:sp>
      <p:pic>
        <p:nvPicPr>
          <p:cNvPr id="26628" name="Image 5">
            <a:extLst>
              <a:ext uri="{FF2B5EF4-FFF2-40B4-BE49-F238E27FC236}">
                <a16:creationId xmlns:a16="http://schemas.microsoft.com/office/drawing/2014/main" id="{EA373A88-1ED9-6B42-A12E-A4AEA74842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E6A367D-FFCA-6649-9BA4-5682B79C85E7}"/>
              </a:ext>
            </a:extLst>
          </p:cNvPr>
          <p:cNvSpPr>
            <a:spLocks noChangeArrowheads="1"/>
          </p:cNvSpPr>
          <p:nvPr/>
        </p:nvSpPr>
        <p:spPr bwMode="auto">
          <a:xfrm>
            <a:off x="312738" y="1533335"/>
            <a:ext cx="85915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fr-FR" altLang="fr-FR" sz="3600" dirty="0">
                <a:solidFill>
                  <a:srgbClr val="000000"/>
                </a:solidFill>
              </a:rPr>
              <a:t>02/09 : C</a:t>
            </a:r>
            <a:r>
              <a:rPr lang="fr-FR" altLang="ja-JP" sz="3600" dirty="0">
                <a:solidFill>
                  <a:srgbClr val="000000"/>
                </a:solidFill>
              </a:rPr>
              <a:t>réation des tri-bi-nômes.</a:t>
            </a:r>
          </a:p>
          <a:p>
            <a:pPr algn="just" eaLnBrk="1" hangingPunct="1">
              <a:spcBef>
                <a:spcPct val="0"/>
              </a:spcBef>
              <a:buFontTx/>
              <a:buNone/>
            </a:pPr>
            <a:endParaRPr lang="fr-FR" altLang="ja-JP" sz="3600" dirty="0">
              <a:solidFill>
                <a:srgbClr val="000000"/>
              </a:solidFill>
            </a:endParaRPr>
          </a:p>
          <a:p>
            <a:pPr algn="just" eaLnBrk="1" hangingPunct="1">
              <a:spcBef>
                <a:spcPct val="0"/>
              </a:spcBef>
              <a:buFontTx/>
              <a:buNone/>
            </a:pPr>
            <a:r>
              <a:rPr lang="fr-FR" altLang="fr-FR" sz="3600" dirty="0">
                <a:solidFill>
                  <a:srgbClr val="000000"/>
                </a:solidFill>
              </a:rPr>
              <a:t>16/09 : TD1 : Compréhension de l’article</a:t>
            </a:r>
          </a:p>
          <a:p>
            <a:pPr algn="just" eaLnBrk="1" hangingPunct="1">
              <a:spcBef>
                <a:spcPct val="0"/>
              </a:spcBef>
              <a:buFontTx/>
              <a:buNone/>
            </a:pPr>
            <a:r>
              <a:rPr lang="fr-FR" altLang="fr-FR" sz="3600" dirty="0">
                <a:solidFill>
                  <a:srgbClr val="000000"/>
                </a:solidFill>
              </a:rPr>
              <a:t>30/09 : TD2 : Schéma et plan du poster</a:t>
            </a:r>
          </a:p>
          <a:p>
            <a:pPr algn="just" eaLnBrk="1" hangingPunct="1">
              <a:spcBef>
                <a:spcPct val="0"/>
              </a:spcBef>
              <a:buFontTx/>
              <a:buNone/>
            </a:pPr>
            <a:r>
              <a:rPr lang="fr-FR" altLang="fr-FR" sz="3600" dirty="0">
                <a:solidFill>
                  <a:srgbClr val="000000"/>
                </a:solidFill>
              </a:rPr>
              <a:t>14/10 : TD3 : Finalisation fond et forme</a:t>
            </a:r>
          </a:p>
          <a:p>
            <a:pPr algn="just" eaLnBrk="1" hangingPunct="1">
              <a:spcBef>
                <a:spcPct val="0"/>
              </a:spcBef>
              <a:buFontTx/>
              <a:buNone/>
            </a:pPr>
            <a:endParaRPr lang="fr-FR" altLang="fr-FR" sz="3600" dirty="0">
              <a:solidFill>
                <a:srgbClr val="000000"/>
              </a:solidFill>
            </a:endParaRPr>
          </a:p>
          <a:p>
            <a:pPr algn="just" eaLnBrk="1" hangingPunct="1">
              <a:spcBef>
                <a:spcPct val="0"/>
              </a:spcBef>
              <a:buFontTx/>
              <a:buNone/>
            </a:pPr>
            <a:r>
              <a:rPr lang="fr-FR" altLang="fr-FR" sz="3600" dirty="0">
                <a:solidFill>
                  <a:srgbClr val="000000"/>
                </a:solidFill>
              </a:rPr>
              <a:t>29/10 minuit : Envoyer le poster .</a:t>
            </a:r>
            <a:r>
              <a:rPr lang="fr-FR" altLang="fr-FR" sz="3600" dirty="0" err="1">
                <a:solidFill>
                  <a:srgbClr val="000000"/>
                </a:solidFill>
              </a:rPr>
              <a:t>pdf</a:t>
            </a:r>
            <a:r>
              <a:rPr lang="fr-FR" altLang="fr-FR" sz="3600" dirty="0">
                <a:solidFill>
                  <a:srgbClr val="000000"/>
                </a:solidFill>
              </a:rPr>
              <a:t> (Modalités à suivre...)</a:t>
            </a:r>
          </a:p>
        </p:txBody>
      </p:sp>
      <p:sp>
        <p:nvSpPr>
          <p:cNvPr id="21506" name="Rectangle 4">
            <a:extLst>
              <a:ext uri="{FF2B5EF4-FFF2-40B4-BE49-F238E27FC236}">
                <a16:creationId xmlns:a16="http://schemas.microsoft.com/office/drawing/2014/main" id="{AE8C84B0-C39D-EA4F-9C1C-89D5F1D8FA37}"/>
              </a:ext>
            </a:extLst>
          </p:cNvPr>
          <p:cNvSpPr>
            <a:spLocks noChangeArrowheads="1"/>
          </p:cNvSpPr>
          <p:nvPr/>
        </p:nvSpPr>
        <p:spPr bwMode="auto">
          <a:xfrm>
            <a:off x="3976688" y="584200"/>
            <a:ext cx="3335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3600" b="1" u="sng"/>
              <a:t>Déroulé des TD :</a:t>
            </a:r>
            <a:endParaRPr lang="fr-FR" altLang="fr-FR" sz="3600"/>
          </a:p>
        </p:txBody>
      </p:sp>
      <p:sp>
        <p:nvSpPr>
          <p:cNvPr id="21507" name="Espace réservé du numéro de diapositive 1">
            <a:extLst>
              <a:ext uri="{FF2B5EF4-FFF2-40B4-BE49-F238E27FC236}">
                <a16:creationId xmlns:a16="http://schemas.microsoft.com/office/drawing/2014/main" id="{259DB5D5-7D5C-F44D-852D-2AB58B1092D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33436B7-1CB4-1042-9A7D-C06CF22FAC1E}" type="slidenum">
              <a:rPr lang="fr-FR" altLang="fr-FR" sz="1200" smtClean="0">
                <a:solidFill>
                  <a:srgbClr val="898989"/>
                </a:solidFill>
              </a:rPr>
              <a:pPr>
                <a:spcBef>
                  <a:spcPct val="0"/>
                </a:spcBef>
                <a:buFontTx/>
                <a:buNone/>
              </a:pPr>
              <a:t>13</a:t>
            </a:fld>
            <a:endParaRPr lang="fr-FR" altLang="fr-FR" sz="1200">
              <a:solidFill>
                <a:srgbClr val="898989"/>
              </a:solidFill>
            </a:endParaRPr>
          </a:p>
        </p:txBody>
      </p:sp>
      <p:pic>
        <p:nvPicPr>
          <p:cNvPr id="21508" name="Image 5">
            <a:extLst>
              <a:ext uri="{FF2B5EF4-FFF2-40B4-BE49-F238E27FC236}">
                <a16:creationId xmlns:a16="http://schemas.microsoft.com/office/drawing/2014/main" id="{CEB68739-93A6-AA4C-9B1D-0F5747554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85750"/>
            <a:ext cx="280352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5B50C756-6F32-1F4D-BF06-0FC6EC97D88A}"/>
              </a:ext>
            </a:extLst>
          </p:cNvPr>
          <p:cNvSpPr>
            <a:spLocks noChangeArrowheads="1"/>
          </p:cNvSpPr>
          <p:nvPr/>
        </p:nvSpPr>
        <p:spPr bwMode="auto">
          <a:xfrm>
            <a:off x="312738" y="1304925"/>
            <a:ext cx="8585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fr-FR" altLang="fr-FR" b="1" u="sng" dirty="0"/>
              <a:t>Session 1 :</a:t>
            </a:r>
          </a:p>
          <a:p>
            <a:pPr algn="just" eaLnBrk="1" hangingPunct="1">
              <a:spcBef>
                <a:spcPct val="0"/>
              </a:spcBef>
              <a:buFontTx/>
              <a:buNone/>
            </a:pPr>
            <a:r>
              <a:rPr lang="fr-FR" altLang="fr-FR" b="1" dirty="0"/>
              <a:t>50 % poster </a:t>
            </a:r>
            <a:r>
              <a:rPr lang="fr-FR" altLang="fr-FR" dirty="0"/>
              <a:t>: le 04/11/24 (à partir de 9h30, 20 min / tri-binôme) </a:t>
            </a:r>
          </a:p>
          <a:p>
            <a:pPr algn="just" eaLnBrk="1" hangingPunct="1">
              <a:spcBef>
                <a:spcPct val="0"/>
              </a:spcBef>
            </a:pPr>
            <a:r>
              <a:rPr lang="fr-FR" altLang="fr-FR" dirty="0"/>
              <a:t>Présentation 12 min / tri-binôme (4 à 6 min par étudiant) + 8 min de questions en anglais/français</a:t>
            </a:r>
          </a:p>
          <a:p>
            <a:pPr algn="just" eaLnBrk="1" hangingPunct="1">
              <a:spcBef>
                <a:spcPct val="0"/>
              </a:spcBef>
              <a:buFontTx/>
              <a:buNone/>
            </a:pPr>
            <a:r>
              <a:rPr lang="fr-FR" altLang="fr-FR" b="1" dirty="0"/>
              <a:t>50% examen </a:t>
            </a:r>
            <a:r>
              <a:rPr lang="fr-FR" altLang="fr-FR" dirty="0"/>
              <a:t>: 13/11/24  écrit sur les cours</a:t>
            </a:r>
          </a:p>
          <a:p>
            <a:pPr algn="just" eaLnBrk="1" hangingPunct="1">
              <a:spcBef>
                <a:spcPct val="0"/>
              </a:spcBef>
              <a:buFontTx/>
              <a:buNone/>
            </a:pPr>
            <a:endParaRPr lang="fr-FR" altLang="fr-FR" u="sng" dirty="0"/>
          </a:p>
          <a:p>
            <a:pPr algn="just" eaLnBrk="1" hangingPunct="1">
              <a:spcBef>
                <a:spcPct val="0"/>
              </a:spcBef>
              <a:buFont typeface="Arial" panose="020B0604020202020204" pitchFamily="34" charset="0"/>
              <a:buNone/>
            </a:pPr>
            <a:r>
              <a:rPr lang="fr-FR" altLang="fr-FR" b="1" u="sng" dirty="0"/>
              <a:t>Session 2 : </a:t>
            </a:r>
          </a:p>
          <a:p>
            <a:pPr algn="just" eaLnBrk="1" hangingPunct="1">
              <a:spcBef>
                <a:spcPct val="0"/>
              </a:spcBef>
              <a:buFontTx/>
              <a:buNone/>
            </a:pPr>
            <a:r>
              <a:rPr lang="fr-FR" altLang="fr-FR" dirty="0"/>
              <a:t>20% note poster - 80% écrit (ou oral en fonction du nombre d’étudiants) sur les cours</a:t>
            </a:r>
          </a:p>
        </p:txBody>
      </p:sp>
      <p:sp>
        <p:nvSpPr>
          <p:cNvPr id="22530" name="Espace réservé du numéro de diapositive 1">
            <a:extLst>
              <a:ext uri="{FF2B5EF4-FFF2-40B4-BE49-F238E27FC236}">
                <a16:creationId xmlns:a16="http://schemas.microsoft.com/office/drawing/2014/main" id="{280389C1-845E-9F4C-909D-380C265299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3B3A36D-EB6D-204C-910D-98E0B9CD7D53}" type="slidenum">
              <a:rPr lang="fr-FR" altLang="fr-FR" sz="1200" smtClean="0">
                <a:solidFill>
                  <a:srgbClr val="898989"/>
                </a:solidFill>
              </a:rPr>
              <a:pPr>
                <a:spcBef>
                  <a:spcPct val="0"/>
                </a:spcBef>
                <a:buFontTx/>
                <a:buNone/>
              </a:pPr>
              <a:t>14</a:t>
            </a:fld>
            <a:endParaRPr lang="fr-FR" altLang="fr-FR" sz="1200">
              <a:solidFill>
                <a:srgbClr val="898989"/>
              </a:solidFill>
            </a:endParaRPr>
          </a:p>
        </p:txBody>
      </p:sp>
      <p:pic>
        <p:nvPicPr>
          <p:cNvPr id="22531" name="Image 5">
            <a:extLst>
              <a:ext uri="{FF2B5EF4-FFF2-40B4-BE49-F238E27FC236}">
                <a16:creationId xmlns:a16="http://schemas.microsoft.com/office/drawing/2014/main" id="{6DB7AD02-75E0-1B43-8694-545C7536D4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603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75639C1-4CC7-A84D-A06C-00261314A527}"/>
              </a:ext>
            </a:extLst>
          </p:cNvPr>
          <p:cNvSpPr/>
          <p:nvPr/>
        </p:nvSpPr>
        <p:spPr>
          <a:xfrm>
            <a:off x="3325813" y="160338"/>
            <a:ext cx="5200650" cy="1076325"/>
          </a:xfrm>
          <a:prstGeom prst="rect">
            <a:avLst/>
          </a:prstGeom>
        </p:spPr>
        <p:txBody>
          <a:bodyPr>
            <a:spAutoFit/>
          </a:bodyPr>
          <a:lstStyle/>
          <a:p>
            <a:pPr algn="just" eaLnBrk="1" hangingPunct="1">
              <a:defRPr/>
            </a:pPr>
            <a:r>
              <a:rPr lang="fr-FR" altLang="fr-FR" sz="3200" b="1" u="sng" dirty="0">
                <a:latin typeface="+mn-lt"/>
              </a:rPr>
              <a:t>Modalités de Contrôle des Connaissances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3C278670-B76E-5844-BF8B-59A6508A4A91}"/>
              </a:ext>
            </a:extLst>
          </p:cNvPr>
          <p:cNvSpPr>
            <a:spLocks noChangeArrowheads="1"/>
          </p:cNvSpPr>
          <p:nvPr/>
        </p:nvSpPr>
        <p:spPr bwMode="auto">
          <a:xfrm>
            <a:off x="3467100" y="1700213"/>
            <a:ext cx="2079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3600" b="1" u="sng"/>
              <a:t>Planning :</a:t>
            </a:r>
          </a:p>
        </p:txBody>
      </p:sp>
      <p:sp>
        <p:nvSpPr>
          <p:cNvPr id="27650" name="ZoneTexte 1">
            <a:extLst>
              <a:ext uri="{FF2B5EF4-FFF2-40B4-BE49-F238E27FC236}">
                <a16:creationId xmlns:a16="http://schemas.microsoft.com/office/drawing/2014/main" id="{BDB3A9DD-25B7-5B44-9EBD-58B3A247420D}"/>
              </a:ext>
            </a:extLst>
          </p:cNvPr>
          <p:cNvSpPr txBox="1">
            <a:spLocks noChangeArrowheads="1"/>
          </p:cNvSpPr>
          <p:nvPr/>
        </p:nvSpPr>
        <p:spPr bwMode="auto">
          <a:xfrm>
            <a:off x="522288" y="2384425"/>
            <a:ext cx="79073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fr-FR" altLang="fr-FR" u="sng" dirty="0">
                <a:latin typeface="Arial" panose="020B0604020202020204" pitchFamily="34" charset="0"/>
              </a:rPr>
              <a:t>Pour la première séance TD :</a:t>
            </a:r>
          </a:p>
          <a:p>
            <a:pPr algn="just" eaLnBrk="1" hangingPunct="1">
              <a:spcBef>
                <a:spcPct val="0"/>
              </a:spcBef>
            </a:pPr>
            <a:r>
              <a:rPr lang="fr-FR" altLang="fr-FR" dirty="0">
                <a:latin typeface="Arial" panose="020B0604020202020204" pitchFamily="34" charset="0"/>
              </a:rPr>
              <a:t>Avoir lu et compris l’article</a:t>
            </a:r>
          </a:p>
          <a:p>
            <a:pPr algn="just" eaLnBrk="1" hangingPunct="1">
              <a:spcBef>
                <a:spcPct val="0"/>
              </a:spcBef>
            </a:pPr>
            <a:r>
              <a:rPr lang="fr-FR" altLang="fr-FR" dirty="0">
                <a:latin typeface="Arial" panose="020B0604020202020204" pitchFamily="34" charset="0"/>
              </a:rPr>
              <a:t>Remplir la fiche-lecture </a:t>
            </a:r>
            <a:r>
              <a:rPr lang="fr-FR" altLang="fr-FR" b="1" dirty="0">
                <a:latin typeface="Arial" panose="020B0604020202020204" pitchFamily="34" charset="0"/>
              </a:rPr>
              <a:t>individuellement</a:t>
            </a:r>
          </a:p>
          <a:p>
            <a:pPr algn="just" eaLnBrk="1" hangingPunct="1">
              <a:spcBef>
                <a:spcPct val="0"/>
              </a:spcBef>
              <a:buFontTx/>
              <a:buNone/>
            </a:pPr>
            <a:endParaRPr lang="fr-FR" altLang="fr-FR" dirty="0">
              <a:latin typeface="Arial" panose="020B0604020202020204" pitchFamily="34" charset="0"/>
            </a:endParaRPr>
          </a:p>
        </p:txBody>
      </p:sp>
      <p:sp>
        <p:nvSpPr>
          <p:cNvPr id="27651" name="Espace réservé du numéro de diapositive 1">
            <a:extLst>
              <a:ext uri="{FF2B5EF4-FFF2-40B4-BE49-F238E27FC236}">
                <a16:creationId xmlns:a16="http://schemas.microsoft.com/office/drawing/2014/main" id="{C9846177-A299-934A-8E57-435527A2D7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21A5CD6-499B-244C-AEAB-2BA072426710}" type="slidenum">
              <a:rPr lang="fr-FR" altLang="fr-FR" sz="1200" smtClean="0">
                <a:solidFill>
                  <a:srgbClr val="898989"/>
                </a:solidFill>
              </a:rPr>
              <a:pPr>
                <a:spcBef>
                  <a:spcPct val="0"/>
                </a:spcBef>
                <a:buFontTx/>
                <a:buNone/>
              </a:pPr>
              <a:t>15</a:t>
            </a:fld>
            <a:endParaRPr lang="fr-FR" altLang="fr-FR" sz="1200">
              <a:solidFill>
                <a:srgbClr val="898989"/>
              </a:solidFill>
            </a:endParaRPr>
          </a:p>
        </p:txBody>
      </p:sp>
      <p:pic>
        <p:nvPicPr>
          <p:cNvPr id="27652" name="Image 5">
            <a:extLst>
              <a:ext uri="{FF2B5EF4-FFF2-40B4-BE49-F238E27FC236}">
                <a16:creationId xmlns:a16="http://schemas.microsoft.com/office/drawing/2014/main" id="{422D92F0-CC39-3041-988E-82B378546F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chemeClr val="bg1">
                <a:lumMod val="95000"/>
              </a:schemeClr>
            </a:gs>
            <a:gs pos="100000">
              <a:srgbClr val="C5DD0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ZoneTexte 4"/>
          <p:cNvSpPr txBox="1"/>
          <p:nvPr/>
        </p:nvSpPr>
        <p:spPr>
          <a:xfrm>
            <a:off x="0" y="2700208"/>
            <a:ext cx="9144000" cy="830997"/>
          </a:xfrm>
          <a:prstGeom prst="rect">
            <a:avLst/>
          </a:prstGeom>
          <a:noFill/>
        </p:spPr>
        <p:txBody>
          <a:bodyPr wrap="square" rtlCol="0">
            <a:spAutoFit/>
          </a:bodyPr>
          <a:lstStyle/>
          <a:p>
            <a:pPr algn="ctr"/>
            <a:r>
              <a:rPr lang="fr-FR" sz="3200" b="1" dirty="0">
                <a:solidFill>
                  <a:srgbClr val="008000"/>
                </a:solidFill>
                <a:latin typeface="Arial" pitchFamily="34" charset="0"/>
                <a:cs typeface="Arial" pitchFamily="34" charset="0"/>
              </a:rPr>
              <a:t>Introduction à la diversité métabolique</a:t>
            </a:r>
          </a:p>
          <a:p>
            <a:pPr algn="ctr"/>
            <a:r>
              <a:rPr lang="fr-FR" sz="1600" b="1" dirty="0">
                <a:solidFill>
                  <a:srgbClr val="002060"/>
                </a:solidFill>
                <a:latin typeface="Arial" pitchFamily="34" charset="0"/>
                <a:cs typeface="Arial" pitchFamily="34" charset="0"/>
              </a:rPr>
              <a:t>Connaissance et Raisonnement</a:t>
            </a:r>
          </a:p>
        </p:txBody>
      </p:sp>
      <p:pic>
        <p:nvPicPr>
          <p:cNvPr id="2" name="Image 1" descr="LOGO-IJPB.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077" y="26091"/>
            <a:ext cx="1947842" cy="972000"/>
          </a:xfrm>
          <a:prstGeom prst="rect">
            <a:avLst/>
          </a:prstGeom>
        </p:spPr>
      </p:pic>
      <p:sp>
        <p:nvSpPr>
          <p:cNvPr id="16" name="Rectangle 15"/>
          <p:cNvSpPr/>
          <p:nvPr/>
        </p:nvSpPr>
        <p:spPr>
          <a:xfrm>
            <a:off x="0" y="1353542"/>
            <a:ext cx="9144000" cy="1200329"/>
          </a:xfrm>
          <a:prstGeom prst="rect">
            <a:avLst/>
          </a:prstGeom>
        </p:spPr>
        <p:txBody>
          <a:bodyPr wrap="square">
            <a:spAutoFit/>
          </a:bodyPr>
          <a:lstStyle/>
          <a:p>
            <a:pPr algn="ctr"/>
            <a:r>
              <a:rPr lang="fr-FR" b="1" dirty="0">
                <a:solidFill>
                  <a:srgbClr val="6F9D20"/>
                </a:solidFill>
                <a:latin typeface="Arial" pitchFamily="34" charset="0"/>
                <a:cs typeface="Arial" pitchFamily="34" charset="0"/>
              </a:rPr>
              <a:t>Le 02 Septembre 2024</a:t>
            </a:r>
          </a:p>
          <a:p>
            <a:pPr algn="ctr"/>
            <a:r>
              <a:rPr lang="fr-FR" b="1" i="1" dirty="0">
                <a:solidFill>
                  <a:srgbClr val="6F9D20"/>
                </a:solidFill>
                <a:latin typeface="Arial" pitchFamily="34" charset="0"/>
                <a:cs typeface="Arial" pitchFamily="34" charset="0"/>
              </a:rPr>
              <a:t>Master 1 - Biologie Intégrative et Physiologie</a:t>
            </a:r>
          </a:p>
          <a:p>
            <a:pPr algn="ctr"/>
            <a:r>
              <a:rPr lang="fr-FR" b="1" i="1" dirty="0">
                <a:solidFill>
                  <a:srgbClr val="6F9D20"/>
                </a:solidFill>
                <a:latin typeface="Arial" pitchFamily="34" charset="0"/>
                <a:cs typeface="Arial" pitchFamily="34" charset="0"/>
              </a:rPr>
              <a:t>« Biodiversité et Physiologie »</a:t>
            </a:r>
            <a:endParaRPr lang="fr-FR" i="1" dirty="0">
              <a:solidFill>
                <a:srgbClr val="6F9D20"/>
              </a:solidFill>
              <a:latin typeface="Arial" pitchFamily="34" charset="0"/>
              <a:cs typeface="Arial" pitchFamily="34" charset="0"/>
            </a:endParaRPr>
          </a:p>
          <a:p>
            <a:pPr algn="ctr"/>
            <a:endParaRPr lang="fr-FR" dirty="0">
              <a:solidFill>
                <a:srgbClr val="6F9D20"/>
              </a:solidFill>
              <a:latin typeface="Arial" pitchFamily="34" charset="0"/>
              <a:cs typeface="Arial" pitchFamily="34" charset="0"/>
            </a:endParaRPr>
          </a:p>
        </p:txBody>
      </p:sp>
      <p:sp>
        <p:nvSpPr>
          <p:cNvPr id="12" name="Rectangle 11"/>
          <p:cNvSpPr/>
          <p:nvPr/>
        </p:nvSpPr>
        <p:spPr>
          <a:xfrm>
            <a:off x="0" y="3789040"/>
            <a:ext cx="9144000" cy="2677656"/>
          </a:xfrm>
          <a:prstGeom prst="rect">
            <a:avLst/>
          </a:prstGeom>
        </p:spPr>
        <p:txBody>
          <a:bodyPr wrap="square">
            <a:spAutoFit/>
          </a:bodyPr>
          <a:lstStyle/>
          <a:p>
            <a:pPr algn="ctr"/>
            <a:endParaRPr lang="fr-FR" dirty="0">
              <a:solidFill>
                <a:srgbClr val="6F9D20"/>
              </a:solidFill>
            </a:endParaRPr>
          </a:p>
          <a:p>
            <a:pPr algn="ctr"/>
            <a:endParaRPr lang="fr-FR" b="1" dirty="0">
              <a:solidFill>
                <a:srgbClr val="6F9D20"/>
              </a:solidFill>
              <a:latin typeface="Arial" pitchFamily="34" charset="0"/>
              <a:cs typeface="Arial" pitchFamily="34" charset="0"/>
            </a:endParaRPr>
          </a:p>
          <a:p>
            <a:pPr algn="ctr"/>
            <a:r>
              <a:rPr lang="fr-FR" b="1" dirty="0">
                <a:solidFill>
                  <a:srgbClr val="6F9D20"/>
                </a:solidFill>
                <a:latin typeface="Arial" pitchFamily="34" charset="0"/>
                <a:cs typeface="Arial" pitchFamily="34" charset="0"/>
              </a:rPr>
              <a:t>Pr. Loïc RAJJOU (HDR)</a:t>
            </a:r>
            <a:br>
              <a:rPr lang="fr-FR" b="1" dirty="0">
                <a:solidFill>
                  <a:srgbClr val="6F9D20"/>
                </a:solidFill>
                <a:latin typeface="Arial" pitchFamily="34" charset="0"/>
                <a:cs typeface="Arial" pitchFamily="34" charset="0"/>
              </a:rPr>
            </a:br>
            <a:r>
              <a:rPr lang="fr-FR" b="1" dirty="0">
                <a:solidFill>
                  <a:srgbClr val="6F9D20"/>
                </a:solidFill>
                <a:latin typeface="Arial" pitchFamily="34" charset="0"/>
                <a:cs typeface="Arial" pitchFamily="34" charset="0"/>
              </a:rPr>
              <a:t>Professor, AgroParisTech</a:t>
            </a:r>
          </a:p>
          <a:p>
            <a:pPr algn="ctr"/>
            <a:r>
              <a:rPr lang="fr-FR" b="1" dirty="0">
                <a:solidFill>
                  <a:srgbClr val="6F9D20"/>
                </a:solidFill>
                <a:latin typeface="Arial" pitchFamily="34" charset="0"/>
                <a:cs typeface="Arial" pitchFamily="34" charset="0"/>
              </a:rPr>
              <a:t>Head of Plant </a:t>
            </a:r>
            <a:r>
              <a:rPr lang="fr-FR" b="1" dirty="0" err="1">
                <a:solidFill>
                  <a:srgbClr val="6F9D20"/>
                </a:solidFill>
                <a:latin typeface="Arial" pitchFamily="34" charset="0"/>
                <a:cs typeface="Arial" pitchFamily="34" charset="0"/>
              </a:rPr>
              <a:t>Physiology</a:t>
            </a:r>
            <a:r>
              <a:rPr lang="fr-FR" b="1" dirty="0">
                <a:solidFill>
                  <a:srgbClr val="6F9D20"/>
                </a:solidFill>
                <a:latin typeface="Arial" pitchFamily="34" charset="0"/>
                <a:cs typeface="Arial" pitchFamily="34" charset="0"/>
              </a:rPr>
              <a:t> Division</a:t>
            </a:r>
          </a:p>
          <a:p>
            <a:pPr algn="ctr">
              <a:defRPr/>
            </a:pPr>
            <a:endParaRPr lang="fr-FR" sz="1600" dirty="0"/>
          </a:p>
          <a:p>
            <a:pPr algn="ctr">
              <a:defRPr/>
            </a:pPr>
            <a:r>
              <a:rPr lang="fr-FR" dirty="0">
                <a:solidFill>
                  <a:srgbClr val="6F9D20"/>
                </a:solidFill>
                <a:latin typeface="Arial" pitchFamily="34" charset="0"/>
                <a:cs typeface="Arial" pitchFamily="34" charset="0"/>
              </a:rPr>
              <a:t>Institut Jean-Pierre </a:t>
            </a:r>
            <a:r>
              <a:rPr lang="fr-FR" dirty="0" err="1">
                <a:solidFill>
                  <a:srgbClr val="6F9D20"/>
                </a:solidFill>
                <a:latin typeface="Arial" pitchFamily="34" charset="0"/>
                <a:cs typeface="Arial" pitchFamily="34" charset="0"/>
              </a:rPr>
              <a:t>Bourgin</a:t>
            </a:r>
            <a:r>
              <a:rPr lang="fr-FR" dirty="0">
                <a:solidFill>
                  <a:srgbClr val="6F9D20"/>
                </a:solidFill>
                <a:latin typeface="Arial" pitchFamily="34" charset="0"/>
                <a:cs typeface="Arial" pitchFamily="34" charset="0"/>
              </a:rPr>
              <a:t> </a:t>
            </a:r>
          </a:p>
          <a:p>
            <a:pPr algn="ctr">
              <a:defRPr/>
            </a:pPr>
            <a:r>
              <a:rPr lang="fr-FR" sz="1400" i="1" dirty="0">
                <a:solidFill>
                  <a:srgbClr val="6F9D20"/>
                </a:solidFill>
                <a:latin typeface="Arial" pitchFamily="34" charset="0"/>
                <a:cs typeface="Arial" pitchFamily="34" charset="0"/>
              </a:rPr>
              <a:t>(IJPB, UMR 1318 INRA/AgroParisTech)</a:t>
            </a:r>
          </a:p>
          <a:p>
            <a:pPr algn="ctr">
              <a:defRPr/>
            </a:pPr>
            <a:endParaRPr lang="fr-FR" sz="1200" i="1" dirty="0">
              <a:solidFill>
                <a:srgbClr val="6F9D20"/>
              </a:solidFill>
              <a:latin typeface="Arial" pitchFamily="34" charset="0"/>
              <a:cs typeface="Arial" pitchFamily="34" charset="0"/>
            </a:endParaRPr>
          </a:p>
          <a:p>
            <a:pPr algn="ctr">
              <a:defRPr/>
            </a:pPr>
            <a:r>
              <a:rPr lang="fr-FR" i="1" dirty="0">
                <a:solidFill>
                  <a:srgbClr val="6F9D20"/>
                </a:solidFill>
                <a:latin typeface="Arial" pitchFamily="34" charset="0"/>
                <a:cs typeface="Arial" pitchFamily="34" charset="0"/>
              </a:rPr>
              <a:t>Group « </a:t>
            </a:r>
            <a:r>
              <a:rPr lang="fr-FR" i="1" dirty="0" err="1">
                <a:solidFill>
                  <a:srgbClr val="6F9D20"/>
                </a:solidFill>
                <a:latin typeface="Arial" pitchFamily="34" charset="0"/>
                <a:cs typeface="Arial" pitchFamily="34" charset="0"/>
              </a:rPr>
              <a:t>Physiology</a:t>
            </a:r>
            <a:r>
              <a:rPr lang="fr-FR" i="1" dirty="0">
                <a:solidFill>
                  <a:srgbClr val="6F9D20"/>
                </a:solidFill>
                <a:latin typeface="Arial" pitchFamily="34" charset="0"/>
                <a:cs typeface="Arial" pitchFamily="34" charset="0"/>
              </a:rPr>
              <a:t> of Germination »</a:t>
            </a:r>
          </a:p>
        </p:txBody>
      </p:sp>
      <p:pic>
        <p:nvPicPr>
          <p:cNvPr id="14"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2309" y="5805264"/>
            <a:ext cx="2044227" cy="12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4">
            <a:clrChange>
              <a:clrFrom>
                <a:srgbClr val="FFFFFF"/>
              </a:clrFrom>
              <a:clrTo>
                <a:srgbClr val="FFFFFF">
                  <a:alpha val="0"/>
                </a:srgbClr>
              </a:clrTo>
            </a:clrChange>
          </a:blip>
          <a:stretch>
            <a:fillRect/>
          </a:stretch>
        </p:blipFill>
        <p:spPr>
          <a:xfrm>
            <a:off x="66245" y="5877272"/>
            <a:ext cx="2345515" cy="865969"/>
          </a:xfrm>
          <a:prstGeom prst="rect">
            <a:avLst/>
          </a:prstGeom>
        </p:spPr>
      </p:pic>
      <p:pic>
        <p:nvPicPr>
          <p:cNvPr id="10" name="Image 9">
            <a:extLst>
              <a:ext uri="{FF2B5EF4-FFF2-40B4-BE49-F238E27FC236}">
                <a16:creationId xmlns:a16="http://schemas.microsoft.com/office/drawing/2014/main" id="{E675867D-05E0-8043-A42A-8D015DC798FF}"/>
              </a:ext>
            </a:extLst>
          </p:cNvPr>
          <p:cNvPicPr>
            <a:picLocks noChangeAspect="1"/>
          </p:cNvPicPr>
          <p:nvPr/>
        </p:nvPicPr>
        <p:blipFill>
          <a:blip r:embed="rId5"/>
          <a:stretch>
            <a:fillRect/>
          </a:stretch>
        </p:blipFill>
        <p:spPr>
          <a:xfrm>
            <a:off x="2292179" y="30501"/>
            <a:ext cx="4146840" cy="1009065"/>
          </a:xfrm>
          <a:prstGeom prst="rect">
            <a:avLst/>
          </a:prstGeom>
        </p:spPr>
      </p:pic>
      <p:pic>
        <p:nvPicPr>
          <p:cNvPr id="11" name="Image 10">
            <a:extLst>
              <a:ext uri="{FF2B5EF4-FFF2-40B4-BE49-F238E27FC236}">
                <a16:creationId xmlns:a16="http://schemas.microsoft.com/office/drawing/2014/main" id="{D6FEDF38-C5DB-B446-8F7F-1C3280F28CDF}"/>
              </a:ext>
            </a:extLst>
          </p:cNvPr>
          <p:cNvPicPr>
            <a:picLocks noChangeAspect="1"/>
          </p:cNvPicPr>
          <p:nvPr/>
        </p:nvPicPr>
        <p:blipFill>
          <a:blip r:embed="rId6">
            <a:clrChange>
              <a:clrFrom>
                <a:srgbClr val="FDFDFD"/>
              </a:clrFrom>
              <a:clrTo>
                <a:srgbClr val="FDFDFD">
                  <a:alpha val="0"/>
                </a:srgbClr>
              </a:clrTo>
            </a:clrChange>
          </a:blip>
          <a:stretch>
            <a:fillRect/>
          </a:stretch>
        </p:blipFill>
        <p:spPr>
          <a:xfrm>
            <a:off x="6650928" y="165876"/>
            <a:ext cx="2406571" cy="832215"/>
          </a:xfrm>
          <a:prstGeom prst="rect">
            <a:avLst/>
          </a:prstGeom>
        </p:spPr>
      </p:pic>
    </p:spTree>
    <p:extLst>
      <p:ext uri="{BB962C8B-B14F-4D97-AF65-F5344CB8AC3E}">
        <p14:creationId xmlns:p14="http://schemas.microsoft.com/office/powerpoint/2010/main" val="3025787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255021" y="1461690"/>
            <a:ext cx="5373464" cy="4576552"/>
          </a:xfrm>
          <a:prstGeom prst="rect">
            <a:avLst/>
          </a:prstGeom>
        </p:spPr>
      </p:pic>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17</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Les objets de l’évolution</a:t>
            </a:r>
          </a:p>
        </p:txBody>
      </p:sp>
      <p:sp>
        <p:nvSpPr>
          <p:cNvPr id="6" name="Rectangle 5"/>
          <p:cNvSpPr/>
          <p:nvPr/>
        </p:nvSpPr>
        <p:spPr>
          <a:xfrm>
            <a:off x="107504" y="522545"/>
            <a:ext cx="2376264" cy="1754327"/>
          </a:xfrm>
          <a:prstGeom prst="rect">
            <a:avLst/>
          </a:prstGeom>
        </p:spPr>
        <p:txBody>
          <a:bodyPr wrap="square">
            <a:spAutoFit/>
          </a:bodyPr>
          <a:lstStyle/>
          <a:p>
            <a:pPr marL="285750" indent="-285750">
              <a:buFont typeface="Arial"/>
              <a:buChar char="•"/>
            </a:pPr>
            <a:r>
              <a:rPr lang="fr-FR" sz="1200">
                <a:solidFill>
                  <a:srgbClr val="3366FF"/>
                </a:solidFill>
              </a:rPr>
              <a:t>PAS DE NOYAU</a:t>
            </a:r>
          </a:p>
          <a:p>
            <a:pPr marL="285750" indent="-285750">
              <a:buFont typeface="Arial"/>
              <a:buChar char="•"/>
            </a:pPr>
            <a:r>
              <a:rPr lang="fr-FR" sz="1200">
                <a:solidFill>
                  <a:srgbClr val="3366FF"/>
                </a:solidFill>
              </a:rPr>
              <a:t>PEPTIDOGLYCANE A ACIDE MURAMIQUE</a:t>
            </a:r>
          </a:p>
          <a:p>
            <a:pPr marL="285750" indent="-285750">
              <a:buFont typeface="Arial"/>
              <a:buChar char="•"/>
            </a:pPr>
            <a:r>
              <a:rPr lang="fr-FR" sz="1200" err="1">
                <a:solidFill>
                  <a:srgbClr val="3366FF"/>
                </a:solidFill>
              </a:rPr>
              <a:t>ARNt</a:t>
            </a:r>
            <a:r>
              <a:rPr lang="fr-FR" sz="1200">
                <a:solidFill>
                  <a:srgbClr val="3366FF"/>
                </a:solidFill>
              </a:rPr>
              <a:t> INITIATEUR DE TRADUCTION A N-FORMYLMETHIONINE</a:t>
            </a:r>
          </a:p>
          <a:p>
            <a:pPr marL="285750" indent="-285750">
              <a:buFont typeface="Arial"/>
              <a:buChar char="•"/>
            </a:pPr>
            <a:r>
              <a:rPr lang="fr-FR" sz="1200">
                <a:solidFill>
                  <a:srgbClr val="3366FF"/>
                </a:solidFill>
              </a:rPr>
              <a:t>ORGANISATION POLYCISTRONIQUE DE L’INFORMATION GÉNÉTIQUE</a:t>
            </a:r>
          </a:p>
        </p:txBody>
      </p:sp>
      <p:sp>
        <p:nvSpPr>
          <p:cNvPr id="12" name="Rectangle 11"/>
          <p:cNvSpPr/>
          <p:nvPr/>
        </p:nvSpPr>
        <p:spPr>
          <a:xfrm>
            <a:off x="2699792" y="522545"/>
            <a:ext cx="3312368" cy="1754327"/>
          </a:xfrm>
          <a:prstGeom prst="rect">
            <a:avLst/>
          </a:prstGeom>
        </p:spPr>
        <p:txBody>
          <a:bodyPr wrap="square">
            <a:spAutoFit/>
          </a:bodyPr>
          <a:lstStyle/>
          <a:p>
            <a:pPr marL="285750" indent="-285750">
              <a:buFont typeface="Arial"/>
              <a:buChar char="•"/>
            </a:pPr>
            <a:r>
              <a:rPr lang="fr-FR" sz="1200">
                <a:solidFill>
                  <a:srgbClr val="6F9D20"/>
                </a:solidFill>
              </a:rPr>
              <a:t>PAS DE NOYAU</a:t>
            </a:r>
          </a:p>
          <a:p>
            <a:pPr marL="285750" indent="-285750">
              <a:buFont typeface="Arial"/>
              <a:buChar char="•"/>
            </a:pPr>
            <a:r>
              <a:rPr lang="fr-FR" sz="1200">
                <a:solidFill>
                  <a:srgbClr val="6F9D20"/>
                </a:solidFill>
              </a:rPr>
              <a:t>LIPIDES A LIAISON ETHER</a:t>
            </a:r>
          </a:p>
          <a:p>
            <a:pPr marL="285750" indent="-285750">
              <a:buFont typeface="Arial"/>
              <a:buChar char="•"/>
            </a:pPr>
            <a:r>
              <a:rPr lang="fr-FR" sz="1200">
                <a:solidFill>
                  <a:srgbClr val="6F9D20"/>
                </a:solidFill>
              </a:rPr>
              <a:t>BICOUCHES OU MONOCOUCHES DE TETRAETHER</a:t>
            </a:r>
          </a:p>
          <a:p>
            <a:pPr marL="285750" indent="-285750">
              <a:buFont typeface="Arial"/>
              <a:buChar char="•"/>
            </a:pPr>
            <a:r>
              <a:rPr lang="fr-FR" sz="1200">
                <a:solidFill>
                  <a:srgbClr val="6F9D20"/>
                </a:solidFill>
              </a:rPr>
              <a:t>ABSENCE DE PEPTIDOGLYCANE</a:t>
            </a:r>
          </a:p>
          <a:p>
            <a:pPr marL="285750" indent="-285750">
              <a:buFont typeface="Arial"/>
              <a:buChar char="•"/>
            </a:pPr>
            <a:r>
              <a:rPr lang="fr-FR" sz="1200">
                <a:solidFill>
                  <a:srgbClr val="6F9D20"/>
                </a:solidFill>
              </a:rPr>
              <a:t>UNE SEULE CLASSE D’ARN POL ADN DEPENDANTE</a:t>
            </a:r>
          </a:p>
          <a:p>
            <a:pPr marL="285750" indent="-285750">
              <a:buFont typeface="Arial"/>
              <a:buChar char="•"/>
            </a:pPr>
            <a:r>
              <a:rPr lang="fr-FR" sz="1200">
                <a:solidFill>
                  <a:srgbClr val="6F9D20"/>
                </a:solidFill>
              </a:rPr>
              <a:t>GENES A INTRONS</a:t>
            </a:r>
          </a:p>
          <a:p>
            <a:pPr marL="285750" indent="-285750">
              <a:buFont typeface="Arial"/>
              <a:buChar char="•"/>
            </a:pPr>
            <a:r>
              <a:rPr lang="fr-FR" sz="1200">
                <a:solidFill>
                  <a:srgbClr val="6F9D20"/>
                </a:solidFill>
              </a:rPr>
              <a:t>RIBOSOMES DE FORME PARTICULIERE</a:t>
            </a:r>
          </a:p>
        </p:txBody>
      </p:sp>
      <p:sp>
        <p:nvSpPr>
          <p:cNvPr id="17" name="Rectangle 16"/>
          <p:cNvSpPr/>
          <p:nvPr/>
        </p:nvSpPr>
        <p:spPr>
          <a:xfrm>
            <a:off x="6767736" y="476672"/>
            <a:ext cx="2376264" cy="1046440"/>
          </a:xfrm>
          <a:prstGeom prst="rect">
            <a:avLst/>
          </a:prstGeom>
        </p:spPr>
        <p:txBody>
          <a:bodyPr wrap="square">
            <a:spAutoFit/>
          </a:bodyPr>
          <a:lstStyle/>
          <a:p>
            <a:pPr marL="285750" indent="-285750">
              <a:buFont typeface="Arial"/>
              <a:buChar char="•"/>
            </a:pPr>
            <a:r>
              <a:rPr lang="fr-FR" sz="1200">
                <a:solidFill>
                  <a:srgbClr val="FF0000"/>
                </a:solidFill>
              </a:rPr>
              <a:t>NOYAUX</a:t>
            </a:r>
          </a:p>
          <a:p>
            <a:pPr marL="285750" indent="-285750">
              <a:buFont typeface="Arial"/>
              <a:buChar char="•"/>
            </a:pPr>
            <a:r>
              <a:rPr lang="fr-FR" sz="1200">
                <a:solidFill>
                  <a:srgbClr val="FF0000"/>
                </a:solidFill>
              </a:rPr>
              <a:t>CYTOSQUELETTE A MICROTUBULES</a:t>
            </a:r>
          </a:p>
          <a:p>
            <a:pPr marL="285750" indent="-285750">
              <a:buFont typeface="Arial"/>
              <a:buChar char="•"/>
            </a:pPr>
            <a:r>
              <a:rPr lang="fr-FR" sz="1200">
                <a:solidFill>
                  <a:srgbClr val="FF0000"/>
                </a:solidFill>
              </a:rPr>
              <a:t>CHROMOSOMES VERITABLES</a:t>
            </a:r>
          </a:p>
          <a:p>
            <a:pPr marL="285750" indent="-285750">
              <a:buFont typeface="Arial"/>
              <a:buChar char="•"/>
            </a:pPr>
            <a:r>
              <a:rPr lang="fr-FR" sz="1200">
                <a:solidFill>
                  <a:srgbClr val="FF0000"/>
                </a:solidFill>
              </a:rPr>
              <a:t>MITOSE</a:t>
            </a:r>
          </a:p>
        </p:txBody>
      </p:sp>
      <p:sp>
        <p:nvSpPr>
          <p:cNvPr id="7" name="Rectangle 6"/>
          <p:cNvSpPr/>
          <p:nvPr/>
        </p:nvSpPr>
        <p:spPr>
          <a:xfrm>
            <a:off x="7308304" y="5661248"/>
            <a:ext cx="1835696" cy="523220"/>
          </a:xfrm>
          <a:prstGeom prst="rect">
            <a:avLst/>
          </a:prstGeom>
        </p:spPr>
        <p:txBody>
          <a:bodyPr wrap="square">
            <a:spAutoFit/>
          </a:bodyPr>
          <a:lstStyle/>
          <a:p>
            <a:pPr algn="r"/>
            <a:r>
              <a:rPr lang="fr-FR" sz="1400" b="1" i="1"/>
              <a:t>W. Ford </a:t>
            </a:r>
            <a:r>
              <a:rPr lang="fr-FR" sz="1400" b="1" i="1" err="1"/>
              <a:t>Doolittle</a:t>
            </a:r>
            <a:r>
              <a:rPr lang="fr-FR" sz="1400" b="1" i="1"/>
              <a:t>, 1999, </a:t>
            </a:r>
            <a:r>
              <a:rPr lang="en-US" sz="1400" b="1" i="1"/>
              <a:t>Science</a:t>
            </a:r>
          </a:p>
        </p:txBody>
      </p:sp>
    </p:spTree>
    <p:extLst>
      <p:ext uri="{BB962C8B-B14F-4D97-AF65-F5344CB8AC3E}">
        <p14:creationId xmlns:p14="http://schemas.microsoft.com/office/powerpoint/2010/main" val="97262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0170774-A883-804D-B1AA-EE1568F82A52}"/>
              </a:ext>
            </a:extLst>
          </p:cNvPr>
          <p:cNvSpPr>
            <a:spLocks noGrp="1"/>
          </p:cNvSpPr>
          <p:nvPr>
            <p:ph type="sldNum" sz="quarter" idx="12"/>
          </p:nvPr>
        </p:nvSpPr>
        <p:spPr/>
        <p:txBody>
          <a:bodyPr/>
          <a:lstStyle/>
          <a:p>
            <a:fld id="{CF4668DC-857F-487D-BFFA-8C0CA5037977}" type="slidenum">
              <a:rPr lang="fr-BE" smtClean="0"/>
              <a:t>18</a:t>
            </a:fld>
            <a:endParaRPr lang="fr-BE" dirty="0"/>
          </a:p>
        </p:txBody>
      </p:sp>
      <p:sp>
        <p:nvSpPr>
          <p:cNvPr id="5" name="Rectangle 4">
            <a:extLst>
              <a:ext uri="{FF2B5EF4-FFF2-40B4-BE49-F238E27FC236}">
                <a16:creationId xmlns:a16="http://schemas.microsoft.com/office/drawing/2014/main" id="{37906223-A31D-A14C-BCE7-FD1314D6AB6D}"/>
              </a:ext>
            </a:extLst>
          </p:cNvPr>
          <p:cNvSpPr/>
          <p:nvPr/>
        </p:nvSpPr>
        <p:spPr>
          <a:xfrm>
            <a:off x="0" y="476672"/>
            <a:ext cx="9144000" cy="646331"/>
          </a:xfrm>
          <a:prstGeom prst="rect">
            <a:avLst/>
          </a:prstGeom>
        </p:spPr>
        <p:txBody>
          <a:bodyPr wrap="square">
            <a:spAutoFit/>
          </a:bodyPr>
          <a:lstStyle/>
          <a:p>
            <a:r>
              <a:rPr lang="fr-FR" dirty="0" err="1"/>
              <a:t>Biodiversity</a:t>
            </a:r>
            <a:r>
              <a:rPr lang="fr-FR" dirty="0"/>
              <a:t> </a:t>
            </a:r>
            <a:r>
              <a:rPr lang="fr-FR" dirty="0" err="1"/>
              <a:t>is</a:t>
            </a:r>
            <a:r>
              <a:rPr lang="fr-FR" dirty="0"/>
              <a:t> a </a:t>
            </a:r>
            <a:r>
              <a:rPr lang="fr-FR" dirty="0" err="1"/>
              <a:t>relatively</a:t>
            </a:r>
            <a:r>
              <a:rPr lang="fr-FR" dirty="0"/>
              <a:t> </a:t>
            </a:r>
            <a:r>
              <a:rPr lang="fr-FR" dirty="0" err="1"/>
              <a:t>recent</a:t>
            </a:r>
            <a:r>
              <a:rPr lang="fr-FR" dirty="0"/>
              <a:t> </a:t>
            </a:r>
            <a:r>
              <a:rPr lang="fr-FR" dirty="0" err="1"/>
              <a:t>term</a:t>
            </a:r>
            <a:r>
              <a:rPr lang="fr-FR" dirty="0"/>
              <a:t> in science, </a:t>
            </a:r>
            <a:r>
              <a:rPr lang="fr-FR" dirty="0" err="1"/>
              <a:t>only</a:t>
            </a:r>
            <a:r>
              <a:rPr lang="fr-FR" dirty="0"/>
              <a:t> </a:t>
            </a:r>
            <a:r>
              <a:rPr lang="fr-FR" dirty="0" err="1"/>
              <a:t>coming</a:t>
            </a:r>
            <a:r>
              <a:rPr lang="fr-FR" dirty="0"/>
              <a:t> </a:t>
            </a:r>
            <a:r>
              <a:rPr lang="fr-FR" dirty="0" err="1"/>
              <a:t>into</a:t>
            </a:r>
            <a:r>
              <a:rPr lang="fr-FR" dirty="0"/>
              <a:t> </a:t>
            </a:r>
            <a:r>
              <a:rPr lang="fr-FR" dirty="0" err="1"/>
              <a:t>common</a:t>
            </a:r>
            <a:r>
              <a:rPr lang="fr-FR" dirty="0"/>
              <a:t> usage in the 1980s. </a:t>
            </a:r>
            <a:r>
              <a:rPr lang="fr-FR" dirty="0" err="1"/>
              <a:t>Since</a:t>
            </a:r>
            <a:r>
              <a:rPr lang="fr-FR" dirty="0"/>
              <a:t> </a:t>
            </a:r>
            <a:r>
              <a:rPr lang="fr-FR" dirty="0" err="1"/>
              <a:t>then</a:t>
            </a:r>
            <a:r>
              <a:rPr lang="fr-FR" dirty="0"/>
              <a:t>, </a:t>
            </a:r>
            <a:r>
              <a:rPr lang="fr-FR" dirty="0" err="1"/>
              <a:t>it</a:t>
            </a:r>
            <a:r>
              <a:rPr lang="fr-FR" dirty="0"/>
              <a:t> has </a:t>
            </a:r>
            <a:r>
              <a:rPr lang="fr-FR" dirty="0" err="1"/>
              <a:t>become</a:t>
            </a:r>
            <a:r>
              <a:rPr lang="fr-FR" dirty="0"/>
              <a:t> one of the </a:t>
            </a:r>
            <a:r>
              <a:rPr lang="fr-FR" dirty="0" err="1"/>
              <a:t>most</a:t>
            </a:r>
            <a:r>
              <a:rPr lang="fr-FR" dirty="0"/>
              <a:t> important concepts in </a:t>
            </a:r>
            <a:r>
              <a:rPr lang="fr-FR" dirty="0" err="1"/>
              <a:t>environmental</a:t>
            </a:r>
            <a:r>
              <a:rPr lang="fr-FR" dirty="0"/>
              <a:t> science.</a:t>
            </a:r>
            <a:endParaRPr lang="en-GB" dirty="0"/>
          </a:p>
        </p:txBody>
      </p:sp>
      <p:pic>
        <p:nvPicPr>
          <p:cNvPr id="3074" name="Picture 2" descr="https://healingearth.ijep.net/files/styles/chapter_photo_wide/public/images/picture%201.png?itok=4PiP6-fw">
            <a:hlinkClick r:id="rId2"/>
            <a:extLst>
              <a:ext uri="{FF2B5EF4-FFF2-40B4-BE49-F238E27FC236}">
                <a16:creationId xmlns:a16="http://schemas.microsoft.com/office/drawing/2014/main" id="{8E1B4C69-8B85-6842-981F-5114DC95C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4602"/>
            <a:ext cx="4923338" cy="35283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93C40B-1BC3-A249-BAAA-82AF94F4C993}"/>
              </a:ext>
            </a:extLst>
          </p:cNvPr>
          <p:cNvSpPr/>
          <p:nvPr/>
        </p:nvSpPr>
        <p:spPr>
          <a:xfrm>
            <a:off x="0" y="5787805"/>
            <a:ext cx="7818784" cy="523220"/>
          </a:xfrm>
          <a:prstGeom prst="rect">
            <a:avLst/>
          </a:prstGeom>
        </p:spPr>
        <p:txBody>
          <a:bodyPr wrap="square">
            <a:spAutoFit/>
          </a:bodyPr>
          <a:lstStyle/>
          <a:p>
            <a:r>
              <a:rPr lang="en-GB" sz="1400" i="1" dirty="0">
                <a:hlinkClick r:id="rId4"/>
              </a:rPr>
              <a:t>http://healingearth.ijep.net/chapters/biodiversity/biodiversity-and-science/</a:t>
            </a:r>
            <a:endParaRPr lang="en-GB" sz="1400" i="1" dirty="0"/>
          </a:p>
          <a:p>
            <a:endParaRPr lang="en-GB" sz="1400" i="1" dirty="0"/>
          </a:p>
        </p:txBody>
      </p:sp>
      <p:pic>
        <p:nvPicPr>
          <p:cNvPr id="3076" name="Picture 4" descr="https://healingearth.ijep.net/files/styles/chapter_photo_wide/public/images/Fig%209_Ecosystem%20Services.png?itok=7P4KFp02">
            <a:hlinkClick r:id="rId5"/>
            <a:extLst>
              <a:ext uri="{FF2B5EF4-FFF2-40B4-BE49-F238E27FC236}">
                <a16:creationId xmlns:a16="http://schemas.microsoft.com/office/drawing/2014/main" id="{9468FF13-8074-BB49-A405-453190CF5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3338" y="1871228"/>
            <a:ext cx="4187249"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75800E50-EC25-F64E-8BC2-0CF51C948CD3}"/>
              </a:ext>
            </a:extLst>
          </p:cNvPr>
          <p:cNvSpPr txBox="1"/>
          <p:nvPr/>
        </p:nvSpPr>
        <p:spPr>
          <a:xfrm>
            <a:off x="0" y="3076"/>
            <a:ext cx="9144000" cy="523220"/>
          </a:xfrm>
          <a:prstGeom prst="rect">
            <a:avLst/>
          </a:prstGeom>
          <a:noFill/>
        </p:spPr>
        <p:txBody>
          <a:bodyPr wrap="square" rtlCol="0">
            <a:spAutoFit/>
          </a:bodyPr>
          <a:lstStyle/>
          <a:p>
            <a:pPr algn="ctr"/>
            <a:r>
              <a:rPr lang="fr-FR" sz="2800" b="1" dirty="0" err="1">
                <a:solidFill>
                  <a:srgbClr val="6F9D20"/>
                </a:solidFill>
              </a:rPr>
              <a:t>Biodiversity</a:t>
            </a:r>
            <a:r>
              <a:rPr lang="fr-FR" sz="2800" b="1" dirty="0">
                <a:solidFill>
                  <a:srgbClr val="6F9D20"/>
                </a:solidFill>
              </a:rPr>
              <a:t> and Evolution</a:t>
            </a:r>
          </a:p>
        </p:txBody>
      </p:sp>
      <p:sp>
        <p:nvSpPr>
          <p:cNvPr id="2" name="Rectangle 1">
            <a:extLst>
              <a:ext uri="{FF2B5EF4-FFF2-40B4-BE49-F238E27FC236}">
                <a16:creationId xmlns:a16="http://schemas.microsoft.com/office/drawing/2014/main" id="{E02D2081-7B11-4941-97C8-93F4F0379192}"/>
              </a:ext>
            </a:extLst>
          </p:cNvPr>
          <p:cNvSpPr/>
          <p:nvPr/>
        </p:nvSpPr>
        <p:spPr>
          <a:xfrm>
            <a:off x="6013834" y="1565104"/>
            <a:ext cx="2006255" cy="369332"/>
          </a:xfrm>
          <a:prstGeom prst="rect">
            <a:avLst/>
          </a:prstGeom>
        </p:spPr>
        <p:txBody>
          <a:bodyPr wrap="none">
            <a:spAutoFit/>
          </a:bodyPr>
          <a:lstStyle/>
          <a:p>
            <a:r>
              <a:rPr lang="fr-FR" b="1" dirty="0" err="1"/>
              <a:t>Ecosystem</a:t>
            </a:r>
            <a:r>
              <a:rPr lang="fr-FR" b="1" dirty="0"/>
              <a:t> Services</a:t>
            </a:r>
          </a:p>
        </p:txBody>
      </p:sp>
    </p:spTree>
    <p:extLst>
      <p:ext uri="{BB962C8B-B14F-4D97-AF65-F5344CB8AC3E}">
        <p14:creationId xmlns:p14="http://schemas.microsoft.com/office/powerpoint/2010/main" val="201459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19</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Les objets de l’évolution</a:t>
            </a:r>
          </a:p>
        </p:txBody>
      </p:sp>
      <p:pic>
        <p:nvPicPr>
          <p:cNvPr id="2" name="Image 1"/>
          <p:cNvPicPr>
            <a:picLocks noChangeAspect="1"/>
          </p:cNvPicPr>
          <p:nvPr/>
        </p:nvPicPr>
        <p:blipFill>
          <a:blip r:embed="rId6"/>
          <a:stretch>
            <a:fillRect/>
          </a:stretch>
        </p:blipFill>
        <p:spPr>
          <a:xfrm>
            <a:off x="80864" y="1040316"/>
            <a:ext cx="6816637" cy="4610968"/>
          </a:xfrm>
          <a:prstGeom prst="rect">
            <a:avLst/>
          </a:prstGeom>
        </p:spPr>
      </p:pic>
      <p:sp>
        <p:nvSpPr>
          <p:cNvPr id="8" name="Rectangle 7"/>
          <p:cNvSpPr/>
          <p:nvPr/>
        </p:nvSpPr>
        <p:spPr>
          <a:xfrm>
            <a:off x="72921" y="461114"/>
            <a:ext cx="5275547" cy="923330"/>
          </a:xfrm>
          <a:prstGeom prst="rect">
            <a:avLst/>
          </a:prstGeom>
        </p:spPr>
        <p:txBody>
          <a:bodyPr wrap="none">
            <a:spAutoFit/>
          </a:bodyPr>
          <a:lstStyle/>
          <a:p>
            <a:r>
              <a:rPr lang="fr-FR" i="1" dirty="0"/>
              <a:t>Homo sapiens </a:t>
            </a:r>
            <a:r>
              <a:rPr lang="fr-FR" dirty="0"/>
              <a:t>(homme) : 3 400 Mb pour 20 000 gènes</a:t>
            </a:r>
          </a:p>
          <a:p>
            <a:r>
              <a:rPr lang="fr-FR" dirty="0"/>
              <a:t>Peuplier : 485 Mb pour 45 500 gènes</a:t>
            </a:r>
          </a:p>
          <a:p>
            <a:endParaRPr lang="fr-FR" dirty="0"/>
          </a:p>
        </p:txBody>
      </p:sp>
      <p:pic>
        <p:nvPicPr>
          <p:cNvPr id="5" name="Image 4">
            <a:extLst>
              <a:ext uri="{FF2B5EF4-FFF2-40B4-BE49-F238E27FC236}">
                <a16:creationId xmlns:a16="http://schemas.microsoft.com/office/drawing/2014/main" id="{BDAD597F-48D6-0344-8473-D045D0DE2BB7}"/>
              </a:ext>
            </a:extLst>
          </p:cNvPr>
          <p:cNvPicPr>
            <a:picLocks noChangeAspect="1"/>
          </p:cNvPicPr>
          <p:nvPr/>
        </p:nvPicPr>
        <p:blipFill>
          <a:blip r:embed="rId7"/>
          <a:stretch>
            <a:fillRect/>
          </a:stretch>
        </p:blipFill>
        <p:spPr>
          <a:xfrm>
            <a:off x="7139505" y="101216"/>
            <a:ext cx="1800245" cy="2250306"/>
          </a:xfrm>
          <a:prstGeom prst="rect">
            <a:avLst/>
          </a:prstGeom>
        </p:spPr>
      </p:pic>
      <p:pic>
        <p:nvPicPr>
          <p:cNvPr id="6" name="Image 5">
            <a:extLst>
              <a:ext uri="{FF2B5EF4-FFF2-40B4-BE49-F238E27FC236}">
                <a16:creationId xmlns:a16="http://schemas.microsoft.com/office/drawing/2014/main" id="{03E3D049-5944-4447-B8FA-14554A52A65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97501" y="2355678"/>
            <a:ext cx="2180456" cy="2234074"/>
          </a:xfrm>
          <a:prstGeom prst="rect">
            <a:avLst/>
          </a:prstGeom>
        </p:spPr>
      </p:pic>
      <p:pic>
        <p:nvPicPr>
          <p:cNvPr id="7" name="Image 6">
            <a:extLst>
              <a:ext uri="{FF2B5EF4-FFF2-40B4-BE49-F238E27FC236}">
                <a16:creationId xmlns:a16="http://schemas.microsoft.com/office/drawing/2014/main" id="{9C236123-6257-E84B-8D9A-42D2973716B7}"/>
              </a:ext>
            </a:extLst>
          </p:cNvPr>
          <p:cNvPicPr>
            <a:picLocks noChangeAspect="1"/>
          </p:cNvPicPr>
          <p:nvPr/>
        </p:nvPicPr>
        <p:blipFill>
          <a:blip r:embed="rId9"/>
          <a:stretch>
            <a:fillRect/>
          </a:stretch>
        </p:blipFill>
        <p:spPr>
          <a:xfrm>
            <a:off x="7081366" y="4719186"/>
            <a:ext cx="1869976" cy="1246651"/>
          </a:xfrm>
          <a:prstGeom prst="rect">
            <a:avLst/>
          </a:prstGeom>
        </p:spPr>
      </p:pic>
      <p:sp>
        <p:nvSpPr>
          <p:cNvPr id="9" name="Rectangle 8">
            <a:extLst>
              <a:ext uri="{FF2B5EF4-FFF2-40B4-BE49-F238E27FC236}">
                <a16:creationId xmlns:a16="http://schemas.microsoft.com/office/drawing/2014/main" id="{380B33D9-0D6E-E140-9770-9BE70A24E585}"/>
              </a:ext>
            </a:extLst>
          </p:cNvPr>
          <p:cNvSpPr/>
          <p:nvPr/>
        </p:nvSpPr>
        <p:spPr>
          <a:xfrm>
            <a:off x="46857" y="5711917"/>
            <a:ext cx="6825456" cy="461665"/>
          </a:xfrm>
          <a:prstGeom prst="rect">
            <a:avLst/>
          </a:prstGeom>
        </p:spPr>
        <p:txBody>
          <a:bodyPr wrap="square">
            <a:spAutoFit/>
          </a:bodyPr>
          <a:lstStyle/>
          <a:p>
            <a:r>
              <a:rPr lang="fr-FR" sz="1200" b="1" i="1" dirty="0"/>
              <a:t>Brown, TA. (2002). </a:t>
            </a:r>
            <a:r>
              <a:rPr lang="fr-FR" sz="1200" b="1" i="1" dirty="0" err="1"/>
              <a:t>Genomes</a:t>
            </a:r>
            <a:r>
              <a:rPr lang="fr-FR" sz="1200" b="1" i="1" dirty="0"/>
              <a:t>. 2nd </a:t>
            </a:r>
            <a:r>
              <a:rPr lang="fr-FR" sz="1200" b="1" i="1" dirty="0" err="1"/>
              <a:t>edition</a:t>
            </a:r>
            <a:r>
              <a:rPr lang="fr-FR" sz="1200" b="1" i="1" dirty="0"/>
              <a:t>. Oxford: </a:t>
            </a:r>
            <a:r>
              <a:rPr lang="fr-FR" sz="1200" b="1" i="1" dirty="0" err="1"/>
              <a:t>Wiley</a:t>
            </a:r>
            <a:r>
              <a:rPr lang="fr-FR" sz="1200" b="1" i="1" dirty="0"/>
              <a:t>-Liss. </a:t>
            </a:r>
            <a:r>
              <a:rPr lang="fr-FR" sz="1200" b="1" i="1" dirty="0" err="1"/>
              <a:t>Chapter</a:t>
            </a:r>
            <a:r>
              <a:rPr lang="fr-FR" sz="1200" b="1" i="1" dirty="0"/>
              <a:t> 15, How </a:t>
            </a:r>
            <a:r>
              <a:rPr lang="fr-FR" sz="1200" b="1" i="1" dirty="0" err="1"/>
              <a:t>Genomes</a:t>
            </a:r>
            <a:r>
              <a:rPr lang="fr-FR" sz="1200" b="1" i="1" dirty="0"/>
              <a:t> </a:t>
            </a:r>
            <a:r>
              <a:rPr lang="fr-FR" sz="1200" b="1" i="1" dirty="0" err="1"/>
              <a:t>Evolve</a:t>
            </a:r>
            <a:r>
              <a:rPr lang="fr-FR" sz="1200" b="1" i="1" dirty="0"/>
              <a:t>.</a:t>
            </a:r>
          </a:p>
          <a:p>
            <a:r>
              <a:rPr lang="fr-FR" sz="1200" b="1" i="1" dirty="0" err="1"/>
              <a:t>Available</a:t>
            </a:r>
            <a:r>
              <a:rPr lang="fr-FR" sz="1200" b="1" i="1" dirty="0"/>
              <a:t> </a:t>
            </a:r>
            <a:r>
              <a:rPr lang="fr-FR" sz="1200" b="1" i="1" dirty="0" err="1"/>
              <a:t>from</a:t>
            </a:r>
            <a:r>
              <a:rPr lang="fr-FR" sz="1200" b="1" i="1" dirty="0"/>
              <a:t>: </a:t>
            </a:r>
            <a:r>
              <a:rPr lang="fr-FR" sz="1200" b="1" i="1" dirty="0">
                <a:hlinkClick r:id="rId10"/>
              </a:rPr>
              <a:t>https://www.ncbi.nlm.nih.gov/books/NBK21112/</a:t>
            </a:r>
            <a:endParaRPr lang="en-GB" sz="1200" b="1" i="1" dirty="0"/>
          </a:p>
        </p:txBody>
      </p:sp>
    </p:spTree>
    <p:extLst>
      <p:ext uri="{BB962C8B-B14F-4D97-AF65-F5344CB8AC3E}">
        <p14:creationId xmlns:p14="http://schemas.microsoft.com/office/powerpoint/2010/main" val="2540565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AC1C7E4-6987-5546-976B-847C741FA33C}"/>
              </a:ext>
            </a:extLst>
          </p:cNvPr>
          <p:cNvSpPr>
            <a:spLocks noGrp="1"/>
          </p:cNvSpPr>
          <p:nvPr>
            <p:ph type="sldNum" sz="quarter" idx="12"/>
          </p:nvPr>
        </p:nvSpPr>
        <p:spPr/>
        <p:txBody>
          <a:bodyPr/>
          <a:lstStyle/>
          <a:p>
            <a:pPr>
              <a:defRPr/>
            </a:pPr>
            <a:fld id="{674BB5BF-2A6C-4A48-A18F-32DFCC9FF513}" type="slidenum">
              <a:rPr lang="fr-FR" altLang="x-none" smtClean="0"/>
              <a:pPr>
                <a:defRPr/>
              </a:pPr>
              <a:t>2</a:t>
            </a:fld>
            <a:endParaRPr lang="fr-FR" altLang="x-none" dirty="0"/>
          </a:p>
        </p:txBody>
      </p:sp>
      <p:sp>
        <p:nvSpPr>
          <p:cNvPr id="3" name="Rectangle 2">
            <a:extLst>
              <a:ext uri="{FF2B5EF4-FFF2-40B4-BE49-F238E27FC236}">
                <a16:creationId xmlns:a16="http://schemas.microsoft.com/office/drawing/2014/main" id="{946C4BE4-2673-A847-9A35-A191FA333D2A}"/>
              </a:ext>
            </a:extLst>
          </p:cNvPr>
          <p:cNvSpPr/>
          <p:nvPr/>
        </p:nvSpPr>
        <p:spPr>
          <a:xfrm>
            <a:off x="28600" y="5673615"/>
            <a:ext cx="6336704" cy="369332"/>
          </a:xfrm>
          <a:prstGeom prst="rect">
            <a:avLst/>
          </a:prstGeom>
        </p:spPr>
        <p:txBody>
          <a:bodyPr wrap="square">
            <a:spAutoFit/>
          </a:bodyPr>
          <a:lstStyle/>
          <a:p>
            <a:r>
              <a:rPr lang="fr-FR" b="1" dirty="0"/>
              <a:t>Master in ‘Plant Sciences’ – </a:t>
            </a:r>
            <a:r>
              <a:rPr lang="fr-FR" b="1" dirty="0" err="1"/>
              <a:t>Alumni</a:t>
            </a:r>
            <a:r>
              <a:rPr lang="fr-FR" b="1" dirty="0"/>
              <a:t>, Paris-Saclay</a:t>
            </a:r>
          </a:p>
        </p:txBody>
      </p:sp>
      <p:sp>
        <p:nvSpPr>
          <p:cNvPr id="6" name="Rectangle 5">
            <a:extLst>
              <a:ext uri="{FF2B5EF4-FFF2-40B4-BE49-F238E27FC236}">
                <a16:creationId xmlns:a16="http://schemas.microsoft.com/office/drawing/2014/main" id="{80DCBD0F-20B6-B74F-AA4A-CA33E7BD2CBD}"/>
              </a:ext>
            </a:extLst>
          </p:cNvPr>
          <p:cNvSpPr/>
          <p:nvPr/>
        </p:nvSpPr>
        <p:spPr>
          <a:xfrm>
            <a:off x="2505363" y="6276463"/>
            <a:ext cx="3241272" cy="646331"/>
          </a:xfrm>
          <a:prstGeom prst="rect">
            <a:avLst/>
          </a:prstGeom>
        </p:spPr>
        <p:txBody>
          <a:bodyPr wrap="none">
            <a:spAutoFit/>
          </a:bodyPr>
          <a:lstStyle/>
          <a:p>
            <a:r>
              <a:rPr lang="en-GB" dirty="0">
                <a:hlinkClick r:id="rId3"/>
              </a:rPr>
              <a:t>https://www.time-planet.com/fr</a:t>
            </a:r>
            <a:endParaRPr lang="en-GB" dirty="0"/>
          </a:p>
          <a:p>
            <a:endParaRPr lang="en-GB" dirty="0"/>
          </a:p>
        </p:txBody>
      </p:sp>
      <p:pic>
        <p:nvPicPr>
          <p:cNvPr id="8" name="Image 7">
            <a:extLst>
              <a:ext uri="{FF2B5EF4-FFF2-40B4-BE49-F238E27FC236}">
                <a16:creationId xmlns:a16="http://schemas.microsoft.com/office/drawing/2014/main" id="{775B4E2E-EF19-7F49-82CA-7C0D8B33B180}"/>
              </a:ext>
            </a:extLst>
          </p:cNvPr>
          <p:cNvPicPr>
            <a:picLocks noChangeAspect="1"/>
          </p:cNvPicPr>
          <p:nvPr/>
        </p:nvPicPr>
        <p:blipFill>
          <a:blip r:embed="rId4"/>
          <a:stretch>
            <a:fillRect/>
          </a:stretch>
        </p:blipFill>
        <p:spPr>
          <a:xfrm>
            <a:off x="28600" y="6224892"/>
            <a:ext cx="2448272" cy="472474"/>
          </a:xfrm>
          <a:prstGeom prst="rect">
            <a:avLst/>
          </a:prstGeom>
        </p:spPr>
      </p:pic>
      <p:pic>
        <p:nvPicPr>
          <p:cNvPr id="5" name="Image 4">
            <a:extLst>
              <a:ext uri="{FF2B5EF4-FFF2-40B4-BE49-F238E27FC236}">
                <a16:creationId xmlns:a16="http://schemas.microsoft.com/office/drawing/2014/main" id="{87CD051C-DA83-D46E-0FD8-6B042F76AE68}"/>
              </a:ext>
            </a:extLst>
          </p:cNvPr>
          <p:cNvPicPr>
            <a:picLocks noChangeAspect="1"/>
          </p:cNvPicPr>
          <p:nvPr/>
        </p:nvPicPr>
        <p:blipFill>
          <a:blip r:embed="rId5"/>
          <a:stretch>
            <a:fillRect/>
          </a:stretch>
        </p:blipFill>
        <p:spPr>
          <a:xfrm>
            <a:off x="-3800" y="171290"/>
            <a:ext cx="9147800" cy="5020376"/>
          </a:xfrm>
          <a:prstGeom prst="rect">
            <a:avLst/>
          </a:prstGeom>
        </p:spPr>
      </p:pic>
    </p:spTree>
    <p:extLst>
      <p:ext uri="{BB962C8B-B14F-4D97-AF65-F5344CB8AC3E}">
        <p14:creationId xmlns:p14="http://schemas.microsoft.com/office/powerpoint/2010/main" val="638225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63A5A4-4D11-0A43-9C54-6294081F7D1E}"/>
              </a:ext>
            </a:extLst>
          </p:cNvPr>
          <p:cNvPicPr>
            <a:picLocks noChangeAspect="1"/>
          </p:cNvPicPr>
          <p:nvPr/>
        </p:nvPicPr>
        <p:blipFill>
          <a:blip r:embed="rId2"/>
          <a:stretch>
            <a:fillRect/>
          </a:stretch>
        </p:blipFill>
        <p:spPr>
          <a:xfrm>
            <a:off x="0" y="476672"/>
            <a:ext cx="9144000" cy="6115050"/>
          </a:xfrm>
          <a:prstGeom prst="rect">
            <a:avLst/>
          </a:prstGeom>
        </p:spPr>
      </p:pic>
      <p:sp>
        <p:nvSpPr>
          <p:cNvPr id="6" name="Rectangle 5">
            <a:extLst>
              <a:ext uri="{FF2B5EF4-FFF2-40B4-BE49-F238E27FC236}">
                <a16:creationId xmlns:a16="http://schemas.microsoft.com/office/drawing/2014/main" id="{315DF22A-E33B-8F46-A0C3-E1422995AF24}"/>
              </a:ext>
            </a:extLst>
          </p:cNvPr>
          <p:cNvSpPr/>
          <p:nvPr/>
        </p:nvSpPr>
        <p:spPr>
          <a:xfrm>
            <a:off x="0" y="0"/>
            <a:ext cx="9144000" cy="461665"/>
          </a:xfrm>
          <a:prstGeom prst="rect">
            <a:avLst/>
          </a:prstGeom>
        </p:spPr>
        <p:txBody>
          <a:bodyPr wrap="square">
            <a:spAutoFit/>
          </a:bodyPr>
          <a:lstStyle/>
          <a:p>
            <a:pPr algn="ctr"/>
            <a:r>
              <a:rPr lang="fr-FR" sz="2400" b="1" dirty="0" err="1"/>
              <a:t>Biomass</a:t>
            </a:r>
            <a:r>
              <a:rPr lang="fr-FR" sz="2400" b="1" dirty="0"/>
              <a:t> proportions of life on </a:t>
            </a:r>
            <a:r>
              <a:rPr lang="fr-FR" sz="2400" b="1" dirty="0" err="1"/>
              <a:t>Earth</a:t>
            </a:r>
            <a:r>
              <a:rPr lang="fr-FR" sz="2400" b="1" dirty="0"/>
              <a:t> (Gt C)</a:t>
            </a:r>
          </a:p>
        </p:txBody>
      </p:sp>
      <p:sp>
        <p:nvSpPr>
          <p:cNvPr id="7" name="Rectangle 6">
            <a:extLst>
              <a:ext uri="{FF2B5EF4-FFF2-40B4-BE49-F238E27FC236}">
                <a16:creationId xmlns:a16="http://schemas.microsoft.com/office/drawing/2014/main" id="{BB8C564C-BFB8-B046-9D7C-0436FA9AD954}"/>
              </a:ext>
            </a:extLst>
          </p:cNvPr>
          <p:cNvSpPr/>
          <p:nvPr/>
        </p:nvSpPr>
        <p:spPr>
          <a:xfrm>
            <a:off x="18716" y="6488668"/>
            <a:ext cx="4876848" cy="369332"/>
          </a:xfrm>
          <a:prstGeom prst="rect">
            <a:avLst/>
          </a:prstGeom>
        </p:spPr>
        <p:txBody>
          <a:bodyPr wrap="none">
            <a:spAutoFit/>
          </a:bodyPr>
          <a:lstStyle/>
          <a:p>
            <a:r>
              <a:rPr lang="fr-FR" b="1" i="1" dirty="0" err="1"/>
              <a:t>Bar-On</a:t>
            </a:r>
            <a:r>
              <a:rPr lang="fr-FR" b="1" i="1" dirty="0"/>
              <a:t>, Y. M., Phillips, R., Milo, R. (2018). PNAS.</a:t>
            </a:r>
          </a:p>
        </p:txBody>
      </p:sp>
    </p:spTree>
    <p:extLst>
      <p:ext uri="{BB962C8B-B14F-4D97-AF65-F5344CB8AC3E}">
        <p14:creationId xmlns:p14="http://schemas.microsoft.com/office/powerpoint/2010/main" val="2082456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21</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Le métabolisme</a:t>
            </a:r>
          </a:p>
        </p:txBody>
      </p:sp>
      <p:pic>
        <p:nvPicPr>
          <p:cNvPr id="2" name="Image 1"/>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0" y="188640"/>
            <a:ext cx="3685718" cy="2592288"/>
          </a:xfrm>
          <a:prstGeom prst="rect">
            <a:avLst/>
          </a:prstGeom>
        </p:spPr>
      </p:pic>
      <p:sp>
        <p:nvSpPr>
          <p:cNvPr id="6" name="Rectangle 5"/>
          <p:cNvSpPr/>
          <p:nvPr/>
        </p:nvSpPr>
        <p:spPr>
          <a:xfrm>
            <a:off x="3851920" y="980728"/>
            <a:ext cx="5004048" cy="2031325"/>
          </a:xfrm>
          <a:prstGeom prst="rect">
            <a:avLst/>
          </a:prstGeom>
        </p:spPr>
        <p:txBody>
          <a:bodyPr wrap="square">
            <a:spAutoFit/>
          </a:bodyPr>
          <a:lstStyle/>
          <a:p>
            <a:pPr lvl="0" algn="ctr"/>
            <a:r>
              <a:rPr lang="fr-FR">
                <a:solidFill>
                  <a:prstClr val="black"/>
                </a:solidFill>
              </a:rPr>
              <a:t>Les organismes vivants sont en permanence le siège d'innombrables </a:t>
            </a:r>
            <a:r>
              <a:rPr lang="fr-FR" b="1">
                <a:solidFill>
                  <a:srgbClr val="6F9D20"/>
                </a:solidFill>
              </a:rPr>
              <a:t>réactions chimiques</a:t>
            </a:r>
          </a:p>
          <a:p>
            <a:pPr lvl="0" algn="ctr"/>
            <a:endParaRPr lang="fr-FR">
              <a:solidFill>
                <a:prstClr val="black"/>
              </a:solidFill>
            </a:endParaRPr>
          </a:p>
          <a:p>
            <a:pPr lvl="0" algn="ctr"/>
            <a:r>
              <a:rPr lang="fr-FR"/>
              <a:t>Ces réactions chimiques </a:t>
            </a:r>
            <a:r>
              <a:rPr lang="fr-FR" b="1">
                <a:solidFill>
                  <a:srgbClr val="6F9D20"/>
                </a:solidFill>
              </a:rPr>
              <a:t>consomment</a:t>
            </a:r>
            <a:r>
              <a:rPr lang="fr-FR"/>
              <a:t> ou </a:t>
            </a:r>
            <a:r>
              <a:rPr lang="fr-FR" b="1">
                <a:solidFill>
                  <a:srgbClr val="6F9D20"/>
                </a:solidFill>
              </a:rPr>
              <a:t>produisent</a:t>
            </a:r>
            <a:r>
              <a:rPr lang="fr-FR"/>
              <a:t> de l'</a:t>
            </a:r>
            <a:r>
              <a:rPr lang="fr-FR" b="1">
                <a:solidFill>
                  <a:srgbClr val="0000FF"/>
                </a:solidFill>
              </a:rPr>
              <a:t>énergie</a:t>
            </a:r>
            <a:r>
              <a:rPr lang="fr-FR"/>
              <a:t> en </a:t>
            </a:r>
            <a:r>
              <a:rPr lang="fr-FR" b="1">
                <a:solidFill>
                  <a:srgbClr val="0000FF"/>
                </a:solidFill>
              </a:rPr>
              <a:t>transformant la matière</a:t>
            </a:r>
          </a:p>
          <a:p>
            <a:pPr lvl="0" algn="ctr"/>
            <a:endParaRPr lang="fr-FR">
              <a:solidFill>
                <a:prstClr val="black"/>
              </a:solidFill>
            </a:endParaRPr>
          </a:p>
          <a:p>
            <a:pPr lvl="0" algn="ctr"/>
            <a:endParaRPr lang="fr-FR">
              <a:solidFill>
                <a:prstClr val="black"/>
              </a:solidFill>
            </a:endParaRPr>
          </a:p>
        </p:txBody>
      </p:sp>
      <p:sp>
        <p:nvSpPr>
          <p:cNvPr id="7" name="Rectangle 6"/>
          <p:cNvSpPr/>
          <p:nvPr/>
        </p:nvSpPr>
        <p:spPr>
          <a:xfrm>
            <a:off x="179512" y="3203684"/>
            <a:ext cx="8712968" cy="369332"/>
          </a:xfrm>
          <a:prstGeom prst="rect">
            <a:avLst/>
          </a:prstGeom>
        </p:spPr>
        <p:txBody>
          <a:bodyPr wrap="square">
            <a:spAutoFit/>
          </a:bodyPr>
          <a:lstStyle/>
          <a:p>
            <a:pPr algn="ctr"/>
            <a:r>
              <a:rPr lang="fr-FR" b="1" u="sng"/>
              <a:t>L'ensemble constitue le métabolisme (du grec </a:t>
            </a:r>
            <a:r>
              <a:rPr lang="fr-FR" b="1" i="1" u="sng" err="1"/>
              <a:t>metabolê</a:t>
            </a:r>
            <a:r>
              <a:rPr lang="fr-FR" b="1" u="sng"/>
              <a:t> = « changement »)</a:t>
            </a:r>
          </a:p>
        </p:txBody>
      </p:sp>
      <p:sp>
        <p:nvSpPr>
          <p:cNvPr id="17" name="Rectangle 1"/>
          <p:cNvSpPr>
            <a:spLocks noChangeArrowheads="1"/>
          </p:cNvSpPr>
          <p:nvPr/>
        </p:nvSpPr>
        <p:spPr bwMode="auto">
          <a:xfrm>
            <a:off x="251520" y="4172888"/>
            <a:ext cx="8643937"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fr-FR" sz="2400" b="1"/>
              <a:t>Le métabolisme correspond à l'ensemble des processus </a:t>
            </a:r>
            <a:r>
              <a:rPr lang="fr-FR" sz="2400" b="1" u="sng"/>
              <a:t>physiques</a:t>
            </a:r>
            <a:r>
              <a:rPr lang="fr-FR" sz="2400" b="1"/>
              <a:t> et </a:t>
            </a:r>
            <a:r>
              <a:rPr lang="fr-FR" sz="2400" b="1" u="sng"/>
              <a:t>chimiques</a:t>
            </a:r>
            <a:r>
              <a:rPr lang="fr-FR" sz="2400" b="1"/>
              <a:t> grâce auxquels un organisme vivant se développe, se nourrit, produit de l'énergie et est capable de se reproduire</a:t>
            </a:r>
          </a:p>
        </p:txBody>
      </p:sp>
    </p:spTree>
    <p:extLst>
      <p:ext uri="{BB962C8B-B14F-4D97-AF65-F5344CB8AC3E}">
        <p14:creationId xmlns:p14="http://schemas.microsoft.com/office/powerpoint/2010/main" val="248399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22</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dirty="0">
                <a:solidFill>
                  <a:srgbClr val="6F9D20"/>
                </a:solidFill>
              </a:rPr>
              <a:t>L’énergie</a:t>
            </a:r>
          </a:p>
        </p:txBody>
      </p:sp>
      <p:sp>
        <p:nvSpPr>
          <p:cNvPr id="12" name="Rectangle 11"/>
          <p:cNvSpPr/>
          <p:nvPr/>
        </p:nvSpPr>
        <p:spPr>
          <a:xfrm>
            <a:off x="107504" y="836712"/>
            <a:ext cx="8892480" cy="646331"/>
          </a:xfrm>
          <a:prstGeom prst="rect">
            <a:avLst/>
          </a:prstGeom>
        </p:spPr>
        <p:txBody>
          <a:bodyPr wrap="square">
            <a:spAutoFit/>
          </a:bodyPr>
          <a:lstStyle/>
          <a:p>
            <a:pPr algn="ctr"/>
            <a:r>
              <a:rPr lang="fr-FR" b="1"/>
              <a:t>L'énergie sert à assembler les édifices moléculaires de toutes tailles et à produire le travail biologique, des mouvements intracellulaires jusqu’aux aux déplacements complexes</a:t>
            </a:r>
          </a:p>
        </p:txBody>
      </p:sp>
      <p:pic>
        <p:nvPicPr>
          <p:cNvPr id="2" name="Protein Synthesis Animation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7504" y="1923740"/>
            <a:ext cx="2692400" cy="1930400"/>
          </a:xfrm>
          <a:prstGeom prst="rect">
            <a:avLst/>
          </a:prstGeom>
        </p:spPr>
      </p:pic>
      <p:pic>
        <p:nvPicPr>
          <p:cNvPr id="6" name="cyclose élodé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2893864" y="1916832"/>
            <a:ext cx="2592288" cy="1944216"/>
          </a:xfrm>
          <a:prstGeom prst="rect">
            <a:avLst/>
          </a:prstGeom>
        </p:spPr>
      </p:pic>
      <p:pic>
        <p:nvPicPr>
          <p:cNvPr id="7" name="Danielle Williams wins Women's 100m hurdles final IAAF World.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5580112" y="1916832"/>
            <a:ext cx="3456383" cy="1944216"/>
          </a:xfrm>
          <a:prstGeom prst="rect">
            <a:avLst/>
          </a:prstGeom>
        </p:spPr>
      </p:pic>
      <p:grpSp>
        <p:nvGrpSpPr>
          <p:cNvPr id="9" name="Grouper 8"/>
          <p:cNvGrpSpPr/>
          <p:nvPr/>
        </p:nvGrpSpPr>
        <p:grpSpPr>
          <a:xfrm>
            <a:off x="395536" y="4077072"/>
            <a:ext cx="8928992" cy="1825104"/>
            <a:chOff x="395536" y="4077072"/>
            <a:chExt cx="8928992" cy="1825104"/>
          </a:xfrm>
        </p:grpSpPr>
        <p:sp>
          <p:nvSpPr>
            <p:cNvPr id="8" name="Rectangle 7"/>
            <p:cNvSpPr/>
            <p:nvPr/>
          </p:nvSpPr>
          <p:spPr>
            <a:xfrm>
              <a:off x="395536" y="4869160"/>
              <a:ext cx="8928992" cy="369332"/>
            </a:xfrm>
            <a:prstGeom prst="rect">
              <a:avLst/>
            </a:prstGeom>
          </p:spPr>
          <p:txBody>
            <a:bodyPr wrap="square">
              <a:spAutoFit/>
            </a:bodyPr>
            <a:lstStyle/>
            <a:p>
              <a:pPr algn="just"/>
              <a:r>
                <a:rPr lang="fr-FR"/>
                <a:t>Toute l'énergie du monde vivant provient originellement du Soleil. </a:t>
              </a:r>
            </a:p>
          </p:txBody>
        </p:sp>
        <p:pic>
          <p:nvPicPr>
            <p:cNvPr id="17" name="Image 16"/>
            <p:cNvPicPr>
              <a:picLocks noChangeAspect="1"/>
            </p:cNvPicPr>
            <p:nvPr/>
          </p:nvPicPr>
          <p:blipFill>
            <a:blip r:embed="rId15"/>
            <a:stretch>
              <a:fillRect/>
            </a:stretch>
          </p:blipFill>
          <p:spPr>
            <a:xfrm>
              <a:off x="7164288" y="4077072"/>
              <a:ext cx="1825104" cy="1825104"/>
            </a:xfrm>
            <a:prstGeom prst="rect">
              <a:avLst/>
            </a:prstGeom>
          </p:spPr>
        </p:pic>
      </p:grpSp>
    </p:spTree>
    <p:extLst>
      <p:ext uri="{BB962C8B-B14F-4D97-AF65-F5344CB8AC3E}">
        <p14:creationId xmlns:p14="http://schemas.microsoft.com/office/powerpoint/2010/main" val="36771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3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280"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420"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vol="80000">
                <p:cTn id="30" fill="hold" display="0">
                  <p:stCondLst>
                    <p:cond delay="indefinite"/>
                  </p:stCondLst>
                </p:cTn>
                <p:tgtEl>
                  <p:spTgt spid="6"/>
                </p:tgtEl>
              </p:cMediaNode>
            </p:video>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7"/>
                                        </p:tgtEl>
                                      </p:cBhvr>
                                    </p:cmd>
                                  </p:childTnLst>
                                </p:cTn>
                              </p:par>
                            </p:childTnLst>
                          </p:cTn>
                        </p:par>
                      </p:childTnLst>
                    </p:cTn>
                  </p:par>
                </p:childTnLst>
              </p:cTn>
              <p:nextCondLst>
                <p:cond evt="onClick" delay="0">
                  <p:tgtEl>
                    <p:spTgt spid="7"/>
                  </p:tgtEl>
                </p:cond>
              </p:nextCondLst>
            </p:seq>
            <p:video>
              <p:cMediaNode vol="80000">
                <p:cTn id="36"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23</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Le métabolisme</a:t>
            </a:r>
          </a:p>
        </p:txBody>
      </p:sp>
      <p:sp>
        <p:nvSpPr>
          <p:cNvPr id="2" name="Rectangle 1"/>
          <p:cNvSpPr/>
          <p:nvPr/>
        </p:nvSpPr>
        <p:spPr>
          <a:xfrm>
            <a:off x="16644" y="1031825"/>
            <a:ext cx="5131420" cy="3139321"/>
          </a:xfrm>
          <a:prstGeom prst="rect">
            <a:avLst/>
          </a:prstGeom>
        </p:spPr>
        <p:txBody>
          <a:bodyPr wrap="square">
            <a:spAutoFit/>
          </a:bodyPr>
          <a:lstStyle/>
          <a:p>
            <a:pPr algn="just"/>
            <a:r>
              <a:rPr lang="fr-FR"/>
              <a:t>Les organismes photosynthétiques (algues, plantes, certaines bactéries) sont capables, grâce à la chlorophylle qu'ils possèdent, de convertir l'énergie lumineuse en énergie chimique pour construire toutes les molécules complexes dont ils ont besoin, en commençant par les glucides, à partir de molécules très simples puisées dans l'environnement, notamment l'eau (H</a:t>
            </a:r>
            <a:r>
              <a:rPr lang="fr-FR" baseline="-25000"/>
              <a:t>2</a:t>
            </a:r>
            <a:r>
              <a:rPr lang="fr-FR"/>
              <a:t>0) et le dioxyde de carbone (CO</a:t>
            </a:r>
            <a:r>
              <a:rPr lang="fr-FR" baseline="-25000"/>
              <a:t>2</a:t>
            </a:r>
            <a:r>
              <a:rPr lang="fr-FR"/>
              <a:t>).</a:t>
            </a:r>
          </a:p>
          <a:p>
            <a:pPr algn="just"/>
            <a:endParaRPr lang="fr-FR"/>
          </a:p>
          <a:p>
            <a:pPr algn="just"/>
            <a:endParaRPr lang="fr-FR"/>
          </a:p>
        </p:txBody>
      </p:sp>
      <p:sp>
        <p:nvSpPr>
          <p:cNvPr id="6" name="Rectangle 5"/>
          <p:cNvSpPr/>
          <p:nvPr/>
        </p:nvSpPr>
        <p:spPr>
          <a:xfrm>
            <a:off x="35496" y="4820959"/>
            <a:ext cx="5400600" cy="1200329"/>
          </a:xfrm>
          <a:prstGeom prst="rect">
            <a:avLst/>
          </a:prstGeom>
        </p:spPr>
        <p:txBody>
          <a:bodyPr wrap="square">
            <a:spAutoFit/>
          </a:bodyPr>
          <a:lstStyle/>
          <a:p>
            <a:r>
              <a:rPr lang="fr-FR"/>
              <a:t>Les autres organismes – animaux, champignons, etc. – sont obligés de se nourrir de composés déjà synthétisés par d'autres. Cette matière organique peut être prélevée sur des individus vivants ou morts.</a:t>
            </a:r>
          </a:p>
        </p:txBody>
      </p:sp>
      <p:pic>
        <p:nvPicPr>
          <p:cNvPr id="7" name="Image 6"/>
          <p:cNvPicPr>
            <a:picLocks noChangeAspect="1"/>
          </p:cNvPicPr>
          <p:nvPr/>
        </p:nvPicPr>
        <p:blipFill>
          <a:blip r:embed="rId6"/>
          <a:stretch>
            <a:fillRect/>
          </a:stretch>
        </p:blipFill>
        <p:spPr>
          <a:xfrm>
            <a:off x="6635328" y="22448"/>
            <a:ext cx="1825104" cy="1825104"/>
          </a:xfrm>
          <a:prstGeom prst="rect">
            <a:avLst/>
          </a:prstGeom>
        </p:spPr>
      </p:pic>
      <p:pic>
        <p:nvPicPr>
          <p:cNvPr id="8" name="Image 7"/>
          <p:cNvPicPr>
            <a:picLocks noChangeAspect="1"/>
          </p:cNvPicPr>
          <p:nvPr/>
        </p:nvPicPr>
        <p:blipFill>
          <a:blip r:embed="rId7"/>
          <a:stretch>
            <a:fillRect/>
          </a:stretch>
        </p:blipFill>
        <p:spPr>
          <a:xfrm>
            <a:off x="5454133" y="1944216"/>
            <a:ext cx="3689867" cy="4293096"/>
          </a:xfrm>
          <a:prstGeom prst="rect">
            <a:avLst/>
          </a:prstGeom>
        </p:spPr>
      </p:pic>
      <p:sp>
        <p:nvSpPr>
          <p:cNvPr id="5" name="Rectangle 4"/>
          <p:cNvSpPr/>
          <p:nvPr/>
        </p:nvSpPr>
        <p:spPr>
          <a:xfrm>
            <a:off x="0" y="3810166"/>
            <a:ext cx="5454133" cy="646331"/>
          </a:xfrm>
          <a:prstGeom prst="rect">
            <a:avLst/>
          </a:prstGeom>
        </p:spPr>
        <p:txBody>
          <a:bodyPr wrap="square">
            <a:spAutoFit/>
          </a:bodyPr>
          <a:lstStyle/>
          <a:p>
            <a:pPr algn="just"/>
            <a:r>
              <a:rPr lang="fr-FR" b="1" u="sng">
                <a:solidFill>
                  <a:srgbClr val="6F9D20"/>
                </a:solidFill>
              </a:rPr>
              <a:t>Photosynthèse</a:t>
            </a:r>
          </a:p>
          <a:p>
            <a:pPr algn="just"/>
            <a:r>
              <a:rPr lang="en-US" b="1"/>
              <a:t>6 CO</a:t>
            </a:r>
            <a:r>
              <a:rPr lang="en-US" b="1" baseline="-25000"/>
              <a:t>2</a:t>
            </a:r>
            <a:r>
              <a:rPr lang="en-US" b="1"/>
              <a:t> + 12 H</a:t>
            </a:r>
            <a:r>
              <a:rPr lang="en-US" b="1" baseline="-25000"/>
              <a:t>2</a:t>
            </a:r>
            <a:r>
              <a:rPr lang="en-US" b="1"/>
              <a:t>O + photons → C</a:t>
            </a:r>
            <a:r>
              <a:rPr lang="en-US" b="1" baseline="-25000"/>
              <a:t>6</a:t>
            </a:r>
            <a:r>
              <a:rPr lang="en-US" b="1"/>
              <a:t>H</a:t>
            </a:r>
            <a:r>
              <a:rPr lang="en-US" b="1" baseline="-25000"/>
              <a:t>12</a:t>
            </a:r>
            <a:r>
              <a:rPr lang="en-US" b="1"/>
              <a:t>O</a:t>
            </a:r>
            <a:r>
              <a:rPr lang="en-US" b="1" baseline="-25000"/>
              <a:t>6</a:t>
            </a:r>
            <a:r>
              <a:rPr lang="en-US" b="1"/>
              <a:t> + 6 O</a:t>
            </a:r>
            <a:r>
              <a:rPr lang="en-US" b="1" baseline="-25000"/>
              <a:t>2</a:t>
            </a:r>
            <a:r>
              <a:rPr lang="en-US" b="1"/>
              <a:t> + 6 H</a:t>
            </a:r>
            <a:r>
              <a:rPr lang="en-US" b="1" baseline="-25000"/>
              <a:t>2</a:t>
            </a:r>
            <a:r>
              <a:rPr lang="en-US" b="1"/>
              <a:t>O</a:t>
            </a:r>
          </a:p>
        </p:txBody>
      </p:sp>
    </p:spTree>
    <p:extLst>
      <p:ext uri="{BB962C8B-B14F-4D97-AF65-F5344CB8AC3E}">
        <p14:creationId xmlns:p14="http://schemas.microsoft.com/office/powerpoint/2010/main" val="36771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24</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Le métabolisme</a:t>
            </a:r>
          </a:p>
        </p:txBody>
      </p:sp>
      <p:pic>
        <p:nvPicPr>
          <p:cNvPr id="5" name="Image 4"/>
          <p:cNvPicPr>
            <a:picLocks noChangeAspect="1"/>
          </p:cNvPicPr>
          <p:nvPr/>
        </p:nvPicPr>
        <p:blipFill rotWithShape="1">
          <a:blip r:embed="rId6"/>
          <a:srcRect b="9930"/>
          <a:stretch/>
        </p:blipFill>
        <p:spPr>
          <a:xfrm>
            <a:off x="474340" y="435743"/>
            <a:ext cx="8418140" cy="5686657"/>
          </a:xfrm>
          <a:prstGeom prst="rect">
            <a:avLst/>
          </a:prstGeom>
        </p:spPr>
      </p:pic>
      <p:sp>
        <p:nvSpPr>
          <p:cNvPr id="6" name="ZoneTexte 5">
            <a:extLst>
              <a:ext uri="{FF2B5EF4-FFF2-40B4-BE49-F238E27FC236}">
                <a16:creationId xmlns:a16="http://schemas.microsoft.com/office/drawing/2014/main" id="{34577F21-CF6E-2143-80E4-F01D08DCAD36}"/>
              </a:ext>
            </a:extLst>
          </p:cNvPr>
          <p:cNvSpPr txBox="1"/>
          <p:nvPr/>
        </p:nvSpPr>
        <p:spPr>
          <a:xfrm>
            <a:off x="3819314" y="3140968"/>
            <a:ext cx="1728192" cy="523220"/>
          </a:xfrm>
          <a:prstGeom prst="rect">
            <a:avLst/>
          </a:prstGeom>
          <a:solidFill>
            <a:schemeClr val="bg1"/>
          </a:solidFill>
        </p:spPr>
        <p:txBody>
          <a:bodyPr wrap="square" rtlCol="0">
            <a:spAutoFit/>
          </a:bodyPr>
          <a:lstStyle/>
          <a:p>
            <a:r>
              <a:rPr lang="en-GB" sz="1400" b="1" dirty="0"/>
              <a:t>Espèces photosynthétiques</a:t>
            </a:r>
          </a:p>
        </p:txBody>
      </p:sp>
      <p:sp>
        <p:nvSpPr>
          <p:cNvPr id="17" name="ZoneTexte 16">
            <a:extLst>
              <a:ext uri="{FF2B5EF4-FFF2-40B4-BE49-F238E27FC236}">
                <a16:creationId xmlns:a16="http://schemas.microsoft.com/office/drawing/2014/main" id="{699FA8A0-F407-1647-896A-1CB07EBED167}"/>
              </a:ext>
            </a:extLst>
          </p:cNvPr>
          <p:cNvSpPr txBox="1"/>
          <p:nvPr/>
        </p:nvSpPr>
        <p:spPr>
          <a:xfrm>
            <a:off x="3819314" y="3707092"/>
            <a:ext cx="1728192" cy="523220"/>
          </a:xfrm>
          <a:prstGeom prst="rect">
            <a:avLst/>
          </a:prstGeom>
          <a:solidFill>
            <a:schemeClr val="bg1"/>
          </a:solidFill>
        </p:spPr>
        <p:txBody>
          <a:bodyPr wrap="square" rtlCol="0">
            <a:spAutoFit/>
          </a:bodyPr>
          <a:lstStyle/>
          <a:p>
            <a:r>
              <a:rPr lang="en-GB" sz="1400" b="1" dirty="0"/>
              <a:t>Espèces hétérotrophes</a:t>
            </a:r>
          </a:p>
        </p:txBody>
      </p:sp>
      <p:sp>
        <p:nvSpPr>
          <p:cNvPr id="18" name="ZoneTexte 17">
            <a:extLst>
              <a:ext uri="{FF2B5EF4-FFF2-40B4-BE49-F238E27FC236}">
                <a16:creationId xmlns:a16="http://schemas.microsoft.com/office/drawing/2014/main" id="{0935E1BD-51EE-3B4E-BC67-7EF8DA02EE5F}"/>
              </a:ext>
            </a:extLst>
          </p:cNvPr>
          <p:cNvSpPr txBox="1"/>
          <p:nvPr/>
        </p:nvSpPr>
        <p:spPr>
          <a:xfrm>
            <a:off x="3819314" y="4269138"/>
            <a:ext cx="1728192" cy="523220"/>
          </a:xfrm>
          <a:prstGeom prst="rect">
            <a:avLst/>
          </a:prstGeom>
          <a:solidFill>
            <a:schemeClr val="bg1"/>
          </a:solidFill>
        </p:spPr>
        <p:txBody>
          <a:bodyPr wrap="square" rtlCol="0">
            <a:spAutoFit/>
          </a:bodyPr>
          <a:lstStyle/>
          <a:p>
            <a:r>
              <a:rPr lang="en-GB" sz="1400" b="1" dirty="0"/>
              <a:t>Evolution de la photosynthèse</a:t>
            </a:r>
          </a:p>
        </p:txBody>
      </p:sp>
      <p:sp>
        <p:nvSpPr>
          <p:cNvPr id="19" name="ZoneTexte 18">
            <a:extLst>
              <a:ext uri="{FF2B5EF4-FFF2-40B4-BE49-F238E27FC236}">
                <a16:creationId xmlns:a16="http://schemas.microsoft.com/office/drawing/2014/main" id="{87E8497D-1E03-0540-B22B-C8E7180A031D}"/>
              </a:ext>
            </a:extLst>
          </p:cNvPr>
          <p:cNvSpPr txBox="1"/>
          <p:nvPr/>
        </p:nvSpPr>
        <p:spPr>
          <a:xfrm>
            <a:off x="3819313" y="4817098"/>
            <a:ext cx="2221525" cy="372411"/>
          </a:xfrm>
          <a:prstGeom prst="rect">
            <a:avLst/>
          </a:prstGeom>
          <a:solidFill>
            <a:schemeClr val="bg1"/>
          </a:solidFill>
        </p:spPr>
        <p:txBody>
          <a:bodyPr wrap="square" rtlCol="0">
            <a:spAutoFit/>
          </a:bodyPr>
          <a:lstStyle/>
          <a:p>
            <a:r>
              <a:rPr lang="en-GB" sz="1400" b="1" dirty="0"/>
              <a:t>Pertes de la photosynthèse</a:t>
            </a:r>
          </a:p>
        </p:txBody>
      </p:sp>
      <p:sp>
        <p:nvSpPr>
          <p:cNvPr id="20" name="ZoneTexte 19">
            <a:extLst>
              <a:ext uri="{FF2B5EF4-FFF2-40B4-BE49-F238E27FC236}">
                <a16:creationId xmlns:a16="http://schemas.microsoft.com/office/drawing/2014/main" id="{2266E9D3-EFDC-264F-8BA6-4B40EBFCDDE1}"/>
              </a:ext>
            </a:extLst>
          </p:cNvPr>
          <p:cNvSpPr txBox="1"/>
          <p:nvPr/>
        </p:nvSpPr>
        <p:spPr>
          <a:xfrm>
            <a:off x="1547664" y="4817098"/>
            <a:ext cx="1728192" cy="523220"/>
          </a:xfrm>
          <a:prstGeom prst="rect">
            <a:avLst/>
          </a:prstGeom>
          <a:solidFill>
            <a:schemeClr val="bg1"/>
          </a:solidFill>
        </p:spPr>
        <p:txBody>
          <a:bodyPr wrap="square" rtlCol="0">
            <a:spAutoFit/>
          </a:bodyPr>
          <a:lstStyle/>
          <a:p>
            <a:pPr algn="ctr"/>
            <a:r>
              <a:rPr lang="en-GB" sz="1400" b="1" dirty="0"/>
              <a:t>Cellule procaryote ancestrale</a:t>
            </a:r>
          </a:p>
        </p:txBody>
      </p:sp>
      <p:sp>
        <p:nvSpPr>
          <p:cNvPr id="21" name="ZoneTexte 20">
            <a:extLst>
              <a:ext uri="{FF2B5EF4-FFF2-40B4-BE49-F238E27FC236}">
                <a16:creationId xmlns:a16="http://schemas.microsoft.com/office/drawing/2014/main" id="{80A51B4C-BA62-E14F-B6C2-636AC98EF81F}"/>
              </a:ext>
            </a:extLst>
          </p:cNvPr>
          <p:cNvSpPr txBox="1"/>
          <p:nvPr/>
        </p:nvSpPr>
        <p:spPr>
          <a:xfrm>
            <a:off x="6025252" y="4817098"/>
            <a:ext cx="1571084" cy="523220"/>
          </a:xfrm>
          <a:prstGeom prst="rect">
            <a:avLst/>
          </a:prstGeom>
          <a:solidFill>
            <a:schemeClr val="bg1"/>
          </a:solidFill>
        </p:spPr>
        <p:txBody>
          <a:bodyPr wrap="square" rtlCol="0">
            <a:spAutoFit/>
          </a:bodyPr>
          <a:lstStyle/>
          <a:p>
            <a:pPr algn="ctr"/>
            <a:r>
              <a:rPr lang="en-GB" sz="1400" b="1" dirty="0"/>
              <a:t>Cellule procaryote ancestrale</a:t>
            </a:r>
          </a:p>
        </p:txBody>
      </p:sp>
    </p:spTree>
    <p:extLst>
      <p:ext uri="{BB962C8B-B14F-4D97-AF65-F5344CB8AC3E}">
        <p14:creationId xmlns:p14="http://schemas.microsoft.com/office/powerpoint/2010/main" val="2267277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4.bp.blogspot.com/-TcO1XaBdGFo/Wk4p452sXLI/AAAAAAAABGk/rWFCu0uPDqY9E3pyjg0UCN_a57mf0wjxQCLcBGAs/s640/4%2Bpour%2B1000.png"/>
          <p:cNvPicPr>
            <a:picLocks noChangeAspect="1" noChangeArrowheads="1"/>
          </p:cNvPicPr>
          <p:nvPr/>
        </p:nvPicPr>
        <p:blipFill rotWithShape="1">
          <a:blip r:embed="rId2">
            <a:extLst>
              <a:ext uri="{28A0092B-C50C-407E-A947-70E740481C1C}">
                <a14:useLocalDpi xmlns:a14="http://schemas.microsoft.com/office/drawing/2010/main" val="0"/>
              </a:ext>
            </a:extLst>
          </a:blip>
          <a:srcRect t="6817" b="3592"/>
          <a:stretch/>
        </p:blipFill>
        <p:spPr bwMode="auto">
          <a:xfrm>
            <a:off x="1187624" y="10810"/>
            <a:ext cx="7200800" cy="68471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7624" y="404664"/>
            <a:ext cx="2768900" cy="369332"/>
          </a:xfrm>
          <a:prstGeom prst="rect">
            <a:avLst/>
          </a:prstGeom>
        </p:spPr>
        <p:txBody>
          <a:bodyPr wrap="none">
            <a:spAutoFit/>
          </a:bodyPr>
          <a:lstStyle/>
          <a:p>
            <a:r>
              <a:rPr lang="en-GB" i="1" dirty="0"/>
              <a:t>https://www.4p1000.org/fr</a:t>
            </a:r>
          </a:p>
        </p:txBody>
      </p:sp>
    </p:spTree>
    <p:extLst>
      <p:ext uri="{BB962C8B-B14F-4D97-AF65-F5344CB8AC3E}">
        <p14:creationId xmlns:p14="http://schemas.microsoft.com/office/powerpoint/2010/main" val="114145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744" y="904994"/>
            <a:ext cx="9144000" cy="5120243"/>
          </a:xfrm>
          <a:prstGeom prst="rect">
            <a:avLst/>
          </a:prstGeom>
        </p:spPr>
      </p:pic>
      <p:sp>
        <p:nvSpPr>
          <p:cNvPr id="6" name="Rectangle 5"/>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8" name="Espace réservé du numéro de diapositive 3"/>
          <p:cNvSpPr>
            <a:spLocks noGrp="1"/>
          </p:cNvSpPr>
          <p:nvPr>
            <p:ph type="sldNum" sz="quarter" idx="12"/>
          </p:nvPr>
        </p:nvSpPr>
        <p:spPr>
          <a:xfrm>
            <a:off x="7987729" y="6246000"/>
            <a:ext cx="1123727" cy="249385"/>
          </a:xfrm>
        </p:spPr>
        <p:txBody>
          <a:bodyPr/>
          <a:lstStyle/>
          <a:p>
            <a:r>
              <a:rPr lang="fr-BE" sz="1600" dirty="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26</a:t>
            </a:fld>
            <a:endParaRPr lang="fr-BE" sz="1600" dirty="0">
              <a:solidFill>
                <a:srgbClr val="008000"/>
              </a:solidFill>
              <a:latin typeface="Arial" pitchFamily="34" charset="0"/>
              <a:cs typeface="Arial" pitchFamily="34" charset="0"/>
            </a:endParaRPr>
          </a:p>
        </p:txBody>
      </p:sp>
      <p:pic>
        <p:nvPicPr>
          <p:cNvPr id="10" name="Image 9"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1" name="Image 10"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2" name="ZoneTexte 11"/>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dirty="0"/>
              <a:t>Dr. Loïc Rajjou – Métabolisme</a:t>
            </a:r>
          </a:p>
        </p:txBody>
      </p:sp>
      <p:sp>
        <p:nvSpPr>
          <p:cNvPr id="13" name="ZoneTexte 12"/>
          <p:cNvSpPr txBox="1"/>
          <p:nvPr/>
        </p:nvSpPr>
        <p:spPr>
          <a:xfrm>
            <a:off x="0" y="3076"/>
            <a:ext cx="9144000" cy="523220"/>
          </a:xfrm>
          <a:prstGeom prst="rect">
            <a:avLst/>
          </a:prstGeom>
          <a:noFill/>
        </p:spPr>
        <p:txBody>
          <a:bodyPr wrap="square" rtlCol="0">
            <a:spAutoFit/>
          </a:bodyPr>
          <a:lstStyle/>
          <a:p>
            <a:pPr algn="ctr"/>
            <a:r>
              <a:rPr lang="fr-FR" sz="2800" b="1" dirty="0">
                <a:solidFill>
                  <a:srgbClr val="6F9D20"/>
                </a:solidFill>
              </a:rPr>
              <a:t>Améliorer la Photosynthèse</a:t>
            </a:r>
          </a:p>
        </p:txBody>
      </p:sp>
      <p:sp>
        <p:nvSpPr>
          <p:cNvPr id="14" name="Rectangle 13"/>
          <p:cNvSpPr/>
          <p:nvPr/>
        </p:nvSpPr>
        <p:spPr>
          <a:xfrm>
            <a:off x="2739750" y="657890"/>
            <a:ext cx="6430146" cy="338554"/>
          </a:xfrm>
          <a:prstGeom prst="rect">
            <a:avLst/>
          </a:prstGeom>
        </p:spPr>
        <p:txBody>
          <a:bodyPr wrap="square">
            <a:spAutoFit/>
          </a:bodyPr>
          <a:lstStyle/>
          <a:p>
            <a:pPr algn="r"/>
            <a:r>
              <a:rPr lang="fr-FR" sz="1600" b="1" i="1" dirty="0"/>
              <a:t>Orret al., 2017. F1000Research, 6.</a:t>
            </a:r>
            <a:endParaRPr lang="en-GB" sz="1600" b="1" i="1" dirty="0"/>
          </a:p>
        </p:txBody>
      </p:sp>
    </p:spTree>
    <p:extLst>
      <p:ext uri="{BB962C8B-B14F-4D97-AF65-F5344CB8AC3E}">
        <p14:creationId xmlns:p14="http://schemas.microsoft.com/office/powerpoint/2010/main" val="1121471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8" name="Espace réservé du numéro de diapositive 3"/>
          <p:cNvSpPr>
            <a:spLocks noGrp="1"/>
          </p:cNvSpPr>
          <p:nvPr>
            <p:ph type="sldNum" sz="quarter" idx="12"/>
          </p:nvPr>
        </p:nvSpPr>
        <p:spPr>
          <a:xfrm>
            <a:off x="7987729" y="6246000"/>
            <a:ext cx="1123727" cy="249385"/>
          </a:xfrm>
        </p:spPr>
        <p:txBody>
          <a:bodyPr/>
          <a:lstStyle/>
          <a:p>
            <a:r>
              <a:rPr lang="fr-BE" sz="1600" dirty="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27</a:t>
            </a:fld>
            <a:endParaRPr lang="fr-BE" sz="1600" dirty="0">
              <a:solidFill>
                <a:srgbClr val="008000"/>
              </a:solidFill>
              <a:latin typeface="Arial" pitchFamily="34" charset="0"/>
              <a:cs typeface="Arial" pitchFamily="34" charset="0"/>
            </a:endParaRPr>
          </a:p>
        </p:txBody>
      </p:sp>
      <p:pic>
        <p:nvPicPr>
          <p:cNvPr id="10" name="Image 9" descr="LOGO-IJPB.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1" name="Image 10" descr="logagrotech-rvb.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2" name="ZoneTexte 11"/>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dirty="0"/>
              <a:t>Dr. Loïc Rajjou – Métabolisme</a:t>
            </a:r>
          </a:p>
        </p:txBody>
      </p:sp>
      <p:sp>
        <p:nvSpPr>
          <p:cNvPr id="13" name="ZoneTexte 12"/>
          <p:cNvSpPr txBox="1"/>
          <p:nvPr/>
        </p:nvSpPr>
        <p:spPr>
          <a:xfrm>
            <a:off x="0" y="3076"/>
            <a:ext cx="9144000" cy="523220"/>
          </a:xfrm>
          <a:prstGeom prst="rect">
            <a:avLst/>
          </a:prstGeom>
          <a:noFill/>
        </p:spPr>
        <p:txBody>
          <a:bodyPr wrap="square" rtlCol="0">
            <a:spAutoFit/>
          </a:bodyPr>
          <a:lstStyle/>
          <a:p>
            <a:pPr algn="ctr"/>
            <a:r>
              <a:rPr lang="fr-FR" sz="2800" b="1" dirty="0">
                <a:solidFill>
                  <a:srgbClr val="6F9D20"/>
                </a:solidFill>
              </a:rPr>
              <a:t>Améliorer la Photosynthèse</a:t>
            </a:r>
          </a:p>
        </p:txBody>
      </p:sp>
      <p:sp>
        <p:nvSpPr>
          <p:cNvPr id="14" name="Rectangle 13"/>
          <p:cNvSpPr/>
          <p:nvPr/>
        </p:nvSpPr>
        <p:spPr>
          <a:xfrm>
            <a:off x="2713854" y="657890"/>
            <a:ext cx="6430146" cy="338554"/>
          </a:xfrm>
          <a:prstGeom prst="rect">
            <a:avLst/>
          </a:prstGeom>
        </p:spPr>
        <p:txBody>
          <a:bodyPr wrap="square">
            <a:spAutoFit/>
          </a:bodyPr>
          <a:lstStyle/>
          <a:p>
            <a:pPr algn="r"/>
            <a:r>
              <a:rPr lang="fr-FR" sz="1600" b="1" i="1" dirty="0"/>
              <a:t>Orret al., 2017. F1000Research, 6.</a:t>
            </a:r>
            <a:endParaRPr lang="en-GB" sz="1600" b="1" i="1" dirty="0"/>
          </a:p>
        </p:txBody>
      </p:sp>
      <p:sp>
        <p:nvSpPr>
          <p:cNvPr id="2" name="Rectangle 1"/>
          <p:cNvSpPr/>
          <p:nvPr/>
        </p:nvSpPr>
        <p:spPr>
          <a:xfrm>
            <a:off x="107504" y="653450"/>
            <a:ext cx="4536504" cy="646331"/>
          </a:xfrm>
          <a:prstGeom prst="rect">
            <a:avLst/>
          </a:prstGeom>
        </p:spPr>
        <p:txBody>
          <a:bodyPr wrap="square">
            <a:spAutoFit/>
          </a:bodyPr>
          <a:lstStyle/>
          <a:p>
            <a:r>
              <a:rPr lang="fr-FR" b="1" dirty="0"/>
              <a:t>L’agriculture peut aider à stocker davantage de CO</a:t>
            </a:r>
            <a:r>
              <a:rPr lang="fr-FR" b="1" baseline="-25000" dirty="0"/>
              <a:t>2</a:t>
            </a:r>
            <a:r>
              <a:rPr lang="fr-FR" b="1" dirty="0"/>
              <a:t> afin d'atteindre la neutralité carbone</a:t>
            </a:r>
          </a:p>
        </p:txBody>
      </p:sp>
      <p:sp>
        <p:nvSpPr>
          <p:cNvPr id="3" name="Rectangle 2"/>
          <p:cNvSpPr/>
          <p:nvPr/>
        </p:nvSpPr>
        <p:spPr>
          <a:xfrm>
            <a:off x="272356" y="1933849"/>
            <a:ext cx="8820472" cy="2585323"/>
          </a:xfrm>
          <a:prstGeom prst="rect">
            <a:avLst/>
          </a:prstGeom>
        </p:spPr>
        <p:txBody>
          <a:bodyPr wrap="square">
            <a:spAutoFit/>
          </a:bodyPr>
          <a:lstStyle/>
          <a:p>
            <a:r>
              <a:rPr lang="fr-FR" b="1" dirty="0"/>
              <a:t>À l’échelle du pays, les sols et forêts représentent 38 % du stock total de carbone, un levier par conséquent pertinent à activer pour lutter contre le changement climatique. </a:t>
            </a:r>
          </a:p>
          <a:p>
            <a:endParaRPr lang="fr-FR" b="1" dirty="0"/>
          </a:p>
          <a:p>
            <a:r>
              <a:rPr lang="fr-FR" b="1" dirty="0"/>
              <a:t>Au rythme actuel, et sans changement d’usage des sols, l’évolution des stocks de carbone est estimée à 2,3 ‰ par an avec une forte incertitude (-0,2 ‰ à +3,2 ‰ par an). </a:t>
            </a:r>
          </a:p>
          <a:p>
            <a:endParaRPr lang="fr-FR" b="1" dirty="0"/>
          </a:p>
          <a:p>
            <a:r>
              <a:rPr lang="fr-FR" b="1" dirty="0"/>
              <a:t>Mais un stockage additionnel de 1,9 ‰ pourrait être atteint, estiment les chercheurs, en modifiant certaines pratiques agricoles, ce qui nous permettrait de s’approcher, voire de dépasser, la cible d’une augmentation de 4‰ par an. </a:t>
            </a:r>
            <a:endParaRPr lang="en-GB" b="1" dirty="0"/>
          </a:p>
        </p:txBody>
      </p:sp>
      <p:pic>
        <p:nvPicPr>
          <p:cNvPr id="3074" name="Picture 2" descr="ésultat de recherche d'images pour &quot;4 pour 1000 CO2 agricultur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9724" y="4295348"/>
            <a:ext cx="1859404" cy="185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00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dirty="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28</a:t>
            </a:fld>
            <a:endParaRPr lang="fr-BE" sz="1600" dirty="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dirty="0"/>
              <a:t>Dr. Loïc Rajjou – Métabolisme</a:t>
            </a:r>
          </a:p>
        </p:txBody>
      </p:sp>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dirty="0">
                <a:solidFill>
                  <a:srgbClr val="6F9D20"/>
                </a:solidFill>
              </a:rPr>
              <a:t>Type trophique</a:t>
            </a:r>
          </a:p>
        </p:txBody>
      </p:sp>
      <p:pic>
        <p:nvPicPr>
          <p:cNvPr id="6" name="Image 5"/>
          <p:cNvPicPr>
            <a:picLocks noChangeAspect="1"/>
          </p:cNvPicPr>
          <p:nvPr/>
        </p:nvPicPr>
        <p:blipFill>
          <a:blip r:embed="rId6"/>
          <a:stretch>
            <a:fillRect/>
          </a:stretch>
        </p:blipFill>
        <p:spPr>
          <a:xfrm>
            <a:off x="1547664" y="836712"/>
            <a:ext cx="6108700" cy="4127500"/>
          </a:xfrm>
          <a:prstGeom prst="rect">
            <a:avLst/>
          </a:prstGeom>
        </p:spPr>
      </p:pic>
      <p:sp>
        <p:nvSpPr>
          <p:cNvPr id="2" name="ZoneTexte 1"/>
          <p:cNvSpPr txBox="1"/>
          <p:nvPr/>
        </p:nvSpPr>
        <p:spPr>
          <a:xfrm>
            <a:off x="7575576" y="5709917"/>
            <a:ext cx="1514710" cy="369332"/>
          </a:xfrm>
          <a:prstGeom prst="rect">
            <a:avLst/>
          </a:prstGeom>
          <a:noFill/>
        </p:spPr>
        <p:txBody>
          <a:bodyPr wrap="none" rtlCol="0">
            <a:spAutoFit/>
          </a:bodyPr>
          <a:lstStyle/>
          <a:p>
            <a:r>
              <a:rPr lang="en-GB" b="1" i="1" dirty="0" err="1"/>
              <a:t>À</a:t>
            </a:r>
            <a:r>
              <a:rPr lang="en-GB" b="1" i="1" dirty="0"/>
              <a:t> </a:t>
            </a:r>
            <a:r>
              <a:rPr lang="en-GB" b="1" i="1" dirty="0" err="1"/>
              <a:t>connaitre</a:t>
            </a:r>
            <a:r>
              <a:rPr lang="en-GB" b="1" i="1" dirty="0"/>
              <a:t>!!!</a:t>
            </a:r>
          </a:p>
        </p:txBody>
      </p:sp>
    </p:spTree>
    <p:extLst>
      <p:ext uri="{BB962C8B-B14F-4D97-AF65-F5344CB8AC3E}">
        <p14:creationId xmlns:p14="http://schemas.microsoft.com/office/powerpoint/2010/main" val="2915672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29</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Type trophique</a:t>
            </a:r>
          </a:p>
        </p:txBody>
      </p:sp>
      <p:pic>
        <p:nvPicPr>
          <p:cNvPr id="2" name="Image 1"/>
          <p:cNvPicPr>
            <a:picLocks noChangeAspect="1"/>
          </p:cNvPicPr>
          <p:nvPr/>
        </p:nvPicPr>
        <p:blipFill>
          <a:blip r:embed="rId6"/>
          <a:stretch>
            <a:fillRect/>
          </a:stretch>
        </p:blipFill>
        <p:spPr>
          <a:xfrm>
            <a:off x="611560" y="620688"/>
            <a:ext cx="8064896" cy="5420667"/>
          </a:xfrm>
          <a:prstGeom prst="rect">
            <a:avLst/>
          </a:prstGeom>
        </p:spPr>
      </p:pic>
    </p:spTree>
    <p:extLst>
      <p:ext uri="{BB962C8B-B14F-4D97-AF65-F5344CB8AC3E}">
        <p14:creationId xmlns:p14="http://schemas.microsoft.com/office/powerpoint/2010/main" val="3101978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a:extLst>
              <a:ext uri="{FF2B5EF4-FFF2-40B4-BE49-F238E27FC236}">
                <a16:creationId xmlns:a16="http://schemas.microsoft.com/office/drawing/2014/main" id="{63B20F18-A28A-B64E-A3B7-6CA2B6E2FA0C}"/>
              </a:ext>
            </a:extLst>
          </p:cNvPr>
          <p:cNvSpPr>
            <a:spLocks noChangeArrowheads="1"/>
          </p:cNvSpPr>
          <p:nvPr/>
        </p:nvSpPr>
        <p:spPr bwMode="auto">
          <a:xfrm>
            <a:off x="831850" y="1893888"/>
            <a:ext cx="74803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3600" b="1" u="sng"/>
              <a:t>Organisation de l’</a:t>
            </a:r>
            <a:r>
              <a:rPr lang="fr-FR" altLang="ja-JP" sz="3600" b="1" u="sng"/>
              <a:t>UE :</a:t>
            </a:r>
          </a:p>
          <a:p>
            <a:pPr algn="ctr" eaLnBrk="1" hangingPunct="1">
              <a:spcBef>
                <a:spcPct val="0"/>
              </a:spcBef>
              <a:buFontTx/>
              <a:buNone/>
            </a:pPr>
            <a:endParaRPr lang="fr-FR" altLang="ja-JP" sz="3600"/>
          </a:p>
          <a:p>
            <a:pPr algn="ctr" eaLnBrk="1" hangingPunct="1">
              <a:spcBef>
                <a:spcPct val="0"/>
              </a:spcBef>
              <a:buFontTx/>
              <a:buNone/>
            </a:pPr>
            <a:r>
              <a:rPr lang="fr-FR" altLang="fr-FR" sz="3600"/>
              <a:t>16,5 h CM + 3 h conférences : 1 groupe</a:t>
            </a:r>
          </a:p>
          <a:p>
            <a:pPr algn="ctr" eaLnBrk="1" hangingPunct="1">
              <a:spcBef>
                <a:spcPct val="0"/>
              </a:spcBef>
              <a:buFontTx/>
              <a:buNone/>
            </a:pPr>
            <a:r>
              <a:rPr lang="fr-FR" altLang="fr-FR" sz="3600"/>
              <a:t>4,5 h TD : 2 groupes</a:t>
            </a:r>
          </a:p>
          <a:p>
            <a:pPr algn="ctr" eaLnBrk="1" hangingPunct="1">
              <a:spcBef>
                <a:spcPct val="0"/>
              </a:spcBef>
              <a:buFontTx/>
              <a:buNone/>
            </a:pPr>
            <a:endParaRPr lang="fr-FR" altLang="fr-FR" sz="3600"/>
          </a:p>
        </p:txBody>
      </p:sp>
      <p:pic>
        <p:nvPicPr>
          <p:cNvPr id="16386" name="Image 5">
            <a:extLst>
              <a:ext uri="{FF2B5EF4-FFF2-40B4-BE49-F238E27FC236}">
                <a16:creationId xmlns:a16="http://schemas.microsoft.com/office/drawing/2014/main" id="{22717A2A-6635-B74F-84D3-B9D2A0E1AE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Espace réservé du numéro de diapositive 1">
            <a:extLst>
              <a:ext uri="{FF2B5EF4-FFF2-40B4-BE49-F238E27FC236}">
                <a16:creationId xmlns:a16="http://schemas.microsoft.com/office/drawing/2014/main" id="{7A232864-0159-5D48-9989-CD530675D2E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BCCF1B6-960F-1B49-836F-D9460F86607F}" type="slidenum">
              <a:rPr lang="fr-FR" altLang="fr-FR" sz="1200" smtClean="0">
                <a:solidFill>
                  <a:srgbClr val="898989"/>
                </a:solidFill>
              </a:rPr>
              <a:pPr>
                <a:spcBef>
                  <a:spcPct val="0"/>
                </a:spcBef>
                <a:buFontTx/>
                <a:buNone/>
              </a:pPr>
              <a:t>3</a:t>
            </a:fld>
            <a:endParaRPr lang="fr-FR" altLang="fr-FR" sz="1200">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A90F150-A345-6047-8937-6551D7CAD9CC}"/>
              </a:ext>
            </a:extLst>
          </p:cNvPr>
          <p:cNvSpPr>
            <a:spLocks noGrp="1"/>
          </p:cNvSpPr>
          <p:nvPr>
            <p:ph type="sldNum" sz="quarter" idx="12"/>
          </p:nvPr>
        </p:nvSpPr>
        <p:spPr/>
        <p:txBody>
          <a:bodyPr/>
          <a:lstStyle/>
          <a:p>
            <a:fld id="{CF4668DC-857F-487D-BFFA-8C0CA5037977}" type="slidenum">
              <a:rPr lang="fr-BE" smtClean="0"/>
              <a:t>30</a:t>
            </a:fld>
            <a:endParaRPr lang="fr-BE"/>
          </a:p>
        </p:txBody>
      </p:sp>
      <p:pic>
        <p:nvPicPr>
          <p:cNvPr id="6" name="Image 5">
            <a:extLst>
              <a:ext uri="{FF2B5EF4-FFF2-40B4-BE49-F238E27FC236}">
                <a16:creationId xmlns:a16="http://schemas.microsoft.com/office/drawing/2014/main" id="{F7185C0D-BC7F-D247-9BB2-639B2954767A}"/>
              </a:ext>
            </a:extLst>
          </p:cNvPr>
          <p:cNvPicPr>
            <a:picLocks noChangeAspect="1"/>
          </p:cNvPicPr>
          <p:nvPr/>
        </p:nvPicPr>
        <p:blipFill>
          <a:blip r:embed="rId3"/>
          <a:stretch>
            <a:fillRect/>
          </a:stretch>
        </p:blipFill>
        <p:spPr>
          <a:xfrm>
            <a:off x="0" y="0"/>
            <a:ext cx="9128785" cy="6858000"/>
          </a:xfrm>
          <a:prstGeom prst="rect">
            <a:avLst/>
          </a:prstGeom>
        </p:spPr>
      </p:pic>
    </p:spTree>
    <p:extLst>
      <p:ext uri="{BB962C8B-B14F-4D97-AF65-F5344CB8AC3E}">
        <p14:creationId xmlns:p14="http://schemas.microsoft.com/office/powerpoint/2010/main" val="1856805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31</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954107"/>
          </a:xfrm>
          <a:prstGeom prst="rect">
            <a:avLst/>
          </a:prstGeom>
          <a:noFill/>
        </p:spPr>
        <p:txBody>
          <a:bodyPr wrap="square" rtlCol="0">
            <a:spAutoFit/>
          </a:bodyPr>
          <a:lstStyle/>
          <a:p>
            <a:pPr algn="ctr"/>
            <a:r>
              <a:rPr lang="fr-FR" sz="2800" b="1">
                <a:solidFill>
                  <a:srgbClr val="6F9D20"/>
                </a:solidFill>
              </a:rPr>
              <a:t>Le métabolisme</a:t>
            </a:r>
            <a:endParaRPr lang="fr-FR" sz="2800"/>
          </a:p>
          <a:p>
            <a:pPr algn="ctr"/>
            <a:endParaRPr lang="fr-FR" sz="2800" b="1">
              <a:solidFill>
                <a:srgbClr val="6F9D20"/>
              </a:solidFill>
            </a:endParaRPr>
          </a:p>
        </p:txBody>
      </p:sp>
      <p:sp>
        <p:nvSpPr>
          <p:cNvPr id="2" name="Rectangle 1"/>
          <p:cNvSpPr/>
          <p:nvPr/>
        </p:nvSpPr>
        <p:spPr>
          <a:xfrm>
            <a:off x="0" y="502644"/>
            <a:ext cx="9144000" cy="646331"/>
          </a:xfrm>
          <a:prstGeom prst="rect">
            <a:avLst/>
          </a:prstGeom>
        </p:spPr>
        <p:txBody>
          <a:bodyPr wrap="square">
            <a:spAutoFit/>
          </a:bodyPr>
          <a:lstStyle/>
          <a:p>
            <a:pPr algn="ctr"/>
            <a:r>
              <a:rPr lang="fr-FR" dirty="0"/>
              <a:t>Indépendamment de la photosynthèse, la production d'énergie chimique peut être assurée au sein de la cellule par trois processus : </a:t>
            </a:r>
          </a:p>
        </p:txBody>
      </p:sp>
      <p:sp>
        <p:nvSpPr>
          <p:cNvPr id="5" name="Rectangle 4"/>
          <p:cNvSpPr/>
          <p:nvPr/>
        </p:nvSpPr>
        <p:spPr>
          <a:xfrm>
            <a:off x="0" y="5241974"/>
            <a:ext cx="9144000" cy="923330"/>
          </a:xfrm>
          <a:prstGeom prst="rect">
            <a:avLst/>
          </a:prstGeom>
        </p:spPr>
        <p:txBody>
          <a:bodyPr wrap="square">
            <a:spAutoFit/>
          </a:bodyPr>
          <a:lstStyle/>
          <a:p>
            <a:pPr algn="ctr"/>
            <a:r>
              <a:rPr lang="fr-FR" dirty="0"/>
              <a:t>Au-delà de leurs spécificités, il est remarquable que ces processus aboutissent à une forme identique de stockage à court terme et d'échange de l'énergie chimique: </a:t>
            </a:r>
          </a:p>
          <a:p>
            <a:pPr algn="ctr"/>
            <a:r>
              <a:rPr lang="fr-FR" dirty="0"/>
              <a:t> </a:t>
            </a:r>
            <a:r>
              <a:rPr lang="fr-FR" b="1" dirty="0"/>
              <a:t>l'ATP (adénosine triphosphate).</a:t>
            </a:r>
          </a:p>
        </p:txBody>
      </p:sp>
      <p:sp>
        <p:nvSpPr>
          <p:cNvPr id="7" name="Rectangle 6"/>
          <p:cNvSpPr/>
          <p:nvPr/>
        </p:nvSpPr>
        <p:spPr>
          <a:xfrm>
            <a:off x="-35148" y="1052736"/>
            <a:ext cx="5327228" cy="3970318"/>
          </a:xfrm>
          <a:prstGeom prst="rect">
            <a:avLst/>
          </a:prstGeom>
        </p:spPr>
        <p:txBody>
          <a:bodyPr wrap="square">
            <a:spAutoFit/>
          </a:bodyPr>
          <a:lstStyle/>
          <a:p>
            <a:endParaRPr lang="fr-FR" dirty="0"/>
          </a:p>
          <a:p>
            <a:pPr marL="285750" indent="-285750">
              <a:buFontTx/>
              <a:buChar char="-"/>
            </a:pPr>
            <a:r>
              <a:rPr lang="fr-FR" b="1" dirty="0">
                <a:solidFill>
                  <a:srgbClr val="3366FF"/>
                </a:solidFill>
              </a:rPr>
              <a:t>la glycolyse et le cycle de Krebs</a:t>
            </a:r>
            <a:r>
              <a:rPr lang="fr-FR" dirty="0"/>
              <a:t>, ou dégradation du glucose </a:t>
            </a:r>
          </a:p>
          <a:p>
            <a:pPr marL="285750" indent="-285750">
              <a:buFontTx/>
              <a:buChar char="-"/>
            </a:pPr>
            <a:endParaRPr lang="fr-FR" dirty="0"/>
          </a:p>
          <a:p>
            <a:pPr marL="285750" indent="-285750">
              <a:buFontTx/>
              <a:buChar char="-"/>
            </a:pPr>
            <a:r>
              <a:rPr lang="fr-FR" b="1" dirty="0">
                <a:solidFill>
                  <a:srgbClr val="3366FF"/>
                </a:solidFill>
              </a:rPr>
              <a:t>la respiration</a:t>
            </a:r>
            <a:r>
              <a:rPr lang="fr-FR" dirty="0"/>
              <a:t>, ou dégradation et oxydation d'un composé carboné (l'</a:t>
            </a:r>
            <a:r>
              <a:rPr lang="fr-FR" dirty="0" err="1"/>
              <a:t>acétyl-coenzyme</a:t>
            </a:r>
            <a:r>
              <a:rPr lang="fr-FR" dirty="0"/>
              <a:t> A, avec production d'eau et de CO</a:t>
            </a:r>
            <a:r>
              <a:rPr lang="fr-FR" baseline="-25000" dirty="0"/>
              <a:t>2</a:t>
            </a:r>
            <a:r>
              <a:rPr lang="fr-FR" dirty="0"/>
              <a:t>) </a:t>
            </a:r>
          </a:p>
          <a:p>
            <a:pPr marL="285750" indent="-285750">
              <a:buFontTx/>
              <a:buChar char="-"/>
            </a:pPr>
            <a:endParaRPr lang="fr-FR" dirty="0"/>
          </a:p>
          <a:p>
            <a:pPr marL="285750" indent="-285750">
              <a:buFontTx/>
              <a:buChar char="-"/>
            </a:pPr>
            <a:r>
              <a:rPr lang="fr-FR" b="1" dirty="0">
                <a:solidFill>
                  <a:srgbClr val="3366FF"/>
                </a:solidFill>
              </a:rPr>
              <a:t>la fermentation</a:t>
            </a:r>
            <a:r>
              <a:rPr lang="fr-FR" dirty="0"/>
              <a:t>, lorsqu'il n'y a pas d'oxygène disponible, consiste à la transformation d'un produit de dégradation du glucose en acide lactique (dans le muscle) ou en alcool (phénomène exploité pour la fabrication de la bière et du vin à l'aide de levures).</a:t>
            </a:r>
          </a:p>
        </p:txBody>
      </p:sp>
      <p:pic>
        <p:nvPicPr>
          <p:cNvPr id="6" name="Imag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95003" y="1109340"/>
            <a:ext cx="4148997" cy="3111748"/>
          </a:xfrm>
          <a:prstGeom prst="rect">
            <a:avLst/>
          </a:prstGeom>
        </p:spPr>
      </p:pic>
    </p:spTree>
    <p:extLst>
      <p:ext uri="{BB962C8B-B14F-4D97-AF65-F5344CB8AC3E}">
        <p14:creationId xmlns:p14="http://schemas.microsoft.com/office/powerpoint/2010/main" val="348150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32</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954107"/>
          </a:xfrm>
          <a:prstGeom prst="rect">
            <a:avLst/>
          </a:prstGeom>
          <a:noFill/>
        </p:spPr>
        <p:txBody>
          <a:bodyPr wrap="square" rtlCol="0">
            <a:spAutoFit/>
          </a:bodyPr>
          <a:lstStyle/>
          <a:p>
            <a:pPr algn="ctr"/>
            <a:r>
              <a:rPr lang="fr-FR" sz="2800" b="1" dirty="0">
                <a:solidFill>
                  <a:srgbClr val="6F9D20"/>
                </a:solidFill>
              </a:rPr>
              <a:t>L'ATP (adénosine triphosphate)</a:t>
            </a:r>
          </a:p>
          <a:p>
            <a:pPr algn="ctr"/>
            <a:endParaRPr lang="fr-FR" sz="2800" b="1" dirty="0">
              <a:solidFill>
                <a:srgbClr val="6F9D20"/>
              </a:solidFill>
            </a:endParaRPr>
          </a:p>
        </p:txBody>
      </p:sp>
      <p:sp>
        <p:nvSpPr>
          <p:cNvPr id="22" name="Rectangle 21"/>
          <p:cNvSpPr/>
          <p:nvPr/>
        </p:nvSpPr>
        <p:spPr>
          <a:xfrm>
            <a:off x="107504" y="764704"/>
            <a:ext cx="7560840" cy="923330"/>
          </a:xfrm>
          <a:prstGeom prst="rect">
            <a:avLst/>
          </a:prstGeom>
        </p:spPr>
        <p:txBody>
          <a:bodyPr wrap="square">
            <a:spAutoFit/>
          </a:bodyPr>
          <a:lstStyle/>
          <a:p>
            <a:r>
              <a:rPr lang="fr-FR" dirty="0"/>
              <a:t>1929 – Découverte de l’ ATP par le  biochimiste allemand Karl </a:t>
            </a:r>
            <a:r>
              <a:rPr lang="fr-FR" dirty="0" err="1"/>
              <a:t>Lohmann</a:t>
            </a:r>
            <a:endParaRPr lang="fr-FR" dirty="0"/>
          </a:p>
          <a:p>
            <a:endParaRPr lang="fr-FR" dirty="0"/>
          </a:p>
          <a:p>
            <a:r>
              <a:rPr lang="fr-FR" dirty="0"/>
              <a:t>1948 – ATP de synthèse par le chimiste britannique Alexander Robert Todd.</a:t>
            </a:r>
          </a:p>
        </p:txBody>
      </p:sp>
      <p:pic>
        <p:nvPicPr>
          <p:cNvPr id="23" name="Image 22"/>
          <p:cNvPicPr>
            <a:picLocks noChangeAspect="1"/>
          </p:cNvPicPr>
          <p:nvPr/>
        </p:nvPicPr>
        <p:blipFill rotWithShape="1">
          <a:blip r:embed="rId6"/>
          <a:srcRect b="25708"/>
          <a:stretch/>
        </p:blipFill>
        <p:spPr>
          <a:xfrm>
            <a:off x="8024810" y="0"/>
            <a:ext cx="1119190" cy="1175150"/>
          </a:xfrm>
          <a:prstGeom prst="ellipse">
            <a:avLst/>
          </a:prstGeom>
          <a:ln>
            <a:noFill/>
          </a:ln>
          <a:effectLst>
            <a:softEdge rad="112500"/>
          </a:effectLst>
        </p:spPr>
      </p:pic>
      <p:pic>
        <p:nvPicPr>
          <p:cNvPr id="24" name="Image 2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8082863" y="1196752"/>
            <a:ext cx="966333" cy="1296144"/>
          </a:xfrm>
          <a:prstGeom prst="ellipse">
            <a:avLst/>
          </a:prstGeom>
          <a:ln>
            <a:noFill/>
          </a:ln>
          <a:effectLst>
            <a:softEdge rad="112500"/>
          </a:effectLst>
        </p:spPr>
      </p:pic>
      <p:grpSp>
        <p:nvGrpSpPr>
          <p:cNvPr id="5" name="Grouper 4"/>
          <p:cNvGrpSpPr/>
          <p:nvPr/>
        </p:nvGrpSpPr>
        <p:grpSpPr>
          <a:xfrm>
            <a:off x="28476" y="2420888"/>
            <a:ext cx="9115524" cy="3456384"/>
            <a:chOff x="28476" y="2420888"/>
            <a:chExt cx="9115524" cy="3456384"/>
          </a:xfrm>
        </p:grpSpPr>
        <p:grpSp>
          <p:nvGrpSpPr>
            <p:cNvPr id="19" name="Grouper 18"/>
            <p:cNvGrpSpPr/>
            <p:nvPr/>
          </p:nvGrpSpPr>
          <p:grpSpPr>
            <a:xfrm>
              <a:off x="28476" y="2420888"/>
              <a:ext cx="3185746" cy="1706706"/>
              <a:chOff x="107504" y="836712"/>
              <a:chExt cx="3185746" cy="1706706"/>
            </a:xfrm>
          </p:grpSpPr>
          <p:pic>
            <p:nvPicPr>
              <p:cNvPr id="6" name="Image 5"/>
              <p:cNvPicPr>
                <a:picLocks noChangeAspect="1"/>
              </p:cNvPicPr>
              <p:nvPr/>
            </p:nvPicPr>
            <p:blipFill>
              <a:blip r:embed="rId9"/>
              <a:stretch>
                <a:fillRect/>
              </a:stretch>
            </p:blipFill>
            <p:spPr>
              <a:xfrm>
                <a:off x="144837" y="836712"/>
                <a:ext cx="2857500" cy="1409700"/>
              </a:xfrm>
              <a:prstGeom prst="rect">
                <a:avLst/>
              </a:prstGeom>
            </p:spPr>
          </p:pic>
          <p:sp>
            <p:nvSpPr>
              <p:cNvPr id="7" name="ZoneTexte 6"/>
              <p:cNvSpPr txBox="1"/>
              <p:nvPr/>
            </p:nvSpPr>
            <p:spPr>
              <a:xfrm>
                <a:off x="2415185" y="1556792"/>
                <a:ext cx="878065" cy="338554"/>
              </a:xfrm>
              <a:prstGeom prst="rect">
                <a:avLst/>
              </a:prstGeom>
              <a:noFill/>
            </p:spPr>
            <p:txBody>
              <a:bodyPr wrap="none" rtlCol="0">
                <a:spAutoFit/>
              </a:bodyPr>
              <a:lstStyle/>
              <a:p>
                <a:r>
                  <a:rPr lang="fr-FR" sz="1600"/>
                  <a:t>Adénine</a:t>
                </a:r>
              </a:p>
            </p:txBody>
          </p:sp>
          <p:sp>
            <p:nvSpPr>
              <p:cNvPr id="8" name="ZoneTexte 7"/>
              <p:cNvSpPr txBox="1"/>
              <p:nvPr/>
            </p:nvSpPr>
            <p:spPr>
              <a:xfrm>
                <a:off x="1720284" y="2204864"/>
                <a:ext cx="741509" cy="338554"/>
              </a:xfrm>
              <a:prstGeom prst="rect">
                <a:avLst/>
              </a:prstGeom>
              <a:noFill/>
            </p:spPr>
            <p:txBody>
              <a:bodyPr wrap="none" rtlCol="0">
                <a:spAutoFit/>
              </a:bodyPr>
              <a:lstStyle/>
              <a:p>
                <a:r>
                  <a:rPr lang="fr-FR" sz="1600"/>
                  <a:t>Ribose</a:t>
                </a:r>
              </a:p>
            </p:txBody>
          </p:sp>
          <p:sp>
            <p:nvSpPr>
              <p:cNvPr id="9" name="ZoneTexte 8"/>
              <p:cNvSpPr txBox="1"/>
              <p:nvPr/>
            </p:nvSpPr>
            <p:spPr>
              <a:xfrm>
                <a:off x="107504" y="1671216"/>
                <a:ext cx="1426693" cy="338554"/>
              </a:xfrm>
              <a:prstGeom prst="rect">
                <a:avLst/>
              </a:prstGeom>
              <a:noFill/>
            </p:spPr>
            <p:txBody>
              <a:bodyPr wrap="none" rtlCol="0">
                <a:spAutoFit/>
              </a:bodyPr>
              <a:lstStyle/>
              <a:p>
                <a:r>
                  <a:rPr lang="fr-FR" sz="1600"/>
                  <a:t>Phosphates (3)</a:t>
                </a:r>
              </a:p>
            </p:txBody>
          </p:sp>
        </p:grpSp>
        <p:grpSp>
          <p:nvGrpSpPr>
            <p:cNvPr id="26" name="Grouper 25"/>
            <p:cNvGrpSpPr/>
            <p:nvPr/>
          </p:nvGrpSpPr>
          <p:grpSpPr>
            <a:xfrm>
              <a:off x="251520" y="2492896"/>
              <a:ext cx="8892480" cy="3384376"/>
              <a:chOff x="251520" y="2492896"/>
              <a:chExt cx="8892480" cy="3384376"/>
            </a:xfrm>
          </p:grpSpPr>
          <p:pic>
            <p:nvPicPr>
              <p:cNvPr id="20" name="Image 19"/>
              <p:cNvPicPr>
                <a:picLocks noChangeAspect="1"/>
              </p:cNvPicPr>
              <p:nvPr/>
            </p:nvPicPr>
            <p:blipFill>
              <a:blip r:embed="rId10"/>
              <a:stretch>
                <a:fillRect/>
              </a:stretch>
            </p:blipFill>
            <p:spPr>
              <a:xfrm>
                <a:off x="3779912" y="2492896"/>
                <a:ext cx="4470400" cy="1587500"/>
              </a:xfrm>
              <a:prstGeom prst="rect">
                <a:avLst/>
              </a:prstGeom>
            </p:spPr>
          </p:pic>
          <p:sp>
            <p:nvSpPr>
              <p:cNvPr id="21" name="Rectangle 20"/>
              <p:cNvSpPr/>
              <p:nvPr/>
            </p:nvSpPr>
            <p:spPr>
              <a:xfrm>
                <a:off x="251520" y="4953942"/>
                <a:ext cx="8712968" cy="923330"/>
              </a:xfrm>
              <a:prstGeom prst="rect">
                <a:avLst/>
              </a:prstGeom>
            </p:spPr>
            <p:txBody>
              <a:bodyPr wrap="square">
                <a:spAutoFit/>
              </a:bodyPr>
              <a:lstStyle/>
              <a:p>
                <a:r>
                  <a:rPr lang="fr-FR"/>
                  <a:t>L'ATP fournit l'énergie nécessaire à de nombreuses réactions par couplage de la rupture d'une de ses liaisons chimiques, qui libère du phosphate, avec la réaction demandeuse d'énergie.</a:t>
                </a:r>
              </a:p>
            </p:txBody>
          </p:sp>
          <p:sp>
            <p:nvSpPr>
              <p:cNvPr id="25" name="Rectangle 24"/>
              <p:cNvSpPr/>
              <p:nvPr/>
            </p:nvSpPr>
            <p:spPr>
              <a:xfrm>
                <a:off x="6948264" y="3501008"/>
                <a:ext cx="2195736" cy="1077218"/>
              </a:xfrm>
              <a:prstGeom prst="rect">
                <a:avLst/>
              </a:prstGeom>
            </p:spPr>
            <p:txBody>
              <a:bodyPr wrap="square">
                <a:spAutoFit/>
              </a:bodyPr>
              <a:lstStyle/>
              <a:p>
                <a:r>
                  <a:rPr lang="fr-FR" sz="1600" b="1" i="1" u="sng"/>
                  <a:t>Réaction </a:t>
                </a:r>
                <a:r>
                  <a:rPr lang="fr-FR" sz="1600" b="1" i="1" u="sng" err="1"/>
                  <a:t>exergonique</a:t>
                </a:r>
                <a:r>
                  <a:rPr lang="fr-FR" sz="1600" b="1" i="1" u="sng"/>
                  <a:t> </a:t>
                </a:r>
              </a:p>
              <a:p>
                <a:r>
                  <a:rPr lang="fr-FR" sz="1600"/>
                  <a:t>Variation d'enthalpie libre standard = </a:t>
                </a:r>
              </a:p>
              <a:p>
                <a:r>
                  <a:rPr lang="fr-FR" sz="1600" b="1" i="1"/>
                  <a:t>−30,9 kJ/mol </a:t>
                </a:r>
              </a:p>
            </p:txBody>
          </p:sp>
        </p:grpSp>
        <p:sp>
          <p:nvSpPr>
            <p:cNvPr id="2" name="Rectangle 1"/>
            <p:cNvSpPr/>
            <p:nvPr/>
          </p:nvSpPr>
          <p:spPr>
            <a:xfrm>
              <a:off x="7047405" y="4496633"/>
              <a:ext cx="1241878" cy="338554"/>
            </a:xfrm>
            <a:prstGeom prst="rect">
              <a:avLst/>
            </a:prstGeom>
          </p:spPr>
          <p:txBody>
            <a:bodyPr wrap="none">
              <a:spAutoFit/>
            </a:bodyPr>
            <a:lstStyle/>
            <a:p>
              <a:r>
                <a:rPr lang="fr-FR" sz="1600" b="1" i="1"/>
                <a:t>7.4 kcal/mol</a:t>
              </a:r>
            </a:p>
          </p:txBody>
        </p:sp>
      </p:grpSp>
      <p:sp>
        <p:nvSpPr>
          <p:cNvPr id="12" name="ZoneTexte 11"/>
          <p:cNvSpPr txBox="1"/>
          <p:nvPr/>
        </p:nvSpPr>
        <p:spPr>
          <a:xfrm>
            <a:off x="7588127" y="5788828"/>
            <a:ext cx="1491049" cy="369332"/>
          </a:xfrm>
          <a:prstGeom prst="rect">
            <a:avLst/>
          </a:prstGeom>
          <a:noFill/>
        </p:spPr>
        <p:txBody>
          <a:bodyPr wrap="none" rtlCol="0">
            <a:spAutoFit/>
          </a:bodyPr>
          <a:lstStyle/>
          <a:p>
            <a:r>
              <a:rPr lang="en-GB" i="1"/>
              <a:t>A </a:t>
            </a:r>
            <a:r>
              <a:rPr lang="en-GB" i="1" err="1"/>
              <a:t>connaitre</a:t>
            </a:r>
            <a:r>
              <a:rPr lang="en-GB" i="1"/>
              <a:t>!!!</a:t>
            </a:r>
          </a:p>
        </p:txBody>
      </p:sp>
    </p:spTree>
    <p:extLst>
      <p:ext uri="{BB962C8B-B14F-4D97-AF65-F5344CB8AC3E}">
        <p14:creationId xmlns:p14="http://schemas.microsoft.com/office/powerpoint/2010/main" val="83186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C63DBE-F8C0-4144-9767-0D467ECDF93C}"/>
              </a:ext>
            </a:extLst>
          </p:cNvPr>
          <p:cNvSpPr/>
          <p:nvPr/>
        </p:nvSpPr>
        <p:spPr>
          <a:xfrm>
            <a:off x="5681720" y="6858000"/>
            <a:ext cx="3468514" cy="307777"/>
          </a:xfrm>
          <a:prstGeom prst="rect">
            <a:avLst/>
          </a:prstGeom>
        </p:spPr>
        <p:txBody>
          <a:bodyPr wrap="none">
            <a:spAutoFit/>
          </a:bodyPr>
          <a:lstStyle/>
          <a:p>
            <a:r>
              <a:rPr lang="en-GB" sz="1400" dirty="0"/>
              <a:t>https://</a:t>
            </a:r>
            <a:r>
              <a:rPr lang="en-GB" sz="1400" dirty="0" err="1"/>
              <a:t>en.wikipedia.org</a:t>
            </a:r>
            <a:r>
              <a:rPr lang="en-GB" sz="1400" dirty="0"/>
              <a:t>/wiki/</a:t>
            </a:r>
            <a:r>
              <a:rPr lang="en-GB" sz="1400" dirty="0" err="1"/>
              <a:t>Energy_charge</a:t>
            </a:r>
            <a:endParaRPr lang="en-GB" sz="1400" dirty="0"/>
          </a:p>
        </p:txBody>
      </p:sp>
      <p:pic>
        <p:nvPicPr>
          <p:cNvPr id="6" name="Image 5">
            <a:extLst>
              <a:ext uri="{FF2B5EF4-FFF2-40B4-BE49-F238E27FC236}">
                <a16:creationId xmlns:a16="http://schemas.microsoft.com/office/drawing/2014/main" id="{867FF579-3F99-8347-B49E-2E44FF9AAF45}"/>
              </a:ext>
            </a:extLst>
          </p:cNvPr>
          <p:cNvPicPr>
            <a:picLocks noChangeAspect="1"/>
          </p:cNvPicPr>
          <p:nvPr/>
        </p:nvPicPr>
        <p:blipFill>
          <a:blip r:embed="rId2"/>
          <a:stretch>
            <a:fillRect/>
          </a:stretch>
        </p:blipFill>
        <p:spPr>
          <a:xfrm>
            <a:off x="4571677" y="4466163"/>
            <a:ext cx="4419600" cy="723900"/>
          </a:xfrm>
          <a:prstGeom prst="rect">
            <a:avLst/>
          </a:prstGeom>
        </p:spPr>
      </p:pic>
      <p:sp>
        <p:nvSpPr>
          <p:cNvPr id="7" name="Rectangle 6">
            <a:extLst>
              <a:ext uri="{FF2B5EF4-FFF2-40B4-BE49-F238E27FC236}">
                <a16:creationId xmlns:a16="http://schemas.microsoft.com/office/drawing/2014/main" id="{B448F4BA-957D-EE48-BB12-458208C249D9}"/>
              </a:ext>
            </a:extLst>
          </p:cNvPr>
          <p:cNvSpPr/>
          <p:nvPr/>
        </p:nvSpPr>
        <p:spPr>
          <a:xfrm>
            <a:off x="10090" y="836307"/>
            <a:ext cx="9133910" cy="923330"/>
          </a:xfrm>
          <a:prstGeom prst="rect">
            <a:avLst/>
          </a:prstGeom>
        </p:spPr>
        <p:txBody>
          <a:bodyPr wrap="square">
            <a:spAutoFit/>
          </a:bodyPr>
          <a:lstStyle/>
          <a:p>
            <a:r>
              <a:rPr lang="en-GB" b="1" dirty="0"/>
              <a:t>The adenylate energy charge is an index used to measure the energy status of biological cells.</a:t>
            </a:r>
          </a:p>
          <a:p>
            <a:endParaRPr lang="en-GB" b="1" dirty="0"/>
          </a:p>
          <a:p>
            <a:endParaRPr lang="en-GB" b="1" dirty="0"/>
          </a:p>
        </p:txBody>
      </p:sp>
      <p:sp>
        <p:nvSpPr>
          <p:cNvPr id="3" name="Rectangle 2">
            <a:extLst>
              <a:ext uri="{FF2B5EF4-FFF2-40B4-BE49-F238E27FC236}">
                <a16:creationId xmlns:a16="http://schemas.microsoft.com/office/drawing/2014/main" id="{53AB4F99-E29A-6546-9ACC-10916141B2AA}"/>
              </a:ext>
            </a:extLst>
          </p:cNvPr>
          <p:cNvSpPr/>
          <p:nvPr/>
        </p:nvSpPr>
        <p:spPr>
          <a:xfrm>
            <a:off x="2339752" y="11877"/>
            <a:ext cx="4463851" cy="523220"/>
          </a:xfrm>
          <a:prstGeom prst="rect">
            <a:avLst/>
          </a:prstGeom>
          <a:noFill/>
        </p:spPr>
        <p:txBody>
          <a:bodyPr wrap="square" rtlCol="0">
            <a:spAutoFit/>
          </a:bodyPr>
          <a:lstStyle/>
          <a:p>
            <a:pPr algn="ctr"/>
            <a:r>
              <a:rPr lang="fr-FR" sz="2800" b="1" dirty="0">
                <a:solidFill>
                  <a:srgbClr val="6F9D20"/>
                </a:solidFill>
              </a:rPr>
              <a:t>The </a:t>
            </a:r>
            <a:r>
              <a:rPr lang="fr-FR" sz="2800" b="1" dirty="0" err="1">
                <a:solidFill>
                  <a:srgbClr val="6F9D20"/>
                </a:solidFill>
              </a:rPr>
              <a:t>adenylate</a:t>
            </a:r>
            <a:r>
              <a:rPr lang="fr-FR" sz="2800" b="1" dirty="0">
                <a:solidFill>
                  <a:srgbClr val="6F9D20"/>
                </a:solidFill>
              </a:rPr>
              <a:t> </a:t>
            </a:r>
            <a:r>
              <a:rPr lang="fr-FR" sz="2800" b="1" dirty="0" err="1">
                <a:solidFill>
                  <a:srgbClr val="6F9D20"/>
                </a:solidFill>
              </a:rPr>
              <a:t>energy</a:t>
            </a:r>
            <a:r>
              <a:rPr lang="fr-FR" sz="2800" b="1" dirty="0">
                <a:solidFill>
                  <a:srgbClr val="6F9D20"/>
                </a:solidFill>
              </a:rPr>
              <a:t> charge</a:t>
            </a:r>
            <a:endParaRPr lang="en-GB" sz="2800" b="1" dirty="0">
              <a:solidFill>
                <a:srgbClr val="6F9D20"/>
              </a:solidFill>
            </a:endParaRPr>
          </a:p>
        </p:txBody>
      </p:sp>
      <p:pic>
        <p:nvPicPr>
          <p:cNvPr id="4" name="Image 3">
            <a:extLst>
              <a:ext uri="{FF2B5EF4-FFF2-40B4-BE49-F238E27FC236}">
                <a16:creationId xmlns:a16="http://schemas.microsoft.com/office/drawing/2014/main" id="{C281BB14-E4D9-304C-A610-DA5A659171F4}"/>
              </a:ext>
            </a:extLst>
          </p:cNvPr>
          <p:cNvPicPr>
            <a:picLocks noChangeAspect="1"/>
          </p:cNvPicPr>
          <p:nvPr/>
        </p:nvPicPr>
        <p:blipFill>
          <a:blip r:embed="rId3"/>
          <a:stretch>
            <a:fillRect/>
          </a:stretch>
        </p:blipFill>
        <p:spPr>
          <a:xfrm>
            <a:off x="323528" y="1412776"/>
            <a:ext cx="3384376" cy="4174064"/>
          </a:xfrm>
          <a:prstGeom prst="rect">
            <a:avLst/>
          </a:prstGeom>
        </p:spPr>
      </p:pic>
      <p:sp>
        <p:nvSpPr>
          <p:cNvPr id="8" name="Rectangle 7">
            <a:extLst>
              <a:ext uri="{FF2B5EF4-FFF2-40B4-BE49-F238E27FC236}">
                <a16:creationId xmlns:a16="http://schemas.microsoft.com/office/drawing/2014/main" id="{6E569848-E30C-BB47-A97C-D435006C178A}"/>
              </a:ext>
            </a:extLst>
          </p:cNvPr>
          <p:cNvSpPr/>
          <p:nvPr/>
        </p:nvSpPr>
        <p:spPr>
          <a:xfrm>
            <a:off x="4716016" y="5805264"/>
            <a:ext cx="4572000" cy="954107"/>
          </a:xfrm>
          <a:prstGeom prst="rect">
            <a:avLst/>
          </a:prstGeom>
        </p:spPr>
        <p:txBody>
          <a:bodyPr>
            <a:spAutoFit/>
          </a:bodyPr>
          <a:lstStyle/>
          <a:p>
            <a:r>
              <a:rPr lang="fr-FR" sz="1400" b="1" dirty="0"/>
              <a:t>Hancock, E. J., </a:t>
            </a:r>
            <a:r>
              <a:rPr lang="fr-FR" sz="1400" b="1" dirty="0" err="1"/>
              <a:t>Krycer</a:t>
            </a:r>
            <a:r>
              <a:rPr lang="fr-FR" sz="1400" b="1" dirty="0"/>
              <a:t>, J. R., &amp; Ang, J. (2021). </a:t>
            </a:r>
            <a:r>
              <a:rPr lang="fr-FR" sz="1400" b="1" dirty="0" err="1"/>
              <a:t>Metabolic</a:t>
            </a:r>
            <a:r>
              <a:rPr lang="fr-FR" sz="1400" b="1" dirty="0"/>
              <a:t> buffer </a:t>
            </a:r>
            <a:r>
              <a:rPr lang="fr-FR" sz="1400" b="1" dirty="0" err="1"/>
              <a:t>analysis</a:t>
            </a:r>
            <a:r>
              <a:rPr lang="fr-FR" sz="1400" b="1" dirty="0"/>
              <a:t> </a:t>
            </a:r>
            <a:r>
              <a:rPr lang="fr-FR" sz="1400" b="1" dirty="0" err="1"/>
              <a:t>reveals</a:t>
            </a:r>
            <a:r>
              <a:rPr lang="fr-FR" sz="1400" b="1" dirty="0"/>
              <a:t> the </a:t>
            </a:r>
            <a:r>
              <a:rPr lang="fr-FR" sz="1400" b="1" dirty="0" err="1"/>
              <a:t>simultaneous</a:t>
            </a:r>
            <a:r>
              <a:rPr lang="fr-FR" sz="1400" b="1" dirty="0"/>
              <a:t>, </a:t>
            </a:r>
            <a:r>
              <a:rPr lang="fr-FR" sz="1400" b="1" dirty="0" err="1"/>
              <a:t>independent</a:t>
            </a:r>
            <a:r>
              <a:rPr lang="fr-FR" sz="1400" b="1" dirty="0"/>
              <a:t> control of ATP and </a:t>
            </a:r>
            <a:r>
              <a:rPr lang="fr-FR" sz="1400" b="1" dirty="0" err="1"/>
              <a:t>adenylate</a:t>
            </a:r>
            <a:r>
              <a:rPr lang="fr-FR" sz="1400" b="1" dirty="0"/>
              <a:t> </a:t>
            </a:r>
            <a:r>
              <a:rPr lang="fr-FR" sz="1400" b="1" dirty="0" err="1"/>
              <a:t>energy</a:t>
            </a:r>
            <a:r>
              <a:rPr lang="fr-FR" sz="1400" b="1" dirty="0"/>
              <a:t> ratios. </a:t>
            </a:r>
            <a:r>
              <a:rPr lang="fr-FR" sz="1400" b="1" i="1" dirty="0"/>
              <a:t>Journal of the Royal Society Interface</a:t>
            </a:r>
            <a:r>
              <a:rPr lang="fr-FR" sz="1400" b="1" dirty="0"/>
              <a:t>, </a:t>
            </a:r>
            <a:r>
              <a:rPr lang="fr-FR" sz="1400" b="1" i="1" dirty="0"/>
              <a:t>18</a:t>
            </a:r>
            <a:r>
              <a:rPr lang="fr-FR" sz="1400" b="1" dirty="0"/>
              <a:t>(177), 20200976.</a:t>
            </a:r>
            <a:endParaRPr lang="en-GB" sz="1400" b="1" dirty="0"/>
          </a:p>
        </p:txBody>
      </p:sp>
      <p:sp>
        <p:nvSpPr>
          <p:cNvPr id="9" name="ZoneTexte 8">
            <a:extLst>
              <a:ext uri="{FF2B5EF4-FFF2-40B4-BE49-F238E27FC236}">
                <a16:creationId xmlns:a16="http://schemas.microsoft.com/office/drawing/2014/main" id="{5C9129C1-3E7F-024D-9809-1A737B9B6C1D}"/>
              </a:ext>
            </a:extLst>
          </p:cNvPr>
          <p:cNvSpPr txBox="1"/>
          <p:nvPr/>
        </p:nvSpPr>
        <p:spPr>
          <a:xfrm>
            <a:off x="5861693" y="5329291"/>
            <a:ext cx="1906612" cy="369332"/>
          </a:xfrm>
          <a:prstGeom prst="rect">
            <a:avLst/>
          </a:prstGeom>
          <a:noFill/>
        </p:spPr>
        <p:txBody>
          <a:bodyPr wrap="none" rtlCol="0">
            <a:spAutoFit/>
          </a:bodyPr>
          <a:lstStyle/>
          <a:p>
            <a:r>
              <a:rPr lang="en-GB" dirty="0"/>
              <a:t>Steady state : 0,93</a:t>
            </a:r>
          </a:p>
        </p:txBody>
      </p:sp>
      <p:pic>
        <p:nvPicPr>
          <p:cNvPr id="11" name="Image 10">
            <a:extLst>
              <a:ext uri="{FF2B5EF4-FFF2-40B4-BE49-F238E27FC236}">
                <a16:creationId xmlns:a16="http://schemas.microsoft.com/office/drawing/2014/main" id="{12426BC3-78EC-7C76-01FD-9F8DD9DB8E26}"/>
              </a:ext>
            </a:extLst>
          </p:cNvPr>
          <p:cNvPicPr>
            <a:picLocks noChangeAspect="1"/>
          </p:cNvPicPr>
          <p:nvPr/>
        </p:nvPicPr>
        <p:blipFill>
          <a:blip r:embed="rId4"/>
          <a:stretch>
            <a:fillRect/>
          </a:stretch>
        </p:blipFill>
        <p:spPr>
          <a:xfrm>
            <a:off x="3816346" y="1204493"/>
            <a:ext cx="5219211" cy="3028963"/>
          </a:xfrm>
          <a:prstGeom prst="rect">
            <a:avLst/>
          </a:prstGeom>
        </p:spPr>
      </p:pic>
    </p:spTree>
    <p:extLst>
      <p:ext uri="{BB962C8B-B14F-4D97-AF65-F5344CB8AC3E}">
        <p14:creationId xmlns:p14="http://schemas.microsoft.com/office/powerpoint/2010/main" val="4011832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34</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954107"/>
          </a:xfrm>
          <a:prstGeom prst="rect">
            <a:avLst/>
          </a:prstGeom>
          <a:noFill/>
        </p:spPr>
        <p:txBody>
          <a:bodyPr wrap="square" rtlCol="0">
            <a:spAutoFit/>
          </a:bodyPr>
          <a:lstStyle/>
          <a:p>
            <a:pPr algn="ctr"/>
            <a:r>
              <a:rPr lang="fr-FR" sz="2800" b="1">
                <a:solidFill>
                  <a:srgbClr val="6F9D20"/>
                </a:solidFill>
              </a:rPr>
              <a:t>Maladies métaboliques</a:t>
            </a:r>
          </a:p>
          <a:p>
            <a:pPr algn="ctr"/>
            <a:endParaRPr lang="fr-FR" sz="2800" b="1">
              <a:solidFill>
                <a:srgbClr val="6F9D20"/>
              </a:solidFill>
            </a:endParaRPr>
          </a:p>
        </p:txBody>
      </p:sp>
      <p:sp>
        <p:nvSpPr>
          <p:cNvPr id="2" name="ZoneTexte 1"/>
          <p:cNvSpPr txBox="1"/>
          <p:nvPr/>
        </p:nvSpPr>
        <p:spPr>
          <a:xfrm>
            <a:off x="0" y="548680"/>
            <a:ext cx="9227030" cy="923330"/>
          </a:xfrm>
          <a:prstGeom prst="rect">
            <a:avLst/>
          </a:prstGeom>
          <a:noFill/>
        </p:spPr>
        <p:txBody>
          <a:bodyPr wrap="none" rtlCol="0">
            <a:spAutoFit/>
          </a:bodyPr>
          <a:lstStyle/>
          <a:p>
            <a:r>
              <a:rPr lang="fr-FR" b="1">
                <a:solidFill>
                  <a:srgbClr val="0000FF"/>
                </a:solidFill>
              </a:rPr>
              <a:t>Pathologies</a:t>
            </a:r>
            <a:r>
              <a:rPr lang="fr-FR"/>
              <a:t> qui affectent les métabolismes dans la cellule, en particulier </a:t>
            </a:r>
            <a:r>
              <a:rPr lang="fr-FR" b="1">
                <a:solidFill>
                  <a:srgbClr val="0000FF"/>
                </a:solidFill>
              </a:rPr>
              <a:t>la production d'énergie</a:t>
            </a:r>
            <a:r>
              <a:rPr lang="fr-FR"/>
              <a:t>.</a:t>
            </a:r>
          </a:p>
          <a:p>
            <a:r>
              <a:rPr lang="fr-FR"/>
              <a:t>
</a:t>
            </a:r>
          </a:p>
        </p:txBody>
      </p:sp>
      <p:pic>
        <p:nvPicPr>
          <p:cNvPr id="5" name="Image 4"/>
          <p:cNvPicPr>
            <a:picLocks noChangeAspect="1"/>
          </p:cNvPicPr>
          <p:nvPr/>
        </p:nvPicPr>
        <p:blipFill>
          <a:blip r:embed="rId6"/>
          <a:stretch>
            <a:fillRect/>
          </a:stretch>
        </p:blipFill>
        <p:spPr>
          <a:xfrm>
            <a:off x="1828512" y="2420888"/>
            <a:ext cx="5218557" cy="3096344"/>
          </a:xfrm>
          <a:prstGeom prst="rect">
            <a:avLst/>
          </a:prstGeom>
        </p:spPr>
      </p:pic>
      <p:sp>
        <p:nvSpPr>
          <p:cNvPr id="12" name="Rectangle 11"/>
          <p:cNvSpPr/>
          <p:nvPr/>
        </p:nvSpPr>
        <p:spPr>
          <a:xfrm>
            <a:off x="-36512" y="980728"/>
            <a:ext cx="9180512" cy="923330"/>
          </a:xfrm>
          <a:prstGeom prst="rect">
            <a:avLst/>
          </a:prstGeom>
        </p:spPr>
        <p:txBody>
          <a:bodyPr wrap="square">
            <a:spAutoFit/>
          </a:bodyPr>
          <a:lstStyle/>
          <a:p>
            <a:pPr algn="just"/>
            <a:r>
              <a:rPr lang="fr-FR" dirty="0"/>
              <a:t>Les maladies métaboliques sont généralement la conséquence de </a:t>
            </a:r>
            <a:r>
              <a:rPr lang="fr-FR" b="1" dirty="0">
                <a:solidFill>
                  <a:srgbClr val="0000FF"/>
                </a:solidFill>
              </a:rPr>
              <a:t>déficiences génétiques </a:t>
            </a:r>
            <a:r>
              <a:rPr lang="fr-FR" dirty="0"/>
              <a:t>résultant de l'absence ou de la dysfonction d'enzymes nécessaires à l'une ou l'autre étape d'un processus métabolique dans la cellule.</a:t>
            </a:r>
          </a:p>
        </p:txBody>
      </p:sp>
      <p:grpSp>
        <p:nvGrpSpPr>
          <p:cNvPr id="29" name="Grouper 28"/>
          <p:cNvGrpSpPr/>
          <p:nvPr/>
        </p:nvGrpSpPr>
        <p:grpSpPr>
          <a:xfrm>
            <a:off x="0" y="1988840"/>
            <a:ext cx="9144000" cy="4403447"/>
            <a:chOff x="0" y="1988840"/>
            <a:chExt cx="9144000" cy="4403447"/>
          </a:xfrm>
        </p:grpSpPr>
        <p:sp>
          <p:nvSpPr>
            <p:cNvPr id="17" name="Rectangle 16"/>
            <p:cNvSpPr/>
            <p:nvPr/>
          </p:nvSpPr>
          <p:spPr>
            <a:xfrm>
              <a:off x="7020272" y="3247816"/>
              <a:ext cx="2123728" cy="2031325"/>
            </a:xfrm>
            <a:prstGeom prst="rect">
              <a:avLst/>
            </a:prstGeom>
          </p:spPr>
          <p:txBody>
            <a:bodyPr wrap="square">
              <a:spAutoFit/>
            </a:bodyPr>
            <a:lstStyle/>
            <a:p>
              <a:r>
                <a:rPr lang="fr-FR"/>
                <a:t>Maladies touchant les mitochondries, qui sont la "source d'énergie" centrale des cellules.</a:t>
              </a:r>
            </a:p>
            <a:p>
              <a:endParaRPr lang="fr-FR"/>
            </a:p>
            <a:p>
              <a:r>
                <a:rPr lang="fr-FR" i="1" err="1"/>
                <a:t>e.g</a:t>
              </a:r>
              <a:r>
                <a:rPr lang="fr-FR"/>
                <a:t>. Myopathies</a:t>
              </a:r>
            </a:p>
          </p:txBody>
        </p:sp>
        <p:sp>
          <p:nvSpPr>
            <p:cNvPr id="18" name="Rectangle 17"/>
            <p:cNvSpPr/>
            <p:nvPr/>
          </p:nvSpPr>
          <p:spPr>
            <a:xfrm>
              <a:off x="0" y="4892967"/>
              <a:ext cx="2483768" cy="1200329"/>
            </a:xfrm>
            <a:prstGeom prst="rect">
              <a:avLst/>
            </a:prstGeom>
            <a:solidFill>
              <a:schemeClr val="bg1"/>
            </a:solidFill>
          </p:spPr>
          <p:txBody>
            <a:bodyPr wrap="square">
              <a:spAutoFit/>
            </a:bodyPr>
            <a:lstStyle/>
            <a:p>
              <a:pPr lvl="0"/>
              <a:r>
                <a:rPr lang="fr-FR">
                  <a:solidFill>
                    <a:prstClr val="black"/>
                  </a:solidFill>
                </a:rPr>
                <a:t>Les maladies touchant le métabolisme des hydrates de carbone (carbohydrates)</a:t>
              </a:r>
            </a:p>
          </p:txBody>
        </p:sp>
        <p:sp>
          <p:nvSpPr>
            <p:cNvPr id="26" name="Rectangle 25"/>
            <p:cNvSpPr/>
            <p:nvPr/>
          </p:nvSpPr>
          <p:spPr>
            <a:xfrm>
              <a:off x="53752" y="2145630"/>
              <a:ext cx="2286000" cy="923330"/>
            </a:xfrm>
            <a:prstGeom prst="rect">
              <a:avLst/>
            </a:prstGeom>
          </p:spPr>
          <p:txBody>
            <a:bodyPr>
              <a:spAutoFit/>
            </a:bodyPr>
            <a:lstStyle/>
            <a:p>
              <a:pPr lvl="0"/>
              <a:r>
                <a:rPr lang="fr-FR">
                  <a:solidFill>
                    <a:prstClr val="black"/>
                  </a:solidFill>
                </a:rPr>
                <a:t>Maladies touchant le métabolisme des lipides</a:t>
              </a:r>
            </a:p>
          </p:txBody>
        </p:sp>
        <p:sp>
          <p:nvSpPr>
            <p:cNvPr id="27" name="Rectangle 26"/>
            <p:cNvSpPr/>
            <p:nvPr/>
          </p:nvSpPr>
          <p:spPr>
            <a:xfrm>
              <a:off x="2032831" y="5745956"/>
              <a:ext cx="5299160" cy="646331"/>
            </a:xfrm>
            <a:prstGeom prst="rect">
              <a:avLst/>
            </a:prstGeom>
          </p:spPr>
          <p:txBody>
            <a:bodyPr wrap="none">
              <a:spAutoFit/>
            </a:bodyPr>
            <a:lstStyle/>
            <a:p>
              <a:r>
                <a:rPr lang="fr-FR" i="1" err="1"/>
                <a:t>e.g</a:t>
              </a:r>
              <a:r>
                <a:rPr lang="fr-FR" i="1"/>
                <a:t>. </a:t>
              </a:r>
              <a:r>
                <a:rPr lang="fr-FR"/>
                <a:t>Glycogénose, Galactosémie, </a:t>
              </a:r>
              <a:r>
                <a:rPr lang="fr-FR" err="1"/>
                <a:t>Hyperglycérolémie</a:t>
              </a:r>
              <a:r>
                <a:rPr lang="fr-FR"/>
                <a:t>, …</a:t>
              </a:r>
            </a:p>
            <a:p>
              <a:endParaRPr lang="fr-FR"/>
            </a:p>
          </p:txBody>
        </p:sp>
        <p:sp>
          <p:nvSpPr>
            <p:cNvPr id="28" name="Rectangle 27"/>
            <p:cNvSpPr/>
            <p:nvPr/>
          </p:nvSpPr>
          <p:spPr>
            <a:xfrm>
              <a:off x="2267744" y="1988840"/>
              <a:ext cx="5760640" cy="369332"/>
            </a:xfrm>
            <a:prstGeom prst="rect">
              <a:avLst/>
            </a:prstGeom>
          </p:spPr>
          <p:txBody>
            <a:bodyPr wrap="square">
              <a:spAutoFit/>
            </a:bodyPr>
            <a:lstStyle/>
            <a:p>
              <a:r>
                <a:rPr lang="fr-FR" i="1" err="1"/>
                <a:t>e.g</a:t>
              </a:r>
              <a:r>
                <a:rPr lang="fr-FR" i="1"/>
                <a:t>. </a:t>
              </a:r>
              <a:r>
                <a:rPr lang="fr-FR"/>
                <a:t>Maladie des esters du cholestérol/Maladie de </a:t>
              </a:r>
              <a:r>
                <a:rPr lang="fr-FR" err="1"/>
                <a:t>Wolman</a:t>
              </a:r>
              <a:endParaRPr lang="fr-FR"/>
            </a:p>
          </p:txBody>
        </p:sp>
      </p:grpSp>
    </p:spTree>
    <p:extLst>
      <p:ext uri="{BB962C8B-B14F-4D97-AF65-F5344CB8AC3E}">
        <p14:creationId xmlns:p14="http://schemas.microsoft.com/office/powerpoint/2010/main" val="23923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35</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954107"/>
          </a:xfrm>
          <a:prstGeom prst="rect">
            <a:avLst/>
          </a:prstGeom>
          <a:noFill/>
        </p:spPr>
        <p:txBody>
          <a:bodyPr wrap="square" rtlCol="0">
            <a:spAutoFit/>
          </a:bodyPr>
          <a:lstStyle/>
          <a:p>
            <a:pPr algn="ctr"/>
            <a:r>
              <a:rPr lang="fr-FR" sz="2800" b="1">
                <a:solidFill>
                  <a:srgbClr val="6F9D20"/>
                </a:solidFill>
              </a:rPr>
              <a:t>Composantes du syndrome métabolique, traitements médicamenteux et mécanismes d’action.</a:t>
            </a:r>
          </a:p>
        </p:txBody>
      </p:sp>
      <p:pic>
        <p:nvPicPr>
          <p:cNvPr id="2" name="Image 1"/>
          <p:cNvPicPr>
            <a:picLocks noChangeAspect="1"/>
          </p:cNvPicPr>
          <p:nvPr/>
        </p:nvPicPr>
        <p:blipFill>
          <a:blip r:embed="rId6"/>
          <a:stretch>
            <a:fillRect/>
          </a:stretch>
        </p:blipFill>
        <p:spPr>
          <a:xfrm>
            <a:off x="395536" y="1135080"/>
            <a:ext cx="8153538" cy="4742192"/>
          </a:xfrm>
          <a:prstGeom prst="rect">
            <a:avLst/>
          </a:prstGeom>
        </p:spPr>
      </p:pic>
      <p:sp>
        <p:nvSpPr>
          <p:cNvPr id="6" name="Rectangle 5"/>
          <p:cNvSpPr/>
          <p:nvPr/>
        </p:nvSpPr>
        <p:spPr>
          <a:xfrm>
            <a:off x="6790232" y="5805264"/>
            <a:ext cx="2441156" cy="369332"/>
          </a:xfrm>
          <a:prstGeom prst="rect">
            <a:avLst/>
          </a:prstGeom>
        </p:spPr>
        <p:txBody>
          <a:bodyPr wrap="none">
            <a:spAutoFit/>
          </a:bodyPr>
          <a:lstStyle/>
          <a:p>
            <a:r>
              <a:rPr lang="fr-FR" b="1" i="1" err="1"/>
              <a:t>Junquero</a:t>
            </a:r>
            <a:r>
              <a:rPr lang="fr-FR" b="1" i="1"/>
              <a:t> &amp; Rival, 2005</a:t>
            </a:r>
          </a:p>
        </p:txBody>
      </p:sp>
    </p:spTree>
    <p:extLst>
      <p:ext uri="{BB962C8B-B14F-4D97-AF65-F5344CB8AC3E}">
        <p14:creationId xmlns:p14="http://schemas.microsoft.com/office/powerpoint/2010/main" val="244221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36</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pic>
        <p:nvPicPr>
          <p:cNvPr id="17" name="Image 3"/>
          <p:cNvPicPr>
            <a:picLocks noChangeAspect="1"/>
          </p:cNvPicPr>
          <p:nvPr/>
        </p:nvPicPr>
        <p:blipFill>
          <a:blip r:embed="rId6">
            <a:extLst>
              <a:ext uri="{28A0092B-C50C-407E-A947-70E740481C1C}">
                <a14:useLocalDpi xmlns:a14="http://schemas.microsoft.com/office/drawing/2010/main" val="0"/>
              </a:ext>
            </a:extLst>
          </a:blip>
          <a:srcRect l="3020" t="13054" r="3539" b="4013"/>
          <a:stretch>
            <a:fillRect/>
          </a:stretch>
        </p:blipFill>
        <p:spPr bwMode="auto">
          <a:xfrm>
            <a:off x="251520" y="836712"/>
            <a:ext cx="8291512" cy="447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ZoneTexte 4"/>
          <p:cNvSpPr txBox="1">
            <a:spLocks noChangeArrowheads="1"/>
          </p:cNvSpPr>
          <p:nvPr/>
        </p:nvSpPr>
        <p:spPr bwMode="auto">
          <a:xfrm>
            <a:off x="1351462" y="25460"/>
            <a:ext cx="6327373" cy="52322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fr-FR"/>
            </a:defPPr>
            <a:lvl1pPr algn="ctr">
              <a:defRPr sz="2800" b="1">
                <a:solidFill>
                  <a:srgbClr val="6F9D20"/>
                </a:solidFill>
              </a:defRPr>
            </a:lvl1pPr>
          </a:lstStyle>
          <a:p>
            <a:r>
              <a:rPr lang="fr-FR"/>
              <a:t>ANABOLISME &amp; CATABOLISME: 3 ÉTAPES</a:t>
            </a:r>
          </a:p>
        </p:txBody>
      </p:sp>
    </p:spTree>
    <p:extLst>
      <p:ext uri="{BB962C8B-B14F-4D97-AF65-F5344CB8AC3E}">
        <p14:creationId xmlns:p14="http://schemas.microsoft.com/office/powerpoint/2010/main" val="18289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37</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8" name="ZoneTexte 4"/>
          <p:cNvSpPr txBox="1">
            <a:spLocks noChangeArrowheads="1"/>
          </p:cNvSpPr>
          <p:nvPr/>
        </p:nvSpPr>
        <p:spPr bwMode="auto">
          <a:xfrm>
            <a:off x="1351462" y="25460"/>
            <a:ext cx="6327373" cy="52322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fr-FR"/>
            </a:defPPr>
            <a:lvl1pPr algn="ctr">
              <a:defRPr sz="2800" b="1">
                <a:solidFill>
                  <a:srgbClr val="6F9D20"/>
                </a:solidFill>
              </a:defRPr>
            </a:lvl1pPr>
          </a:lstStyle>
          <a:p>
            <a:r>
              <a:rPr lang="fr-FR"/>
              <a:t>ANABOLISME &amp; CATABOLISME: 3 ÉTAPES</a:t>
            </a:r>
          </a:p>
        </p:txBody>
      </p:sp>
      <p:pic>
        <p:nvPicPr>
          <p:cNvPr id="12"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536" y="935583"/>
            <a:ext cx="8529637"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Image 6"/>
          <p:cNvPicPr>
            <a:picLocks noChangeAspect="1"/>
          </p:cNvPicPr>
          <p:nvPr/>
        </p:nvPicPr>
        <p:blipFill>
          <a:blip r:embed="rId7">
            <a:extLst>
              <a:ext uri="{28A0092B-C50C-407E-A947-70E740481C1C}">
                <a14:useLocalDpi xmlns:a14="http://schemas.microsoft.com/office/drawing/2010/main" val="0"/>
              </a:ext>
            </a:extLst>
          </a:blip>
          <a:srcRect b="9857"/>
          <a:stretch>
            <a:fillRect/>
          </a:stretch>
        </p:blipFill>
        <p:spPr bwMode="auto">
          <a:xfrm>
            <a:off x="7088436" y="692696"/>
            <a:ext cx="1836737"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Imag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81461" y="4859883"/>
            <a:ext cx="4392612" cy="118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55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38</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8" name="ZoneTexte 4"/>
          <p:cNvSpPr txBox="1">
            <a:spLocks noChangeArrowheads="1"/>
          </p:cNvSpPr>
          <p:nvPr/>
        </p:nvSpPr>
        <p:spPr bwMode="auto">
          <a:xfrm>
            <a:off x="1351462" y="25460"/>
            <a:ext cx="6327373" cy="52322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fr-FR"/>
            </a:defPPr>
            <a:lvl1pPr algn="ctr">
              <a:defRPr sz="2800" b="1">
                <a:solidFill>
                  <a:srgbClr val="6F9D20"/>
                </a:solidFill>
              </a:defRPr>
            </a:lvl1pPr>
          </a:lstStyle>
          <a:p>
            <a:r>
              <a:rPr lang="fr-FR"/>
              <a:t>ANABOLISME &amp; CATABOLISME: 3 ÉTAPES</a:t>
            </a:r>
          </a:p>
        </p:txBody>
      </p:sp>
      <p:pic>
        <p:nvPicPr>
          <p:cNvPr id="12"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248" y="1340768"/>
            <a:ext cx="79502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206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39</a:t>
            </a:fld>
            <a:endParaRPr lang="fr-BE" sz="1600">
              <a:solidFill>
                <a:srgbClr val="008000"/>
              </a:solidFill>
              <a:latin typeface="Arial" pitchFamily="34" charset="0"/>
              <a:cs typeface="Arial" pitchFamily="34" charset="0"/>
            </a:endParaRPr>
          </a:p>
        </p:txBody>
      </p:sp>
      <p:sp>
        <p:nvSpPr>
          <p:cNvPr id="14" name="ZoneTexte 13"/>
          <p:cNvSpPr txBox="1"/>
          <p:nvPr/>
        </p:nvSpPr>
        <p:spPr>
          <a:xfrm>
            <a:off x="7206804" y="6476541"/>
            <a:ext cx="1904652" cy="215444"/>
          </a:xfrm>
          <a:prstGeom prst="rect">
            <a:avLst/>
          </a:prstGeom>
          <a:noFill/>
        </p:spPr>
        <p:txBody>
          <a:bodyPr wrap="square" rtlCol="0">
            <a:spAutoFit/>
          </a:bodyPr>
          <a:lstStyle/>
          <a:p>
            <a:pPr algn="r"/>
            <a:r>
              <a:rPr lang="en-US" sz="800" b="1" dirty="0">
                <a:solidFill>
                  <a:srgbClr val="008000"/>
                </a:solidFill>
                <a:latin typeface="Arial" pitchFamily="34" charset="0"/>
                <a:cs typeface="Arial" pitchFamily="34" charset="0"/>
              </a:rPr>
              <a:t>05 </a:t>
            </a:r>
            <a:r>
              <a:rPr lang="en-US" sz="800" b="1" dirty="0" err="1">
                <a:solidFill>
                  <a:srgbClr val="008000"/>
                </a:solidFill>
                <a:latin typeface="Arial" pitchFamily="34" charset="0"/>
                <a:cs typeface="Arial" pitchFamily="34" charset="0"/>
              </a:rPr>
              <a:t>Septembre</a:t>
            </a:r>
            <a:r>
              <a:rPr lang="en-US" sz="800" b="1" dirty="0">
                <a:solidFill>
                  <a:srgbClr val="008000"/>
                </a:solidFill>
                <a:latin typeface="Arial" pitchFamily="34" charset="0"/>
                <a:cs typeface="Arial" pitchFamily="34" charset="0"/>
              </a:rPr>
              <a:t> 2022</a:t>
            </a: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pic>
        <p:nvPicPr>
          <p:cNvPr id="17"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520" y="0"/>
            <a:ext cx="4608512" cy="616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7"/>
          <a:stretch>
            <a:fillRect/>
          </a:stretch>
        </p:blipFill>
        <p:spPr>
          <a:xfrm>
            <a:off x="5148064" y="908720"/>
            <a:ext cx="3736400" cy="4608512"/>
          </a:xfrm>
          <a:prstGeom prst="rect">
            <a:avLst/>
          </a:prstGeom>
        </p:spPr>
      </p:pic>
    </p:spTree>
    <p:extLst>
      <p:ext uri="{BB962C8B-B14F-4D97-AF65-F5344CB8AC3E}">
        <p14:creationId xmlns:p14="http://schemas.microsoft.com/office/powerpoint/2010/main" val="1210026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5">
            <a:extLst>
              <a:ext uri="{FF2B5EF4-FFF2-40B4-BE49-F238E27FC236}">
                <a16:creationId xmlns:a16="http://schemas.microsoft.com/office/drawing/2014/main" id="{D7440216-376E-0B4D-B26F-14BDD6B1A594}"/>
              </a:ext>
            </a:extLst>
          </p:cNvPr>
          <p:cNvSpPr>
            <a:spLocks noChangeArrowheads="1"/>
          </p:cNvSpPr>
          <p:nvPr/>
        </p:nvSpPr>
        <p:spPr bwMode="auto">
          <a:xfrm>
            <a:off x="255587" y="1499318"/>
            <a:ext cx="86328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r>
              <a:rPr lang="fr-FR" altLang="fr-FR" u="sng" dirty="0" err="1">
                <a:latin typeface="+mn-lt"/>
              </a:rPr>
              <a:t>AgroParisTech</a:t>
            </a:r>
            <a:r>
              <a:rPr lang="fr-FR" altLang="fr-FR" u="sng" dirty="0">
                <a:latin typeface="+mn-lt"/>
              </a:rPr>
              <a:t> :</a:t>
            </a:r>
            <a:r>
              <a:rPr lang="fr-FR" altLang="fr-FR" dirty="0">
                <a:latin typeface="+mn-lt"/>
              </a:rPr>
              <a:t> Loïc </a:t>
            </a:r>
            <a:r>
              <a:rPr lang="fr-FR" altLang="fr-FR" dirty="0" err="1">
                <a:latin typeface="+mn-lt"/>
              </a:rPr>
              <a:t>Rajjou</a:t>
            </a:r>
            <a:r>
              <a:rPr lang="fr-FR" altLang="fr-FR" dirty="0">
                <a:latin typeface="+mn-lt"/>
              </a:rPr>
              <a:t> (LR) </a:t>
            </a:r>
            <a:r>
              <a:rPr lang="fr-FR" dirty="0">
                <a:effectLst/>
                <a:latin typeface="+mn-lt"/>
                <a:ea typeface="Times New Roman" panose="02020603050405020304" pitchFamily="18" charset="0"/>
              </a:rPr>
              <a:t>et Julia </a:t>
            </a:r>
            <a:r>
              <a:rPr lang="fr-FR" dirty="0" err="1">
                <a:effectLst/>
                <a:latin typeface="+mn-lt"/>
                <a:ea typeface="Times New Roman" panose="02020603050405020304" pitchFamily="18" charset="0"/>
              </a:rPr>
              <a:t>Zinsmeister</a:t>
            </a:r>
            <a:r>
              <a:rPr lang="fr-FR" dirty="0">
                <a:effectLst/>
                <a:latin typeface="+mn-lt"/>
                <a:ea typeface="Times New Roman" panose="02020603050405020304" pitchFamily="18" charset="0"/>
              </a:rPr>
              <a:t> (JZ)</a:t>
            </a:r>
            <a:r>
              <a:rPr lang="fr-FR" dirty="0">
                <a:effectLst/>
                <a:latin typeface="+mn-lt"/>
              </a:rPr>
              <a:t> </a:t>
            </a:r>
            <a:endParaRPr lang="fr-FR" altLang="fr-FR" dirty="0">
              <a:latin typeface="+mn-lt"/>
            </a:endParaRPr>
          </a:p>
          <a:p>
            <a:pPr algn="just"/>
            <a:r>
              <a:rPr lang="en-US" altLang="fr-FR" u="sng" dirty="0">
                <a:latin typeface="+mn-lt"/>
              </a:rPr>
              <a:t>Paris-</a:t>
            </a:r>
            <a:r>
              <a:rPr lang="en-US" altLang="fr-FR" u="sng" dirty="0" err="1">
                <a:latin typeface="+mn-lt"/>
              </a:rPr>
              <a:t>Saclay</a:t>
            </a:r>
            <a:r>
              <a:rPr lang="en-US" altLang="fr-FR" u="sng" dirty="0">
                <a:latin typeface="+mn-lt"/>
              </a:rPr>
              <a:t> :</a:t>
            </a:r>
            <a:r>
              <a:rPr lang="en-US" altLang="fr-FR" dirty="0">
                <a:latin typeface="+mn-lt"/>
              </a:rPr>
              <a:t> </a:t>
            </a:r>
            <a:r>
              <a:rPr lang="fr-FR" dirty="0">
                <a:effectLst/>
                <a:latin typeface="+mn-lt"/>
                <a:ea typeface="Times New Roman" panose="02020603050405020304" pitchFamily="18" charset="0"/>
              </a:rPr>
              <a:t>Alex de </a:t>
            </a:r>
            <a:r>
              <a:rPr lang="fr-FR" dirty="0" err="1">
                <a:effectLst/>
                <a:latin typeface="+mn-lt"/>
                <a:ea typeface="Times New Roman" panose="02020603050405020304" pitchFamily="18" charset="0"/>
              </a:rPr>
              <a:t>Zélicourt</a:t>
            </a:r>
            <a:r>
              <a:rPr lang="fr-FR" dirty="0">
                <a:effectLst/>
                <a:latin typeface="+mn-lt"/>
                <a:ea typeface="Times New Roman" panose="02020603050405020304" pitchFamily="18" charset="0"/>
              </a:rPr>
              <a:t> (AZ)</a:t>
            </a:r>
            <a:r>
              <a:rPr lang="fr-FR" dirty="0">
                <a:effectLst/>
                <a:latin typeface="+mn-lt"/>
              </a:rPr>
              <a:t> </a:t>
            </a:r>
          </a:p>
          <a:p>
            <a:pPr algn="just"/>
            <a:r>
              <a:rPr lang="en-US" altLang="fr-FR" u="sng" dirty="0">
                <a:latin typeface="+mn-lt"/>
              </a:rPr>
              <a:t>Paris :</a:t>
            </a:r>
            <a:r>
              <a:rPr lang="en-US" altLang="fr-FR" dirty="0">
                <a:latin typeface="+mn-lt"/>
              </a:rPr>
              <a:t> </a:t>
            </a:r>
            <a:r>
              <a:rPr lang="en-US" altLang="fr-FR" dirty="0" err="1">
                <a:latin typeface="+mn-lt"/>
              </a:rPr>
              <a:t>Wojciek</a:t>
            </a:r>
            <a:r>
              <a:rPr lang="en-US" altLang="fr-FR" dirty="0">
                <a:latin typeface="+mn-lt"/>
              </a:rPr>
              <a:t> </a:t>
            </a:r>
            <a:r>
              <a:rPr lang="en-US" altLang="fr-FR" dirty="0" err="1">
                <a:latin typeface="+mn-lt"/>
              </a:rPr>
              <a:t>Majeran</a:t>
            </a:r>
            <a:r>
              <a:rPr lang="en-US" altLang="fr-FR" dirty="0">
                <a:latin typeface="+mn-lt"/>
              </a:rPr>
              <a:t> (WM)</a:t>
            </a:r>
            <a:endParaRPr lang="fr-FR" altLang="fr-FR" dirty="0">
              <a:latin typeface="+mn-lt"/>
            </a:endParaRPr>
          </a:p>
          <a:p>
            <a:pPr algn="just"/>
            <a:r>
              <a:rPr lang="en-US" altLang="fr-FR" u="sng" dirty="0">
                <a:latin typeface="+mn-lt"/>
              </a:rPr>
              <a:t>UVSQ : </a:t>
            </a:r>
            <a:r>
              <a:rPr lang="en-US" altLang="fr-FR" dirty="0">
                <a:latin typeface="+mn-lt"/>
              </a:rPr>
              <a:t>Michèle Reisdorf-Cren (MRC) et Stéphane Vinit (SV)</a:t>
            </a:r>
            <a:endParaRPr lang="fr-FR" altLang="fr-FR" dirty="0">
              <a:latin typeface="+mn-lt"/>
            </a:endParaRPr>
          </a:p>
          <a:p>
            <a:pPr algn="just"/>
            <a:r>
              <a:rPr lang="en-US" altLang="fr-FR" u="sng" dirty="0">
                <a:latin typeface="+mn-lt"/>
              </a:rPr>
              <a:t>INRAE </a:t>
            </a:r>
            <a:r>
              <a:rPr lang="en-US" altLang="fr-FR" u="sng" dirty="0" err="1">
                <a:latin typeface="+mn-lt"/>
              </a:rPr>
              <a:t>Jouy</a:t>
            </a:r>
            <a:r>
              <a:rPr lang="en-US" altLang="fr-FR" u="sng" dirty="0">
                <a:latin typeface="+mn-lt"/>
              </a:rPr>
              <a:t> </a:t>
            </a:r>
            <a:r>
              <a:rPr lang="en-US" altLang="fr-FR" u="sng" dirty="0" err="1">
                <a:latin typeface="+mn-lt"/>
              </a:rPr>
              <a:t>en</a:t>
            </a:r>
            <a:r>
              <a:rPr lang="en-US" altLang="fr-FR" u="sng" dirty="0">
                <a:latin typeface="+mn-lt"/>
              </a:rPr>
              <a:t> </a:t>
            </a:r>
            <a:r>
              <a:rPr lang="en-US" altLang="fr-FR" u="sng" dirty="0" err="1">
                <a:latin typeface="+mn-lt"/>
              </a:rPr>
              <a:t>Josas</a:t>
            </a:r>
            <a:r>
              <a:rPr lang="en-US" altLang="fr-FR" u="sng" dirty="0">
                <a:latin typeface="+mn-lt"/>
              </a:rPr>
              <a:t> :</a:t>
            </a:r>
            <a:r>
              <a:rPr lang="en-US" altLang="fr-FR" dirty="0">
                <a:latin typeface="+mn-lt"/>
              </a:rPr>
              <a:t> Dominique </a:t>
            </a:r>
            <a:r>
              <a:rPr lang="en-US" altLang="fr-FR" dirty="0" err="1">
                <a:latin typeface="+mn-lt"/>
              </a:rPr>
              <a:t>Thepot</a:t>
            </a:r>
            <a:r>
              <a:rPr lang="en-US" altLang="fr-FR" dirty="0">
                <a:latin typeface="+mn-lt"/>
              </a:rPr>
              <a:t> (DT) et Olivier Sandra (OS)</a:t>
            </a:r>
          </a:p>
          <a:p>
            <a:pPr algn="just"/>
            <a:r>
              <a:rPr lang="fr-FR" u="sng" dirty="0">
                <a:effectLst/>
                <a:latin typeface="+mn-lt"/>
                <a:ea typeface="Times New Roman" panose="02020603050405020304" pitchFamily="18" charset="0"/>
              </a:rPr>
              <a:t>INRAE Versailles : </a:t>
            </a:r>
            <a:r>
              <a:rPr lang="fr-FR" dirty="0">
                <a:effectLst/>
                <a:latin typeface="+mn-lt"/>
                <a:ea typeface="Times New Roman" panose="02020603050405020304" pitchFamily="18" charset="0"/>
              </a:rPr>
              <a:t>François Perreau (FP)</a:t>
            </a:r>
          </a:p>
        </p:txBody>
      </p:sp>
      <p:pic>
        <p:nvPicPr>
          <p:cNvPr id="17410" name="Image 5">
            <a:extLst>
              <a:ext uri="{FF2B5EF4-FFF2-40B4-BE49-F238E27FC236}">
                <a16:creationId xmlns:a16="http://schemas.microsoft.com/office/drawing/2014/main" id="{D72AB5BE-7577-B149-AE33-54DAD468F2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Espace réservé du numéro de diapositive 1">
            <a:extLst>
              <a:ext uri="{FF2B5EF4-FFF2-40B4-BE49-F238E27FC236}">
                <a16:creationId xmlns:a16="http://schemas.microsoft.com/office/drawing/2014/main" id="{5660C492-FB9E-1A4E-B96E-1F963380EF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4FEF6B5-E056-CF48-987D-9182359815D2}" type="slidenum">
              <a:rPr lang="fr-FR" altLang="fr-FR" sz="1200" smtClean="0">
                <a:solidFill>
                  <a:srgbClr val="898989"/>
                </a:solidFill>
              </a:rPr>
              <a:pPr>
                <a:spcBef>
                  <a:spcPct val="0"/>
                </a:spcBef>
                <a:buFontTx/>
                <a:buNone/>
              </a:pPr>
              <a:t>4</a:t>
            </a:fld>
            <a:endParaRPr lang="fr-FR" altLang="fr-FR" sz="1200">
              <a:solidFill>
                <a:srgbClr val="898989"/>
              </a:solidFill>
            </a:endParaRPr>
          </a:p>
        </p:txBody>
      </p:sp>
      <p:sp>
        <p:nvSpPr>
          <p:cNvPr id="2" name="Rectangle 1">
            <a:extLst>
              <a:ext uri="{FF2B5EF4-FFF2-40B4-BE49-F238E27FC236}">
                <a16:creationId xmlns:a16="http://schemas.microsoft.com/office/drawing/2014/main" id="{4C226689-A855-2C42-8703-A2C04F780BB2}"/>
              </a:ext>
            </a:extLst>
          </p:cNvPr>
          <p:cNvSpPr/>
          <p:nvPr/>
        </p:nvSpPr>
        <p:spPr>
          <a:xfrm>
            <a:off x="3806381" y="623887"/>
            <a:ext cx="2847975" cy="646113"/>
          </a:xfrm>
          <a:prstGeom prst="rect">
            <a:avLst/>
          </a:prstGeom>
        </p:spPr>
        <p:txBody>
          <a:bodyPr wrap="none">
            <a:spAutoFit/>
          </a:bodyPr>
          <a:lstStyle/>
          <a:p>
            <a:pPr algn="just" eaLnBrk="1" hangingPunct="1">
              <a:defRPr/>
            </a:pPr>
            <a:r>
              <a:rPr lang="fr-FR" altLang="fr-FR" sz="3600" b="1" u="sng" dirty="0">
                <a:latin typeface="+mn-lt"/>
              </a:rPr>
              <a:t>Intervenants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40</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8" name="ZoneTexte 4"/>
          <p:cNvSpPr txBox="1">
            <a:spLocks noChangeArrowheads="1"/>
          </p:cNvSpPr>
          <p:nvPr/>
        </p:nvSpPr>
        <p:spPr bwMode="auto">
          <a:xfrm>
            <a:off x="1351462" y="25460"/>
            <a:ext cx="6327373" cy="52322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defPPr>
              <a:defRPr lang="fr-FR"/>
            </a:defPPr>
            <a:lvl1pPr algn="ctr">
              <a:defRPr sz="2800" b="1">
                <a:solidFill>
                  <a:srgbClr val="6F9D20"/>
                </a:solidFill>
              </a:defRPr>
            </a:lvl1pPr>
          </a:lstStyle>
          <a:p>
            <a:r>
              <a:rPr lang="fr-FR"/>
              <a:t>Compartimentation du métabolisme</a:t>
            </a:r>
          </a:p>
        </p:txBody>
      </p:sp>
      <p:pic>
        <p:nvPicPr>
          <p:cNvPr id="12"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92696"/>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206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41</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3"/>
          <p:cNvSpPr>
            <a:spLocks noChangeArrowheads="1"/>
          </p:cNvSpPr>
          <p:nvPr/>
        </p:nvSpPr>
        <p:spPr bwMode="auto">
          <a:xfrm>
            <a:off x="0" y="44624"/>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dirty="0" err="1">
                <a:solidFill>
                  <a:srgbClr val="6F9D20"/>
                </a:solidFill>
              </a:rPr>
              <a:t>Métabolisme</a:t>
            </a:r>
            <a:r>
              <a:rPr lang="en-GB" sz="2800" b="1" dirty="0">
                <a:solidFill>
                  <a:srgbClr val="6F9D20"/>
                </a:solidFill>
              </a:rPr>
              <a:t> </a:t>
            </a:r>
            <a:r>
              <a:rPr lang="en-GB" sz="2800" b="1" dirty="0" err="1">
                <a:solidFill>
                  <a:srgbClr val="6F9D20"/>
                </a:solidFill>
              </a:rPr>
              <a:t>Primaire</a:t>
            </a:r>
            <a:r>
              <a:rPr lang="en-GB" sz="2800" b="1" dirty="0">
                <a:solidFill>
                  <a:srgbClr val="6F9D20"/>
                </a:solidFill>
              </a:rPr>
              <a:t> vs. </a:t>
            </a:r>
            <a:r>
              <a:rPr lang="en-GB" sz="2800" b="1" dirty="0" err="1">
                <a:solidFill>
                  <a:srgbClr val="6F9D20"/>
                </a:solidFill>
              </a:rPr>
              <a:t>Secondaire</a:t>
            </a:r>
            <a:endParaRPr lang="en-GB" sz="2800" b="1" dirty="0">
              <a:solidFill>
                <a:srgbClr val="6F9D20"/>
              </a:solidFill>
            </a:endParaRPr>
          </a:p>
        </p:txBody>
      </p:sp>
      <p:pic>
        <p:nvPicPr>
          <p:cNvPr id="17"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512" y="476672"/>
            <a:ext cx="8588497"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20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AC1187-4E10-1741-853F-E77AABA0F75D}"/>
              </a:ext>
            </a:extLst>
          </p:cNvPr>
          <p:cNvSpPr/>
          <p:nvPr/>
        </p:nvSpPr>
        <p:spPr>
          <a:xfrm>
            <a:off x="323528" y="726755"/>
            <a:ext cx="8640960" cy="1477328"/>
          </a:xfrm>
          <a:prstGeom prst="rect">
            <a:avLst/>
          </a:prstGeom>
        </p:spPr>
        <p:txBody>
          <a:bodyPr wrap="square">
            <a:spAutoFit/>
          </a:bodyPr>
          <a:lstStyle/>
          <a:p>
            <a:pPr algn="just"/>
            <a:r>
              <a:rPr lang="fr-FR" dirty="0" err="1">
                <a:latin typeface="Times" pitchFamily="2" charset="0"/>
              </a:rPr>
              <a:t>Secondary</a:t>
            </a:r>
            <a:r>
              <a:rPr lang="fr-FR" dirty="0">
                <a:latin typeface="Times" pitchFamily="2" charset="0"/>
              </a:rPr>
              <a:t> </a:t>
            </a:r>
            <a:r>
              <a:rPr lang="fr-FR" dirty="0" err="1">
                <a:latin typeface="Times" pitchFamily="2" charset="0"/>
              </a:rPr>
              <a:t>metabolites</a:t>
            </a:r>
            <a:r>
              <a:rPr lang="fr-FR" dirty="0">
                <a:latin typeface="Times" pitchFamily="2" charset="0"/>
              </a:rPr>
              <a:t> : </a:t>
            </a:r>
            <a:r>
              <a:rPr lang="fr-FR" dirty="0" err="1">
                <a:latin typeface="Times" pitchFamily="2" charset="0"/>
              </a:rPr>
              <a:t>Metabolites</a:t>
            </a:r>
            <a:r>
              <a:rPr lang="fr-FR" dirty="0">
                <a:latin typeface="Times" pitchFamily="2" charset="0"/>
              </a:rPr>
              <a:t> </a:t>
            </a:r>
            <a:r>
              <a:rPr lang="fr-FR" dirty="0" err="1">
                <a:latin typeface="Times" pitchFamily="2" charset="0"/>
              </a:rPr>
              <a:t>that</a:t>
            </a:r>
            <a:r>
              <a:rPr lang="fr-FR" dirty="0">
                <a:latin typeface="Times" pitchFamily="2" charset="0"/>
              </a:rPr>
              <a:t> are not </a:t>
            </a:r>
            <a:r>
              <a:rPr lang="fr-FR" dirty="0" err="1">
                <a:latin typeface="Times" pitchFamily="2" charset="0"/>
              </a:rPr>
              <a:t>strictly</a:t>
            </a:r>
            <a:r>
              <a:rPr lang="fr-FR" dirty="0">
                <a:latin typeface="Times" pitchFamily="2" charset="0"/>
              </a:rPr>
              <a:t> </a:t>
            </a:r>
            <a:r>
              <a:rPr lang="fr-FR" dirty="0" err="1">
                <a:latin typeface="Times" pitchFamily="2" charset="0"/>
              </a:rPr>
              <a:t>required</a:t>
            </a:r>
            <a:r>
              <a:rPr lang="fr-FR" dirty="0">
                <a:latin typeface="Times" pitchFamily="2" charset="0"/>
              </a:rPr>
              <a:t> for </a:t>
            </a:r>
            <a:r>
              <a:rPr lang="fr-FR" dirty="0" err="1">
                <a:latin typeface="Times" pitchFamily="2" charset="0"/>
              </a:rPr>
              <a:t>growth</a:t>
            </a:r>
            <a:r>
              <a:rPr lang="fr-FR" dirty="0">
                <a:latin typeface="Times" pitchFamily="2" charset="0"/>
              </a:rPr>
              <a:t> and </a:t>
            </a:r>
            <a:r>
              <a:rPr lang="fr-FR" dirty="0" err="1">
                <a:latin typeface="Times" pitchFamily="2" charset="0"/>
              </a:rPr>
              <a:t>development</a:t>
            </a:r>
            <a:r>
              <a:rPr lang="fr-FR" dirty="0">
                <a:latin typeface="Times" pitchFamily="2" charset="0"/>
              </a:rPr>
              <a:t>, as </a:t>
            </a:r>
            <a:r>
              <a:rPr lang="fr-FR" dirty="0" err="1">
                <a:latin typeface="Times" pitchFamily="2" charset="0"/>
              </a:rPr>
              <a:t>opposed</a:t>
            </a:r>
            <a:r>
              <a:rPr lang="fr-FR" dirty="0">
                <a:latin typeface="Times" pitchFamily="2" charset="0"/>
              </a:rPr>
              <a:t> to </a:t>
            </a:r>
            <a:r>
              <a:rPr lang="fr-FR" dirty="0" err="1">
                <a:latin typeface="Times" pitchFamily="2" charset="0"/>
              </a:rPr>
              <a:t>primary</a:t>
            </a:r>
            <a:r>
              <a:rPr lang="fr-FR" dirty="0">
                <a:latin typeface="Times" pitchFamily="2" charset="0"/>
              </a:rPr>
              <a:t> </a:t>
            </a:r>
            <a:r>
              <a:rPr lang="fr-FR" dirty="0" err="1">
                <a:latin typeface="Times" pitchFamily="2" charset="0"/>
              </a:rPr>
              <a:t>metabolites</a:t>
            </a:r>
            <a:r>
              <a:rPr lang="fr-FR" dirty="0">
                <a:latin typeface="Times" pitchFamily="2" charset="0"/>
              </a:rPr>
              <a:t>, but are </a:t>
            </a:r>
            <a:r>
              <a:rPr lang="fr-FR" dirty="0" err="1">
                <a:latin typeface="Times" pitchFamily="2" charset="0"/>
              </a:rPr>
              <a:t>often</a:t>
            </a:r>
            <a:r>
              <a:rPr lang="fr-FR" dirty="0">
                <a:latin typeface="Times" pitchFamily="2" charset="0"/>
              </a:rPr>
              <a:t> important for </a:t>
            </a:r>
            <a:r>
              <a:rPr lang="fr-FR" dirty="0" err="1">
                <a:latin typeface="Times" pitchFamily="2" charset="0"/>
              </a:rPr>
              <a:t>survival</a:t>
            </a:r>
            <a:r>
              <a:rPr lang="fr-FR" dirty="0">
                <a:latin typeface="Times" pitchFamily="2" charset="0"/>
              </a:rPr>
              <a:t> of an </a:t>
            </a:r>
            <a:r>
              <a:rPr lang="fr-FR" dirty="0" err="1">
                <a:latin typeface="Times" pitchFamily="2" charset="0"/>
              </a:rPr>
              <a:t>organism</a:t>
            </a:r>
            <a:r>
              <a:rPr lang="fr-FR" dirty="0">
                <a:latin typeface="Times" pitchFamily="2" charset="0"/>
              </a:rPr>
              <a:t> in </a:t>
            </a:r>
            <a:r>
              <a:rPr lang="fr-FR" dirty="0" err="1">
                <a:latin typeface="Times" pitchFamily="2" charset="0"/>
              </a:rPr>
              <a:t>its</a:t>
            </a:r>
            <a:r>
              <a:rPr lang="fr-FR" dirty="0">
                <a:latin typeface="Times" pitchFamily="2" charset="0"/>
              </a:rPr>
              <a:t> </a:t>
            </a:r>
            <a:r>
              <a:rPr lang="fr-FR" dirty="0" err="1">
                <a:latin typeface="Times" pitchFamily="2" charset="0"/>
              </a:rPr>
              <a:t>environment</a:t>
            </a:r>
            <a:r>
              <a:rPr lang="fr-FR" dirty="0">
                <a:latin typeface="Times" pitchFamily="2" charset="0"/>
              </a:rPr>
              <a:t>. In the </a:t>
            </a:r>
            <a:r>
              <a:rPr lang="fr-FR" dirty="0" err="1">
                <a:latin typeface="Times" pitchFamily="2" charset="0"/>
              </a:rPr>
              <a:t>classical</a:t>
            </a:r>
            <a:r>
              <a:rPr lang="fr-FR" dirty="0">
                <a:latin typeface="Times" pitchFamily="2" charset="0"/>
              </a:rPr>
              <a:t> </a:t>
            </a:r>
            <a:r>
              <a:rPr lang="fr-FR" dirty="0" err="1">
                <a:latin typeface="Times" pitchFamily="2" charset="0"/>
              </a:rPr>
              <a:t>meaning</a:t>
            </a:r>
            <a:r>
              <a:rPr lang="fr-FR" dirty="0">
                <a:latin typeface="Times" pitchFamily="2" charset="0"/>
              </a:rPr>
              <a:t>, </a:t>
            </a:r>
            <a:r>
              <a:rPr lang="fr-FR" dirty="0" err="1">
                <a:latin typeface="Times" pitchFamily="2" charset="0"/>
              </a:rPr>
              <a:t>secondary</a:t>
            </a:r>
            <a:r>
              <a:rPr lang="fr-FR" dirty="0">
                <a:latin typeface="Times" pitchFamily="2" charset="0"/>
              </a:rPr>
              <a:t> </a:t>
            </a:r>
            <a:r>
              <a:rPr lang="fr-FR" dirty="0" err="1">
                <a:latin typeface="Times" pitchFamily="2" charset="0"/>
              </a:rPr>
              <a:t>metabolites</a:t>
            </a:r>
            <a:r>
              <a:rPr lang="fr-FR" dirty="0">
                <a:latin typeface="Times" pitchFamily="2" charset="0"/>
              </a:rPr>
              <a:t> do not </a:t>
            </a:r>
            <a:r>
              <a:rPr lang="fr-FR" dirty="0" err="1">
                <a:latin typeface="Times" pitchFamily="2" charset="0"/>
              </a:rPr>
              <a:t>include</a:t>
            </a:r>
            <a:r>
              <a:rPr lang="fr-FR" dirty="0">
                <a:latin typeface="Times" pitchFamily="2" charset="0"/>
              </a:rPr>
              <a:t> </a:t>
            </a:r>
            <a:r>
              <a:rPr lang="fr-FR" dirty="0" err="1">
                <a:latin typeface="Times" pitchFamily="2" charset="0"/>
              </a:rPr>
              <a:t>proteins</a:t>
            </a:r>
            <a:r>
              <a:rPr lang="fr-FR" dirty="0">
                <a:latin typeface="Times" pitchFamily="2" charset="0"/>
              </a:rPr>
              <a:t> or large </a:t>
            </a:r>
            <a:r>
              <a:rPr lang="fr-FR" dirty="0" err="1">
                <a:latin typeface="Times" pitchFamily="2" charset="0"/>
              </a:rPr>
              <a:t>gene-derived</a:t>
            </a:r>
            <a:r>
              <a:rPr lang="fr-FR" dirty="0">
                <a:latin typeface="Times" pitchFamily="2" charset="0"/>
              </a:rPr>
              <a:t> peptides </a:t>
            </a:r>
            <a:r>
              <a:rPr lang="fr-FR" dirty="0" err="1">
                <a:latin typeface="Times" pitchFamily="2" charset="0"/>
              </a:rPr>
              <a:t>that</a:t>
            </a:r>
            <a:r>
              <a:rPr lang="fr-FR" dirty="0">
                <a:latin typeface="Times" pitchFamily="2" charset="0"/>
              </a:rPr>
              <a:t> are not </a:t>
            </a:r>
            <a:r>
              <a:rPr lang="fr-FR" dirty="0" err="1">
                <a:latin typeface="Times" pitchFamily="2" charset="0"/>
              </a:rPr>
              <a:t>posttranslationally</a:t>
            </a:r>
            <a:r>
              <a:rPr lang="fr-FR" dirty="0">
                <a:latin typeface="Times" pitchFamily="2" charset="0"/>
              </a:rPr>
              <a:t> </a:t>
            </a:r>
            <a:r>
              <a:rPr lang="fr-FR" dirty="0" err="1">
                <a:latin typeface="Times" pitchFamily="2" charset="0"/>
              </a:rPr>
              <a:t>modified</a:t>
            </a:r>
            <a:r>
              <a:rPr lang="fr-FR" dirty="0">
                <a:latin typeface="Times" pitchFamily="2" charset="0"/>
              </a:rPr>
              <a:t> by enzymes.</a:t>
            </a:r>
            <a:endParaRPr lang="fr-FR" dirty="0">
              <a:effectLst/>
              <a:latin typeface="Times" pitchFamily="2" charset="0"/>
            </a:endParaRPr>
          </a:p>
        </p:txBody>
      </p:sp>
      <p:sp>
        <p:nvSpPr>
          <p:cNvPr id="6" name="Rectangle 5">
            <a:extLst>
              <a:ext uri="{FF2B5EF4-FFF2-40B4-BE49-F238E27FC236}">
                <a16:creationId xmlns:a16="http://schemas.microsoft.com/office/drawing/2014/main" id="{EA0E8187-70F3-7E42-BE24-A7554152D8D8}"/>
              </a:ext>
            </a:extLst>
          </p:cNvPr>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FF0673C7-94D4-3345-BE44-EEAA9E0C5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8" name="Espace réservé du numéro de diapositive 3">
            <a:extLst>
              <a:ext uri="{FF2B5EF4-FFF2-40B4-BE49-F238E27FC236}">
                <a16:creationId xmlns:a16="http://schemas.microsoft.com/office/drawing/2014/main" id="{8934F824-5AE2-7244-A8BA-626C0BBE087D}"/>
              </a:ext>
            </a:extLst>
          </p:cNvPr>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42</a:t>
            </a:fld>
            <a:endParaRPr lang="fr-BE" sz="1600">
              <a:solidFill>
                <a:srgbClr val="008000"/>
              </a:solidFill>
              <a:latin typeface="Arial" pitchFamily="34" charset="0"/>
              <a:cs typeface="Arial" pitchFamily="34" charset="0"/>
            </a:endParaRPr>
          </a:p>
        </p:txBody>
      </p:sp>
      <p:pic>
        <p:nvPicPr>
          <p:cNvPr id="10" name="Image 9" descr="LOGO-IJPB.jpg">
            <a:extLst>
              <a:ext uri="{FF2B5EF4-FFF2-40B4-BE49-F238E27FC236}">
                <a16:creationId xmlns:a16="http://schemas.microsoft.com/office/drawing/2014/main" id="{19F44D82-8112-2C4C-BB7B-E289EB3A73C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1" name="Image 10" descr="logagrotech-rvb.jpg">
            <a:extLst>
              <a:ext uri="{FF2B5EF4-FFF2-40B4-BE49-F238E27FC236}">
                <a16:creationId xmlns:a16="http://schemas.microsoft.com/office/drawing/2014/main" id="{0237D48D-B901-2D46-8859-6C1DD9C680D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2" name="ZoneTexte 11">
            <a:extLst>
              <a:ext uri="{FF2B5EF4-FFF2-40B4-BE49-F238E27FC236}">
                <a16:creationId xmlns:a16="http://schemas.microsoft.com/office/drawing/2014/main" id="{602162EA-EA51-C441-A94D-43F16886A0FE}"/>
              </a:ext>
            </a:extLst>
          </p:cNvPr>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3" name="Rectangle 3">
            <a:extLst>
              <a:ext uri="{FF2B5EF4-FFF2-40B4-BE49-F238E27FC236}">
                <a16:creationId xmlns:a16="http://schemas.microsoft.com/office/drawing/2014/main" id="{9F9E2BFD-FCEB-0642-8F4C-DC27149A7123}"/>
              </a:ext>
            </a:extLst>
          </p:cNvPr>
          <p:cNvSpPr>
            <a:spLocks noChangeArrowheads="1"/>
          </p:cNvSpPr>
          <p:nvPr/>
        </p:nvSpPr>
        <p:spPr bwMode="auto">
          <a:xfrm>
            <a:off x="0" y="44624"/>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dirty="0" err="1">
                <a:solidFill>
                  <a:srgbClr val="6F9D20"/>
                </a:solidFill>
              </a:rPr>
              <a:t>Métabolisme</a:t>
            </a:r>
            <a:r>
              <a:rPr lang="en-GB" sz="2800" b="1" dirty="0">
                <a:solidFill>
                  <a:srgbClr val="6F9D20"/>
                </a:solidFill>
              </a:rPr>
              <a:t> </a:t>
            </a:r>
            <a:r>
              <a:rPr lang="en-GB" sz="2800" b="1" dirty="0" err="1">
                <a:solidFill>
                  <a:srgbClr val="6F9D20"/>
                </a:solidFill>
              </a:rPr>
              <a:t>Primaire</a:t>
            </a:r>
            <a:r>
              <a:rPr lang="en-GB" sz="2800" b="1" dirty="0">
                <a:solidFill>
                  <a:srgbClr val="6F9D20"/>
                </a:solidFill>
              </a:rPr>
              <a:t> vs. </a:t>
            </a:r>
            <a:r>
              <a:rPr lang="en-GB" sz="2800" b="1" dirty="0" err="1">
                <a:solidFill>
                  <a:srgbClr val="6F9D20"/>
                </a:solidFill>
              </a:rPr>
              <a:t>Secondaire</a:t>
            </a:r>
            <a:endParaRPr lang="en-GB" sz="2800" b="1" dirty="0">
              <a:solidFill>
                <a:srgbClr val="6F9D20"/>
              </a:solidFill>
            </a:endParaRPr>
          </a:p>
        </p:txBody>
      </p:sp>
      <p:pic>
        <p:nvPicPr>
          <p:cNvPr id="14" name="Image 13">
            <a:extLst>
              <a:ext uri="{FF2B5EF4-FFF2-40B4-BE49-F238E27FC236}">
                <a16:creationId xmlns:a16="http://schemas.microsoft.com/office/drawing/2014/main" id="{17B38124-3667-5A40-B368-FE844B5B87DC}"/>
              </a:ext>
            </a:extLst>
          </p:cNvPr>
          <p:cNvPicPr>
            <a:picLocks noChangeAspect="1"/>
          </p:cNvPicPr>
          <p:nvPr/>
        </p:nvPicPr>
        <p:blipFill>
          <a:blip r:embed="rId5"/>
          <a:stretch>
            <a:fillRect/>
          </a:stretch>
        </p:blipFill>
        <p:spPr>
          <a:xfrm>
            <a:off x="1925035" y="2145988"/>
            <a:ext cx="5184576" cy="3439374"/>
          </a:xfrm>
          <a:prstGeom prst="rect">
            <a:avLst/>
          </a:prstGeom>
        </p:spPr>
      </p:pic>
      <p:sp>
        <p:nvSpPr>
          <p:cNvPr id="15" name="Rectangle 14">
            <a:extLst>
              <a:ext uri="{FF2B5EF4-FFF2-40B4-BE49-F238E27FC236}">
                <a16:creationId xmlns:a16="http://schemas.microsoft.com/office/drawing/2014/main" id="{8D5643B2-793B-EA47-9E0E-E12F19C308B2}"/>
              </a:ext>
            </a:extLst>
          </p:cNvPr>
          <p:cNvSpPr/>
          <p:nvPr/>
        </p:nvSpPr>
        <p:spPr>
          <a:xfrm>
            <a:off x="5733324" y="2145988"/>
            <a:ext cx="2820003" cy="369332"/>
          </a:xfrm>
          <a:prstGeom prst="rect">
            <a:avLst/>
          </a:prstGeom>
        </p:spPr>
        <p:txBody>
          <a:bodyPr wrap="none">
            <a:spAutoFit/>
          </a:bodyPr>
          <a:lstStyle/>
          <a:p>
            <a:r>
              <a:rPr lang="fr-FR" b="1" dirty="0">
                <a:latin typeface="Helvetica" pitchFamily="2" charset="0"/>
              </a:rPr>
              <a:t>~18,000,000 </a:t>
            </a:r>
            <a:r>
              <a:rPr lang="fr-FR" b="1" dirty="0" err="1">
                <a:latin typeface="Helvetica" pitchFamily="2" charset="0"/>
              </a:rPr>
              <a:t>metabolites</a:t>
            </a:r>
            <a:endParaRPr lang="fr-FR" dirty="0">
              <a:effectLst/>
              <a:latin typeface="Helvetica" pitchFamily="2" charset="0"/>
            </a:endParaRPr>
          </a:p>
        </p:txBody>
      </p:sp>
      <p:sp>
        <p:nvSpPr>
          <p:cNvPr id="16" name="Rectangle 15">
            <a:extLst>
              <a:ext uri="{FF2B5EF4-FFF2-40B4-BE49-F238E27FC236}">
                <a16:creationId xmlns:a16="http://schemas.microsoft.com/office/drawing/2014/main" id="{B084082B-A154-684C-A188-41D8722CC1A6}"/>
              </a:ext>
            </a:extLst>
          </p:cNvPr>
          <p:cNvSpPr/>
          <p:nvPr/>
        </p:nvSpPr>
        <p:spPr>
          <a:xfrm>
            <a:off x="0" y="5712589"/>
            <a:ext cx="6233718" cy="461665"/>
          </a:xfrm>
          <a:prstGeom prst="rect">
            <a:avLst/>
          </a:prstGeom>
        </p:spPr>
        <p:txBody>
          <a:bodyPr wrap="square">
            <a:spAutoFit/>
          </a:bodyPr>
          <a:lstStyle/>
          <a:p>
            <a:r>
              <a:rPr lang="fr-FR" sz="1200" b="1" i="1" dirty="0" err="1"/>
              <a:t>Medema</a:t>
            </a:r>
            <a:r>
              <a:rPr lang="fr-FR" sz="1200" b="1" i="1" dirty="0"/>
              <a:t>, M. H., de Rond, </a:t>
            </a:r>
            <a:r>
              <a:rPr lang="fr-FR" sz="1200" b="1" i="1" dirty="0" err="1"/>
              <a:t>T</a:t>
            </a:r>
            <a:r>
              <a:rPr lang="fr-FR" sz="1200" b="1" i="1" dirty="0"/>
              <a:t>., &amp; Moore, B. S. (2021). Mining </a:t>
            </a:r>
            <a:r>
              <a:rPr lang="fr-FR" sz="1200" b="1" i="1" dirty="0" err="1"/>
              <a:t>genomes</a:t>
            </a:r>
            <a:r>
              <a:rPr lang="fr-FR" sz="1200" b="1" i="1" dirty="0"/>
              <a:t> to </a:t>
            </a:r>
            <a:r>
              <a:rPr lang="fr-FR" sz="1200" b="1" i="1" dirty="0" err="1"/>
              <a:t>illuminate</a:t>
            </a:r>
            <a:r>
              <a:rPr lang="fr-FR" sz="1200" b="1" i="1" dirty="0"/>
              <a:t> the </a:t>
            </a:r>
            <a:r>
              <a:rPr lang="fr-FR" sz="1200" b="1" i="1" dirty="0" err="1"/>
              <a:t>specialized</a:t>
            </a:r>
            <a:r>
              <a:rPr lang="fr-FR" sz="1200" b="1" i="1" dirty="0"/>
              <a:t> </a:t>
            </a:r>
            <a:r>
              <a:rPr lang="fr-FR" sz="1200" b="1" i="1" dirty="0" err="1"/>
              <a:t>chemistry</a:t>
            </a:r>
            <a:r>
              <a:rPr lang="fr-FR" sz="1200" b="1" i="1" dirty="0"/>
              <a:t> of life. Nature </a:t>
            </a:r>
            <a:r>
              <a:rPr lang="fr-FR" sz="1200" b="1" i="1" dirty="0" err="1"/>
              <a:t>Reviews</a:t>
            </a:r>
            <a:r>
              <a:rPr lang="fr-FR" sz="1200" b="1" i="1" dirty="0"/>
              <a:t> </a:t>
            </a:r>
            <a:r>
              <a:rPr lang="fr-FR" sz="1200" b="1" i="1" dirty="0" err="1"/>
              <a:t>Genetics</a:t>
            </a:r>
            <a:r>
              <a:rPr lang="fr-FR" sz="1200" b="1" i="1" dirty="0"/>
              <a:t>, 1-19.</a:t>
            </a:r>
            <a:endParaRPr lang="en-GB" sz="1200" b="1" i="1" dirty="0"/>
          </a:p>
        </p:txBody>
      </p:sp>
    </p:spTree>
    <p:extLst>
      <p:ext uri="{BB962C8B-B14F-4D97-AF65-F5344CB8AC3E}">
        <p14:creationId xmlns:p14="http://schemas.microsoft.com/office/powerpoint/2010/main" val="3075251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43</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3"/>
          <p:cNvSpPr>
            <a:spLocks noChangeArrowheads="1"/>
          </p:cNvSpPr>
          <p:nvPr/>
        </p:nvSpPr>
        <p:spPr bwMode="auto">
          <a:xfrm>
            <a:off x="0" y="44624"/>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Complémentarité</a:t>
            </a:r>
            <a:r>
              <a:rPr lang="en-GB" sz="2800" b="1">
                <a:solidFill>
                  <a:srgbClr val="6F9D20"/>
                </a:solidFill>
              </a:rPr>
              <a:t> </a:t>
            </a:r>
            <a:r>
              <a:rPr lang="en-GB" sz="2800" b="1" err="1">
                <a:solidFill>
                  <a:srgbClr val="6F9D20"/>
                </a:solidFill>
              </a:rPr>
              <a:t>métabolique</a:t>
            </a:r>
            <a:endParaRPr lang="en-GB" sz="2800" b="1">
              <a:solidFill>
                <a:srgbClr val="6F9D20"/>
              </a:solidFill>
            </a:endParaRPr>
          </a:p>
        </p:txBody>
      </p:sp>
      <p:pic>
        <p:nvPicPr>
          <p:cNvPr id="2" name="Image 1"/>
          <p:cNvPicPr>
            <a:picLocks noChangeAspect="1"/>
          </p:cNvPicPr>
          <p:nvPr/>
        </p:nvPicPr>
        <p:blipFill rotWithShape="1">
          <a:blip r:embed="rId6"/>
          <a:srcRect t="11111"/>
          <a:stretch/>
        </p:blipFill>
        <p:spPr>
          <a:xfrm>
            <a:off x="504056" y="620688"/>
            <a:ext cx="8100392" cy="5400262"/>
          </a:xfrm>
          <a:prstGeom prst="rect">
            <a:avLst/>
          </a:prstGeom>
        </p:spPr>
      </p:pic>
    </p:spTree>
    <p:extLst>
      <p:ext uri="{BB962C8B-B14F-4D97-AF65-F5344CB8AC3E}">
        <p14:creationId xmlns:p14="http://schemas.microsoft.com/office/powerpoint/2010/main" val="4060558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44</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3"/>
          <p:cNvSpPr>
            <a:spLocks noChangeArrowheads="1"/>
          </p:cNvSpPr>
          <p:nvPr/>
        </p:nvSpPr>
        <p:spPr bwMode="auto">
          <a:xfrm>
            <a:off x="0" y="44624"/>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dirty="0" err="1">
                <a:solidFill>
                  <a:srgbClr val="6F9D20"/>
                </a:solidFill>
              </a:rPr>
              <a:t>Complémentarité</a:t>
            </a:r>
            <a:r>
              <a:rPr lang="en-GB" sz="2800" b="1" dirty="0">
                <a:solidFill>
                  <a:srgbClr val="6F9D20"/>
                </a:solidFill>
              </a:rPr>
              <a:t> </a:t>
            </a:r>
            <a:r>
              <a:rPr lang="en-GB" sz="2800" b="1" dirty="0" err="1">
                <a:solidFill>
                  <a:srgbClr val="6F9D20"/>
                </a:solidFill>
              </a:rPr>
              <a:t>métabolique</a:t>
            </a:r>
            <a:endParaRPr lang="en-GB" sz="2800" b="1" dirty="0">
              <a:solidFill>
                <a:srgbClr val="6F9D20"/>
              </a:solidFill>
            </a:endParaRPr>
          </a:p>
        </p:txBody>
      </p:sp>
      <p:pic>
        <p:nvPicPr>
          <p:cNvPr id="2" name="Image 1"/>
          <p:cNvPicPr>
            <a:picLocks noChangeAspect="1"/>
          </p:cNvPicPr>
          <p:nvPr/>
        </p:nvPicPr>
        <p:blipFill>
          <a:blip r:embed="rId6"/>
          <a:stretch>
            <a:fillRect/>
          </a:stretch>
        </p:blipFill>
        <p:spPr>
          <a:xfrm>
            <a:off x="827584" y="548680"/>
            <a:ext cx="7416824" cy="5562618"/>
          </a:xfrm>
          <a:prstGeom prst="rect">
            <a:avLst/>
          </a:prstGeom>
        </p:spPr>
      </p:pic>
    </p:spTree>
    <p:extLst>
      <p:ext uri="{BB962C8B-B14F-4D97-AF65-F5344CB8AC3E}">
        <p14:creationId xmlns:p14="http://schemas.microsoft.com/office/powerpoint/2010/main" val="604452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CB45DFA-90F8-1B4C-86E4-98646A2908D2}"/>
              </a:ext>
            </a:extLst>
          </p:cNvPr>
          <p:cNvPicPr>
            <a:picLocks noChangeAspect="1"/>
          </p:cNvPicPr>
          <p:nvPr/>
        </p:nvPicPr>
        <p:blipFill>
          <a:blip r:embed="rId2"/>
          <a:stretch>
            <a:fillRect/>
          </a:stretch>
        </p:blipFill>
        <p:spPr>
          <a:xfrm>
            <a:off x="85415" y="908720"/>
            <a:ext cx="9058585" cy="5095454"/>
          </a:xfrm>
          <a:prstGeom prst="rect">
            <a:avLst/>
          </a:prstGeom>
        </p:spPr>
      </p:pic>
      <p:sp>
        <p:nvSpPr>
          <p:cNvPr id="4" name="Rectangle 3">
            <a:extLst>
              <a:ext uri="{FF2B5EF4-FFF2-40B4-BE49-F238E27FC236}">
                <a16:creationId xmlns:a16="http://schemas.microsoft.com/office/drawing/2014/main" id="{71683768-2150-BE49-9B5B-D060E2D59EEE}"/>
              </a:ext>
            </a:extLst>
          </p:cNvPr>
          <p:cNvSpPr>
            <a:spLocks noChangeArrowheads="1"/>
          </p:cNvSpPr>
          <p:nvPr/>
        </p:nvSpPr>
        <p:spPr bwMode="auto">
          <a:xfrm>
            <a:off x="0" y="44624"/>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dirty="0" err="1">
                <a:solidFill>
                  <a:srgbClr val="6F9D20"/>
                </a:solidFill>
              </a:rPr>
              <a:t>Complémentarité</a:t>
            </a:r>
            <a:r>
              <a:rPr lang="en-GB" sz="2800" b="1" dirty="0">
                <a:solidFill>
                  <a:srgbClr val="6F9D20"/>
                </a:solidFill>
              </a:rPr>
              <a:t> </a:t>
            </a:r>
            <a:r>
              <a:rPr lang="en-GB" sz="2800" b="1" dirty="0" err="1">
                <a:solidFill>
                  <a:srgbClr val="6F9D20"/>
                </a:solidFill>
              </a:rPr>
              <a:t>métabolique</a:t>
            </a:r>
            <a:endParaRPr lang="en-GB" sz="2800" b="1" dirty="0">
              <a:solidFill>
                <a:srgbClr val="6F9D20"/>
              </a:solidFill>
            </a:endParaRPr>
          </a:p>
        </p:txBody>
      </p:sp>
    </p:spTree>
    <p:extLst>
      <p:ext uri="{BB962C8B-B14F-4D97-AF65-F5344CB8AC3E}">
        <p14:creationId xmlns:p14="http://schemas.microsoft.com/office/powerpoint/2010/main" val="1831651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595142-4B53-D345-96AE-FA0D858CD638}"/>
              </a:ext>
            </a:extLst>
          </p:cNvPr>
          <p:cNvSpPr>
            <a:spLocks noGrp="1"/>
          </p:cNvSpPr>
          <p:nvPr>
            <p:ph type="title"/>
          </p:nvPr>
        </p:nvSpPr>
        <p:spPr>
          <a:xfrm>
            <a:off x="457200" y="-99392"/>
            <a:ext cx="8229600" cy="1143000"/>
          </a:xfrm>
          <a:noFill/>
        </p:spPr>
        <p:txBody>
          <a:bodyPr wrap="square" rtlCol="0">
            <a:spAutoFit/>
          </a:bodyPr>
          <a:lstStyle/>
          <a:p>
            <a:r>
              <a:rPr lang="fr-FR" sz="2800" b="1" dirty="0">
                <a:solidFill>
                  <a:srgbClr val="6F9D20"/>
                </a:solidFill>
                <a:latin typeface="+mn-lt"/>
                <a:ea typeface="+mn-ea"/>
                <a:cs typeface="+mn-cs"/>
              </a:rPr>
              <a:t>Notion d’</a:t>
            </a:r>
            <a:r>
              <a:rPr lang="fr-FR" sz="2800" b="1" dirty="0" err="1">
                <a:solidFill>
                  <a:srgbClr val="6F9D20"/>
                </a:solidFill>
                <a:latin typeface="+mn-lt"/>
                <a:ea typeface="+mn-ea"/>
                <a:cs typeface="+mn-cs"/>
              </a:rPr>
              <a:t>holobionte</a:t>
            </a:r>
            <a:endParaRPr lang="fr-FR" sz="2800" b="1" dirty="0">
              <a:solidFill>
                <a:srgbClr val="6F9D20"/>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082736B2-E012-604E-877C-F6234646DD83}"/>
              </a:ext>
            </a:extLst>
          </p:cNvPr>
          <p:cNvSpPr>
            <a:spLocks noGrp="1"/>
          </p:cNvSpPr>
          <p:nvPr>
            <p:ph type="sldNum" sz="quarter" idx="12"/>
          </p:nvPr>
        </p:nvSpPr>
        <p:spPr/>
        <p:txBody>
          <a:bodyPr/>
          <a:lstStyle/>
          <a:p>
            <a:fld id="{CF4668DC-857F-487D-BFFA-8C0CA5037977}" type="slidenum">
              <a:rPr lang="fr-BE" smtClean="0"/>
              <a:t>46</a:t>
            </a:fld>
            <a:endParaRPr lang="fr-BE"/>
          </a:p>
        </p:txBody>
      </p:sp>
      <p:sp>
        <p:nvSpPr>
          <p:cNvPr id="7" name="Rectangle 6">
            <a:extLst>
              <a:ext uri="{FF2B5EF4-FFF2-40B4-BE49-F238E27FC236}">
                <a16:creationId xmlns:a16="http://schemas.microsoft.com/office/drawing/2014/main" id="{CE029707-1544-1345-A400-14A35DC0153C}"/>
              </a:ext>
            </a:extLst>
          </p:cNvPr>
          <p:cNvSpPr/>
          <p:nvPr/>
        </p:nvSpPr>
        <p:spPr>
          <a:xfrm>
            <a:off x="107504" y="690228"/>
            <a:ext cx="9036496" cy="1754326"/>
          </a:xfrm>
          <a:prstGeom prst="rect">
            <a:avLst/>
          </a:prstGeom>
        </p:spPr>
        <p:txBody>
          <a:bodyPr wrap="square">
            <a:spAutoFit/>
          </a:bodyPr>
          <a:lstStyle/>
          <a:p>
            <a:r>
              <a:rPr lang="fr-FR" b="1" dirty="0"/>
              <a:t>C'est un hôte et tous ses microbes</a:t>
            </a:r>
            <a:endParaRPr lang="fr-FR" dirty="0"/>
          </a:p>
          <a:p>
            <a:r>
              <a:rPr lang="fr-FR" dirty="0"/>
              <a:t>Du grec </a:t>
            </a:r>
            <a:r>
              <a:rPr lang="fr-FR" dirty="0" err="1"/>
              <a:t>holos</a:t>
            </a:r>
            <a:r>
              <a:rPr lang="fr-FR" dirty="0"/>
              <a:t>, ‘’tout’’ et bios, ‘’vie’’, le terme </a:t>
            </a:r>
            <a:r>
              <a:rPr lang="fr-FR" dirty="0" err="1"/>
              <a:t>holobionte</a:t>
            </a:r>
            <a:r>
              <a:rPr lang="fr-FR" dirty="0"/>
              <a:t> correspond à une entité vivante naturelle constituée d'un organisme supérieur, c'est-à-dire pluricellulaire, appelé hôte, tel que vous, moi, un animal ou une plante, et de son </a:t>
            </a:r>
            <a:r>
              <a:rPr lang="fr-FR" dirty="0" err="1"/>
              <a:t>microbiote</a:t>
            </a:r>
            <a:r>
              <a:rPr lang="fr-FR" dirty="0"/>
              <a:t>, c'est-à-dire de la cohorte de microorganismes qui lui est étroitement associée (bactéries, virus, archées, protistes et champignons microscopiques). En bref, </a:t>
            </a:r>
            <a:endParaRPr lang="en-GB" dirty="0"/>
          </a:p>
        </p:txBody>
      </p:sp>
      <p:pic>
        <p:nvPicPr>
          <p:cNvPr id="10" name="Image 9">
            <a:extLst>
              <a:ext uri="{FF2B5EF4-FFF2-40B4-BE49-F238E27FC236}">
                <a16:creationId xmlns:a16="http://schemas.microsoft.com/office/drawing/2014/main" id="{3D7096C6-1AB2-AD4E-9F86-2209C7C11EE7}"/>
              </a:ext>
            </a:extLst>
          </p:cNvPr>
          <p:cNvPicPr>
            <a:picLocks noChangeAspect="1"/>
          </p:cNvPicPr>
          <p:nvPr/>
        </p:nvPicPr>
        <p:blipFill>
          <a:blip r:embed="rId2"/>
          <a:stretch>
            <a:fillRect/>
          </a:stretch>
        </p:blipFill>
        <p:spPr>
          <a:xfrm>
            <a:off x="4788024" y="3762834"/>
            <a:ext cx="3771900" cy="2159000"/>
          </a:xfrm>
          <a:prstGeom prst="rect">
            <a:avLst/>
          </a:prstGeom>
        </p:spPr>
      </p:pic>
      <p:pic>
        <p:nvPicPr>
          <p:cNvPr id="11" name="Image 10">
            <a:extLst>
              <a:ext uri="{FF2B5EF4-FFF2-40B4-BE49-F238E27FC236}">
                <a16:creationId xmlns:a16="http://schemas.microsoft.com/office/drawing/2014/main" id="{ADB21653-840C-AF46-89CA-B1C21509B62E}"/>
              </a:ext>
            </a:extLst>
          </p:cNvPr>
          <p:cNvPicPr>
            <a:picLocks noChangeAspect="1"/>
          </p:cNvPicPr>
          <p:nvPr/>
        </p:nvPicPr>
        <p:blipFill>
          <a:blip r:embed="rId3"/>
          <a:stretch>
            <a:fillRect/>
          </a:stretch>
        </p:blipFill>
        <p:spPr>
          <a:xfrm>
            <a:off x="971600" y="2569454"/>
            <a:ext cx="2952328" cy="4231422"/>
          </a:xfrm>
          <a:prstGeom prst="rect">
            <a:avLst/>
          </a:prstGeom>
        </p:spPr>
      </p:pic>
      <p:sp>
        <p:nvSpPr>
          <p:cNvPr id="12" name="Rectangle 11">
            <a:extLst>
              <a:ext uri="{FF2B5EF4-FFF2-40B4-BE49-F238E27FC236}">
                <a16:creationId xmlns:a16="http://schemas.microsoft.com/office/drawing/2014/main" id="{72FB2410-2E17-2D46-88CF-ADCBDE418FCE}"/>
              </a:ext>
            </a:extLst>
          </p:cNvPr>
          <p:cNvSpPr/>
          <p:nvPr/>
        </p:nvSpPr>
        <p:spPr>
          <a:xfrm>
            <a:off x="971600" y="6609943"/>
            <a:ext cx="2900089" cy="276999"/>
          </a:xfrm>
          <a:prstGeom prst="rect">
            <a:avLst/>
          </a:prstGeom>
          <a:solidFill>
            <a:schemeClr val="bg1"/>
          </a:solidFill>
        </p:spPr>
        <p:txBody>
          <a:bodyPr wrap="none">
            <a:spAutoFit/>
          </a:bodyPr>
          <a:lstStyle/>
          <a:p>
            <a:r>
              <a:rPr lang="fr-FR" sz="1200" dirty="0"/>
              <a:t>unités taxonomiques opérationnelles (OTU)</a:t>
            </a:r>
            <a:endParaRPr lang="en-GB" sz="1200" dirty="0"/>
          </a:p>
        </p:txBody>
      </p:sp>
    </p:spTree>
    <p:extLst>
      <p:ext uri="{BB962C8B-B14F-4D97-AF65-F5344CB8AC3E}">
        <p14:creationId xmlns:p14="http://schemas.microsoft.com/office/powerpoint/2010/main" val="1562683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47</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3"/>
          <p:cNvSpPr>
            <a:spLocks noChangeArrowheads="1"/>
          </p:cNvSpPr>
          <p:nvPr/>
        </p:nvSpPr>
        <p:spPr bwMode="auto">
          <a:xfrm>
            <a:off x="0" y="44624"/>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dirty="0">
                <a:solidFill>
                  <a:srgbClr val="6F9D20"/>
                </a:solidFill>
              </a:rPr>
              <a:t>Les </a:t>
            </a:r>
            <a:r>
              <a:rPr lang="en-GB" sz="2800" b="1" dirty="0" err="1">
                <a:solidFill>
                  <a:srgbClr val="6F9D20"/>
                </a:solidFill>
              </a:rPr>
              <a:t>métabolismes</a:t>
            </a:r>
            <a:endParaRPr lang="en-GB" sz="2800" b="1" dirty="0">
              <a:solidFill>
                <a:srgbClr val="6F9D20"/>
              </a:solidFill>
            </a:endParaRPr>
          </a:p>
        </p:txBody>
      </p:sp>
      <p:sp>
        <p:nvSpPr>
          <p:cNvPr id="5" name="Rectangle 4"/>
          <p:cNvSpPr/>
          <p:nvPr/>
        </p:nvSpPr>
        <p:spPr>
          <a:xfrm>
            <a:off x="251520" y="692696"/>
            <a:ext cx="5431057" cy="7571303"/>
          </a:xfrm>
          <a:prstGeom prst="rect">
            <a:avLst/>
          </a:prstGeom>
        </p:spPr>
        <p:txBody>
          <a:bodyPr wrap="none">
            <a:spAutoFit/>
          </a:bodyPr>
          <a:lstStyle/>
          <a:p>
            <a:r>
              <a:rPr lang="fr-FR" b="1"/>
              <a:t>Acides aminés et protéines</a:t>
            </a:r>
          </a:p>
          <a:p>
            <a:r>
              <a:rPr lang="fr-FR" b="1"/>
              <a:t>Lipides, Acides gras, </a:t>
            </a:r>
            <a:r>
              <a:rPr lang="fr-FR" b="1" err="1"/>
              <a:t>terpénoïdes</a:t>
            </a:r>
            <a:r>
              <a:rPr lang="fr-FR" b="1"/>
              <a:t> et stéroïdes</a:t>
            </a:r>
          </a:p>
          <a:p>
            <a:r>
              <a:rPr lang="fr-FR" b="1"/>
              <a:t>Glucides et </a:t>
            </a:r>
            <a:r>
              <a:rPr lang="fr-FR" b="1" err="1"/>
              <a:t>glycanes</a:t>
            </a:r>
            <a:endParaRPr lang="fr-FR" b="1"/>
          </a:p>
          <a:p>
            <a:r>
              <a:rPr lang="fr-FR" b="1"/>
              <a:t>Nucléotides</a:t>
            </a:r>
          </a:p>
          <a:p>
            <a:r>
              <a:rPr lang="fr-FR" b="1"/>
              <a:t>Coenzymes et cofacteurs</a:t>
            </a:r>
          </a:p>
          <a:p>
            <a:r>
              <a:rPr lang="fr-FR" b="1"/>
              <a:t>Sels minéraux</a:t>
            </a:r>
          </a:p>
          <a:p>
            <a:endParaRPr lang="fr-FR" b="1"/>
          </a:p>
          <a:p>
            <a:r>
              <a:rPr lang="fr-FR" b="1"/>
              <a:t>Digestion</a:t>
            </a:r>
          </a:p>
          <a:p>
            <a:r>
              <a:rPr lang="fr-FR" b="1"/>
              <a:t>Libération de l'énergie des composés organiques</a:t>
            </a:r>
          </a:p>
          <a:p>
            <a:endParaRPr lang="fr-FR" b="1"/>
          </a:p>
          <a:p>
            <a:r>
              <a:rPr lang="fr-FR" b="1"/>
              <a:t>Phosphorylation oxydative (</a:t>
            </a:r>
            <a:r>
              <a:rPr lang="fr-FR" i="1"/>
              <a:t>oxydation phosphorylante)</a:t>
            </a:r>
          </a:p>
          <a:p>
            <a:r>
              <a:rPr lang="fr-FR" b="1"/>
              <a:t>Libération de l'énergie des composés inorganiques</a:t>
            </a:r>
          </a:p>
          <a:p>
            <a:endParaRPr lang="fr-FR" i="1"/>
          </a:p>
          <a:p>
            <a:r>
              <a:rPr lang="fr-FR" b="1"/>
              <a:t>Fixation du carbone</a:t>
            </a:r>
          </a:p>
          <a:p>
            <a:r>
              <a:rPr lang="fr-FR" b="1"/>
              <a:t>Azote</a:t>
            </a:r>
          </a:p>
          <a:p>
            <a:r>
              <a:rPr lang="fr-FR" b="1"/>
              <a:t>Soufre</a:t>
            </a:r>
          </a:p>
          <a:p>
            <a:endParaRPr lang="fr-FR" b="1"/>
          </a:p>
          <a:p>
            <a:r>
              <a:rPr lang="fr-FR" b="1"/>
              <a:t>Métabolisme oxydatif</a:t>
            </a:r>
          </a:p>
          <a:p>
            <a:r>
              <a:rPr lang="fr-FR" b="1"/>
              <a:t>……….</a:t>
            </a:r>
          </a:p>
          <a:p>
            <a:endParaRPr lang="fr-FR" b="1"/>
          </a:p>
          <a:p>
            <a:endParaRPr lang="fr-FR" b="1"/>
          </a:p>
          <a:p>
            <a:endParaRPr lang="fr-FR" i="1"/>
          </a:p>
          <a:p>
            <a:endParaRPr lang="fr-FR" b="1"/>
          </a:p>
          <a:p>
            <a:endParaRPr lang="fr-FR" b="1"/>
          </a:p>
          <a:p>
            <a:endParaRPr lang="fr-FR" b="1"/>
          </a:p>
          <a:p>
            <a:endParaRPr lang="fr-FR" b="1"/>
          </a:p>
          <a:p>
            <a:endParaRPr lang="fr-FR"/>
          </a:p>
        </p:txBody>
      </p:sp>
      <p:pic>
        <p:nvPicPr>
          <p:cNvPr id="6" name="Image 5"/>
          <p:cNvPicPr>
            <a:picLocks noChangeAspect="1"/>
          </p:cNvPicPr>
          <p:nvPr/>
        </p:nvPicPr>
        <p:blipFill rotWithShape="1">
          <a:blip r:embed="rId6"/>
          <a:srcRect l="5556" t="26623" r="48888" b="3701"/>
          <a:stretch/>
        </p:blipFill>
        <p:spPr>
          <a:xfrm>
            <a:off x="5580112" y="1700808"/>
            <a:ext cx="3454664" cy="3528392"/>
          </a:xfrm>
          <a:prstGeom prst="rect">
            <a:avLst/>
          </a:prstGeom>
        </p:spPr>
      </p:pic>
    </p:spTree>
    <p:extLst>
      <p:ext uri="{BB962C8B-B14F-4D97-AF65-F5344CB8AC3E}">
        <p14:creationId xmlns:p14="http://schemas.microsoft.com/office/powerpoint/2010/main" val="1871762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Les enzymes</a:t>
            </a:r>
          </a:p>
        </p:txBody>
      </p:sp>
      <p:sp>
        <p:nvSpPr>
          <p:cNvPr id="5" name="ZoneTexte 4"/>
          <p:cNvSpPr txBox="1"/>
          <p:nvPr/>
        </p:nvSpPr>
        <p:spPr>
          <a:xfrm>
            <a:off x="107505" y="908720"/>
            <a:ext cx="9036496" cy="1200329"/>
          </a:xfrm>
          <a:prstGeom prst="rect">
            <a:avLst/>
          </a:prstGeom>
          <a:noFill/>
        </p:spPr>
        <p:txBody>
          <a:bodyPr wrap="square" rtlCol="0">
            <a:spAutoFit/>
          </a:bodyPr>
          <a:lstStyle/>
          <a:p>
            <a:r>
              <a:rPr lang="fr-FR"/>
              <a:t>Découvertes des enzymes au 18</a:t>
            </a:r>
            <a:r>
              <a:rPr lang="fr-FR" baseline="30000"/>
              <a:t>ème</a:t>
            </a:r>
            <a:r>
              <a:rPr lang="fr-FR"/>
              <a:t> </a:t>
            </a:r>
            <a:r>
              <a:rPr lang="fr-FR" err="1"/>
              <a:t>siecle</a:t>
            </a:r>
            <a:endParaRPr lang="fr-FR"/>
          </a:p>
          <a:p>
            <a:r>
              <a:rPr lang="fr-FR"/>
              <a:t>	- René-Antoine </a:t>
            </a:r>
            <a:r>
              <a:rPr lang="fr-FR" err="1"/>
              <a:t>Ferchault</a:t>
            </a:r>
            <a:r>
              <a:rPr lang="fr-FR"/>
              <a:t> de Réaumur (1683-1757) naturaliste français</a:t>
            </a:r>
          </a:p>
          <a:p>
            <a:r>
              <a:rPr lang="fr-FR"/>
              <a:t>	- Lazzaro Spallanzani (1729 -1799) (abbé et professeur d'histoire naturelle à 	l'université de Pavie)</a:t>
            </a:r>
          </a:p>
        </p:txBody>
      </p:sp>
      <p:sp>
        <p:nvSpPr>
          <p:cNvPr id="6" name="ZoneTexte 5"/>
          <p:cNvSpPr txBox="1"/>
          <p:nvPr/>
        </p:nvSpPr>
        <p:spPr>
          <a:xfrm>
            <a:off x="35496" y="2433662"/>
            <a:ext cx="9207843" cy="923330"/>
          </a:xfrm>
          <a:prstGeom prst="rect">
            <a:avLst/>
          </a:prstGeom>
          <a:noFill/>
        </p:spPr>
        <p:txBody>
          <a:bodyPr wrap="square" rtlCol="0">
            <a:spAutoFit/>
          </a:bodyPr>
          <a:lstStyle/>
          <a:p>
            <a:pPr indent="-68263" algn="ctr">
              <a:buFontTx/>
              <a:buNone/>
            </a:pPr>
            <a:r>
              <a:rPr lang="fr-FR" b="1">
                <a:solidFill>
                  <a:srgbClr val="0000FF"/>
                </a:solidFill>
              </a:rPr>
              <a:t>Mise en évidence d’activités enzymatiques via des expériences sur suc gastrique du gésier d'oiseaux (digestion in-vitro de viande ou grains pré-broyés)</a:t>
            </a:r>
          </a:p>
          <a:p>
            <a:pPr algn="ctr"/>
            <a:endParaRPr lang="fr-FR" b="1">
              <a:solidFill>
                <a:srgbClr val="0000FF"/>
              </a:solidFill>
            </a:endParaRPr>
          </a:p>
        </p:txBody>
      </p:sp>
      <p:sp>
        <p:nvSpPr>
          <p:cNvPr id="7" name="Rectangle 6"/>
          <p:cNvSpPr/>
          <p:nvPr/>
        </p:nvSpPr>
        <p:spPr>
          <a:xfrm>
            <a:off x="683568" y="3573016"/>
            <a:ext cx="7560840" cy="923330"/>
          </a:xfrm>
          <a:prstGeom prst="rect">
            <a:avLst/>
          </a:prstGeom>
        </p:spPr>
        <p:txBody>
          <a:bodyPr wrap="square">
            <a:spAutoFit/>
          </a:bodyPr>
          <a:lstStyle/>
          <a:p>
            <a:pPr indent="-68263"/>
            <a:r>
              <a:rPr lang="fr-FR"/>
              <a:t>1876 : </a:t>
            </a:r>
            <a:r>
              <a:rPr lang="fr-FR" b="1"/>
              <a:t>Wilhelm Friedrich </a:t>
            </a:r>
            <a:r>
              <a:rPr lang="fr-FR" b="1" err="1"/>
              <a:t>Kühne</a:t>
            </a:r>
            <a:r>
              <a:rPr lang="fr-FR" b="1"/>
              <a:t> (</a:t>
            </a:r>
            <a:r>
              <a:rPr lang="fr-FR"/>
              <a:t>université de Heidelberg) a inventé le mot </a:t>
            </a:r>
            <a:r>
              <a:rPr lang="fr-FR" b="1">
                <a:solidFill>
                  <a:srgbClr val="0000FF"/>
                </a:solidFill>
              </a:rPr>
              <a:t>enzyme</a:t>
            </a:r>
            <a:r>
              <a:rPr lang="fr-FR"/>
              <a:t> (du grec "en" = </a:t>
            </a:r>
            <a:r>
              <a:rPr lang="fr-FR" b="1">
                <a:solidFill>
                  <a:srgbClr val="0000FF"/>
                </a:solidFill>
              </a:rPr>
              <a:t>dans</a:t>
            </a:r>
            <a:r>
              <a:rPr lang="fr-FR"/>
              <a:t> et "</a:t>
            </a:r>
            <a:r>
              <a:rPr lang="fr-FR" err="1"/>
              <a:t>zûmé</a:t>
            </a:r>
            <a:r>
              <a:rPr lang="fr-FR"/>
              <a:t>" = </a:t>
            </a:r>
            <a:r>
              <a:rPr lang="fr-FR" b="1">
                <a:solidFill>
                  <a:srgbClr val="0000FF"/>
                </a:solidFill>
              </a:rPr>
              <a:t>le jus</a:t>
            </a:r>
            <a:r>
              <a:rPr lang="fr-FR"/>
              <a:t>) pour désigner la substance responsable de fermentations</a:t>
            </a:r>
          </a:p>
        </p:txBody>
      </p:sp>
    </p:spTree>
    <p:extLst>
      <p:ext uri="{BB962C8B-B14F-4D97-AF65-F5344CB8AC3E}">
        <p14:creationId xmlns:p14="http://schemas.microsoft.com/office/powerpoint/2010/main" val="2486987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Les enzymes</a:t>
            </a:r>
          </a:p>
        </p:txBody>
      </p:sp>
      <p:sp>
        <p:nvSpPr>
          <p:cNvPr id="8" name="ZoneTexte 7"/>
          <p:cNvSpPr txBox="1"/>
          <p:nvPr/>
        </p:nvSpPr>
        <p:spPr>
          <a:xfrm>
            <a:off x="72008" y="435839"/>
            <a:ext cx="8892480" cy="830997"/>
          </a:xfrm>
          <a:prstGeom prst="rect">
            <a:avLst/>
          </a:prstGeom>
          <a:noFill/>
        </p:spPr>
        <p:txBody>
          <a:bodyPr wrap="square" rtlCol="0">
            <a:spAutoFit/>
          </a:bodyPr>
          <a:lstStyle/>
          <a:p>
            <a:r>
              <a:rPr lang="fr-FR" sz="1600" b="1" i="1" dirty="0"/>
              <a:t>Henri V. (1903) "Lois générales de l'action des diastases" Hermann, Paris</a:t>
            </a:r>
            <a:br>
              <a:rPr lang="fr-FR" sz="1600" b="1" i="1" dirty="0"/>
            </a:br>
            <a:r>
              <a:rPr lang="fr-FR" sz="1600" b="1" i="1" dirty="0"/>
              <a:t>Michaelis L. &amp; Menten M. L. (1913) "Die </a:t>
            </a:r>
            <a:r>
              <a:rPr lang="fr-FR" sz="1600" b="1" i="1" dirty="0" err="1"/>
              <a:t>Kinetik</a:t>
            </a:r>
            <a:r>
              <a:rPr lang="fr-FR" sz="1600" b="1" i="1" dirty="0"/>
              <a:t> der </a:t>
            </a:r>
            <a:r>
              <a:rPr lang="fr-FR" sz="1600" b="1" i="1" dirty="0" err="1"/>
              <a:t>Invertinwirkung</a:t>
            </a:r>
            <a:r>
              <a:rPr lang="fr-FR" sz="1600" b="1" i="1" dirty="0"/>
              <a:t>" </a:t>
            </a:r>
            <a:r>
              <a:rPr lang="fr-FR" sz="1600" b="1" i="1" dirty="0" err="1"/>
              <a:t>Biochem</a:t>
            </a:r>
            <a:r>
              <a:rPr lang="fr-FR" sz="1600" b="1" i="1" dirty="0"/>
              <a:t>. Z. 49, 333 – 369</a:t>
            </a:r>
          </a:p>
          <a:p>
            <a:r>
              <a:rPr lang="fr-FR" sz="1600" b="1" i="1" dirty="0"/>
              <a:t>Modèle de Briggs et Haldane (1923-1925)</a:t>
            </a:r>
          </a:p>
        </p:txBody>
      </p:sp>
      <p:sp>
        <p:nvSpPr>
          <p:cNvPr id="2" name="Rectangle 1"/>
          <p:cNvSpPr/>
          <p:nvPr/>
        </p:nvSpPr>
        <p:spPr>
          <a:xfrm>
            <a:off x="323528" y="1484784"/>
            <a:ext cx="8352928" cy="1200329"/>
          </a:xfrm>
          <a:prstGeom prst="rect">
            <a:avLst/>
          </a:prstGeom>
        </p:spPr>
        <p:txBody>
          <a:bodyPr wrap="square">
            <a:spAutoFit/>
          </a:bodyPr>
          <a:lstStyle/>
          <a:p>
            <a:r>
              <a:rPr lang="fr-FR"/>
              <a:t>Hypothèse: </a:t>
            </a:r>
          </a:p>
          <a:p>
            <a:r>
              <a:rPr lang="fr-FR"/>
              <a:t>En présence d’une enzyme (E) et d’un substrat (S), il s'établit un équilibre rapide entre les formes libres de l'enzyme et du substrat (E et S) et le complexe enzyme-substrat (ES), appelé complexe de </a:t>
            </a:r>
            <a:r>
              <a:rPr lang="fr-FR" err="1"/>
              <a:t>Michaelis</a:t>
            </a:r>
            <a:r>
              <a:rPr lang="fr-FR"/>
              <a:t> - </a:t>
            </a:r>
            <a:r>
              <a:rPr lang="fr-FR" err="1"/>
              <a:t>Menten</a:t>
            </a:r>
            <a:r>
              <a:rPr lang="fr-FR"/>
              <a:t> :</a:t>
            </a:r>
          </a:p>
        </p:txBody>
      </p:sp>
      <p:pic>
        <p:nvPicPr>
          <p:cNvPr id="12" name="Image 1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95536" y="2708920"/>
            <a:ext cx="3505200" cy="812800"/>
          </a:xfrm>
          <a:prstGeom prst="rect">
            <a:avLst/>
          </a:prstGeom>
        </p:spPr>
      </p:pic>
      <p:pic>
        <p:nvPicPr>
          <p:cNvPr id="17" name="Image 16"/>
          <p:cNvPicPr>
            <a:picLocks noChangeAspect="1"/>
          </p:cNvPicPr>
          <p:nvPr/>
        </p:nvPicPr>
        <p:blipFill>
          <a:blip r:embed="rId5"/>
          <a:stretch>
            <a:fillRect/>
          </a:stretch>
        </p:blipFill>
        <p:spPr>
          <a:xfrm>
            <a:off x="755576" y="4221088"/>
            <a:ext cx="2243212" cy="1820850"/>
          </a:xfrm>
          <a:prstGeom prst="rect">
            <a:avLst/>
          </a:prstGeom>
        </p:spPr>
      </p:pic>
      <p:sp>
        <p:nvSpPr>
          <p:cNvPr id="18" name="Rectangle 17"/>
          <p:cNvSpPr/>
          <p:nvPr/>
        </p:nvSpPr>
        <p:spPr>
          <a:xfrm>
            <a:off x="4572000" y="2780928"/>
            <a:ext cx="4572000" cy="369332"/>
          </a:xfrm>
          <a:prstGeom prst="rect">
            <a:avLst/>
          </a:prstGeom>
          <a:noFill/>
        </p:spPr>
        <p:txBody>
          <a:bodyPr wrap="square" rtlCol="0">
            <a:spAutoFit/>
          </a:bodyPr>
          <a:lstStyle/>
          <a:p>
            <a:pPr indent="-68263" algn="ctr"/>
            <a:r>
              <a:rPr lang="fr-FR" b="1">
                <a:solidFill>
                  <a:srgbClr val="0000FF"/>
                </a:solidFill>
              </a:rPr>
              <a:t>Les enzymes sont des biocatalyseurs</a:t>
            </a:r>
          </a:p>
        </p:txBody>
      </p:sp>
      <p:pic>
        <p:nvPicPr>
          <p:cNvPr id="19" name="Picture 2" descr="niveau energiq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464" y="3140968"/>
            <a:ext cx="4788024" cy="2980301"/>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Rectangle 19"/>
          <p:cNvSpPr/>
          <p:nvPr/>
        </p:nvSpPr>
        <p:spPr>
          <a:xfrm>
            <a:off x="1331640" y="3645024"/>
            <a:ext cx="1887506" cy="369332"/>
          </a:xfrm>
          <a:prstGeom prst="rect">
            <a:avLst/>
          </a:prstGeom>
        </p:spPr>
        <p:txBody>
          <a:bodyPr wrap="none">
            <a:spAutoFit/>
          </a:bodyPr>
          <a:lstStyle/>
          <a:p>
            <a:r>
              <a:rPr lang="fr-FR"/>
              <a:t>E+S ↔ ES ↔ E+P </a:t>
            </a:r>
          </a:p>
        </p:txBody>
      </p:sp>
      <p:sp>
        <p:nvSpPr>
          <p:cNvPr id="7" name="ZoneTexte 6">
            <a:extLst>
              <a:ext uri="{FF2B5EF4-FFF2-40B4-BE49-F238E27FC236}">
                <a16:creationId xmlns:a16="http://schemas.microsoft.com/office/drawing/2014/main" id="{3038DFB2-8BC0-F7A8-73D0-BC9FF2A0EB19}"/>
              </a:ext>
            </a:extLst>
          </p:cNvPr>
          <p:cNvSpPr txBox="1"/>
          <p:nvPr/>
        </p:nvSpPr>
        <p:spPr>
          <a:xfrm>
            <a:off x="0" y="6341044"/>
            <a:ext cx="6876256" cy="523220"/>
          </a:xfrm>
          <a:prstGeom prst="rect">
            <a:avLst/>
          </a:prstGeom>
          <a:noFill/>
        </p:spPr>
        <p:txBody>
          <a:bodyPr wrap="square">
            <a:spAutoFit/>
          </a:bodyPr>
          <a:lstStyle/>
          <a:p>
            <a:r>
              <a:rPr lang="fr-FR" sz="1400" dirty="0"/>
              <a:t>Qian, H., Ge, H., Qian, H., &amp; Ge, H. (2021). </a:t>
            </a:r>
            <a:r>
              <a:rPr lang="fr-FR" sz="1400" dirty="0" err="1"/>
              <a:t>Classic</a:t>
            </a:r>
            <a:r>
              <a:rPr lang="fr-FR" sz="1400" dirty="0"/>
              <a:t> Enzyme </a:t>
            </a:r>
            <a:r>
              <a:rPr lang="fr-FR" sz="1400" dirty="0" err="1"/>
              <a:t>Kinetics</a:t>
            </a:r>
            <a:r>
              <a:rPr lang="fr-FR" sz="1400" dirty="0"/>
              <a:t>—The Michaelis–Menten and Briggs–Haldane </a:t>
            </a:r>
            <a:r>
              <a:rPr lang="fr-FR" sz="1400" dirty="0" err="1"/>
              <a:t>Theories</a:t>
            </a:r>
            <a:r>
              <a:rPr lang="fr-FR" sz="1400" dirty="0"/>
              <a:t>. </a:t>
            </a:r>
            <a:r>
              <a:rPr lang="fr-FR" sz="1400" i="1" dirty="0" err="1"/>
              <a:t>Stochastic</a:t>
            </a:r>
            <a:r>
              <a:rPr lang="fr-FR" sz="1400" i="1" dirty="0"/>
              <a:t> Chemical </a:t>
            </a:r>
            <a:r>
              <a:rPr lang="fr-FR" sz="1400" i="1" dirty="0" err="1"/>
              <a:t>Reaction</a:t>
            </a:r>
            <a:r>
              <a:rPr lang="fr-FR" sz="1400" i="1" dirty="0"/>
              <a:t> </a:t>
            </a:r>
            <a:r>
              <a:rPr lang="fr-FR" sz="1400" i="1" dirty="0" err="1"/>
              <a:t>Systems</a:t>
            </a:r>
            <a:r>
              <a:rPr lang="fr-FR" sz="1400" i="1" dirty="0"/>
              <a:t> in </a:t>
            </a:r>
            <a:r>
              <a:rPr lang="fr-FR" sz="1400" i="1" dirty="0" err="1"/>
              <a:t>Biology</a:t>
            </a:r>
            <a:r>
              <a:rPr lang="fr-FR" sz="1400" dirty="0"/>
              <a:t>, 161-172.</a:t>
            </a:r>
            <a:endParaRPr lang="fr-FR" sz="1400" b="1" dirty="0">
              <a:solidFill>
                <a:srgbClr val="FF0000"/>
              </a:solidFill>
            </a:endParaRPr>
          </a:p>
        </p:txBody>
      </p:sp>
    </p:spTree>
    <p:extLst>
      <p:ext uri="{BB962C8B-B14F-4D97-AF65-F5344CB8AC3E}">
        <p14:creationId xmlns:p14="http://schemas.microsoft.com/office/powerpoint/2010/main" val="301684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6B0578C3-9D29-1546-AD49-E402F8C0E4C1}"/>
              </a:ext>
            </a:extLst>
          </p:cNvPr>
          <p:cNvGraphicFramePr>
            <a:graphicFrameLocks noGrp="1"/>
          </p:cNvGraphicFramePr>
          <p:nvPr/>
        </p:nvGraphicFramePr>
        <p:xfrm>
          <a:off x="226600" y="790384"/>
          <a:ext cx="8763825" cy="5880227"/>
        </p:xfrm>
        <a:graphic>
          <a:graphicData uri="http://schemas.openxmlformats.org/drawingml/2006/table">
            <a:tbl>
              <a:tblPr firstRow="1" firstCol="1" bandRow="1">
                <a:tableStyleId>{5C22544A-7EE6-4342-B048-85BDC9FD1C3A}</a:tableStyleId>
              </a:tblPr>
              <a:tblGrid>
                <a:gridCol w="1379466">
                  <a:extLst>
                    <a:ext uri="{9D8B030D-6E8A-4147-A177-3AD203B41FA5}">
                      <a16:colId xmlns:a16="http://schemas.microsoft.com/office/drawing/2014/main" val="3419247900"/>
                    </a:ext>
                  </a:extLst>
                </a:gridCol>
                <a:gridCol w="3536185">
                  <a:extLst>
                    <a:ext uri="{9D8B030D-6E8A-4147-A177-3AD203B41FA5}">
                      <a16:colId xmlns:a16="http://schemas.microsoft.com/office/drawing/2014/main" val="790681641"/>
                    </a:ext>
                  </a:extLst>
                </a:gridCol>
                <a:gridCol w="698349">
                  <a:extLst>
                    <a:ext uri="{9D8B030D-6E8A-4147-A177-3AD203B41FA5}">
                      <a16:colId xmlns:a16="http://schemas.microsoft.com/office/drawing/2014/main" val="1800305288"/>
                    </a:ext>
                  </a:extLst>
                </a:gridCol>
                <a:gridCol w="1905495">
                  <a:extLst>
                    <a:ext uri="{9D8B030D-6E8A-4147-A177-3AD203B41FA5}">
                      <a16:colId xmlns:a16="http://schemas.microsoft.com/office/drawing/2014/main" val="1672324414"/>
                    </a:ext>
                  </a:extLst>
                </a:gridCol>
                <a:gridCol w="1244330">
                  <a:extLst>
                    <a:ext uri="{9D8B030D-6E8A-4147-A177-3AD203B41FA5}">
                      <a16:colId xmlns:a16="http://schemas.microsoft.com/office/drawing/2014/main" val="1237380191"/>
                    </a:ext>
                  </a:extLst>
                </a:gridCol>
              </a:tblGrid>
              <a:tr h="546227">
                <a:tc>
                  <a:txBody>
                    <a:bodyPr/>
                    <a:lstStyle/>
                    <a:p>
                      <a:r>
                        <a:rPr lang="fr-FR" sz="1400" dirty="0">
                          <a:effectLst/>
                        </a:rPr>
                        <a:t>02/09</a:t>
                      </a:r>
                      <a:endParaRPr lang="fr-FR" sz="1400" dirty="0">
                        <a:effectLst/>
                        <a:latin typeface="Times New Roman" panose="02020603050405020304" pitchFamily="18" charset="0"/>
                        <a:ea typeface="Times New Roman" panose="02020603050405020304" pitchFamily="18" charset="0"/>
                      </a:endParaRPr>
                    </a:p>
                  </a:txBody>
                  <a:tcPr marL="53039" marR="53039" marT="0" marB="0"/>
                </a:tc>
                <a:tc>
                  <a:txBody>
                    <a:bodyPr/>
                    <a:lstStyle/>
                    <a:p>
                      <a:r>
                        <a:rPr lang="fr-FR" sz="1400" dirty="0">
                          <a:effectLst/>
                        </a:rPr>
                        <a:t>14h-17h : Cours introductif sur le métabolisme cellulaire </a:t>
                      </a:r>
                      <a:r>
                        <a:rPr lang="fr-FR" sz="1400" b="1" kern="1200" dirty="0">
                          <a:solidFill>
                            <a:schemeClr val="lt1"/>
                          </a:solidFill>
                          <a:effectLst/>
                          <a:latin typeface="+mn-lt"/>
                          <a:ea typeface="+mn-ea"/>
                          <a:cs typeface="+mn-cs"/>
                        </a:rPr>
                        <a:t>Salle C2.4.44 </a:t>
                      </a:r>
                    </a:p>
                  </a:txBody>
                  <a:tcPr marL="53039" marR="53039" marT="0" marB="0"/>
                </a:tc>
                <a:tc gridSpan="3">
                  <a:txBody>
                    <a:bodyPr/>
                    <a:lstStyle/>
                    <a:p>
                      <a:r>
                        <a:rPr lang="fr-FR" sz="1400">
                          <a:effectLst/>
                        </a:rPr>
                        <a:t>LR</a:t>
                      </a:r>
                      <a:endParaRPr lang="fr-FR" sz="1400">
                        <a:effectLst/>
                        <a:latin typeface="Times New Roman" panose="02020603050405020304" pitchFamily="18" charset="0"/>
                        <a:ea typeface="Times New Roman" panose="02020603050405020304" pitchFamily="18" charset="0"/>
                      </a:endParaRPr>
                    </a:p>
                  </a:txBody>
                  <a:tcPr marL="53039" marR="53039" marT="0" marB="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196102812"/>
                  </a:ext>
                </a:extLst>
              </a:tr>
              <a:tr h="530510">
                <a:tc>
                  <a:txBody>
                    <a:bodyPr/>
                    <a:lstStyle/>
                    <a:p>
                      <a:r>
                        <a:rPr lang="fr-FR" sz="1400" dirty="0">
                          <a:effectLst/>
                        </a:rPr>
                        <a:t>09/09</a:t>
                      </a:r>
                    </a:p>
                    <a:p>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53039" marR="53039" marT="0" marB="0"/>
                </a:tc>
                <a:tc>
                  <a:txBody>
                    <a:bodyPr/>
                    <a:lstStyle/>
                    <a:p>
                      <a:r>
                        <a:rPr lang="fr-FR" sz="1400" dirty="0">
                          <a:effectLst/>
                        </a:rPr>
                        <a:t>13h30-16h45 : Cours Diversité fixation du carbone </a:t>
                      </a:r>
                    </a:p>
                    <a:p>
                      <a:pPr marL="0" algn="l" defTabSz="457200" rtl="0" eaLnBrk="1" latinLnBrk="0" hangingPunct="1"/>
                      <a:r>
                        <a:rPr lang="fr-FR" sz="1400" b="0" kern="1200" dirty="0">
                          <a:solidFill>
                            <a:schemeClr val="tx1"/>
                          </a:solidFill>
                          <a:effectLst/>
                          <a:latin typeface="+mn-lt"/>
                          <a:ea typeface="+mn-ea"/>
                          <a:cs typeface="+mn-cs"/>
                        </a:rPr>
                        <a:t>Salle C2.2.57 </a:t>
                      </a:r>
                      <a:endParaRPr lang="fr-FR" sz="1400" b="0" kern="1200" dirty="0">
                        <a:solidFill>
                          <a:schemeClr val="tx1"/>
                        </a:solidFill>
                        <a:effectLst/>
                        <a:latin typeface="Times New Roman" panose="02020603050405020304" pitchFamily="18" charset="0"/>
                        <a:ea typeface="+mn-ea"/>
                        <a:cs typeface="+mn-cs"/>
                      </a:endParaRPr>
                    </a:p>
                    <a:p>
                      <a:pPr marL="0" algn="l" defTabSz="457200" rtl="0" eaLnBrk="1" latinLnBrk="0" hangingPunct="1"/>
                      <a:endParaRPr lang="fr-FR" sz="1400" b="0" kern="1200" dirty="0">
                        <a:solidFill>
                          <a:schemeClr val="tx1"/>
                        </a:solidFill>
                        <a:effectLst/>
                        <a:latin typeface="+mn-lt"/>
                        <a:ea typeface="+mn-ea"/>
                        <a:cs typeface="+mn-cs"/>
                      </a:endParaRPr>
                    </a:p>
                  </a:txBody>
                  <a:tcPr marL="53039" marR="53039" marT="0" marB="0">
                    <a:solidFill>
                      <a:schemeClr val="accent5">
                        <a:lumMod val="40000"/>
                        <a:lumOff val="60000"/>
                      </a:schemeClr>
                    </a:solidFill>
                  </a:tcPr>
                </a:tc>
                <a:tc gridSpan="3">
                  <a:txBody>
                    <a:bodyPr/>
                    <a:lstStyle/>
                    <a:p>
                      <a:r>
                        <a:rPr lang="fr-FR" sz="1400" dirty="0">
                          <a:effectLst/>
                          <a:latin typeface="+mn-lt"/>
                          <a:ea typeface="Times New Roman" panose="02020603050405020304" pitchFamily="18" charset="0"/>
                        </a:rPr>
                        <a:t>WM</a:t>
                      </a:r>
                    </a:p>
                  </a:txBody>
                  <a:tcPr marL="53039" marR="53039" marT="0" marB="0">
                    <a:solidFill>
                      <a:schemeClr val="accent5">
                        <a:lumMod val="40000"/>
                        <a:lumOff val="6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195210846"/>
                  </a:ext>
                </a:extLst>
              </a:tr>
              <a:tr h="573024">
                <a:tc>
                  <a:txBody>
                    <a:bodyPr/>
                    <a:lstStyle/>
                    <a:p>
                      <a:r>
                        <a:rPr lang="fr-FR" sz="1400" dirty="0">
                          <a:effectLst/>
                        </a:rPr>
                        <a:t>16/09</a:t>
                      </a:r>
                    </a:p>
                    <a:p>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53039" marR="53039" marT="0" marB="0"/>
                </a:tc>
                <a:tc>
                  <a:txBody>
                    <a:bodyPr/>
                    <a:lstStyle/>
                    <a:p>
                      <a:r>
                        <a:rPr lang="fr-FR" sz="1400" dirty="0">
                          <a:effectLst/>
                        </a:rPr>
                        <a:t>14h-15h30 : Cours reproduction végétale</a:t>
                      </a:r>
                    </a:p>
                    <a:p>
                      <a:pPr marL="0" algn="l" defTabSz="457200" rtl="0" eaLnBrk="1" latinLnBrk="0" hangingPunct="1"/>
                      <a:r>
                        <a:rPr lang="fr-FR" sz="1400" b="0" kern="1200" dirty="0">
                          <a:solidFill>
                            <a:schemeClr val="tx1"/>
                          </a:solidFill>
                          <a:effectLst/>
                          <a:latin typeface="+mn-lt"/>
                          <a:ea typeface="+mn-ea"/>
                          <a:cs typeface="+mn-cs"/>
                        </a:rPr>
                        <a:t>Salle C2.2.57 </a:t>
                      </a:r>
                    </a:p>
                    <a:p>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chemeClr val="accent3">
                        <a:lumMod val="60000"/>
                        <a:lumOff val="40000"/>
                      </a:schemeClr>
                    </a:solidFill>
                  </a:tcPr>
                </a:tc>
                <a:tc>
                  <a:txBody>
                    <a:bodyPr/>
                    <a:lstStyle/>
                    <a:p>
                      <a:r>
                        <a:rPr lang="fr-FR" sz="1400" dirty="0">
                          <a:effectLst/>
                        </a:rPr>
                        <a:t>JZ</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chemeClr val="accent3">
                        <a:lumMod val="60000"/>
                        <a:lumOff val="40000"/>
                      </a:schemeClr>
                    </a:solidFill>
                  </a:tcPr>
                </a:tc>
                <a:tc>
                  <a:txBody>
                    <a:bodyPr/>
                    <a:lstStyle/>
                    <a:p>
                      <a:r>
                        <a:rPr lang="fr-FR" sz="1400" dirty="0">
                          <a:effectLst/>
                        </a:rPr>
                        <a:t>15h45-17h15 :  </a:t>
                      </a:r>
                    </a:p>
                    <a:p>
                      <a:pPr marL="0" algn="l" defTabSz="457200" rtl="0" eaLnBrk="1" latinLnBrk="0" hangingPunct="1"/>
                      <a:r>
                        <a:rPr lang="fr-FR" sz="1400" b="0" kern="1200" dirty="0">
                          <a:solidFill>
                            <a:schemeClr val="tx1"/>
                          </a:solidFill>
                          <a:effectLst/>
                          <a:latin typeface="+mn-lt"/>
                          <a:ea typeface="+mn-ea"/>
                          <a:cs typeface="+mn-cs"/>
                        </a:rPr>
                        <a:t>Salles C2.2.57  et ?</a:t>
                      </a:r>
                    </a:p>
                    <a:p>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rgbClr val="FFC000"/>
                    </a:solidFill>
                  </a:tcPr>
                </a:tc>
                <a:tc>
                  <a:txBody>
                    <a:bodyPr/>
                    <a:lstStyle/>
                    <a:p>
                      <a:r>
                        <a:rPr lang="fr-FR" sz="1400" dirty="0">
                          <a:effectLst/>
                        </a:rPr>
                        <a:t>AZ et MRC</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rgbClr val="FFC000"/>
                    </a:solidFill>
                  </a:tcPr>
                </a:tc>
                <a:extLst>
                  <a:ext uri="{0D108BD9-81ED-4DB2-BD59-A6C34878D82A}">
                    <a16:rowId xmlns:a16="http://schemas.microsoft.com/office/drawing/2014/main" val="1253513007"/>
                  </a:ext>
                </a:extLst>
              </a:tr>
              <a:tr h="640080">
                <a:tc>
                  <a:txBody>
                    <a:bodyPr/>
                    <a:lstStyle/>
                    <a:p>
                      <a:r>
                        <a:rPr lang="fr-FR" sz="1400" dirty="0">
                          <a:effectLst/>
                        </a:rPr>
                        <a:t>23/09</a:t>
                      </a:r>
                      <a:endParaRPr lang="fr-FR" sz="1400" dirty="0">
                        <a:effectLst/>
                        <a:latin typeface="Times New Roman" panose="02020603050405020304" pitchFamily="18" charset="0"/>
                        <a:ea typeface="Times New Roman" panose="02020603050405020304" pitchFamily="18" charset="0"/>
                      </a:endParaRPr>
                    </a:p>
                  </a:txBody>
                  <a:tcPr marL="53039" marR="53039" marT="0" marB="0"/>
                </a:tc>
                <a:tc>
                  <a:txBody>
                    <a:bodyPr/>
                    <a:lstStyle/>
                    <a:p>
                      <a:r>
                        <a:rPr lang="fr-FR" sz="1400" dirty="0">
                          <a:effectLst/>
                        </a:rPr>
                        <a:t>13h30-16h45 : Cours respiration animale</a:t>
                      </a:r>
                    </a:p>
                    <a:p>
                      <a:pPr marL="0" algn="l" defTabSz="457200" rtl="0" eaLnBrk="1" latinLnBrk="0" hangingPunct="1"/>
                      <a:r>
                        <a:rPr lang="fr-FR" sz="1400" b="0" kern="1200" dirty="0">
                          <a:solidFill>
                            <a:schemeClr val="tx1"/>
                          </a:solidFill>
                          <a:effectLst/>
                          <a:latin typeface="+mn-lt"/>
                          <a:ea typeface="+mn-ea"/>
                          <a:cs typeface="+mn-cs"/>
                        </a:rPr>
                        <a:t>Salle  C2.2.57  </a:t>
                      </a:r>
                    </a:p>
                    <a:p>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chemeClr val="accent2">
                        <a:lumMod val="60000"/>
                        <a:lumOff val="40000"/>
                      </a:schemeClr>
                    </a:solidFill>
                  </a:tcPr>
                </a:tc>
                <a:tc gridSpan="3">
                  <a:txBody>
                    <a:bodyPr/>
                    <a:lstStyle/>
                    <a:p>
                      <a:r>
                        <a:rPr lang="fr-FR" sz="1400" dirty="0">
                          <a:effectLst/>
                          <a:latin typeface="+mn-lt"/>
                          <a:ea typeface="Times New Roman" panose="02020603050405020304" pitchFamily="18" charset="0"/>
                        </a:rPr>
                        <a:t>SV</a:t>
                      </a:r>
                    </a:p>
                  </a:txBody>
                  <a:tcPr marL="53039" marR="53039" marT="0" marB="0">
                    <a:solidFill>
                      <a:schemeClr val="accent2">
                        <a:lumMod val="60000"/>
                        <a:lumOff val="4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14182974"/>
                  </a:ext>
                </a:extLst>
              </a:tr>
              <a:tr h="609600">
                <a:tc>
                  <a:txBody>
                    <a:bodyPr/>
                    <a:lstStyle/>
                    <a:p>
                      <a:r>
                        <a:rPr lang="fr-FR" sz="1400" dirty="0">
                          <a:effectLst/>
                        </a:rPr>
                        <a:t>30/09</a:t>
                      </a:r>
                      <a:endParaRPr lang="fr-FR" sz="1400" dirty="0">
                        <a:effectLst/>
                        <a:latin typeface="Times New Roman" panose="02020603050405020304" pitchFamily="18" charset="0"/>
                        <a:ea typeface="Times New Roman" panose="02020603050405020304" pitchFamily="18" charset="0"/>
                      </a:endParaRPr>
                    </a:p>
                  </a:txBody>
                  <a:tcPr marL="53039" marR="53039" marT="0" marB="0"/>
                </a:tc>
                <a:tc>
                  <a:txBody>
                    <a:bodyPr/>
                    <a:lstStyle/>
                    <a:p>
                      <a:r>
                        <a:rPr lang="fr-FR" sz="1400" dirty="0">
                          <a:effectLst/>
                        </a:rPr>
                        <a:t>9h-10h30 : Cours Métabolisme végétal</a:t>
                      </a:r>
                    </a:p>
                    <a:p>
                      <a:pPr marL="0" algn="l" defTabSz="457200" rtl="0" eaLnBrk="1" latinLnBrk="0" hangingPunct="1"/>
                      <a:r>
                        <a:rPr lang="fr-FR" sz="1400" b="0" kern="1200" dirty="0">
                          <a:solidFill>
                            <a:schemeClr val="tx1"/>
                          </a:solidFill>
                          <a:effectLst/>
                          <a:latin typeface="+mn-lt"/>
                          <a:ea typeface="+mn-ea"/>
                          <a:cs typeface="+mn-cs"/>
                        </a:rPr>
                        <a:t>Salle C2.2.57 </a:t>
                      </a:r>
                    </a:p>
                    <a:p>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chemeClr val="accent3">
                        <a:lumMod val="60000"/>
                        <a:lumOff val="40000"/>
                      </a:schemeClr>
                    </a:solidFill>
                  </a:tcPr>
                </a:tc>
                <a:tc>
                  <a:txBody>
                    <a:bodyPr/>
                    <a:lstStyle/>
                    <a:p>
                      <a:r>
                        <a:rPr lang="fr-FR" sz="1400" dirty="0">
                          <a:effectLst/>
                        </a:rPr>
                        <a:t>JZ</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chemeClr val="accent3">
                        <a:lumMod val="60000"/>
                        <a:lumOff val="40000"/>
                      </a:schemeClr>
                    </a:solidFill>
                  </a:tcPr>
                </a:tc>
                <a:tc>
                  <a:txBody>
                    <a:bodyPr/>
                    <a:lstStyle/>
                    <a:p>
                      <a:pPr marL="0" algn="l" defTabSz="457200" rtl="0" eaLnBrk="1" latinLnBrk="0" hangingPunct="1"/>
                      <a:r>
                        <a:rPr lang="fr-FR" sz="1400" dirty="0">
                          <a:effectLst/>
                        </a:rPr>
                        <a:t>14h-15h30 : </a:t>
                      </a:r>
                      <a:r>
                        <a:rPr lang="fr-FR" sz="1400" b="0" kern="1200" dirty="0">
                          <a:solidFill>
                            <a:schemeClr val="tx1"/>
                          </a:solidFill>
                          <a:effectLst/>
                          <a:latin typeface="+mn-lt"/>
                          <a:ea typeface="+mn-ea"/>
                          <a:cs typeface="+mn-cs"/>
                        </a:rPr>
                        <a:t>Salle C2.2.57 et ? </a:t>
                      </a:r>
                    </a:p>
                    <a:p>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rgbClr val="FFC000"/>
                    </a:solidFill>
                  </a:tcPr>
                </a:tc>
                <a:tc>
                  <a:txBody>
                    <a:bodyPr/>
                    <a:lstStyle/>
                    <a:p>
                      <a:r>
                        <a:rPr lang="fr-FR" sz="1400" dirty="0">
                          <a:effectLst/>
                        </a:rPr>
                        <a:t>AZ et MRC</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rgbClr val="FFC000"/>
                    </a:solidFill>
                  </a:tcPr>
                </a:tc>
                <a:extLst>
                  <a:ext uri="{0D108BD9-81ED-4DB2-BD59-A6C34878D82A}">
                    <a16:rowId xmlns:a16="http://schemas.microsoft.com/office/drawing/2014/main" val="936014775"/>
                  </a:ext>
                </a:extLst>
              </a:tr>
              <a:tr h="542544">
                <a:tc>
                  <a:txBody>
                    <a:bodyPr/>
                    <a:lstStyle/>
                    <a:p>
                      <a:r>
                        <a:rPr lang="fr-FR" sz="1400" dirty="0">
                          <a:effectLst/>
                        </a:rPr>
                        <a:t>07/10</a:t>
                      </a:r>
                      <a:endParaRPr lang="fr-FR" sz="1400" dirty="0">
                        <a:effectLst/>
                        <a:latin typeface="Times New Roman" panose="02020603050405020304" pitchFamily="18" charset="0"/>
                        <a:ea typeface="Times New Roman" panose="02020603050405020304" pitchFamily="18" charset="0"/>
                      </a:endParaRPr>
                    </a:p>
                  </a:txBody>
                  <a:tcPr marL="53039" marR="53039" marT="0" marB="0"/>
                </a:tc>
                <a:tc>
                  <a:txBody>
                    <a:bodyPr/>
                    <a:lstStyle/>
                    <a:p>
                      <a:r>
                        <a:rPr lang="fr-FR" sz="1400" dirty="0">
                          <a:effectLst/>
                        </a:rPr>
                        <a:t>13h30-16h45 : Conférences reproduction animale </a:t>
                      </a:r>
                      <a:r>
                        <a:rPr lang="fr-FR" sz="1400" b="0" kern="1200" dirty="0">
                          <a:solidFill>
                            <a:schemeClr val="tx1"/>
                          </a:solidFill>
                          <a:effectLst/>
                          <a:latin typeface="+mn-lt"/>
                          <a:ea typeface="+mn-ea"/>
                          <a:cs typeface="+mn-cs"/>
                        </a:rPr>
                        <a:t>Salle  C2.2.57  </a:t>
                      </a:r>
                    </a:p>
                    <a:p>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chemeClr val="accent2">
                        <a:lumMod val="60000"/>
                        <a:lumOff val="40000"/>
                      </a:schemeClr>
                    </a:solidFill>
                  </a:tcPr>
                </a:tc>
                <a:tc gridSpan="3">
                  <a:txBody>
                    <a:bodyPr/>
                    <a:lstStyle/>
                    <a:p>
                      <a:r>
                        <a:rPr lang="fr-FR" sz="1400" dirty="0">
                          <a:effectLst/>
                        </a:rPr>
                        <a:t>OS et DT </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chemeClr val="accent2">
                        <a:lumMod val="60000"/>
                        <a:lumOff val="4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93972925"/>
                  </a:ext>
                </a:extLst>
              </a:tr>
              <a:tr h="0">
                <a:tc>
                  <a:txBody>
                    <a:bodyPr/>
                    <a:lstStyle/>
                    <a:p>
                      <a:r>
                        <a:rPr lang="fr-FR" sz="1400" dirty="0">
                          <a:effectLst/>
                        </a:rPr>
                        <a:t>14/10</a:t>
                      </a:r>
                      <a:endParaRPr lang="fr-FR" sz="1400" dirty="0">
                        <a:effectLst/>
                        <a:latin typeface="Times New Roman" panose="02020603050405020304" pitchFamily="18" charset="0"/>
                        <a:ea typeface="Times New Roman" panose="02020603050405020304" pitchFamily="18" charset="0"/>
                      </a:endParaRPr>
                    </a:p>
                  </a:txBody>
                  <a:tcPr marL="53039" marR="53039" marT="0" marB="0"/>
                </a:tc>
                <a:tc>
                  <a:txBody>
                    <a:bodyPr/>
                    <a:lstStyle/>
                    <a:p>
                      <a:r>
                        <a:rPr lang="fr-FR" sz="1400" dirty="0">
                          <a:effectLst/>
                        </a:rPr>
                        <a:t>14h-15h30 : Intervention sur les Outils en Métabolomique</a:t>
                      </a:r>
                      <a:r>
                        <a:rPr lang="fr-FR" sz="1400" b="0" kern="1200" dirty="0">
                          <a:solidFill>
                            <a:schemeClr val="dk1"/>
                          </a:solidFill>
                          <a:effectLst/>
                          <a:latin typeface="+mn-lt"/>
                          <a:ea typeface="+mn-ea"/>
                          <a:cs typeface="+mn-cs"/>
                        </a:rPr>
                        <a:t> </a:t>
                      </a:r>
                      <a:r>
                        <a:rPr lang="fr-FR" sz="1400" b="0" kern="1200" dirty="0">
                          <a:solidFill>
                            <a:schemeClr val="tx1"/>
                          </a:solidFill>
                          <a:effectLst/>
                          <a:latin typeface="+mn-lt"/>
                          <a:ea typeface="+mn-ea"/>
                          <a:cs typeface="+mn-cs"/>
                        </a:rPr>
                        <a:t>Salle C2.2.57 </a:t>
                      </a:r>
                    </a:p>
                  </a:txBody>
                  <a:tcPr marL="53039" marR="53039" marT="0" marB="0">
                    <a:solidFill>
                      <a:schemeClr val="accent5">
                        <a:lumMod val="40000"/>
                        <a:lumOff val="60000"/>
                      </a:schemeClr>
                    </a:solidFill>
                  </a:tcPr>
                </a:tc>
                <a:tc>
                  <a:txBody>
                    <a:bodyPr/>
                    <a:lstStyle/>
                    <a:p>
                      <a:r>
                        <a:rPr lang="fr-FR" sz="1400" dirty="0">
                          <a:effectLst/>
                        </a:rPr>
                        <a:t>FP </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chemeClr val="accent5">
                        <a:lumMod val="40000"/>
                        <a:lumOff val="60000"/>
                      </a:schemeClr>
                    </a:solidFill>
                  </a:tcPr>
                </a:tc>
                <a:tc>
                  <a:txBody>
                    <a:bodyPr/>
                    <a:lstStyle/>
                    <a:p>
                      <a:pPr marL="0" algn="l" defTabSz="457200" rtl="0" eaLnBrk="1" latinLnBrk="0" hangingPunct="1"/>
                      <a:r>
                        <a:rPr lang="fr-FR" sz="1400" dirty="0">
                          <a:effectLst/>
                        </a:rPr>
                        <a:t>15h45-17h15 : </a:t>
                      </a:r>
                      <a:r>
                        <a:rPr lang="fr-FR" sz="1400" b="0" kern="1200" dirty="0">
                          <a:solidFill>
                            <a:schemeClr val="tx1"/>
                          </a:solidFill>
                          <a:effectLst/>
                          <a:latin typeface="+mn-lt"/>
                          <a:ea typeface="+mn-ea"/>
                          <a:cs typeface="+mn-cs"/>
                        </a:rPr>
                        <a:t>Salle C2.2.57 et ?</a:t>
                      </a:r>
                    </a:p>
                    <a:p>
                      <a:pPr marL="0" algn="l" defTabSz="457200" rtl="0" eaLnBrk="1" latinLnBrk="0" hangingPunct="1"/>
                      <a:r>
                        <a:rPr lang="fr-FR" sz="1400" b="0" kern="1200" dirty="0">
                          <a:solidFill>
                            <a:schemeClr val="tx1"/>
                          </a:solidFill>
                          <a:effectLst/>
                          <a:latin typeface="+mn-lt"/>
                          <a:ea typeface="+mn-ea"/>
                          <a:cs typeface="+mn-cs"/>
                        </a:rPr>
                        <a:t> </a:t>
                      </a:r>
                    </a:p>
                  </a:txBody>
                  <a:tcPr marL="53039" marR="53039" marT="0" marB="0">
                    <a:solidFill>
                      <a:srgbClr val="FFC000"/>
                    </a:solidFill>
                  </a:tcPr>
                </a:tc>
                <a:tc>
                  <a:txBody>
                    <a:bodyPr/>
                    <a:lstStyle/>
                    <a:p>
                      <a:r>
                        <a:rPr lang="fr-FR" sz="1400" dirty="0">
                          <a:effectLst/>
                        </a:rPr>
                        <a:t>AZ et MRC</a:t>
                      </a: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rgbClr val="FFC000"/>
                    </a:solidFill>
                  </a:tcPr>
                </a:tc>
                <a:extLst>
                  <a:ext uri="{0D108BD9-81ED-4DB2-BD59-A6C34878D82A}">
                    <a16:rowId xmlns:a16="http://schemas.microsoft.com/office/drawing/2014/main" val="1019606881"/>
                  </a:ext>
                </a:extLst>
              </a:tr>
              <a:tr h="411560">
                <a:tc>
                  <a:txBody>
                    <a:bodyPr/>
                    <a:lstStyle/>
                    <a:p>
                      <a:r>
                        <a:rPr lang="fr-FR" sz="1400" dirty="0">
                          <a:effectLst/>
                        </a:rPr>
                        <a:t>04/11</a:t>
                      </a:r>
                      <a:endParaRPr lang="fr-FR" sz="1400" dirty="0">
                        <a:effectLst/>
                        <a:latin typeface="Times New Roman" panose="02020603050405020304" pitchFamily="18" charset="0"/>
                        <a:ea typeface="Times New Roman" panose="02020603050405020304" pitchFamily="18" charset="0"/>
                      </a:endParaRPr>
                    </a:p>
                  </a:txBody>
                  <a:tcPr marL="53039" marR="53039" marT="0" marB="0"/>
                </a:tc>
                <a:tc gridSpan="4">
                  <a:txBody>
                    <a:bodyPr/>
                    <a:lstStyle/>
                    <a:p>
                      <a:pPr algn="ctr"/>
                      <a:r>
                        <a:rPr lang="fr-FR" sz="1400" dirty="0">
                          <a:effectLst/>
                        </a:rPr>
                        <a:t>9h30 – 17h : Présentation des posters </a:t>
                      </a:r>
                    </a:p>
                    <a:p>
                      <a:pPr marL="0" algn="ctr" defTabSz="457200" rtl="0" eaLnBrk="1" latinLnBrk="0" hangingPunct="1"/>
                      <a:r>
                        <a:rPr lang="fr-FR" sz="1400" b="0" kern="1200" dirty="0">
                          <a:solidFill>
                            <a:schemeClr val="tx1"/>
                          </a:solidFill>
                          <a:effectLst/>
                          <a:latin typeface="+mn-lt"/>
                          <a:ea typeface="+mn-ea"/>
                          <a:cs typeface="+mn-cs"/>
                        </a:rPr>
                        <a:t>Salle C2.2.57 </a:t>
                      </a:r>
                    </a:p>
                    <a:p>
                      <a:pPr marL="0" algn="ctr" defTabSz="457200" rtl="0" eaLnBrk="1" latinLnBrk="0" hangingPunct="1"/>
                      <a:endParaRPr lang="fr-FR" sz="1400" b="0" kern="1200" dirty="0">
                        <a:solidFill>
                          <a:schemeClr val="tx1"/>
                        </a:solidFill>
                        <a:effectLst/>
                        <a:latin typeface="+mn-lt"/>
                        <a:ea typeface="+mn-ea"/>
                        <a:cs typeface="+mn-cs"/>
                      </a:endParaRPr>
                    </a:p>
                  </a:txBody>
                  <a:tcPr marL="53039" marR="53039" marT="0" marB="0">
                    <a:solidFill>
                      <a:srgbClr val="FFC00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520740939"/>
                  </a:ext>
                </a:extLst>
              </a:tr>
              <a:tr h="205780">
                <a:tc>
                  <a:txBody>
                    <a:bodyPr/>
                    <a:lstStyle/>
                    <a:p>
                      <a:r>
                        <a:rPr lang="fr-FR" sz="1400" dirty="0">
                          <a:effectLst/>
                        </a:rPr>
                        <a:t>13/11</a:t>
                      </a:r>
                      <a:endParaRPr lang="fr-FR" sz="1400" dirty="0">
                        <a:effectLst/>
                        <a:latin typeface="Times New Roman" panose="02020603050405020304" pitchFamily="18" charset="0"/>
                        <a:ea typeface="Times New Roman" panose="02020603050405020304" pitchFamily="18" charset="0"/>
                      </a:endParaRPr>
                    </a:p>
                  </a:txBody>
                  <a:tcPr marL="53039" marR="53039" marT="0" marB="0"/>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dirty="0">
                          <a:effectLst/>
                        </a:rPr>
                        <a:t>9h30-11h30 : Examen écrit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0" kern="1200" dirty="0">
                          <a:solidFill>
                            <a:schemeClr val="tx1"/>
                          </a:solidFill>
                          <a:effectLst/>
                          <a:latin typeface="+mn-lt"/>
                          <a:ea typeface="+mn-ea"/>
                          <a:cs typeface="+mn-cs"/>
                        </a:rPr>
                        <a:t>Salle C2.2.57 </a:t>
                      </a:r>
                    </a:p>
                    <a:p>
                      <a:pPr algn="ctr"/>
                      <a:endParaRPr lang="fr-FR" sz="1400" dirty="0">
                        <a:effectLst/>
                        <a:latin typeface="Times New Roman" panose="02020603050405020304" pitchFamily="18" charset="0"/>
                        <a:ea typeface="Times New Roman" panose="02020603050405020304" pitchFamily="18" charset="0"/>
                      </a:endParaRPr>
                    </a:p>
                  </a:txBody>
                  <a:tcPr marL="53039" marR="53039" marT="0" marB="0">
                    <a:solidFill>
                      <a:schemeClr val="bg2">
                        <a:lumMod val="75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278524338"/>
                  </a:ext>
                </a:extLst>
              </a:tr>
            </a:tbl>
          </a:graphicData>
        </a:graphic>
      </p:graphicFrame>
      <p:sp>
        <p:nvSpPr>
          <p:cNvPr id="18485" name="Rectangle 1">
            <a:extLst>
              <a:ext uri="{FF2B5EF4-FFF2-40B4-BE49-F238E27FC236}">
                <a16:creationId xmlns:a16="http://schemas.microsoft.com/office/drawing/2014/main" id="{AE3BBDF0-82E0-A746-B463-1BEB4A487225}"/>
              </a:ext>
            </a:extLst>
          </p:cNvPr>
          <p:cNvSpPr>
            <a:spLocks noChangeArrowheads="1"/>
          </p:cNvSpPr>
          <p:nvPr/>
        </p:nvSpPr>
        <p:spPr bwMode="auto">
          <a:xfrm>
            <a:off x="3031331" y="69978"/>
            <a:ext cx="3154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b="1" u="sng" dirty="0"/>
              <a:t>Planning de l’UE :</a:t>
            </a:r>
          </a:p>
        </p:txBody>
      </p:sp>
      <p:sp>
        <p:nvSpPr>
          <p:cNvPr id="18486" name="Espace réservé du numéro de diapositive 2">
            <a:extLst>
              <a:ext uri="{FF2B5EF4-FFF2-40B4-BE49-F238E27FC236}">
                <a16:creationId xmlns:a16="http://schemas.microsoft.com/office/drawing/2014/main" id="{E345C842-B81A-5E41-973C-534F2624C7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F8DDCAA-42A2-2D4F-8400-126FDC197078}" type="slidenum">
              <a:rPr lang="fr-FR" altLang="fr-FR" sz="1400" smtClean="0">
                <a:solidFill>
                  <a:srgbClr val="898989"/>
                </a:solidFill>
              </a:rPr>
              <a:pPr>
                <a:spcBef>
                  <a:spcPct val="0"/>
                </a:spcBef>
                <a:buFontTx/>
                <a:buNone/>
              </a:pPr>
              <a:t>5</a:t>
            </a:fld>
            <a:endParaRPr lang="fr-FR" altLang="fr-FR" sz="1400">
              <a:solidFill>
                <a:srgbClr val="89898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50</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954107"/>
          </a:xfrm>
          <a:prstGeom prst="rect">
            <a:avLst/>
          </a:prstGeom>
          <a:noFill/>
        </p:spPr>
        <p:txBody>
          <a:bodyPr wrap="square" rtlCol="0">
            <a:spAutoFit/>
          </a:bodyPr>
          <a:lstStyle/>
          <a:p>
            <a:pPr algn="ctr"/>
            <a:r>
              <a:rPr lang="fr-FR" sz="2800" b="1">
                <a:solidFill>
                  <a:srgbClr val="6F9D20"/>
                </a:solidFill>
              </a:rPr>
              <a:t>Les 3 spécificités des enzymes </a:t>
            </a:r>
          </a:p>
          <a:p>
            <a:pPr algn="ctr"/>
            <a:endParaRPr lang="fr-FR" sz="2800" b="1">
              <a:solidFill>
                <a:srgbClr val="6F9D20"/>
              </a:solidFill>
            </a:endParaRPr>
          </a:p>
        </p:txBody>
      </p:sp>
      <p:grpSp>
        <p:nvGrpSpPr>
          <p:cNvPr id="2" name="Grouper 1"/>
          <p:cNvGrpSpPr/>
          <p:nvPr/>
        </p:nvGrpSpPr>
        <p:grpSpPr>
          <a:xfrm>
            <a:off x="107504" y="952752"/>
            <a:ext cx="8712968" cy="4060424"/>
            <a:chOff x="107504" y="952752"/>
            <a:chExt cx="8712968" cy="4060424"/>
          </a:xfrm>
        </p:grpSpPr>
        <p:sp>
          <p:nvSpPr>
            <p:cNvPr id="5" name="Rectangle 4"/>
            <p:cNvSpPr/>
            <p:nvPr/>
          </p:nvSpPr>
          <p:spPr>
            <a:xfrm>
              <a:off x="107504" y="1268760"/>
              <a:ext cx="6264696" cy="646331"/>
            </a:xfrm>
            <a:prstGeom prst="rect">
              <a:avLst/>
            </a:prstGeom>
          </p:spPr>
          <p:txBody>
            <a:bodyPr wrap="square">
              <a:spAutoFit/>
            </a:bodyPr>
            <a:lstStyle/>
            <a:p>
              <a:r>
                <a:rPr lang="fr-FR"/>
                <a:t>1. Spécificité de substrat :</a:t>
              </a:r>
            </a:p>
            <a:p>
              <a:r>
                <a:rPr lang="fr-FR"/>
                <a:t> notion de site actif</a:t>
              </a:r>
            </a:p>
          </p:txBody>
        </p:sp>
        <p:pic>
          <p:nvPicPr>
            <p:cNvPr id="20" name="Image 19"/>
            <p:cNvPicPr>
              <a:picLocks noChangeAspect="1"/>
            </p:cNvPicPr>
            <p:nvPr/>
          </p:nvPicPr>
          <p:blipFill>
            <a:blip r:embed="rId6"/>
            <a:stretch>
              <a:fillRect/>
            </a:stretch>
          </p:blipFill>
          <p:spPr>
            <a:xfrm>
              <a:off x="4559796" y="952752"/>
              <a:ext cx="4260676" cy="4060424"/>
            </a:xfrm>
            <a:prstGeom prst="rect">
              <a:avLst/>
            </a:prstGeom>
          </p:spPr>
        </p:pic>
        <p:sp>
          <p:nvSpPr>
            <p:cNvPr id="21" name="Rectangle 20"/>
            <p:cNvSpPr/>
            <p:nvPr/>
          </p:nvSpPr>
          <p:spPr>
            <a:xfrm>
              <a:off x="107504" y="2499283"/>
              <a:ext cx="4572000" cy="923330"/>
            </a:xfrm>
            <a:prstGeom prst="rect">
              <a:avLst/>
            </a:prstGeom>
          </p:spPr>
          <p:txBody>
            <a:bodyPr>
              <a:spAutoFit/>
            </a:bodyPr>
            <a:lstStyle/>
            <a:p>
              <a:r>
                <a:rPr lang="fr-FR"/>
                <a:t>2. Spécificité de réaction :</a:t>
              </a:r>
            </a:p>
            <a:p>
              <a:r>
                <a:rPr lang="fr-FR"/>
                <a:t>notion de site catalytique (&lt; 10 acides aminés)</a:t>
              </a:r>
            </a:p>
            <a:p>
              <a:endParaRPr lang="fr-FR"/>
            </a:p>
          </p:txBody>
        </p:sp>
        <p:sp>
          <p:nvSpPr>
            <p:cNvPr id="22" name="Rectangle 21"/>
            <p:cNvSpPr/>
            <p:nvPr/>
          </p:nvSpPr>
          <p:spPr>
            <a:xfrm>
              <a:off x="107504" y="4006805"/>
              <a:ext cx="4176464" cy="646331"/>
            </a:xfrm>
            <a:prstGeom prst="rect">
              <a:avLst/>
            </a:prstGeom>
          </p:spPr>
          <p:txBody>
            <a:bodyPr wrap="square">
              <a:spAutoFit/>
            </a:bodyPr>
            <a:lstStyle/>
            <a:p>
              <a:r>
                <a:rPr lang="fr-FR"/>
                <a:t>3. Spécificité de conditions d'action</a:t>
              </a:r>
            </a:p>
            <a:p>
              <a:r>
                <a:rPr lang="fr-FR"/>
                <a:t>pH, T°, Cofacteur </a:t>
              </a:r>
            </a:p>
          </p:txBody>
        </p:sp>
      </p:grpSp>
    </p:spTree>
    <p:extLst>
      <p:ext uri="{BB962C8B-B14F-4D97-AF65-F5344CB8AC3E}">
        <p14:creationId xmlns:p14="http://schemas.microsoft.com/office/powerpoint/2010/main" val="52327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dirty="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51</a:t>
            </a:fld>
            <a:endParaRPr lang="fr-BE" sz="1600" dirty="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dirty="0"/>
              <a:t>Dr. Loïc </a:t>
            </a:r>
            <a:r>
              <a:rPr lang="fr-FR" dirty="0" err="1"/>
              <a:t>Rajjou</a:t>
            </a:r>
            <a:r>
              <a:rPr lang="fr-FR" dirty="0"/>
              <a:t> – Métabolisme</a:t>
            </a:r>
          </a:p>
        </p:txBody>
      </p:sp>
      <p:sp>
        <p:nvSpPr>
          <p:cNvPr id="3" name="ZoneTexte 2"/>
          <p:cNvSpPr txBox="1"/>
          <p:nvPr/>
        </p:nvSpPr>
        <p:spPr>
          <a:xfrm>
            <a:off x="0" y="3076"/>
            <a:ext cx="9144000" cy="954107"/>
          </a:xfrm>
          <a:prstGeom prst="rect">
            <a:avLst/>
          </a:prstGeom>
          <a:noFill/>
        </p:spPr>
        <p:txBody>
          <a:bodyPr wrap="square" rtlCol="0">
            <a:spAutoFit/>
          </a:bodyPr>
          <a:lstStyle/>
          <a:p>
            <a:pPr algn="ctr"/>
            <a:r>
              <a:rPr lang="fr-FR" sz="2800" b="1">
                <a:solidFill>
                  <a:srgbClr val="6F9D20"/>
                </a:solidFill>
              </a:rPr>
              <a:t>Cofacteurs</a:t>
            </a:r>
          </a:p>
          <a:p>
            <a:pPr algn="ctr"/>
            <a:endParaRPr lang="fr-FR" sz="2800" b="1">
              <a:solidFill>
                <a:srgbClr val="6F9D20"/>
              </a:solidFill>
            </a:endParaRPr>
          </a:p>
        </p:txBody>
      </p:sp>
      <p:pic>
        <p:nvPicPr>
          <p:cNvPr id="2" name="Image 1"/>
          <p:cNvPicPr>
            <a:picLocks noChangeAspect="1"/>
          </p:cNvPicPr>
          <p:nvPr/>
        </p:nvPicPr>
        <p:blipFill>
          <a:blip r:embed="rId6"/>
          <a:stretch>
            <a:fillRect/>
          </a:stretch>
        </p:blipFill>
        <p:spPr>
          <a:xfrm>
            <a:off x="2079104" y="1340768"/>
            <a:ext cx="4653136" cy="4653136"/>
          </a:xfrm>
          <a:prstGeom prst="rect">
            <a:avLst/>
          </a:prstGeom>
        </p:spPr>
      </p:pic>
      <p:sp>
        <p:nvSpPr>
          <p:cNvPr id="6" name="Rectangle 5"/>
          <p:cNvSpPr/>
          <p:nvPr/>
        </p:nvSpPr>
        <p:spPr>
          <a:xfrm>
            <a:off x="251520" y="548680"/>
            <a:ext cx="8568952" cy="646331"/>
          </a:xfrm>
          <a:prstGeom prst="rect">
            <a:avLst/>
          </a:prstGeom>
        </p:spPr>
        <p:txBody>
          <a:bodyPr wrap="square">
            <a:spAutoFit/>
          </a:bodyPr>
          <a:lstStyle/>
          <a:p>
            <a:r>
              <a:rPr lang="fr-FR"/>
              <a:t>La </a:t>
            </a:r>
            <a:r>
              <a:rPr lang="fr-FR" err="1"/>
              <a:t>succinate</a:t>
            </a:r>
            <a:r>
              <a:rPr lang="fr-FR"/>
              <a:t> déshydrogénase fait intervenir plusieurs cofacteurs, dont un FADH</a:t>
            </a:r>
            <a:r>
              <a:rPr lang="fr-FR" baseline="-25000"/>
              <a:t>2</a:t>
            </a:r>
            <a:r>
              <a:rPr lang="fr-FR"/>
              <a:t>, des centres fer-soufre et un hème.</a:t>
            </a:r>
          </a:p>
        </p:txBody>
      </p:sp>
    </p:spTree>
    <p:extLst>
      <p:ext uri="{BB962C8B-B14F-4D97-AF65-F5344CB8AC3E}">
        <p14:creationId xmlns:p14="http://schemas.microsoft.com/office/powerpoint/2010/main" val="3739043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52</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3" name="ZoneTexte 2"/>
          <p:cNvSpPr txBox="1"/>
          <p:nvPr/>
        </p:nvSpPr>
        <p:spPr>
          <a:xfrm>
            <a:off x="0" y="3076"/>
            <a:ext cx="9144000" cy="954107"/>
          </a:xfrm>
          <a:prstGeom prst="rect">
            <a:avLst/>
          </a:prstGeom>
          <a:noFill/>
        </p:spPr>
        <p:txBody>
          <a:bodyPr wrap="square" rtlCol="0">
            <a:spAutoFit/>
          </a:bodyPr>
          <a:lstStyle/>
          <a:p>
            <a:pPr algn="ctr"/>
            <a:r>
              <a:rPr lang="fr-FR" sz="2800" b="1">
                <a:solidFill>
                  <a:srgbClr val="6F9D20"/>
                </a:solidFill>
              </a:rPr>
              <a:t>Contrôle des voies métaboliques</a:t>
            </a:r>
          </a:p>
          <a:p>
            <a:pPr algn="ctr"/>
            <a:endParaRPr lang="fr-FR" sz="2800" b="1">
              <a:solidFill>
                <a:srgbClr val="6F9D20"/>
              </a:solidFill>
            </a:endParaRPr>
          </a:p>
        </p:txBody>
      </p:sp>
      <p:sp>
        <p:nvSpPr>
          <p:cNvPr id="12" name="Rectangle 11"/>
          <p:cNvSpPr/>
          <p:nvPr/>
        </p:nvSpPr>
        <p:spPr>
          <a:xfrm>
            <a:off x="539552" y="980728"/>
            <a:ext cx="8059738" cy="4401205"/>
          </a:xfrm>
          <a:prstGeom prst="rect">
            <a:avLst/>
          </a:prstGeom>
        </p:spPr>
        <p:txBody>
          <a:bodyPr>
            <a:spAutoFit/>
          </a:bodyPr>
          <a:lstStyle/>
          <a:p>
            <a:pPr algn="l">
              <a:defRPr/>
            </a:pPr>
            <a:r>
              <a:rPr lang="fr-FR"/>
              <a:t>Il y a deux sortes de contrôle métabolique :</a:t>
            </a:r>
          </a:p>
          <a:p>
            <a:pPr algn="l">
              <a:defRPr/>
            </a:pPr>
            <a:endParaRPr lang="fr-FR"/>
          </a:p>
          <a:p>
            <a:pPr marL="457200" indent="-457200" algn="l">
              <a:buFontTx/>
              <a:buAutoNum type="arabicParenR"/>
              <a:defRPr/>
            </a:pPr>
            <a:r>
              <a:rPr lang="fr-FR" b="1"/>
              <a:t>Contrôle externe </a:t>
            </a:r>
            <a:r>
              <a:rPr lang="fr-FR"/>
              <a:t>à travers des hormones et stimulation nerveuse</a:t>
            </a:r>
          </a:p>
          <a:p>
            <a:pPr marL="285750" indent="-285750" algn="l">
              <a:buFont typeface="Arial" charset="0"/>
              <a:buChar char="•"/>
              <a:defRPr/>
            </a:pPr>
            <a:r>
              <a:rPr lang="fr-FR"/>
              <a:t> Ces types de signaux agissent généralement par des seconds messagers pour cibler les activités des enzymes</a:t>
            </a:r>
          </a:p>
          <a:p>
            <a:pPr marL="285750" indent="-285750" algn="l">
              <a:buFont typeface="Arial" charset="0"/>
              <a:buChar char="•"/>
              <a:defRPr/>
            </a:pPr>
            <a:r>
              <a:rPr lang="fr-FR" err="1"/>
              <a:t>cAMP</a:t>
            </a:r>
            <a:r>
              <a:rPr lang="fr-FR"/>
              <a:t>, Ca2+, inositol 1,4,5-P, </a:t>
            </a:r>
            <a:r>
              <a:rPr lang="fr-FR" err="1"/>
              <a:t>diacylglycerol</a:t>
            </a:r>
            <a:endParaRPr lang="fr-FR"/>
          </a:p>
          <a:p>
            <a:pPr algn="l">
              <a:defRPr/>
            </a:pPr>
            <a:endParaRPr lang="fr-FR"/>
          </a:p>
          <a:p>
            <a:pPr algn="l">
              <a:defRPr/>
            </a:pPr>
            <a:endParaRPr lang="fr-FR"/>
          </a:p>
          <a:p>
            <a:pPr algn="l">
              <a:defRPr/>
            </a:pPr>
            <a:endParaRPr lang="fr-FR" b="1" u="sng"/>
          </a:p>
          <a:p>
            <a:pPr algn="l">
              <a:defRPr/>
            </a:pPr>
            <a:r>
              <a:rPr lang="fr-FR" b="1" u="sng"/>
              <a:t>2)   Régulation allostérique</a:t>
            </a:r>
            <a:r>
              <a:rPr lang="fr-FR"/>
              <a:t>: Contrôle interne à la cellule qui implique la régulation de l'activité enzymatique par des concentrations des métabolites</a:t>
            </a:r>
          </a:p>
          <a:p>
            <a:pPr algn="l">
              <a:defRPr/>
            </a:pPr>
            <a:endParaRPr lang="fr-FR"/>
          </a:p>
          <a:p>
            <a:pPr algn="l">
              <a:defRPr/>
            </a:pPr>
            <a:endParaRPr lang="fr-FR"/>
          </a:p>
          <a:p>
            <a:pPr algn="l">
              <a:defRPr/>
            </a:pPr>
            <a:endParaRPr lang="fr-FR" sz="2800"/>
          </a:p>
          <a:p>
            <a:pPr algn="l">
              <a:defRPr/>
            </a:pPr>
            <a:endParaRPr lang="fr-FR"/>
          </a:p>
        </p:txBody>
      </p:sp>
    </p:spTree>
    <p:extLst>
      <p:ext uri="{BB962C8B-B14F-4D97-AF65-F5344CB8AC3E}">
        <p14:creationId xmlns:p14="http://schemas.microsoft.com/office/powerpoint/2010/main" val="1420256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53</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3"/>
          <p:cNvSpPr>
            <a:spLocks noChangeArrowheads="1"/>
          </p:cNvSpPr>
          <p:nvPr/>
        </p:nvSpPr>
        <p:spPr bwMode="auto">
          <a:xfrm>
            <a:off x="0" y="-27384"/>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Régulation</a:t>
            </a:r>
            <a:r>
              <a:rPr lang="en-GB" sz="2800" b="1">
                <a:solidFill>
                  <a:srgbClr val="6F9D20"/>
                </a:solidFill>
              </a:rPr>
              <a:t> </a:t>
            </a:r>
            <a:r>
              <a:rPr lang="en-GB" sz="2800" b="1" err="1">
                <a:solidFill>
                  <a:srgbClr val="6F9D20"/>
                </a:solidFill>
              </a:rPr>
              <a:t>allostérique</a:t>
            </a:r>
            <a:endParaRPr lang="en-GB" sz="2800" b="1">
              <a:solidFill>
                <a:srgbClr val="6F9D20"/>
              </a:solidFill>
            </a:endParaRPr>
          </a:p>
        </p:txBody>
      </p:sp>
      <p:pic>
        <p:nvPicPr>
          <p:cNvPr id="17"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1484784"/>
            <a:ext cx="5986462" cy="407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3"/>
          <p:cNvSpPr>
            <a:spLocks noChangeArrowheads="1"/>
          </p:cNvSpPr>
          <p:nvPr/>
        </p:nvSpPr>
        <p:spPr bwMode="auto">
          <a:xfrm>
            <a:off x="-5308" y="620688"/>
            <a:ext cx="914930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fr-FR" sz="2000"/>
              <a:t>Contrôle interne à la cellule qui implique la régulation de l'activité enzymatique par des concentrations des métabolites</a:t>
            </a:r>
          </a:p>
        </p:txBody>
      </p:sp>
    </p:spTree>
    <p:extLst>
      <p:ext uri="{BB962C8B-B14F-4D97-AF65-F5344CB8AC3E}">
        <p14:creationId xmlns:p14="http://schemas.microsoft.com/office/powerpoint/2010/main" val="1420256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54</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3"/>
          <p:cNvSpPr>
            <a:spLocks noChangeArrowheads="1"/>
          </p:cNvSpPr>
          <p:nvPr/>
        </p:nvSpPr>
        <p:spPr bwMode="auto">
          <a:xfrm>
            <a:off x="0" y="-27384"/>
            <a:ext cx="9144000" cy="954107"/>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Contrôle</a:t>
            </a:r>
            <a:r>
              <a:rPr lang="en-GB" sz="2800" b="1">
                <a:solidFill>
                  <a:srgbClr val="6F9D20"/>
                </a:solidFill>
              </a:rPr>
              <a:t> par </a:t>
            </a:r>
            <a:r>
              <a:rPr lang="en-GB" sz="2800" b="1" err="1">
                <a:solidFill>
                  <a:srgbClr val="6F9D20"/>
                </a:solidFill>
              </a:rPr>
              <a:t>rétro</a:t>
            </a:r>
            <a:r>
              <a:rPr lang="en-GB" sz="2800" b="1">
                <a:solidFill>
                  <a:srgbClr val="6F9D20"/>
                </a:solidFill>
              </a:rPr>
              <a:t>-inhibition de la </a:t>
            </a:r>
            <a:br>
              <a:rPr lang="en-GB" sz="2800" b="1">
                <a:solidFill>
                  <a:srgbClr val="6F9D20"/>
                </a:solidFill>
              </a:rPr>
            </a:br>
            <a:r>
              <a:rPr lang="en-GB" sz="2800" b="1" err="1">
                <a:solidFill>
                  <a:srgbClr val="6F9D20"/>
                </a:solidFill>
              </a:rPr>
              <a:t>synthèse</a:t>
            </a:r>
            <a:r>
              <a:rPr lang="en-GB" sz="2800" b="1">
                <a:solidFill>
                  <a:srgbClr val="6F9D20"/>
                </a:solidFill>
              </a:rPr>
              <a:t> de </a:t>
            </a:r>
            <a:r>
              <a:rPr lang="en-GB" sz="2800" b="1" err="1">
                <a:solidFill>
                  <a:srgbClr val="6F9D20"/>
                </a:solidFill>
              </a:rPr>
              <a:t>l’isoleucine</a:t>
            </a:r>
            <a:endParaRPr lang="en-GB" sz="2800" b="1">
              <a:solidFill>
                <a:srgbClr val="6F9D20"/>
              </a:solidFill>
            </a:endParaRPr>
          </a:p>
        </p:txBody>
      </p:sp>
      <p:pic>
        <p:nvPicPr>
          <p:cNvPr id="17"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908720"/>
            <a:ext cx="3384376" cy="5234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256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55</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28"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The aspartate-family pathway of plants</a:t>
            </a:r>
          </a:p>
        </p:txBody>
      </p:sp>
      <p:pic>
        <p:nvPicPr>
          <p:cNvPr id="29"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215" y="836712"/>
            <a:ext cx="4568825"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ectangle 3"/>
          <p:cNvSpPr>
            <a:spLocks noChangeArrowheads="1"/>
          </p:cNvSpPr>
          <p:nvPr/>
        </p:nvSpPr>
        <p:spPr bwMode="auto">
          <a:xfrm>
            <a:off x="4716016" y="4077072"/>
            <a:ext cx="4427984"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ysClr val="windowText" lastClr="000000"/>
                </a:solidFill>
                <a:effectLst/>
                <a:uLnTx/>
                <a:uFillTx/>
              </a:rPr>
              <a:t>Schematic diagram of the Asp-family pathway of plants, leading to the synthesis of Lys, Thr, Met, Ile and Gly. Arrows represent individual enzymatic steps. AK, aspartate kinase; ASD, aspartic-semi-ladehyde; BCAT, branch chain aminotransferase; CGS, cystathionine γ-synthase; DHDPS, dihydrodipicolinate synthase; HSD, homoserine dehydrogenase; LKR/SDH, bifunctional Lys-ketoglutarate reductase/saccharopine dehydrogenase; OPH, O-phosphohomoserine</a:t>
            </a:r>
          </a:p>
        </p:txBody>
      </p:sp>
      <p:sp>
        <p:nvSpPr>
          <p:cNvPr id="31" name="Rectangle 4"/>
          <p:cNvSpPr>
            <a:spLocks noChangeArrowheads="1"/>
          </p:cNvSpPr>
          <p:nvPr/>
        </p:nvSpPr>
        <p:spPr bwMode="auto">
          <a:xfrm>
            <a:off x="5004048" y="1124744"/>
            <a:ext cx="3995936"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a:ln>
                  <a:noFill/>
                </a:ln>
                <a:solidFill>
                  <a:sysClr val="windowText" lastClr="000000"/>
                </a:solidFill>
                <a:effectLst/>
                <a:uLnTx/>
                <a:uFillTx/>
              </a:rPr>
              <a:t>Galili, G. (2011). The aspartate-</a:t>
            </a:r>
            <a:r>
              <a:rPr kumimoji="0" lang="fr-FR" sz="2000" b="0" i="0" u="none" strike="noStrike" kern="0" cap="none" spc="0" normalizeH="0" baseline="0" noProof="0" err="1">
                <a:ln>
                  <a:noFill/>
                </a:ln>
                <a:solidFill>
                  <a:sysClr val="windowText" lastClr="000000"/>
                </a:solidFill>
                <a:effectLst/>
                <a:uLnTx/>
                <a:uFillTx/>
              </a:rPr>
              <a:t>family</a:t>
            </a:r>
            <a:r>
              <a:rPr kumimoji="0" lang="fr-FR" sz="2000" b="0" i="0" u="none" strike="noStrike" kern="0" cap="none" spc="0" normalizeH="0" baseline="0" noProof="0">
                <a:ln>
                  <a:noFill/>
                </a:ln>
                <a:solidFill>
                  <a:sysClr val="windowText" lastClr="000000"/>
                </a:solidFill>
                <a:effectLst/>
                <a:uLnTx/>
                <a:uFillTx/>
              </a:rPr>
              <a:t> </a:t>
            </a:r>
            <a:r>
              <a:rPr kumimoji="0" lang="fr-FR" sz="2000" b="0" i="0" u="none" strike="noStrike" kern="0" cap="none" spc="0" normalizeH="0" baseline="0" noProof="0" err="1">
                <a:ln>
                  <a:noFill/>
                </a:ln>
                <a:solidFill>
                  <a:sysClr val="windowText" lastClr="000000"/>
                </a:solidFill>
                <a:effectLst/>
                <a:uLnTx/>
                <a:uFillTx/>
              </a:rPr>
              <a:t>pathway</a:t>
            </a:r>
            <a:r>
              <a:rPr kumimoji="0" lang="fr-FR" sz="2000" b="0" i="0" u="none" strike="noStrike" kern="0" cap="none" spc="0" normalizeH="0" baseline="0" noProof="0">
                <a:ln>
                  <a:noFill/>
                </a:ln>
                <a:solidFill>
                  <a:sysClr val="windowText" lastClr="000000"/>
                </a:solidFill>
                <a:effectLst/>
                <a:uLnTx/>
                <a:uFillTx/>
              </a:rPr>
              <a:t> of plants. Plant </a:t>
            </a:r>
            <a:r>
              <a:rPr kumimoji="0" lang="fr-FR" sz="2000" b="0" i="0" u="none" strike="noStrike" kern="0" cap="none" spc="0" normalizeH="0" baseline="0" noProof="0" err="1">
                <a:ln>
                  <a:noFill/>
                </a:ln>
                <a:solidFill>
                  <a:sysClr val="windowText" lastClr="000000"/>
                </a:solidFill>
                <a:effectLst/>
                <a:uLnTx/>
                <a:uFillTx/>
              </a:rPr>
              <a:t>signaling</a:t>
            </a:r>
            <a:r>
              <a:rPr kumimoji="0" lang="fr-FR" sz="2000" b="0" i="0" u="none" strike="noStrike" kern="0" cap="none" spc="0" normalizeH="0" baseline="0" noProof="0">
                <a:ln>
                  <a:noFill/>
                </a:ln>
                <a:solidFill>
                  <a:sysClr val="windowText" lastClr="000000"/>
                </a:solidFill>
                <a:effectLst/>
                <a:uLnTx/>
                <a:uFillTx/>
              </a:rPr>
              <a:t> &amp; </a:t>
            </a:r>
            <a:r>
              <a:rPr kumimoji="0" lang="fr-FR" sz="2000" b="0" i="0" u="none" strike="noStrike" kern="0" cap="none" spc="0" normalizeH="0" baseline="0" noProof="0" err="1">
                <a:ln>
                  <a:noFill/>
                </a:ln>
                <a:solidFill>
                  <a:sysClr val="windowText" lastClr="000000"/>
                </a:solidFill>
                <a:effectLst/>
                <a:uLnTx/>
                <a:uFillTx/>
              </a:rPr>
              <a:t>behavior</a:t>
            </a:r>
            <a:r>
              <a:rPr kumimoji="0" lang="fr-FR" sz="2000" b="0" i="0" u="none" strike="noStrike" kern="0" cap="none" spc="0" normalizeH="0" baseline="0" noProof="0">
                <a:ln>
                  <a:noFill/>
                </a:ln>
                <a:solidFill>
                  <a:sysClr val="windowText" lastClr="000000"/>
                </a:solidFill>
                <a:effectLst/>
                <a:uLnTx/>
                <a:uFillTx/>
              </a:rPr>
              <a:t>, 6(2), 192-195.</a:t>
            </a:r>
          </a:p>
        </p:txBody>
      </p:sp>
    </p:spTree>
    <p:extLst>
      <p:ext uri="{BB962C8B-B14F-4D97-AF65-F5344CB8AC3E}">
        <p14:creationId xmlns:p14="http://schemas.microsoft.com/office/powerpoint/2010/main" val="1420256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56</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22" name="Rectangle 2"/>
          <p:cNvSpPr>
            <a:spLocks noChangeArrowheads="1"/>
          </p:cNvSpPr>
          <p:nvPr/>
        </p:nvSpPr>
        <p:spPr bwMode="auto">
          <a:xfrm>
            <a:off x="107504" y="836712"/>
            <a:ext cx="8964488"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a:ln>
                  <a:noFill/>
                </a:ln>
                <a:solidFill>
                  <a:sysClr val="windowText" lastClr="000000"/>
                </a:solidFill>
                <a:effectLst/>
                <a:uLnTx/>
                <a:uFillTx/>
              </a:rPr>
              <a:t>Expérimentalement, il a été constaté que les vitesses de synthèse et dégradation de chaque intermédiaire d'une voie métabolique sont organisés de façon à maintenir chaque intermédiaire à une concentration constante.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a:ln>
                <a:noFill/>
              </a:ln>
              <a:solidFill>
                <a:sysClr val="windowText" lastClr="000000"/>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a:ln>
                  <a:noFill/>
                </a:ln>
                <a:solidFill>
                  <a:sysClr val="windowText" lastClr="000000"/>
                </a:solidFill>
                <a:effectLst/>
                <a:uLnTx/>
                <a:uFillTx/>
              </a:rPr>
              <a:t>Le flux (taux), des intermédiaires est constant.</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a:ln>
                <a:noFill/>
              </a:ln>
              <a:solidFill>
                <a:sysClr val="windowText" lastClr="000000"/>
              </a:solidFill>
              <a:effectLst/>
              <a:uLnTx/>
              <a:uFillTx/>
            </a:endParaRPr>
          </a:p>
        </p:txBody>
      </p:sp>
      <p:sp>
        <p:nvSpPr>
          <p:cNvPr id="23"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Contrôle</a:t>
            </a:r>
            <a:r>
              <a:rPr lang="en-GB" sz="2800" b="1">
                <a:solidFill>
                  <a:srgbClr val="6F9D20"/>
                </a:solidFill>
              </a:rPr>
              <a:t> du flux </a:t>
            </a:r>
            <a:r>
              <a:rPr lang="en-GB" sz="2800" b="1" err="1">
                <a:solidFill>
                  <a:srgbClr val="6F9D20"/>
                </a:solidFill>
              </a:rPr>
              <a:t>métabolique</a:t>
            </a:r>
            <a:endParaRPr lang="en-GB" sz="2800" b="1">
              <a:solidFill>
                <a:srgbClr val="6F9D20"/>
              </a:solidFill>
            </a:endParaRPr>
          </a:p>
        </p:txBody>
      </p:sp>
      <p:pic>
        <p:nvPicPr>
          <p:cNvPr id="24"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1988840"/>
            <a:ext cx="1884362"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7"/>
          <p:cNvSpPr>
            <a:spLocks noChangeArrowheads="1"/>
          </p:cNvSpPr>
          <p:nvPr/>
        </p:nvSpPr>
        <p:spPr bwMode="auto">
          <a:xfrm>
            <a:off x="6300192" y="4725144"/>
            <a:ext cx="2365375" cy="132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a:ln>
                  <a:noFill/>
                </a:ln>
                <a:solidFill>
                  <a:sysClr val="windowText" lastClr="000000"/>
                </a:solidFill>
                <a:effectLst/>
                <a:uLnTx/>
                <a:uFillTx/>
              </a:rPr>
              <a:t>Ilya Prigogine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a:ln>
                  <a:noFill/>
                </a:ln>
                <a:solidFill>
                  <a:sysClr val="windowText" lastClr="000000"/>
                </a:solidFill>
                <a:effectLst/>
                <a:uLnTx/>
                <a:uFillTx/>
              </a:rPr>
              <a:t>(physicien et chimiste belge d'origine russe)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a:ln>
                  <a:noFill/>
                </a:ln>
                <a:solidFill>
                  <a:sysClr val="windowText" lastClr="000000"/>
                </a:solidFill>
                <a:effectLst/>
                <a:uLnTx/>
                <a:uFillTx/>
              </a:rPr>
              <a:t>Prix Nobel de chimie en 1977</a:t>
            </a:r>
          </a:p>
        </p:txBody>
      </p:sp>
      <p:sp>
        <p:nvSpPr>
          <p:cNvPr id="26" name="Rectangle 8"/>
          <p:cNvSpPr>
            <a:spLocks noChangeArrowheads="1"/>
          </p:cNvSpPr>
          <p:nvPr/>
        </p:nvSpPr>
        <p:spPr bwMode="auto">
          <a:xfrm>
            <a:off x="251520" y="3501008"/>
            <a:ext cx="51562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a:ln>
                  <a:noFill/>
                </a:ln>
                <a:solidFill>
                  <a:sysClr val="windowText" lastClr="000000"/>
                </a:solidFill>
                <a:effectLst/>
                <a:uLnTx/>
                <a:uFillTx/>
              </a:rPr>
              <a:t>Dans un système ouvert comme un organisme vivant, le flux constant représente l'efficacité thermodynamique maximale.</a:t>
            </a:r>
          </a:p>
        </p:txBody>
      </p:sp>
    </p:spTree>
    <p:extLst>
      <p:ext uri="{BB962C8B-B14F-4D97-AF65-F5344CB8AC3E}">
        <p14:creationId xmlns:p14="http://schemas.microsoft.com/office/powerpoint/2010/main" val="1266937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57</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8" name="ZoneTexte 17"/>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Flux métabolique</a:t>
            </a:r>
          </a:p>
        </p:txBody>
      </p:sp>
      <p:pic>
        <p:nvPicPr>
          <p:cNvPr id="12" name="Image 11"/>
          <p:cNvPicPr>
            <a:picLocks noChangeAspect="1"/>
          </p:cNvPicPr>
          <p:nvPr/>
        </p:nvPicPr>
        <p:blipFill>
          <a:blip r:embed="rId6"/>
          <a:stretch>
            <a:fillRect/>
          </a:stretch>
        </p:blipFill>
        <p:spPr>
          <a:xfrm>
            <a:off x="4251513" y="1916832"/>
            <a:ext cx="4875099" cy="4265712"/>
          </a:xfrm>
          <a:prstGeom prst="rect">
            <a:avLst/>
          </a:prstGeom>
        </p:spPr>
      </p:pic>
      <p:pic>
        <p:nvPicPr>
          <p:cNvPr id="2" name="Image 1"/>
          <p:cNvPicPr>
            <a:picLocks noChangeAspect="1"/>
          </p:cNvPicPr>
          <p:nvPr/>
        </p:nvPicPr>
        <p:blipFill>
          <a:blip r:embed="rId7"/>
          <a:stretch>
            <a:fillRect/>
          </a:stretch>
        </p:blipFill>
        <p:spPr>
          <a:xfrm>
            <a:off x="-27012" y="620687"/>
            <a:ext cx="5175076" cy="3881307"/>
          </a:xfrm>
          <a:prstGeom prst="rect">
            <a:avLst/>
          </a:prstGeom>
        </p:spPr>
      </p:pic>
    </p:spTree>
    <p:extLst>
      <p:ext uri="{BB962C8B-B14F-4D97-AF65-F5344CB8AC3E}">
        <p14:creationId xmlns:p14="http://schemas.microsoft.com/office/powerpoint/2010/main" val="4081224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58</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7" name="Rectangle 1"/>
          <p:cNvSpPr>
            <a:spLocks noChangeArrowheads="1"/>
          </p:cNvSpPr>
          <p:nvPr/>
        </p:nvSpPr>
        <p:spPr bwMode="auto">
          <a:xfrm>
            <a:off x="971600" y="952599"/>
            <a:ext cx="7221537" cy="449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r>
              <a:rPr lang="fr-FR" sz="2200" b="1" u="sng">
                <a:solidFill>
                  <a:srgbClr val="0000FF"/>
                </a:solidFill>
              </a:rPr>
              <a:t>Système métabolique</a:t>
            </a:r>
            <a:r>
              <a:rPr lang="fr-FR" sz="2200"/>
              <a:t>: ensemble de constituants métaboliques (</a:t>
            </a:r>
            <a:r>
              <a:rPr lang="fr-FR" sz="2200" err="1"/>
              <a:t>metabolites</a:t>
            </a:r>
            <a:r>
              <a:rPr lang="fr-FR" sz="2200"/>
              <a:t>, enzymes, coenzymes, cofacteurs) d’une cellule ou d’un organisme qui interagissent pour assurer l’ensemble des conversions métaboliques </a:t>
            </a:r>
          </a:p>
          <a:p>
            <a:pPr algn="just"/>
            <a:endParaRPr lang="fr-FR" sz="2200"/>
          </a:p>
          <a:p>
            <a:pPr algn="just"/>
            <a:r>
              <a:rPr lang="fr-FR" sz="2200" b="1" u="sng">
                <a:solidFill>
                  <a:srgbClr val="0000FF"/>
                </a:solidFill>
              </a:rPr>
              <a:t>Métabolome</a:t>
            </a:r>
            <a:r>
              <a:rPr lang="fr-FR" sz="2200"/>
              <a:t>: ensemble de constituants de faible masse moléculaire d’une cellule ou d’un organisme </a:t>
            </a:r>
          </a:p>
          <a:p>
            <a:pPr algn="just"/>
            <a:endParaRPr lang="fr-FR" sz="2200"/>
          </a:p>
          <a:p>
            <a:pPr algn="just"/>
            <a:r>
              <a:rPr lang="fr-FR" sz="2200" b="1" u="sng">
                <a:solidFill>
                  <a:srgbClr val="0000FF"/>
                </a:solidFill>
              </a:rPr>
              <a:t>Métabolomique</a:t>
            </a:r>
            <a:r>
              <a:rPr lang="fr-FR" sz="2200"/>
              <a:t>: analyse de l’ensemble des constituants de faible masse moléculaire </a:t>
            </a:r>
          </a:p>
          <a:p>
            <a:pPr algn="just"/>
            <a:endParaRPr lang="fr-FR" sz="2200"/>
          </a:p>
          <a:p>
            <a:pPr algn="just"/>
            <a:r>
              <a:rPr lang="fr-FR" sz="2200" b="1" u="sng" err="1">
                <a:solidFill>
                  <a:srgbClr val="0000FF"/>
                </a:solidFill>
              </a:rPr>
              <a:t>Fluxomique</a:t>
            </a:r>
            <a:r>
              <a:rPr lang="fr-FR" sz="2200"/>
              <a:t>: analyse de l’ensemble des flux métaboliques au sein d’une cellule ou d’un organisme</a:t>
            </a:r>
          </a:p>
        </p:txBody>
      </p:sp>
      <p:sp>
        <p:nvSpPr>
          <p:cNvPr id="18" name="ZoneTexte 17"/>
          <p:cNvSpPr txBox="1"/>
          <p:nvPr/>
        </p:nvSpPr>
        <p:spPr>
          <a:xfrm>
            <a:off x="0" y="3076"/>
            <a:ext cx="9144000" cy="523220"/>
          </a:xfrm>
          <a:prstGeom prst="rect">
            <a:avLst/>
          </a:prstGeom>
          <a:noFill/>
        </p:spPr>
        <p:txBody>
          <a:bodyPr wrap="square" rtlCol="0">
            <a:spAutoFit/>
          </a:bodyPr>
          <a:lstStyle/>
          <a:p>
            <a:pPr algn="ctr"/>
            <a:r>
              <a:rPr lang="fr-FR" sz="2800" b="1">
                <a:solidFill>
                  <a:srgbClr val="6F9D20"/>
                </a:solidFill>
              </a:rPr>
              <a:t>Le métabolisme</a:t>
            </a:r>
          </a:p>
        </p:txBody>
      </p:sp>
    </p:spTree>
    <p:extLst>
      <p:ext uri="{BB962C8B-B14F-4D97-AF65-F5344CB8AC3E}">
        <p14:creationId xmlns:p14="http://schemas.microsoft.com/office/powerpoint/2010/main" val="1266937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headbg"/>
          <p:cNvPicPr>
            <a:picLocks noChangeAspect="1" noChangeArrowheads="1"/>
          </p:cNvPicPr>
          <p:nvPr/>
        </p:nvPicPr>
        <p:blipFill>
          <a:blip r:embed="rId2">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2"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7675"/>
            <a:ext cx="9144000" cy="641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01725"/>
            <a:ext cx="9144000" cy="569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2" descr="headbg"/>
          <p:cNvPicPr>
            <a:picLocks noChangeAspect="1" noChangeArrowheads="1"/>
          </p:cNvPicPr>
          <p:nvPr/>
        </p:nvPicPr>
        <p:blipFill>
          <a:blip r:embed="rId2">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Metabolic network</a:t>
            </a:r>
          </a:p>
        </p:txBody>
      </p:sp>
    </p:spTree>
    <p:extLst>
      <p:ext uri="{BB962C8B-B14F-4D97-AF65-F5344CB8AC3E}">
        <p14:creationId xmlns:p14="http://schemas.microsoft.com/office/powerpoint/2010/main" val="3520163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7A5F7A5A-197E-4C4B-8766-393E60F76FAB}"/>
              </a:ext>
            </a:extLst>
          </p:cNvPr>
          <p:cNvSpPr>
            <a:spLocks noChangeArrowheads="1"/>
          </p:cNvSpPr>
          <p:nvPr/>
        </p:nvSpPr>
        <p:spPr bwMode="auto">
          <a:xfrm>
            <a:off x="396875" y="2986088"/>
            <a:ext cx="83756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fr-FR" altLang="fr-FR">
                <a:solidFill>
                  <a:srgbClr val="000000"/>
                </a:solidFill>
              </a:rPr>
              <a:t>Introduction à la diversité du vivant</a:t>
            </a:r>
          </a:p>
          <a:p>
            <a:pPr algn="just" eaLnBrk="1" hangingPunct="1">
              <a:spcBef>
                <a:spcPct val="0"/>
              </a:spcBef>
            </a:pPr>
            <a:r>
              <a:rPr lang="fr-FR" altLang="fr-FR">
                <a:solidFill>
                  <a:srgbClr val="000000"/>
                </a:solidFill>
              </a:rPr>
              <a:t>Les grandes fonctions trans-règnes : </a:t>
            </a:r>
          </a:p>
          <a:p>
            <a:pPr algn="just" eaLnBrk="1" hangingPunct="1">
              <a:spcBef>
                <a:spcPct val="0"/>
              </a:spcBef>
              <a:buFontTx/>
              <a:buNone/>
            </a:pPr>
            <a:r>
              <a:rPr lang="fr-FR" altLang="fr-FR">
                <a:solidFill>
                  <a:srgbClr val="000000"/>
                </a:solidFill>
              </a:rPr>
              <a:t>	nutrition, reproduction, respiration, locomotion, transpiration, excrétion, …</a:t>
            </a:r>
          </a:p>
          <a:p>
            <a:pPr algn="just" eaLnBrk="1" hangingPunct="1">
              <a:spcBef>
                <a:spcPct val="0"/>
              </a:spcBef>
              <a:buFontTx/>
              <a:buNone/>
            </a:pPr>
            <a:r>
              <a:rPr lang="fr-FR" altLang="fr-FR">
                <a:solidFill>
                  <a:srgbClr val="000000"/>
                </a:solidFill>
              </a:rPr>
              <a:t> </a:t>
            </a:r>
          </a:p>
        </p:txBody>
      </p:sp>
      <p:sp>
        <p:nvSpPr>
          <p:cNvPr id="19458" name="Rectangle 4">
            <a:extLst>
              <a:ext uri="{FF2B5EF4-FFF2-40B4-BE49-F238E27FC236}">
                <a16:creationId xmlns:a16="http://schemas.microsoft.com/office/drawing/2014/main" id="{A5105AA3-2362-DD43-92FA-4C335B0DCC19}"/>
              </a:ext>
            </a:extLst>
          </p:cNvPr>
          <p:cNvSpPr>
            <a:spLocks noChangeArrowheads="1"/>
          </p:cNvSpPr>
          <p:nvPr/>
        </p:nvSpPr>
        <p:spPr bwMode="auto">
          <a:xfrm>
            <a:off x="2606675" y="1747838"/>
            <a:ext cx="3956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3600" b="1" u="sng"/>
              <a:t>Contenu des cours :</a:t>
            </a:r>
            <a:endParaRPr lang="fr-FR" altLang="fr-FR" sz="3600"/>
          </a:p>
        </p:txBody>
      </p:sp>
      <p:pic>
        <p:nvPicPr>
          <p:cNvPr id="19459" name="Image 5">
            <a:extLst>
              <a:ext uri="{FF2B5EF4-FFF2-40B4-BE49-F238E27FC236}">
                <a16:creationId xmlns:a16="http://schemas.microsoft.com/office/drawing/2014/main" id="{C51025E4-4805-B54D-8AB0-5C850E62C4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Espace réservé du numéro de diapositive 1">
            <a:extLst>
              <a:ext uri="{FF2B5EF4-FFF2-40B4-BE49-F238E27FC236}">
                <a16:creationId xmlns:a16="http://schemas.microsoft.com/office/drawing/2014/main" id="{DE3CE25D-AE97-F84D-988A-29520FEB83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94418C9-54F2-7B42-8951-196C3AEBC030}" type="slidenum">
              <a:rPr lang="fr-FR" altLang="fr-FR" sz="1200" smtClean="0">
                <a:solidFill>
                  <a:srgbClr val="898989"/>
                </a:solidFill>
              </a:rPr>
              <a:pPr>
                <a:spcBef>
                  <a:spcPct val="0"/>
                </a:spcBef>
                <a:buFontTx/>
                <a:buNone/>
              </a:pPr>
              <a:t>6</a:t>
            </a:fld>
            <a:endParaRPr lang="fr-FR" altLang="fr-FR" sz="1200">
              <a:solidFill>
                <a:srgbClr val="898989"/>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60</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Où</a:t>
            </a:r>
            <a:r>
              <a:rPr lang="en-GB" sz="2800" b="1">
                <a:solidFill>
                  <a:srgbClr val="6F9D20"/>
                </a:solidFill>
              </a:rPr>
              <a:t> </a:t>
            </a:r>
            <a:r>
              <a:rPr lang="en-GB" sz="2800" b="1" err="1">
                <a:solidFill>
                  <a:srgbClr val="6F9D20"/>
                </a:solidFill>
              </a:rPr>
              <a:t>trouver</a:t>
            </a:r>
            <a:r>
              <a:rPr lang="en-GB" sz="2800" b="1">
                <a:solidFill>
                  <a:srgbClr val="6F9D20"/>
                </a:solidFill>
              </a:rPr>
              <a:t> de </a:t>
            </a:r>
            <a:r>
              <a:rPr lang="en-GB" sz="2800" b="1" err="1">
                <a:solidFill>
                  <a:srgbClr val="6F9D20"/>
                </a:solidFill>
              </a:rPr>
              <a:t>l’information</a:t>
            </a:r>
            <a:r>
              <a:rPr lang="en-GB" sz="2800" b="1">
                <a:solidFill>
                  <a:srgbClr val="6F9D20"/>
                </a:solidFill>
              </a:rPr>
              <a:t> </a:t>
            </a:r>
            <a:r>
              <a:rPr lang="en-GB" sz="2800" b="1" err="1">
                <a:solidFill>
                  <a:srgbClr val="6F9D20"/>
                </a:solidFill>
              </a:rPr>
              <a:t>sur</a:t>
            </a:r>
            <a:r>
              <a:rPr lang="en-GB" sz="2800" b="1">
                <a:solidFill>
                  <a:srgbClr val="6F9D20"/>
                </a:solidFill>
              </a:rPr>
              <a:t> le </a:t>
            </a:r>
            <a:r>
              <a:rPr lang="en-GB" sz="2800" b="1" err="1">
                <a:solidFill>
                  <a:srgbClr val="6F9D20"/>
                </a:solidFill>
              </a:rPr>
              <a:t>métabolisme</a:t>
            </a:r>
            <a:r>
              <a:rPr lang="en-GB" sz="2800" b="1">
                <a:solidFill>
                  <a:srgbClr val="6F9D20"/>
                </a:solidFill>
              </a:rPr>
              <a:t> ?</a:t>
            </a:r>
          </a:p>
        </p:txBody>
      </p:sp>
      <p:sp>
        <p:nvSpPr>
          <p:cNvPr id="17" name="ZoneTexte 16"/>
          <p:cNvSpPr txBox="1"/>
          <p:nvPr/>
        </p:nvSpPr>
        <p:spPr>
          <a:xfrm>
            <a:off x="2339752" y="1556792"/>
            <a:ext cx="4467890" cy="3046988"/>
          </a:xfrm>
          <a:prstGeom prst="rect">
            <a:avLst/>
          </a:prstGeom>
          <a:noFill/>
        </p:spPr>
        <p:txBody>
          <a:bodyPr wrap="none">
            <a:spAutoFit/>
          </a:bodyPr>
          <a:lstStyle/>
          <a:p>
            <a:pPr marL="457200" indent="-457200" algn="l">
              <a:buFontTx/>
              <a:buAutoNum type="arabicPeriod"/>
              <a:defRPr/>
            </a:pPr>
            <a:r>
              <a:rPr lang="fr-FR" sz="2400" dirty="0"/>
              <a:t>KEGG, </a:t>
            </a:r>
            <a:r>
              <a:rPr lang="fr-FR" sz="2400" dirty="0" err="1"/>
              <a:t>BioCyc</a:t>
            </a:r>
            <a:r>
              <a:rPr lang="fr-FR" sz="2400" dirty="0"/>
              <a:t>:</a:t>
            </a:r>
          </a:p>
          <a:p>
            <a:pPr algn="l">
              <a:defRPr/>
            </a:pPr>
            <a:r>
              <a:rPr lang="fr-FR" sz="2400" dirty="0">
                <a:hlinkClick r:id="rId6"/>
              </a:rPr>
              <a:t>http://www.genome.jp/kegg/</a:t>
            </a:r>
            <a:endParaRPr lang="fr-FR" sz="2400" dirty="0"/>
          </a:p>
          <a:p>
            <a:pPr algn="l">
              <a:defRPr/>
            </a:pPr>
            <a:r>
              <a:rPr lang="fr-FR" sz="2400" dirty="0">
                <a:hlinkClick r:id="rId7"/>
              </a:rPr>
              <a:t>http://biocyc.org/</a:t>
            </a:r>
            <a:endParaRPr lang="fr-FR" sz="2400" dirty="0"/>
          </a:p>
          <a:p>
            <a:pPr algn="l">
              <a:defRPr/>
            </a:pPr>
            <a:endParaRPr lang="fr-FR" sz="2400" dirty="0"/>
          </a:p>
          <a:p>
            <a:pPr algn="l">
              <a:defRPr/>
            </a:pPr>
            <a:endParaRPr lang="fr-FR" sz="2400" dirty="0"/>
          </a:p>
          <a:p>
            <a:pPr algn="l">
              <a:defRPr/>
            </a:pPr>
            <a:r>
              <a:rPr lang="fr-FR" sz="2400" dirty="0"/>
              <a:t>2. BRENDA</a:t>
            </a:r>
          </a:p>
          <a:p>
            <a:pPr algn="l">
              <a:defRPr/>
            </a:pPr>
            <a:r>
              <a:rPr lang="fr-FR" sz="2400" dirty="0">
                <a:hlinkClick r:id="rId8"/>
              </a:rPr>
              <a:t>http://www.brenda-enzymes.org/</a:t>
            </a:r>
            <a:endParaRPr lang="fr-FR" sz="2400" dirty="0"/>
          </a:p>
          <a:p>
            <a:pPr>
              <a:defRPr/>
            </a:pPr>
            <a:endParaRPr lang="fr-FR" sz="2400" dirty="0"/>
          </a:p>
        </p:txBody>
      </p:sp>
    </p:spTree>
    <p:extLst>
      <p:ext uri="{BB962C8B-B14F-4D97-AF65-F5344CB8AC3E}">
        <p14:creationId xmlns:p14="http://schemas.microsoft.com/office/powerpoint/2010/main" val="3569321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61</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9" name="Rectangle 1"/>
          <p:cNvSpPr>
            <a:spLocks noChangeArrowheads="1"/>
          </p:cNvSpPr>
          <p:nvPr/>
        </p:nvSpPr>
        <p:spPr bwMode="auto">
          <a:xfrm>
            <a:off x="849313" y="1455738"/>
            <a:ext cx="7915275"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r>
              <a:rPr lang="fr-FR" sz="2400"/>
              <a:t>KEGG, </a:t>
            </a:r>
            <a:r>
              <a:rPr lang="fr-FR" sz="2400" err="1"/>
              <a:t>BioCyc</a:t>
            </a:r>
            <a:r>
              <a:rPr lang="fr-FR" sz="2400"/>
              <a:t>: </a:t>
            </a:r>
          </a:p>
          <a:p>
            <a:pPr algn="l"/>
            <a:r>
              <a:rPr lang="fr-FR" sz="2400"/>
              <a:t>Données structurales sur le métabolisme</a:t>
            </a:r>
          </a:p>
          <a:p>
            <a:pPr algn="l"/>
            <a:endParaRPr lang="fr-FR" sz="2400"/>
          </a:p>
          <a:p>
            <a:pPr algn="l"/>
            <a:r>
              <a:rPr lang="fr-FR" sz="2400"/>
              <a:t>1. Composés (métabolites, cofacteurs, etc.)</a:t>
            </a:r>
          </a:p>
          <a:p>
            <a:pPr algn="l"/>
            <a:r>
              <a:rPr lang="fr-FR" sz="2400"/>
              <a:t>2. Enzymes</a:t>
            </a:r>
          </a:p>
          <a:p>
            <a:pPr algn="l"/>
            <a:r>
              <a:rPr lang="fr-FR" sz="2400"/>
              <a:t>3. Gènes</a:t>
            </a:r>
          </a:p>
          <a:p>
            <a:pPr algn="l"/>
            <a:r>
              <a:rPr lang="fr-FR" sz="2400"/>
              <a:t>4. Réactions</a:t>
            </a:r>
          </a:p>
          <a:p>
            <a:pPr algn="l"/>
            <a:r>
              <a:rPr lang="fr-FR" sz="2400"/>
              <a:t>5. Voies (métaboliques, de régulation, de signalisation</a:t>
            </a:r>
          </a:p>
        </p:txBody>
      </p:sp>
      <p:sp>
        <p:nvSpPr>
          <p:cNvPr id="12"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Où</a:t>
            </a:r>
            <a:r>
              <a:rPr lang="en-GB" sz="2800" b="1">
                <a:solidFill>
                  <a:srgbClr val="6F9D20"/>
                </a:solidFill>
              </a:rPr>
              <a:t> </a:t>
            </a:r>
            <a:r>
              <a:rPr lang="en-GB" sz="2800" b="1" err="1">
                <a:solidFill>
                  <a:srgbClr val="6F9D20"/>
                </a:solidFill>
              </a:rPr>
              <a:t>trouver</a:t>
            </a:r>
            <a:r>
              <a:rPr lang="en-GB" sz="2800" b="1">
                <a:solidFill>
                  <a:srgbClr val="6F9D20"/>
                </a:solidFill>
              </a:rPr>
              <a:t> de </a:t>
            </a:r>
            <a:r>
              <a:rPr lang="en-GB" sz="2800" b="1" err="1">
                <a:solidFill>
                  <a:srgbClr val="6F9D20"/>
                </a:solidFill>
              </a:rPr>
              <a:t>l’information</a:t>
            </a:r>
            <a:r>
              <a:rPr lang="en-GB" sz="2800" b="1">
                <a:solidFill>
                  <a:srgbClr val="6F9D20"/>
                </a:solidFill>
              </a:rPr>
              <a:t> </a:t>
            </a:r>
            <a:r>
              <a:rPr lang="en-GB" sz="2800" b="1" err="1">
                <a:solidFill>
                  <a:srgbClr val="6F9D20"/>
                </a:solidFill>
              </a:rPr>
              <a:t>sur</a:t>
            </a:r>
            <a:r>
              <a:rPr lang="en-GB" sz="2800" b="1">
                <a:solidFill>
                  <a:srgbClr val="6F9D20"/>
                </a:solidFill>
              </a:rPr>
              <a:t> le </a:t>
            </a:r>
            <a:r>
              <a:rPr lang="en-GB" sz="2800" b="1" err="1">
                <a:solidFill>
                  <a:srgbClr val="6F9D20"/>
                </a:solidFill>
              </a:rPr>
              <a:t>métabolisme</a:t>
            </a:r>
            <a:r>
              <a:rPr lang="en-GB" sz="2800" b="1">
                <a:solidFill>
                  <a:srgbClr val="6F9D20"/>
                </a:solidFill>
              </a:rPr>
              <a:t> ?</a:t>
            </a:r>
          </a:p>
        </p:txBody>
      </p:sp>
    </p:spTree>
    <p:extLst>
      <p:ext uri="{BB962C8B-B14F-4D97-AF65-F5344CB8AC3E}">
        <p14:creationId xmlns:p14="http://schemas.microsoft.com/office/powerpoint/2010/main" val="3569321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62</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9"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KEGG: Kyoto </a:t>
            </a:r>
            <a:r>
              <a:rPr lang="en-GB" sz="2800" b="1" err="1">
                <a:solidFill>
                  <a:srgbClr val="6F9D20"/>
                </a:solidFill>
              </a:rPr>
              <a:t>Encyclopedia</a:t>
            </a:r>
            <a:r>
              <a:rPr lang="en-GB" sz="2800" b="1">
                <a:solidFill>
                  <a:srgbClr val="6F9D20"/>
                </a:solidFill>
              </a:rPr>
              <a:t> of Genes and Genomes</a:t>
            </a:r>
          </a:p>
        </p:txBody>
      </p:sp>
      <p:pic>
        <p:nvPicPr>
          <p:cNvPr id="12"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223690"/>
            <a:ext cx="8413750" cy="357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Imag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9512" y="692696"/>
            <a:ext cx="162560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321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63</a:t>
            </a:fld>
            <a:endParaRPr lang="fr-BE" sz="1600">
              <a:solidFill>
                <a:srgbClr val="008000"/>
              </a:solidFill>
              <a:latin typeface="Arial" pitchFamily="34" charset="0"/>
              <a:cs typeface="Arial" pitchFamily="34" charset="0"/>
            </a:endParaRPr>
          </a:p>
        </p:txBody>
      </p:sp>
      <p:sp>
        <p:nvSpPr>
          <p:cNvPr id="14" name="ZoneTexte 13"/>
          <p:cNvSpPr txBox="1"/>
          <p:nvPr/>
        </p:nvSpPr>
        <p:spPr>
          <a:xfrm>
            <a:off x="7206804" y="6476541"/>
            <a:ext cx="1904652" cy="215444"/>
          </a:xfrm>
          <a:prstGeom prst="rect">
            <a:avLst/>
          </a:prstGeom>
          <a:noFill/>
        </p:spPr>
        <p:txBody>
          <a:bodyPr wrap="square" rtlCol="0">
            <a:spAutoFit/>
          </a:bodyPr>
          <a:lstStyle/>
          <a:p>
            <a:pPr algn="r"/>
            <a:r>
              <a:rPr lang="en-US" sz="800" b="1" dirty="0">
                <a:solidFill>
                  <a:srgbClr val="008000"/>
                </a:solidFill>
                <a:latin typeface="Arial" pitchFamily="34" charset="0"/>
                <a:cs typeface="Arial" pitchFamily="34" charset="0"/>
              </a:rPr>
              <a:t>05 </a:t>
            </a:r>
            <a:r>
              <a:rPr lang="en-US" sz="800" b="1" dirty="0" err="1">
                <a:solidFill>
                  <a:srgbClr val="008000"/>
                </a:solidFill>
                <a:latin typeface="Arial" pitchFamily="34" charset="0"/>
                <a:cs typeface="Arial" pitchFamily="34" charset="0"/>
              </a:rPr>
              <a:t>Septembre</a:t>
            </a:r>
            <a:r>
              <a:rPr lang="en-US" sz="800" b="1" dirty="0">
                <a:solidFill>
                  <a:srgbClr val="008000"/>
                </a:solidFill>
                <a:latin typeface="Arial" pitchFamily="34" charset="0"/>
                <a:cs typeface="Arial" pitchFamily="34" charset="0"/>
              </a:rPr>
              <a:t> 2022</a:t>
            </a: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9"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KEGG: Kyoto </a:t>
            </a:r>
            <a:r>
              <a:rPr lang="en-GB" sz="2800" b="1" err="1">
                <a:solidFill>
                  <a:srgbClr val="6F9D20"/>
                </a:solidFill>
              </a:rPr>
              <a:t>Encyclopedia</a:t>
            </a:r>
            <a:r>
              <a:rPr lang="en-GB" sz="2800" b="1">
                <a:solidFill>
                  <a:srgbClr val="6F9D20"/>
                </a:solidFill>
              </a:rPr>
              <a:t> of Genes and Genomes</a:t>
            </a:r>
          </a:p>
        </p:txBody>
      </p:sp>
      <p:pic>
        <p:nvPicPr>
          <p:cNvPr id="17"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12" y="1740247"/>
            <a:ext cx="9144000" cy="413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Imag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544" y="620688"/>
            <a:ext cx="162560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446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818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65</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9"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KEGG: Kyoto </a:t>
            </a:r>
            <a:r>
              <a:rPr lang="en-GB" sz="2800" b="1" err="1">
                <a:solidFill>
                  <a:srgbClr val="6F9D20"/>
                </a:solidFill>
              </a:rPr>
              <a:t>Encyclopedia</a:t>
            </a:r>
            <a:r>
              <a:rPr lang="en-GB" sz="2800" b="1">
                <a:solidFill>
                  <a:srgbClr val="6F9D20"/>
                </a:solidFill>
              </a:rPr>
              <a:t> of Genes and Genomes</a:t>
            </a:r>
          </a:p>
        </p:txBody>
      </p:sp>
      <p:pic>
        <p:nvPicPr>
          <p:cNvPr id="17"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80852" y="489372"/>
            <a:ext cx="6804248" cy="5658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446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66</a:t>
            </a:fld>
            <a:endParaRPr lang="fr-BE" sz="1600">
              <a:solidFill>
                <a:srgbClr val="008000"/>
              </a:solidFill>
              <a:latin typeface="Arial" pitchFamily="34" charset="0"/>
              <a:cs typeface="Arial" pitchFamily="34" charset="0"/>
            </a:endParaRPr>
          </a:p>
        </p:txBody>
      </p:sp>
      <p:sp>
        <p:nvSpPr>
          <p:cNvPr id="14" name="ZoneTexte 13"/>
          <p:cNvSpPr txBox="1"/>
          <p:nvPr/>
        </p:nvSpPr>
        <p:spPr>
          <a:xfrm>
            <a:off x="7206804" y="6476541"/>
            <a:ext cx="1904652" cy="215444"/>
          </a:xfrm>
          <a:prstGeom prst="rect">
            <a:avLst/>
          </a:prstGeom>
          <a:noFill/>
        </p:spPr>
        <p:txBody>
          <a:bodyPr wrap="square" rtlCol="0">
            <a:spAutoFit/>
          </a:bodyPr>
          <a:lstStyle/>
          <a:p>
            <a:pPr algn="r"/>
            <a:r>
              <a:rPr lang="en-US" sz="800" b="1" dirty="0">
                <a:solidFill>
                  <a:srgbClr val="008000"/>
                </a:solidFill>
                <a:latin typeface="Arial" pitchFamily="34" charset="0"/>
                <a:cs typeface="Arial" pitchFamily="34" charset="0"/>
              </a:rPr>
              <a:t>05 </a:t>
            </a:r>
            <a:r>
              <a:rPr lang="en-US" sz="800" b="1" dirty="0" err="1">
                <a:solidFill>
                  <a:srgbClr val="008000"/>
                </a:solidFill>
                <a:latin typeface="Arial" pitchFamily="34" charset="0"/>
                <a:cs typeface="Arial" pitchFamily="34" charset="0"/>
              </a:rPr>
              <a:t>Septembre</a:t>
            </a:r>
            <a:r>
              <a:rPr lang="en-US" sz="800" b="1" dirty="0">
                <a:solidFill>
                  <a:srgbClr val="008000"/>
                </a:solidFill>
                <a:latin typeface="Arial" pitchFamily="34" charset="0"/>
                <a:cs typeface="Arial" pitchFamily="34" charset="0"/>
              </a:rPr>
              <a:t> 2022</a:t>
            </a: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9"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dirty="0">
                <a:solidFill>
                  <a:srgbClr val="6F9D20"/>
                </a:solidFill>
              </a:rPr>
              <a:t>KEGG: La </a:t>
            </a:r>
            <a:r>
              <a:rPr lang="en-GB" sz="2800" b="1" dirty="0" err="1">
                <a:solidFill>
                  <a:srgbClr val="6F9D20"/>
                </a:solidFill>
              </a:rPr>
              <a:t>Glycolyse</a:t>
            </a:r>
            <a:endParaRPr lang="en-GB" sz="2800" b="1" dirty="0">
              <a:solidFill>
                <a:srgbClr val="6F9D20"/>
              </a:solidFill>
            </a:endParaRPr>
          </a:p>
        </p:txBody>
      </p:sp>
      <p:pic>
        <p:nvPicPr>
          <p:cNvPr id="17" name="Image 1"/>
          <p:cNvPicPr>
            <a:picLocks noChangeAspect="1"/>
          </p:cNvPicPr>
          <p:nvPr/>
        </p:nvPicPr>
        <p:blipFill>
          <a:blip r:embed="rId6">
            <a:extLst>
              <a:ext uri="{28A0092B-C50C-407E-A947-70E740481C1C}">
                <a14:useLocalDpi xmlns:a14="http://schemas.microsoft.com/office/drawing/2010/main" val="0"/>
              </a:ext>
            </a:extLst>
          </a:blip>
          <a:srcRect t="6023"/>
          <a:stretch>
            <a:fillRect/>
          </a:stretch>
        </p:blipFill>
        <p:spPr bwMode="auto">
          <a:xfrm>
            <a:off x="0" y="688975"/>
            <a:ext cx="9144000" cy="531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4461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67</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9"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KEGG: </a:t>
            </a:r>
            <a:r>
              <a:rPr lang="en-GB" sz="2800" b="1" err="1">
                <a:solidFill>
                  <a:srgbClr val="6F9D20"/>
                </a:solidFill>
              </a:rPr>
              <a:t>Comparaisons</a:t>
            </a:r>
            <a:endParaRPr lang="en-GB" sz="2800" b="1">
              <a:solidFill>
                <a:srgbClr val="6F9D20"/>
              </a:solidFill>
            </a:endParaRPr>
          </a:p>
        </p:txBody>
      </p:sp>
      <p:pic>
        <p:nvPicPr>
          <p:cNvPr id="2" name="Image 1"/>
          <p:cNvPicPr>
            <a:picLocks noChangeAspect="1"/>
          </p:cNvPicPr>
          <p:nvPr/>
        </p:nvPicPr>
        <p:blipFill>
          <a:blip r:embed="rId6"/>
          <a:stretch>
            <a:fillRect/>
          </a:stretch>
        </p:blipFill>
        <p:spPr>
          <a:xfrm>
            <a:off x="2880320" y="1124744"/>
            <a:ext cx="6228184" cy="2497262"/>
          </a:xfrm>
          <a:prstGeom prst="rect">
            <a:avLst/>
          </a:prstGeom>
        </p:spPr>
      </p:pic>
      <p:pic>
        <p:nvPicPr>
          <p:cNvPr id="3" name="Image 2"/>
          <p:cNvPicPr>
            <a:picLocks noChangeAspect="1"/>
          </p:cNvPicPr>
          <p:nvPr/>
        </p:nvPicPr>
        <p:blipFill>
          <a:blip r:embed="rId7"/>
          <a:stretch>
            <a:fillRect/>
          </a:stretch>
        </p:blipFill>
        <p:spPr>
          <a:xfrm>
            <a:off x="2933452" y="3645024"/>
            <a:ext cx="6210548" cy="2495041"/>
          </a:xfrm>
          <a:prstGeom prst="rect">
            <a:avLst/>
          </a:prstGeom>
        </p:spPr>
      </p:pic>
      <p:pic>
        <p:nvPicPr>
          <p:cNvPr id="5" name="Image 4"/>
          <p:cNvPicPr>
            <a:picLocks noChangeAspect="1"/>
          </p:cNvPicPr>
          <p:nvPr/>
        </p:nvPicPr>
        <p:blipFill>
          <a:blip r:embed="rId8"/>
          <a:stretch>
            <a:fillRect/>
          </a:stretch>
        </p:blipFill>
        <p:spPr>
          <a:xfrm>
            <a:off x="0" y="831607"/>
            <a:ext cx="3102248" cy="1661289"/>
          </a:xfrm>
          <a:prstGeom prst="rect">
            <a:avLst/>
          </a:prstGeom>
        </p:spPr>
      </p:pic>
      <p:pic>
        <p:nvPicPr>
          <p:cNvPr id="6" name="Image 5"/>
          <p:cNvPicPr>
            <a:picLocks noChangeAspect="1"/>
          </p:cNvPicPr>
          <p:nvPr/>
        </p:nvPicPr>
        <p:blipFill rotWithShape="1">
          <a:blip r:embed="rId9"/>
          <a:srcRect l="12104" t="2723" r="2999" b="2682"/>
          <a:stretch/>
        </p:blipFill>
        <p:spPr>
          <a:xfrm>
            <a:off x="0" y="3284984"/>
            <a:ext cx="3081038" cy="2615976"/>
          </a:xfrm>
          <a:prstGeom prst="rect">
            <a:avLst/>
          </a:prstGeom>
        </p:spPr>
      </p:pic>
    </p:spTree>
    <p:extLst>
      <p:ext uri="{BB962C8B-B14F-4D97-AF65-F5344CB8AC3E}">
        <p14:creationId xmlns:p14="http://schemas.microsoft.com/office/powerpoint/2010/main" val="140785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68</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pic>
        <p:nvPicPr>
          <p:cNvPr id="9"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044575"/>
            <a:ext cx="9144000" cy="475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KEGG: </a:t>
            </a:r>
            <a:r>
              <a:rPr lang="en-GB" sz="2800" b="1" err="1">
                <a:solidFill>
                  <a:srgbClr val="6F9D20"/>
                </a:solidFill>
              </a:rPr>
              <a:t>Symboles</a:t>
            </a:r>
            <a:r>
              <a:rPr lang="en-GB" sz="2800" b="1">
                <a:solidFill>
                  <a:srgbClr val="6F9D20"/>
                </a:solidFill>
              </a:rPr>
              <a:t> </a:t>
            </a:r>
            <a:r>
              <a:rPr lang="en-GB" sz="2800" b="1" err="1">
                <a:solidFill>
                  <a:srgbClr val="6F9D20"/>
                </a:solidFill>
              </a:rPr>
              <a:t>graphiques</a:t>
            </a:r>
            <a:endParaRPr lang="en-GB" sz="2800" b="1">
              <a:solidFill>
                <a:srgbClr val="6F9D20"/>
              </a:solidFill>
            </a:endParaRPr>
          </a:p>
        </p:txBody>
      </p:sp>
    </p:spTree>
    <p:extLst>
      <p:ext uri="{BB962C8B-B14F-4D97-AF65-F5344CB8AC3E}">
        <p14:creationId xmlns:p14="http://schemas.microsoft.com/office/powerpoint/2010/main" val="35693213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69</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9" name="Rectangle 1"/>
          <p:cNvSpPr>
            <a:spLocks noChangeArrowheads="1"/>
          </p:cNvSpPr>
          <p:nvPr/>
        </p:nvSpPr>
        <p:spPr bwMode="auto">
          <a:xfrm>
            <a:off x="686693" y="1974850"/>
            <a:ext cx="7916862"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gn="l">
              <a:buFont typeface="Arial" charset="0"/>
              <a:buChar char="•"/>
            </a:pPr>
            <a:endParaRPr lang="fr-FR" sz="2000"/>
          </a:p>
          <a:p>
            <a:pPr marL="342900" indent="-342900" algn="l">
              <a:buFont typeface="Arial" charset="0"/>
              <a:buChar char="•"/>
            </a:pPr>
            <a:r>
              <a:rPr lang="fr-FR" sz="2000"/>
              <a:t>    EC 1 </a:t>
            </a:r>
            <a:r>
              <a:rPr lang="fr-FR" sz="2000" err="1"/>
              <a:t>Oxydo-réductases</a:t>
            </a:r>
            <a:r>
              <a:rPr lang="fr-FR" sz="2000"/>
              <a:t> : catalysent les réactions d'oxydo-réduction</a:t>
            </a:r>
          </a:p>
          <a:p>
            <a:pPr marL="342900" indent="-342900" algn="l">
              <a:buFont typeface="Arial" charset="0"/>
              <a:buChar char="•"/>
            </a:pPr>
            <a:r>
              <a:rPr lang="fr-FR" sz="2000"/>
              <a:t>    EC 2 Transférases : transfèrent un groupement fonctionnel (par exemple un groupe méthyle ou phosphate)</a:t>
            </a:r>
          </a:p>
          <a:p>
            <a:pPr marL="342900" indent="-342900" algn="l">
              <a:buFont typeface="Arial" charset="0"/>
              <a:buChar char="•"/>
            </a:pPr>
            <a:r>
              <a:rPr lang="fr-FR" sz="2000"/>
              <a:t>    EC 3 Hydrolases : catalysent l'hydrolyse de diverses liaisons</a:t>
            </a:r>
          </a:p>
          <a:p>
            <a:pPr marL="342900" indent="-342900" algn="l">
              <a:buFont typeface="Arial" charset="0"/>
              <a:buChar char="•"/>
            </a:pPr>
            <a:r>
              <a:rPr lang="fr-FR" sz="2000"/>
              <a:t>    EC 4 Lyases : brisent diverses liaisons par d'autres procédés que l'hydrolyse et l'oxydation</a:t>
            </a:r>
          </a:p>
          <a:p>
            <a:pPr marL="342900" indent="-342900" algn="l">
              <a:buFont typeface="Arial" charset="0"/>
              <a:buChar char="•"/>
            </a:pPr>
            <a:r>
              <a:rPr lang="fr-FR" sz="2000"/>
              <a:t>    EC 5 Isomérases : catalysent les réactions d'isomérisation dans une simple molécule</a:t>
            </a:r>
          </a:p>
          <a:p>
            <a:pPr marL="342900" indent="-342900" algn="l">
              <a:buFont typeface="Arial" charset="0"/>
              <a:buChar char="•"/>
            </a:pPr>
            <a:r>
              <a:rPr lang="fr-FR" sz="2000"/>
              <a:t>    EC 6 Ligases : joignent deux molécules par des liaisons covalentes</a:t>
            </a:r>
          </a:p>
        </p:txBody>
      </p:sp>
      <p:sp>
        <p:nvSpPr>
          <p:cNvPr id="12" name="Rectangle 11"/>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Nomenclature EC </a:t>
            </a:r>
          </a:p>
        </p:txBody>
      </p:sp>
      <p:sp>
        <p:nvSpPr>
          <p:cNvPr id="17" name="Rectangle 4"/>
          <p:cNvSpPr>
            <a:spLocks noChangeArrowheads="1"/>
          </p:cNvSpPr>
          <p:nvPr/>
        </p:nvSpPr>
        <p:spPr bwMode="auto">
          <a:xfrm>
            <a:off x="343793" y="941388"/>
            <a:ext cx="8548687"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fr-FR" sz="1600">
                <a:latin typeface="Arial" charset="0"/>
                <a:cs typeface="Arial" charset="0"/>
              </a:rPr>
              <a:t>La </a:t>
            </a:r>
            <a:r>
              <a:rPr lang="fr-FR" sz="1600" b="1" u="sng">
                <a:latin typeface="Arial" charset="0"/>
                <a:cs typeface="Arial" charset="0"/>
              </a:rPr>
              <a:t>nomenclature EC </a:t>
            </a:r>
            <a:r>
              <a:rPr lang="fr-FR" sz="1600">
                <a:latin typeface="Arial" charset="0"/>
                <a:cs typeface="Arial" charset="0"/>
              </a:rPr>
              <a:t>(EC est le sigle de Enzyme Commission </a:t>
            </a:r>
            <a:r>
              <a:rPr lang="fr-FR" sz="1600" err="1">
                <a:latin typeface="Arial" charset="0"/>
                <a:cs typeface="Arial" charset="0"/>
              </a:rPr>
              <a:t>numbers</a:t>
            </a:r>
            <a:r>
              <a:rPr lang="fr-FR" sz="1600">
                <a:latin typeface="Arial" charset="0"/>
                <a:cs typeface="Arial" charset="0"/>
              </a:rPr>
              <a:t>, la Commission des enzymes) est une classification numérique des enzymes, basée sur la réaction chimique qu'elles catalysent. </a:t>
            </a:r>
          </a:p>
        </p:txBody>
      </p:sp>
    </p:spTree>
    <p:extLst>
      <p:ext uri="{BB962C8B-B14F-4D97-AF65-F5344CB8AC3E}">
        <p14:creationId xmlns:p14="http://schemas.microsoft.com/office/powerpoint/2010/main" val="3569321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FE8DFD3D-BF94-164A-97C5-EF72D3BCD85D}"/>
              </a:ext>
            </a:extLst>
          </p:cNvPr>
          <p:cNvSpPr>
            <a:spLocks noChangeArrowheads="1"/>
          </p:cNvSpPr>
          <p:nvPr/>
        </p:nvSpPr>
        <p:spPr bwMode="auto">
          <a:xfrm>
            <a:off x="334963" y="2084388"/>
            <a:ext cx="84359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fr-FR" altLang="fr-FR" b="1" u="sng" dirty="0"/>
              <a:t>Elaboration d’</a:t>
            </a:r>
            <a:r>
              <a:rPr lang="fr-FR" altLang="ja-JP" b="1" u="sng" dirty="0"/>
              <a:t>un poster à partir d’un article : </a:t>
            </a:r>
          </a:p>
          <a:p>
            <a:pPr algn="just" eaLnBrk="1" hangingPunct="1">
              <a:spcBef>
                <a:spcPct val="0"/>
              </a:spcBef>
            </a:pPr>
            <a:r>
              <a:rPr lang="fr-FR" altLang="fr-FR" dirty="0"/>
              <a:t>Par binôme / trinôme</a:t>
            </a:r>
          </a:p>
          <a:p>
            <a:pPr algn="just" eaLnBrk="1" hangingPunct="1">
              <a:spcBef>
                <a:spcPct val="0"/>
              </a:spcBef>
              <a:buFontTx/>
              <a:buNone/>
            </a:pPr>
            <a:r>
              <a:rPr lang="fr-FR" altLang="fr-FR" b="1" u="sng" dirty="0"/>
              <a:t>Thèmes : </a:t>
            </a:r>
          </a:p>
          <a:p>
            <a:pPr algn="just" eaLnBrk="1" hangingPunct="1">
              <a:spcBef>
                <a:spcPct val="0"/>
              </a:spcBef>
              <a:buFont typeface="Arial" panose="020B0604020202020204" pitchFamily="34" charset="0"/>
              <a:buNone/>
            </a:pPr>
            <a:r>
              <a:rPr lang="fr-FR" altLang="fr-FR" dirty="0"/>
              <a:t>Pour les étudiants végétalistes : Présentation d’un article d’une équipe d’un d’Institut de SPS en vue de la rencontre en mars avec des étudiants de Gand</a:t>
            </a:r>
          </a:p>
          <a:p>
            <a:pPr algn="just" eaLnBrk="1" hangingPunct="1">
              <a:spcBef>
                <a:spcPct val="0"/>
              </a:spcBef>
              <a:buFont typeface="Arial" panose="020B0604020202020204" pitchFamily="34" charset="0"/>
              <a:buNone/>
            </a:pPr>
            <a:r>
              <a:rPr lang="fr-FR" altLang="fr-FR" dirty="0"/>
              <a:t>Pour les étudiants animalistes : Physiologie animale : adaptations</a:t>
            </a:r>
          </a:p>
        </p:txBody>
      </p:sp>
      <p:sp>
        <p:nvSpPr>
          <p:cNvPr id="20482" name="Rectangle 4">
            <a:extLst>
              <a:ext uri="{FF2B5EF4-FFF2-40B4-BE49-F238E27FC236}">
                <a16:creationId xmlns:a16="http://schemas.microsoft.com/office/drawing/2014/main" id="{CA3F5E72-5C1C-9E41-B2D6-0C6A4D6CA191}"/>
              </a:ext>
            </a:extLst>
          </p:cNvPr>
          <p:cNvSpPr>
            <a:spLocks noChangeArrowheads="1"/>
          </p:cNvSpPr>
          <p:nvPr/>
        </p:nvSpPr>
        <p:spPr bwMode="auto">
          <a:xfrm>
            <a:off x="3016250" y="1438275"/>
            <a:ext cx="3436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3600" b="1" u="sng"/>
              <a:t>Contenu des TD :</a:t>
            </a:r>
            <a:endParaRPr lang="fr-FR" altLang="fr-FR" sz="3600"/>
          </a:p>
        </p:txBody>
      </p:sp>
      <p:sp>
        <p:nvSpPr>
          <p:cNvPr id="20483" name="Espace réservé du numéro de diapositive 1">
            <a:extLst>
              <a:ext uri="{FF2B5EF4-FFF2-40B4-BE49-F238E27FC236}">
                <a16:creationId xmlns:a16="http://schemas.microsoft.com/office/drawing/2014/main" id="{21166FF7-6EB1-8748-820E-E6A408AFDE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FACB0F8-E1A1-5E47-96E9-7210138AC740}" type="slidenum">
              <a:rPr lang="fr-FR" altLang="fr-FR" sz="1200" smtClean="0">
                <a:solidFill>
                  <a:srgbClr val="898989"/>
                </a:solidFill>
              </a:rPr>
              <a:pPr>
                <a:spcBef>
                  <a:spcPct val="0"/>
                </a:spcBef>
                <a:buFontTx/>
                <a:buNone/>
              </a:pPr>
              <a:t>7</a:t>
            </a:fld>
            <a:endParaRPr lang="fr-FR" altLang="fr-FR" sz="1200">
              <a:solidFill>
                <a:srgbClr val="898989"/>
              </a:solidFill>
            </a:endParaRPr>
          </a:p>
        </p:txBody>
      </p:sp>
      <p:pic>
        <p:nvPicPr>
          <p:cNvPr id="20484" name="Image 5">
            <a:extLst>
              <a:ext uri="{FF2B5EF4-FFF2-40B4-BE49-F238E27FC236}">
                <a16:creationId xmlns:a16="http://schemas.microsoft.com/office/drawing/2014/main" id="{30D546C8-FA07-984D-BB65-096BBE8361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70</a:t>
            </a:fld>
            <a:endParaRPr lang="fr-BE" sz="1600">
              <a:solidFill>
                <a:srgbClr val="008000"/>
              </a:solidFill>
              <a:latin typeface="Arial" pitchFamily="34" charset="0"/>
              <a:cs typeface="Arial" pitchFamily="34" charset="0"/>
            </a:endParaRP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pic>
        <p:nvPicPr>
          <p:cNvPr id="2" name="Image 1"/>
          <p:cNvPicPr>
            <a:picLocks noChangeAspect="1"/>
          </p:cNvPicPr>
          <p:nvPr/>
        </p:nvPicPr>
        <p:blipFill>
          <a:blip r:embed="rId6"/>
          <a:stretch>
            <a:fillRect/>
          </a:stretch>
        </p:blipFill>
        <p:spPr>
          <a:xfrm>
            <a:off x="0" y="908720"/>
            <a:ext cx="9144000" cy="4319558"/>
          </a:xfrm>
          <a:prstGeom prst="rect">
            <a:avLst/>
          </a:prstGeom>
        </p:spPr>
      </p:pic>
      <p:sp>
        <p:nvSpPr>
          <p:cNvPr id="12" name="Rectangle 11"/>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BRENDA: </a:t>
            </a:r>
            <a:r>
              <a:rPr lang="en-GB" sz="2800" b="1" err="1">
                <a:solidFill>
                  <a:srgbClr val="6F9D20"/>
                </a:solidFill>
              </a:rPr>
              <a:t>Données</a:t>
            </a:r>
            <a:r>
              <a:rPr lang="en-GB" sz="2800" b="1">
                <a:solidFill>
                  <a:srgbClr val="6F9D20"/>
                </a:solidFill>
              </a:rPr>
              <a:t> </a:t>
            </a:r>
            <a:r>
              <a:rPr lang="en-GB" sz="2800" b="1" err="1">
                <a:solidFill>
                  <a:srgbClr val="6F9D20"/>
                </a:solidFill>
              </a:rPr>
              <a:t>fonctionnelles</a:t>
            </a:r>
            <a:r>
              <a:rPr lang="en-GB" sz="2800" b="1">
                <a:solidFill>
                  <a:srgbClr val="6F9D20"/>
                </a:solidFill>
              </a:rPr>
              <a:t> </a:t>
            </a:r>
            <a:r>
              <a:rPr lang="en-GB" sz="2800" b="1" err="1">
                <a:solidFill>
                  <a:srgbClr val="6F9D20"/>
                </a:solidFill>
              </a:rPr>
              <a:t>sur</a:t>
            </a:r>
            <a:r>
              <a:rPr lang="en-GB" sz="2800" b="1">
                <a:solidFill>
                  <a:srgbClr val="6F9D20"/>
                </a:solidFill>
              </a:rPr>
              <a:t> les enzymes</a:t>
            </a:r>
          </a:p>
        </p:txBody>
      </p:sp>
    </p:spTree>
    <p:extLst>
      <p:ext uri="{BB962C8B-B14F-4D97-AF65-F5344CB8AC3E}">
        <p14:creationId xmlns:p14="http://schemas.microsoft.com/office/powerpoint/2010/main" val="3569321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71</a:t>
            </a:fld>
            <a:endParaRPr lang="fr-BE" sz="1600">
              <a:solidFill>
                <a:srgbClr val="008000"/>
              </a:solidFill>
              <a:latin typeface="Arial" pitchFamily="34" charset="0"/>
              <a:cs typeface="Arial" pitchFamily="34" charset="0"/>
            </a:endParaRPr>
          </a:p>
        </p:txBody>
      </p:sp>
      <p:sp>
        <p:nvSpPr>
          <p:cNvPr id="14" name="ZoneTexte 13"/>
          <p:cNvSpPr txBox="1"/>
          <p:nvPr/>
        </p:nvSpPr>
        <p:spPr>
          <a:xfrm>
            <a:off x="7206804" y="6476541"/>
            <a:ext cx="1904652" cy="215444"/>
          </a:xfrm>
          <a:prstGeom prst="rect">
            <a:avLst/>
          </a:prstGeom>
          <a:noFill/>
        </p:spPr>
        <p:txBody>
          <a:bodyPr wrap="square" rtlCol="0">
            <a:spAutoFit/>
          </a:bodyPr>
          <a:lstStyle/>
          <a:p>
            <a:pPr algn="r"/>
            <a:r>
              <a:rPr lang="en-US" sz="800" b="1" dirty="0">
                <a:solidFill>
                  <a:srgbClr val="008000"/>
                </a:solidFill>
                <a:latin typeface="Arial" pitchFamily="34" charset="0"/>
                <a:cs typeface="Arial" pitchFamily="34" charset="0"/>
              </a:rPr>
              <a:t>05 </a:t>
            </a:r>
            <a:r>
              <a:rPr lang="en-US" sz="800" b="1" dirty="0" err="1">
                <a:solidFill>
                  <a:srgbClr val="008000"/>
                </a:solidFill>
                <a:latin typeface="Arial" pitchFamily="34" charset="0"/>
                <a:cs typeface="Arial" pitchFamily="34" charset="0"/>
              </a:rPr>
              <a:t>Septembre</a:t>
            </a:r>
            <a:r>
              <a:rPr lang="en-US" sz="800" b="1" dirty="0">
                <a:solidFill>
                  <a:srgbClr val="008000"/>
                </a:solidFill>
                <a:latin typeface="Arial" pitchFamily="34" charset="0"/>
                <a:cs typeface="Arial" pitchFamily="34" charset="0"/>
              </a:rPr>
              <a:t> 2022</a:t>
            </a: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pic>
        <p:nvPicPr>
          <p:cNvPr id="9" name="Image 1"/>
          <p:cNvPicPr>
            <a:picLocks noChangeAspect="1"/>
          </p:cNvPicPr>
          <p:nvPr/>
        </p:nvPicPr>
        <p:blipFill>
          <a:blip r:embed="rId6">
            <a:extLst>
              <a:ext uri="{28A0092B-C50C-407E-A947-70E740481C1C}">
                <a14:useLocalDpi xmlns:a14="http://schemas.microsoft.com/office/drawing/2010/main" val="0"/>
              </a:ext>
            </a:extLst>
          </a:blip>
          <a:srcRect t="12477"/>
          <a:stretch>
            <a:fillRect/>
          </a:stretch>
        </p:blipFill>
        <p:spPr bwMode="auto">
          <a:xfrm>
            <a:off x="107503" y="908720"/>
            <a:ext cx="8940941" cy="4536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BRENDA: </a:t>
            </a:r>
            <a:r>
              <a:rPr lang="en-GB" sz="2800" b="1" err="1">
                <a:solidFill>
                  <a:srgbClr val="6F9D20"/>
                </a:solidFill>
              </a:rPr>
              <a:t>Données</a:t>
            </a:r>
            <a:r>
              <a:rPr lang="en-GB" sz="2800" b="1">
                <a:solidFill>
                  <a:srgbClr val="6F9D20"/>
                </a:solidFill>
              </a:rPr>
              <a:t> </a:t>
            </a:r>
            <a:r>
              <a:rPr lang="en-GB" sz="2800" b="1" err="1">
                <a:solidFill>
                  <a:srgbClr val="6F9D20"/>
                </a:solidFill>
              </a:rPr>
              <a:t>fonctionnelles</a:t>
            </a:r>
            <a:r>
              <a:rPr lang="en-GB" sz="2800" b="1">
                <a:solidFill>
                  <a:srgbClr val="6F9D20"/>
                </a:solidFill>
              </a:rPr>
              <a:t> </a:t>
            </a:r>
            <a:r>
              <a:rPr lang="en-GB" sz="2800" b="1" err="1">
                <a:solidFill>
                  <a:srgbClr val="6F9D20"/>
                </a:solidFill>
              </a:rPr>
              <a:t>sur</a:t>
            </a:r>
            <a:r>
              <a:rPr lang="en-GB" sz="2800" b="1">
                <a:solidFill>
                  <a:srgbClr val="6F9D20"/>
                </a:solidFill>
              </a:rPr>
              <a:t> les enzymes</a:t>
            </a:r>
          </a:p>
        </p:txBody>
      </p:sp>
    </p:spTree>
    <p:extLst>
      <p:ext uri="{BB962C8B-B14F-4D97-AF65-F5344CB8AC3E}">
        <p14:creationId xmlns:p14="http://schemas.microsoft.com/office/powerpoint/2010/main" val="3569321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72</a:t>
            </a:fld>
            <a:endParaRPr lang="fr-BE" sz="1600">
              <a:solidFill>
                <a:srgbClr val="008000"/>
              </a:solidFill>
              <a:latin typeface="Arial" pitchFamily="34" charset="0"/>
              <a:cs typeface="Arial" pitchFamily="34" charset="0"/>
            </a:endParaRPr>
          </a:p>
        </p:txBody>
      </p:sp>
      <p:sp>
        <p:nvSpPr>
          <p:cNvPr id="14" name="ZoneTexte 13"/>
          <p:cNvSpPr txBox="1"/>
          <p:nvPr/>
        </p:nvSpPr>
        <p:spPr>
          <a:xfrm>
            <a:off x="7206804" y="6476541"/>
            <a:ext cx="1904652" cy="215444"/>
          </a:xfrm>
          <a:prstGeom prst="rect">
            <a:avLst/>
          </a:prstGeom>
          <a:noFill/>
        </p:spPr>
        <p:txBody>
          <a:bodyPr wrap="square" rtlCol="0">
            <a:spAutoFit/>
          </a:bodyPr>
          <a:lstStyle/>
          <a:p>
            <a:pPr algn="r"/>
            <a:r>
              <a:rPr lang="en-US" sz="800" b="1" dirty="0">
                <a:solidFill>
                  <a:srgbClr val="008000"/>
                </a:solidFill>
                <a:latin typeface="Arial" pitchFamily="34" charset="0"/>
                <a:cs typeface="Arial" pitchFamily="34" charset="0"/>
              </a:rPr>
              <a:t>05 </a:t>
            </a:r>
            <a:r>
              <a:rPr lang="en-US" sz="800" b="1" dirty="0" err="1">
                <a:solidFill>
                  <a:srgbClr val="008000"/>
                </a:solidFill>
                <a:latin typeface="Arial" pitchFamily="34" charset="0"/>
                <a:cs typeface="Arial" pitchFamily="34" charset="0"/>
              </a:rPr>
              <a:t>Septembre</a:t>
            </a:r>
            <a:r>
              <a:rPr lang="en-US" sz="800" b="1" dirty="0">
                <a:solidFill>
                  <a:srgbClr val="008000"/>
                </a:solidFill>
                <a:latin typeface="Arial" pitchFamily="34" charset="0"/>
                <a:cs typeface="Arial" pitchFamily="34" charset="0"/>
              </a:rPr>
              <a:t> 2022</a:t>
            </a: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pic>
        <p:nvPicPr>
          <p:cNvPr id="9" name="Image 2"/>
          <p:cNvPicPr>
            <a:picLocks noChangeAspect="1"/>
          </p:cNvPicPr>
          <p:nvPr/>
        </p:nvPicPr>
        <p:blipFill>
          <a:blip r:embed="rId6">
            <a:extLst>
              <a:ext uri="{28A0092B-C50C-407E-A947-70E740481C1C}">
                <a14:useLocalDpi xmlns:a14="http://schemas.microsoft.com/office/drawing/2010/main" val="0"/>
              </a:ext>
            </a:extLst>
          </a:blip>
          <a:srcRect t="12253"/>
          <a:stretch>
            <a:fillRect/>
          </a:stretch>
        </p:blipFill>
        <p:spPr bwMode="auto">
          <a:xfrm>
            <a:off x="50163" y="1052736"/>
            <a:ext cx="9058341" cy="460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a:solidFill>
                  <a:srgbClr val="6F9D20"/>
                </a:solidFill>
              </a:rPr>
              <a:t>BRENDA: </a:t>
            </a:r>
            <a:r>
              <a:rPr lang="en-GB" sz="2800" b="1" err="1">
                <a:solidFill>
                  <a:srgbClr val="6F9D20"/>
                </a:solidFill>
              </a:rPr>
              <a:t>Données</a:t>
            </a:r>
            <a:r>
              <a:rPr lang="en-GB" sz="2800" b="1">
                <a:solidFill>
                  <a:srgbClr val="6F9D20"/>
                </a:solidFill>
              </a:rPr>
              <a:t> </a:t>
            </a:r>
            <a:r>
              <a:rPr lang="en-GB" sz="2800" b="1" err="1">
                <a:solidFill>
                  <a:srgbClr val="6F9D20"/>
                </a:solidFill>
              </a:rPr>
              <a:t>fonctionnelles</a:t>
            </a:r>
            <a:r>
              <a:rPr lang="en-GB" sz="2800" b="1">
                <a:solidFill>
                  <a:srgbClr val="6F9D20"/>
                </a:solidFill>
              </a:rPr>
              <a:t> </a:t>
            </a:r>
            <a:r>
              <a:rPr lang="en-GB" sz="2800" b="1" err="1">
                <a:solidFill>
                  <a:srgbClr val="6F9D20"/>
                </a:solidFill>
              </a:rPr>
              <a:t>sur</a:t>
            </a:r>
            <a:r>
              <a:rPr lang="en-GB" sz="2800" b="1">
                <a:solidFill>
                  <a:srgbClr val="6F9D20"/>
                </a:solidFill>
              </a:rPr>
              <a:t> les enzymes</a:t>
            </a:r>
          </a:p>
        </p:txBody>
      </p:sp>
    </p:spTree>
    <p:extLst>
      <p:ext uri="{BB962C8B-B14F-4D97-AF65-F5344CB8AC3E}">
        <p14:creationId xmlns:p14="http://schemas.microsoft.com/office/powerpoint/2010/main" val="3569321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73</a:t>
            </a:fld>
            <a:endParaRPr lang="fr-BE" sz="1600">
              <a:solidFill>
                <a:srgbClr val="008000"/>
              </a:solidFill>
              <a:latin typeface="Arial" pitchFamily="34" charset="0"/>
              <a:cs typeface="Arial" pitchFamily="34" charset="0"/>
            </a:endParaRPr>
          </a:p>
        </p:txBody>
      </p:sp>
      <p:sp>
        <p:nvSpPr>
          <p:cNvPr id="14" name="ZoneTexte 13"/>
          <p:cNvSpPr txBox="1"/>
          <p:nvPr/>
        </p:nvSpPr>
        <p:spPr>
          <a:xfrm>
            <a:off x="7206804" y="6476541"/>
            <a:ext cx="1904652" cy="215444"/>
          </a:xfrm>
          <a:prstGeom prst="rect">
            <a:avLst/>
          </a:prstGeom>
          <a:noFill/>
        </p:spPr>
        <p:txBody>
          <a:bodyPr wrap="square" rtlCol="0">
            <a:spAutoFit/>
          </a:bodyPr>
          <a:lstStyle/>
          <a:p>
            <a:pPr algn="r"/>
            <a:r>
              <a:rPr lang="en-US" sz="800" b="1" dirty="0">
                <a:solidFill>
                  <a:srgbClr val="008000"/>
                </a:solidFill>
                <a:latin typeface="Arial" pitchFamily="34" charset="0"/>
                <a:cs typeface="Arial" pitchFamily="34" charset="0"/>
              </a:rPr>
              <a:t>05 </a:t>
            </a:r>
            <a:r>
              <a:rPr lang="en-US" sz="800" b="1" dirty="0" err="1">
                <a:solidFill>
                  <a:srgbClr val="008000"/>
                </a:solidFill>
                <a:latin typeface="Arial" pitchFamily="34" charset="0"/>
                <a:cs typeface="Arial" pitchFamily="34" charset="0"/>
              </a:rPr>
              <a:t>Septembre</a:t>
            </a:r>
            <a:r>
              <a:rPr lang="en-US" sz="800" b="1" dirty="0">
                <a:solidFill>
                  <a:srgbClr val="008000"/>
                </a:solidFill>
                <a:latin typeface="Arial" pitchFamily="34" charset="0"/>
                <a:cs typeface="Arial" pitchFamily="34" charset="0"/>
              </a:rPr>
              <a:t> 2022</a:t>
            </a: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11"/>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Ingéniérie</a:t>
            </a:r>
            <a:r>
              <a:rPr lang="en-GB" sz="2800" b="1">
                <a:solidFill>
                  <a:srgbClr val="6F9D20"/>
                </a:solidFill>
              </a:rPr>
              <a:t> </a:t>
            </a:r>
            <a:r>
              <a:rPr lang="en-GB" sz="2800" b="1" err="1">
                <a:solidFill>
                  <a:srgbClr val="6F9D20"/>
                </a:solidFill>
              </a:rPr>
              <a:t>métabolique</a:t>
            </a:r>
            <a:endParaRPr lang="en-GB" sz="2800" b="1">
              <a:solidFill>
                <a:srgbClr val="6F9D20"/>
              </a:solidFill>
            </a:endParaRPr>
          </a:p>
        </p:txBody>
      </p:sp>
      <p:sp>
        <p:nvSpPr>
          <p:cNvPr id="17" name="Rectangle 6"/>
          <p:cNvSpPr>
            <a:spLocks noChangeArrowheads="1"/>
          </p:cNvSpPr>
          <p:nvPr/>
        </p:nvSpPr>
        <p:spPr bwMode="auto">
          <a:xfrm>
            <a:off x="179512" y="1556792"/>
            <a:ext cx="8688387"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fr-FR" sz="2800" i="1">
                <a:solidFill>
                  <a:schemeClr val="accent2"/>
                </a:solidFill>
                <a:cs typeface="+mn-cs"/>
              </a:rPr>
              <a:t>L</a:t>
            </a:r>
            <a:r>
              <a:rPr lang="ja-JP" altLang="fr-FR" sz="2800" i="1">
                <a:solidFill>
                  <a:schemeClr val="accent2"/>
                </a:solidFill>
                <a:latin typeface="Arial"/>
                <a:cs typeface="+mn-cs"/>
              </a:rPr>
              <a:t>’</a:t>
            </a:r>
            <a:r>
              <a:rPr lang="fr-FR" sz="2800" i="1">
                <a:solidFill>
                  <a:schemeClr val="accent2"/>
                </a:solidFill>
                <a:cs typeface="+mn-cs"/>
              </a:rPr>
              <a:t>ingénierie métabolique correspond à une amélioration directe des propriétés cellulaires par la modification de réactions biochimiques spécifiques ou l'introduction de nouvelles voie de synthèse, avec l'utilisation des technologies de modifications de génomes (</a:t>
            </a:r>
            <a:r>
              <a:rPr lang="fr-FR" sz="2800" i="1" err="1">
                <a:solidFill>
                  <a:schemeClr val="accent2"/>
                </a:solidFill>
                <a:cs typeface="+mn-cs"/>
              </a:rPr>
              <a:t>transgenèse</a:t>
            </a:r>
            <a:r>
              <a:rPr lang="fr-FR" sz="2800" i="1">
                <a:solidFill>
                  <a:schemeClr val="accent2"/>
                </a:solidFill>
                <a:cs typeface="+mn-cs"/>
              </a:rPr>
              <a:t>, édition, </a:t>
            </a:r>
            <a:r>
              <a:rPr lang="fr-FR" sz="2800" i="1" err="1">
                <a:solidFill>
                  <a:schemeClr val="accent2"/>
                </a:solidFill>
                <a:cs typeface="+mn-cs"/>
              </a:rPr>
              <a:t>etc</a:t>
            </a:r>
            <a:r>
              <a:rPr lang="mr-IN" sz="2800" i="1">
                <a:solidFill>
                  <a:schemeClr val="accent2"/>
                </a:solidFill>
                <a:cs typeface="+mn-cs"/>
              </a:rPr>
              <a:t>…</a:t>
            </a:r>
            <a:r>
              <a:rPr lang="fr-FR" sz="2800" i="1">
                <a:solidFill>
                  <a:schemeClr val="accent2"/>
                </a:solidFill>
                <a:cs typeface="+mn-cs"/>
              </a:rPr>
              <a:t>)</a:t>
            </a:r>
          </a:p>
        </p:txBody>
      </p:sp>
    </p:spTree>
    <p:extLst>
      <p:ext uri="{BB962C8B-B14F-4D97-AF65-F5344CB8AC3E}">
        <p14:creationId xmlns:p14="http://schemas.microsoft.com/office/powerpoint/2010/main" val="30295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74</a:t>
            </a:fld>
            <a:endParaRPr lang="fr-BE" sz="1600">
              <a:solidFill>
                <a:srgbClr val="008000"/>
              </a:solidFill>
              <a:latin typeface="Arial" pitchFamily="34" charset="0"/>
              <a:cs typeface="Arial" pitchFamily="34" charset="0"/>
            </a:endParaRPr>
          </a:p>
        </p:txBody>
      </p:sp>
      <p:sp>
        <p:nvSpPr>
          <p:cNvPr id="14" name="ZoneTexte 13"/>
          <p:cNvSpPr txBox="1"/>
          <p:nvPr/>
        </p:nvSpPr>
        <p:spPr>
          <a:xfrm>
            <a:off x="7206804" y="6476541"/>
            <a:ext cx="1904652" cy="215444"/>
          </a:xfrm>
          <a:prstGeom prst="rect">
            <a:avLst/>
          </a:prstGeom>
          <a:noFill/>
        </p:spPr>
        <p:txBody>
          <a:bodyPr wrap="square" rtlCol="0">
            <a:spAutoFit/>
          </a:bodyPr>
          <a:lstStyle/>
          <a:p>
            <a:pPr algn="r"/>
            <a:r>
              <a:rPr lang="en-US" sz="800" b="1" dirty="0">
                <a:solidFill>
                  <a:srgbClr val="008000"/>
                </a:solidFill>
                <a:latin typeface="Arial" pitchFamily="34" charset="0"/>
                <a:cs typeface="Arial" pitchFamily="34" charset="0"/>
              </a:rPr>
              <a:t>05 </a:t>
            </a:r>
            <a:r>
              <a:rPr lang="en-US" sz="800" b="1" dirty="0" err="1">
                <a:solidFill>
                  <a:srgbClr val="008000"/>
                </a:solidFill>
                <a:latin typeface="Arial" pitchFamily="34" charset="0"/>
                <a:cs typeface="Arial" pitchFamily="34" charset="0"/>
              </a:rPr>
              <a:t>Septembre</a:t>
            </a:r>
            <a:r>
              <a:rPr lang="en-US" sz="800" b="1" dirty="0">
                <a:solidFill>
                  <a:srgbClr val="008000"/>
                </a:solidFill>
                <a:latin typeface="Arial" pitchFamily="34" charset="0"/>
                <a:cs typeface="Arial" pitchFamily="34" charset="0"/>
              </a:rPr>
              <a:t> 2022</a:t>
            </a: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11"/>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Ingéniérie</a:t>
            </a:r>
            <a:r>
              <a:rPr lang="en-GB" sz="2800" b="1">
                <a:solidFill>
                  <a:srgbClr val="6F9D20"/>
                </a:solidFill>
              </a:rPr>
              <a:t> </a:t>
            </a:r>
            <a:r>
              <a:rPr lang="en-GB" sz="2800" b="1" err="1">
                <a:solidFill>
                  <a:srgbClr val="6F9D20"/>
                </a:solidFill>
              </a:rPr>
              <a:t>métabolique</a:t>
            </a:r>
            <a:endParaRPr lang="en-GB" sz="2800" b="1">
              <a:solidFill>
                <a:srgbClr val="6F9D20"/>
              </a:solidFill>
            </a:endParaRPr>
          </a:p>
        </p:txBody>
      </p:sp>
      <p:sp>
        <p:nvSpPr>
          <p:cNvPr id="18" name="AutoShape 1047"/>
          <p:cNvSpPr>
            <a:spLocks noChangeArrowheads="1"/>
          </p:cNvSpPr>
          <p:nvPr/>
        </p:nvSpPr>
        <p:spPr bwMode="auto">
          <a:xfrm>
            <a:off x="1430462" y="3517429"/>
            <a:ext cx="7192963" cy="1792287"/>
          </a:xfrm>
          <a:prstGeom prst="roundRect">
            <a:avLst>
              <a:gd name="adj" fmla="val 16667"/>
            </a:avLst>
          </a:prstGeom>
          <a:solidFill>
            <a:srgbClr val="0000FF"/>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19" name="Rectangle 1028"/>
          <p:cNvSpPr>
            <a:spLocks noChangeArrowheads="1"/>
          </p:cNvSpPr>
          <p:nvPr/>
        </p:nvSpPr>
        <p:spPr bwMode="auto">
          <a:xfrm>
            <a:off x="3948237" y="764704"/>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fr-FR">
              <a:cs typeface="+mn-cs"/>
            </a:endParaRPr>
          </a:p>
        </p:txBody>
      </p:sp>
      <p:sp>
        <p:nvSpPr>
          <p:cNvPr id="21" name="Rectangle 1030"/>
          <p:cNvSpPr>
            <a:spLocks noChangeArrowheads="1"/>
          </p:cNvSpPr>
          <p:nvPr/>
        </p:nvSpPr>
        <p:spPr bwMode="auto">
          <a:xfrm>
            <a:off x="1381250" y="785341"/>
            <a:ext cx="6199133"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Char char="•"/>
              <a:defRPr/>
            </a:pPr>
            <a:r>
              <a:rPr lang="fr-FR" sz="2400">
                <a:cs typeface="+mn-cs"/>
              </a:rPr>
              <a:t>Amplification des quantités d'enzymes</a:t>
            </a:r>
          </a:p>
          <a:p>
            <a:pPr algn="l">
              <a:buFontTx/>
              <a:buChar char="•"/>
              <a:defRPr/>
            </a:pPr>
            <a:r>
              <a:rPr lang="fr-FR" sz="2400">
                <a:cs typeface="+mn-cs"/>
              </a:rPr>
              <a:t>Utiliser des enzymes aux propriétés différentes</a:t>
            </a:r>
          </a:p>
          <a:p>
            <a:pPr algn="l">
              <a:buFontTx/>
              <a:buChar char="•"/>
              <a:defRPr/>
            </a:pPr>
            <a:r>
              <a:rPr lang="fr-FR" sz="2400">
                <a:cs typeface="+mn-cs"/>
              </a:rPr>
              <a:t>Ajout de nouvelle voie enzymatique</a:t>
            </a:r>
          </a:p>
          <a:p>
            <a:pPr algn="l">
              <a:buFontTx/>
              <a:buChar char="•"/>
              <a:defRPr/>
            </a:pPr>
            <a:r>
              <a:rPr lang="fr-FR" sz="2400">
                <a:cs typeface="+mn-cs"/>
              </a:rPr>
              <a:t>Supprimer des voies enzymatiques existantes</a:t>
            </a:r>
          </a:p>
        </p:txBody>
      </p:sp>
      <p:grpSp>
        <p:nvGrpSpPr>
          <p:cNvPr id="22" name="Group 1031"/>
          <p:cNvGrpSpPr>
            <a:grpSpLocks/>
          </p:cNvGrpSpPr>
          <p:nvPr/>
        </p:nvGrpSpPr>
        <p:grpSpPr bwMode="auto">
          <a:xfrm>
            <a:off x="1476500" y="3617441"/>
            <a:ext cx="7097712" cy="2209800"/>
            <a:chOff x="665" y="2640"/>
            <a:chExt cx="4471" cy="1392"/>
          </a:xfrm>
        </p:grpSpPr>
        <p:grpSp>
          <p:nvGrpSpPr>
            <p:cNvPr id="23" name="Group 1032"/>
            <p:cNvGrpSpPr>
              <a:grpSpLocks/>
            </p:cNvGrpSpPr>
            <p:nvPr/>
          </p:nvGrpSpPr>
          <p:grpSpPr bwMode="auto">
            <a:xfrm>
              <a:off x="665" y="2852"/>
              <a:ext cx="818" cy="665"/>
              <a:chOff x="761" y="1700"/>
              <a:chExt cx="818" cy="665"/>
            </a:xfrm>
          </p:grpSpPr>
          <p:sp>
            <p:nvSpPr>
              <p:cNvPr id="34" name="Oval 1033"/>
              <p:cNvSpPr>
                <a:spLocks noChangeArrowheads="1"/>
              </p:cNvSpPr>
              <p:nvPr/>
            </p:nvSpPr>
            <p:spPr bwMode="auto">
              <a:xfrm>
                <a:off x="761" y="1700"/>
                <a:ext cx="818" cy="583"/>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35" name="Text Box 1034"/>
              <p:cNvSpPr txBox="1">
                <a:spLocks noChangeArrowheads="1"/>
              </p:cNvSpPr>
              <p:nvPr/>
            </p:nvSpPr>
            <p:spPr bwMode="auto">
              <a:xfrm>
                <a:off x="856" y="1769"/>
                <a:ext cx="614" cy="5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sz="2800" b="1">
                    <a:solidFill>
                      <a:srgbClr val="FFFF66"/>
                    </a:solidFill>
                    <a:latin typeface="Times New Roman" charset="0"/>
                    <a:cs typeface="+mn-cs"/>
                  </a:rPr>
                  <a:t>Gene</a:t>
                </a:r>
              </a:p>
              <a:p>
                <a:pPr algn="l" eaLnBrk="1" hangingPunct="1">
                  <a:defRPr/>
                </a:pPr>
                <a:endParaRPr lang="en-US" sz="2800" b="1">
                  <a:solidFill>
                    <a:srgbClr val="FFFF66"/>
                  </a:solidFill>
                  <a:latin typeface="Times New Roman" charset="0"/>
                  <a:cs typeface="+mn-cs"/>
                </a:endParaRPr>
              </a:p>
            </p:txBody>
          </p:sp>
        </p:grpSp>
        <p:grpSp>
          <p:nvGrpSpPr>
            <p:cNvPr id="24" name="Group 1035"/>
            <p:cNvGrpSpPr>
              <a:grpSpLocks/>
            </p:cNvGrpSpPr>
            <p:nvPr/>
          </p:nvGrpSpPr>
          <p:grpSpPr bwMode="auto">
            <a:xfrm>
              <a:off x="1296" y="2784"/>
              <a:ext cx="1796" cy="1240"/>
              <a:chOff x="1392" y="1592"/>
              <a:chExt cx="1796" cy="1240"/>
            </a:xfrm>
          </p:grpSpPr>
          <p:sp>
            <p:nvSpPr>
              <p:cNvPr id="30" name="Oval 1036"/>
              <p:cNvSpPr>
                <a:spLocks noChangeArrowheads="1"/>
              </p:cNvSpPr>
              <p:nvPr/>
            </p:nvSpPr>
            <p:spPr bwMode="auto">
              <a:xfrm>
                <a:off x="2371" y="1592"/>
                <a:ext cx="816" cy="768"/>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31" name="Text Box 1037"/>
              <p:cNvSpPr txBox="1">
                <a:spLocks noChangeArrowheads="1"/>
              </p:cNvSpPr>
              <p:nvPr/>
            </p:nvSpPr>
            <p:spPr bwMode="auto">
              <a:xfrm>
                <a:off x="2400" y="1792"/>
                <a:ext cx="78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sz="2800" b="1">
                    <a:solidFill>
                      <a:srgbClr val="FFFF66"/>
                    </a:solidFill>
                    <a:latin typeface="Times New Roman" charset="0"/>
                    <a:cs typeface="+mn-cs"/>
                  </a:rPr>
                  <a:t>mRNA</a:t>
                </a:r>
              </a:p>
            </p:txBody>
          </p:sp>
          <p:sp>
            <p:nvSpPr>
              <p:cNvPr id="32" name="Line 1038"/>
              <p:cNvSpPr>
                <a:spLocks noChangeShapeType="1"/>
              </p:cNvSpPr>
              <p:nvPr/>
            </p:nvSpPr>
            <p:spPr bwMode="auto">
              <a:xfrm>
                <a:off x="1605" y="1953"/>
                <a:ext cx="734" cy="1"/>
              </a:xfrm>
              <a:prstGeom prst="line">
                <a:avLst/>
              </a:prstGeom>
              <a:noFill/>
              <a:ln w="38100">
                <a:solidFill>
                  <a:schemeClr val="bg1"/>
                </a:solidFill>
                <a:round/>
                <a:headEnd/>
                <a:tailEnd type="stealth"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33" name="Text Box 1039"/>
              <p:cNvSpPr txBox="1">
                <a:spLocks noChangeArrowheads="1"/>
              </p:cNvSpPr>
              <p:nvPr/>
            </p:nvSpPr>
            <p:spPr bwMode="auto">
              <a:xfrm>
                <a:off x="1392" y="2544"/>
                <a:ext cx="1193" cy="2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b="1">
                    <a:solidFill>
                      <a:srgbClr val="FF3300"/>
                    </a:solidFill>
                    <a:latin typeface="Times New Roman" charset="0"/>
                    <a:cs typeface="+mn-cs"/>
                  </a:rPr>
                  <a:t>transcription</a:t>
                </a:r>
              </a:p>
            </p:txBody>
          </p:sp>
        </p:grpSp>
        <p:grpSp>
          <p:nvGrpSpPr>
            <p:cNvPr id="25" name="Group 1040"/>
            <p:cNvGrpSpPr>
              <a:grpSpLocks/>
            </p:cNvGrpSpPr>
            <p:nvPr/>
          </p:nvGrpSpPr>
          <p:grpSpPr bwMode="auto">
            <a:xfrm>
              <a:off x="3888" y="2640"/>
              <a:ext cx="1248" cy="960"/>
              <a:chOff x="3984" y="1488"/>
              <a:chExt cx="1248" cy="960"/>
            </a:xfrm>
          </p:grpSpPr>
          <p:sp>
            <p:nvSpPr>
              <p:cNvPr id="28" name="Oval 1041"/>
              <p:cNvSpPr>
                <a:spLocks noChangeArrowheads="1"/>
              </p:cNvSpPr>
              <p:nvPr/>
            </p:nvSpPr>
            <p:spPr bwMode="auto">
              <a:xfrm>
                <a:off x="3984" y="1488"/>
                <a:ext cx="1248" cy="96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29" name="Text Box 1042"/>
              <p:cNvSpPr txBox="1">
                <a:spLocks noChangeArrowheads="1"/>
              </p:cNvSpPr>
              <p:nvPr/>
            </p:nvSpPr>
            <p:spPr bwMode="auto">
              <a:xfrm>
                <a:off x="4176" y="1648"/>
                <a:ext cx="887" cy="5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sz="2800" b="1">
                    <a:solidFill>
                      <a:srgbClr val="FFFF66"/>
                    </a:solidFill>
                    <a:latin typeface="Times New Roman" charset="0"/>
                    <a:cs typeface="+mn-cs"/>
                  </a:rPr>
                  <a:t>Protein/</a:t>
                </a:r>
              </a:p>
              <a:p>
                <a:pPr algn="l" eaLnBrk="1" hangingPunct="1">
                  <a:defRPr/>
                </a:pPr>
                <a:r>
                  <a:rPr lang="en-US" sz="2800" b="1">
                    <a:solidFill>
                      <a:srgbClr val="FFFF66"/>
                    </a:solidFill>
                    <a:latin typeface="Times New Roman" charset="0"/>
                    <a:cs typeface="+mn-cs"/>
                  </a:rPr>
                  <a:t>enzyme</a:t>
                </a:r>
              </a:p>
            </p:txBody>
          </p:sp>
        </p:grpSp>
        <p:sp>
          <p:nvSpPr>
            <p:cNvPr id="26" name="Line 1043"/>
            <p:cNvSpPr>
              <a:spLocks noChangeShapeType="1"/>
            </p:cNvSpPr>
            <p:nvPr/>
          </p:nvSpPr>
          <p:spPr bwMode="auto">
            <a:xfrm flipV="1">
              <a:off x="3072" y="3120"/>
              <a:ext cx="830" cy="5"/>
            </a:xfrm>
            <a:prstGeom prst="line">
              <a:avLst/>
            </a:prstGeom>
            <a:noFill/>
            <a:ln w="38100">
              <a:solidFill>
                <a:schemeClr val="bg1"/>
              </a:solidFill>
              <a:round/>
              <a:headEnd/>
              <a:tailEnd type="stealth"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27" name="Rectangle 1044"/>
            <p:cNvSpPr>
              <a:spLocks noChangeArrowheads="1"/>
            </p:cNvSpPr>
            <p:nvPr/>
          </p:nvSpPr>
          <p:spPr bwMode="auto">
            <a:xfrm>
              <a:off x="3024" y="3744"/>
              <a:ext cx="1012" cy="2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b="1">
                  <a:solidFill>
                    <a:srgbClr val="FF3300"/>
                  </a:solidFill>
                  <a:latin typeface="Times New Roman" charset="0"/>
                  <a:cs typeface="+mn-cs"/>
                </a:rPr>
                <a:t>translation</a:t>
              </a:r>
            </a:p>
          </p:txBody>
        </p:sp>
      </p:grpSp>
      <p:sp>
        <p:nvSpPr>
          <p:cNvPr id="36" name="AutoShape 1045"/>
          <p:cNvSpPr>
            <a:spLocks noChangeArrowheads="1"/>
          </p:cNvSpPr>
          <p:nvPr/>
        </p:nvSpPr>
        <p:spPr bwMode="auto">
          <a:xfrm rot="2162157">
            <a:off x="1019300" y="3541241"/>
            <a:ext cx="762000" cy="609600"/>
          </a:xfrm>
          <a:prstGeom prst="notchedRight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37" name="Text Box 1046"/>
          <p:cNvSpPr txBox="1">
            <a:spLocks noChangeArrowheads="1"/>
          </p:cNvSpPr>
          <p:nvPr/>
        </p:nvSpPr>
        <p:spPr bwMode="auto">
          <a:xfrm>
            <a:off x="179512" y="3007841"/>
            <a:ext cx="2816225" cy="45720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solidFill>
                  <a:schemeClr val="bg1"/>
                </a:solidFill>
                <a:latin typeface="Times New Roman" charset="0"/>
                <a:cs typeface="+mn-cs"/>
              </a:rPr>
              <a:t>Genetic manipulation</a:t>
            </a:r>
          </a:p>
        </p:txBody>
      </p:sp>
    </p:spTree>
    <p:extLst>
      <p:ext uri="{BB962C8B-B14F-4D97-AF65-F5344CB8AC3E}">
        <p14:creationId xmlns:p14="http://schemas.microsoft.com/office/powerpoint/2010/main" val="8453302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75</a:t>
            </a:fld>
            <a:endParaRPr lang="fr-BE" sz="1600">
              <a:solidFill>
                <a:srgbClr val="008000"/>
              </a:solidFill>
              <a:latin typeface="Arial" pitchFamily="34" charset="0"/>
              <a:cs typeface="Arial" pitchFamily="34" charset="0"/>
            </a:endParaRPr>
          </a:p>
        </p:txBody>
      </p:sp>
      <p:sp>
        <p:nvSpPr>
          <p:cNvPr id="14" name="ZoneTexte 13"/>
          <p:cNvSpPr txBox="1"/>
          <p:nvPr/>
        </p:nvSpPr>
        <p:spPr>
          <a:xfrm>
            <a:off x="7206804" y="6476541"/>
            <a:ext cx="1904652" cy="215444"/>
          </a:xfrm>
          <a:prstGeom prst="rect">
            <a:avLst/>
          </a:prstGeom>
          <a:noFill/>
        </p:spPr>
        <p:txBody>
          <a:bodyPr wrap="square" rtlCol="0">
            <a:spAutoFit/>
          </a:bodyPr>
          <a:lstStyle/>
          <a:p>
            <a:pPr algn="r"/>
            <a:r>
              <a:rPr lang="en-US" sz="800" b="1" dirty="0">
                <a:solidFill>
                  <a:srgbClr val="008000"/>
                </a:solidFill>
                <a:latin typeface="Arial" pitchFamily="34" charset="0"/>
                <a:cs typeface="Arial" pitchFamily="34" charset="0"/>
              </a:rPr>
              <a:t>05 </a:t>
            </a:r>
            <a:r>
              <a:rPr lang="en-US" sz="800" b="1" dirty="0" err="1">
                <a:solidFill>
                  <a:srgbClr val="008000"/>
                </a:solidFill>
                <a:latin typeface="Arial" pitchFamily="34" charset="0"/>
                <a:cs typeface="Arial" pitchFamily="34" charset="0"/>
              </a:rPr>
              <a:t>Septembre</a:t>
            </a:r>
            <a:r>
              <a:rPr lang="en-US" sz="800" b="1" dirty="0">
                <a:solidFill>
                  <a:srgbClr val="008000"/>
                </a:solidFill>
                <a:latin typeface="Arial" pitchFamily="34" charset="0"/>
                <a:cs typeface="Arial" pitchFamily="34" charset="0"/>
              </a:rPr>
              <a:t> 2022</a:t>
            </a: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11"/>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Ingéniérie</a:t>
            </a:r>
            <a:r>
              <a:rPr lang="en-GB" sz="2800" b="1">
                <a:solidFill>
                  <a:srgbClr val="6F9D20"/>
                </a:solidFill>
              </a:rPr>
              <a:t> </a:t>
            </a:r>
            <a:r>
              <a:rPr lang="en-GB" sz="2800" b="1" err="1">
                <a:solidFill>
                  <a:srgbClr val="6F9D20"/>
                </a:solidFill>
              </a:rPr>
              <a:t>métabolique</a:t>
            </a:r>
            <a:endParaRPr lang="en-GB" sz="2800" b="1">
              <a:solidFill>
                <a:srgbClr val="6F9D20"/>
              </a:solidFill>
            </a:endParaRPr>
          </a:p>
        </p:txBody>
      </p:sp>
      <p:sp>
        <p:nvSpPr>
          <p:cNvPr id="17" name="Rectangle 8"/>
          <p:cNvSpPr>
            <a:spLocks noChangeArrowheads="1"/>
          </p:cNvSpPr>
          <p:nvPr/>
        </p:nvSpPr>
        <p:spPr bwMode="auto">
          <a:xfrm>
            <a:off x="323528" y="1412776"/>
            <a:ext cx="8302625" cy="2400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457200" indent="-457200" algn="l" eaLnBrk="1" hangingPunct="1">
              <a:spcBef>
                <a:spcPct val="50000"/>
              </a:spcBef>
              <a:spcAft>
                <a:spcPct val="50000"/>
              </a:spcAft>
              <a:buFontTx/>
              <a:buAutoNum type="arabicPeriod"/>
            </a:pPr>
            <a:r>
              <a:rPr lang="en-US" sz="2800" b="1" err="1">
                <a:latin typeface="Times New Roman" charset="0"/>
              </a:rPr>
              <a:t>Voies</a:t>
            </a:r>
            <a:r>
              <a:rPr lang="en-US" sz="2800" b="1">
                <a:latin typeface="Times New Roman" charset="0"/>
              </a:rPr>
              <a:t> </a:t>
            </a:r>
            <a:r>
              <a:rPr lang="en-US" sz="2800" b="1" err="1">
                <a:latin typeface="Times New Roman" charset="0"/>
              </a:rPr>
              <a:t>biochimiques</a:t>
            </a:r>
            <a:r>
              <a:rPr lang="en-US" sz="2800" b="1">
                <a:latin typeface="Times New Roman" charset="0"/>
              </a:rPr>
              <a:t> et co-factors </a:t>
            </a:r>
          </a:p>
          <a:p>
            <a:pPr marL="457200" indent="-457200" algn="l" eaLnBrk="1" hangingPunct="1">
              <a:spcBef>
                <a:spcPct val="50000"/>
              </a:spcBef>
              <a:spcAft>
                <a:spcPct val="50000"/>
              </a:spcAft>
              <a:buFontTx/>
              <a:buAutoNum type="arabicPeriod"/>
            </a:pPr>
            <a:r>
              <a:rPr lang="en-US" sz="2800" b="1" err="1">
                <a:latin typeface="Times New Roman" charset="0"/>
              </a:rPr>
              <a:t>Analyse</a:t>
            </a:r>
            <a:r>
              <a:rPr lang="en-US" sz="2800" b="1">
                <a:latin typeface="Times New Roman" charset="0"/>
              </a:rPr>
              <a:t> quantitative de </a:t>
            </a:r>
            <a:r>
              <a:rPr lang="en-US" sz="2800" b="1" err="1">
                <a:latin typeface="Times New Roman" charset="0"/>
              </a:rPr>
              <a:t>l’expression</a:t>
            </a:r>
            <a:r>
              <a:rPr lang="en-US" sz="2800" b="1">
                <a:latin typeface="Times New Roman" charset="0"/>
              </a:rPr>
              <a:t> des gènes </a:t>
            </a:r>
            <a:br>
              <a:rPr lang="en-US" sz="2800" b="1">
                <a:latin typeface="Times New Roman" charset="0"/>
              </a:rPr>
            </a:br>
            <a:r>
              <a:rPr lang="en-US" sz="1600" b="1">
                <a:latin typeface="Times New Roman" charset="0"/>
              </a:rPr>
              <a:t>(</a:t>
            </a:r>
            <a:r>
              <a:rPr lang="en-US" altLang="ja-JP" sz="1600" b="1">
                <a:latin typeface="Times New Roman" charset="0"/>
              </a:rPr>
              <a:t>genomics, </a:t>
            </a:r>
            <a:r>
              <a:rPr lang="en-US" altLang="ja-JP" sz="1600" b="1" err="1">
                <a:latin typeface="Times New Roman" charset="0"/>
              </a:rPr>
              <a:t>transcriptomics</a:t>
            </a:r>
            <a:r>
              <a:rPr lang="en-US" altLang="ja-JP" sz="1600" b="1">
                <a:latin typeface="Times New Roman" charset="0"/>
              </a:rPr>
              <a:t>, proteomics and metabolomics)</a:t>
            </a:r>
            <a:endParaRPr lang="en-US" sz="1600" b="1">
              <a:latin typeface="Times New Roman" charset="0"/>
            </a:endParaRPr>
          </a:p>
          <a:p>
            <a:pPr marL="457200" indent="-457200" algn="l" eaLnBrk="1" hangingPunct="1">
              <a:spcBef>
                <a:spcPct val="50000"/>
              </a:spcBef>
              <a:spcAft>
                <a:spcPct val="50000"/>
              </a:spcAft>
              <a:buFontTx/>
              <a:buAutoNum type="arabicPeriod" startAt="3"/>
            </a:pPr>
            <a:r>
              <a:rPr lang="en-US" sz="2800" b="1" err="1">
                <a:latin typeface="Times New Roman" charset="0"/>
              </a:rPr>
              <a:t>Ingéniérie</a:t>
            </a:r>
            <a:r>
              <a:rPr lang="en-US" sz="2800" b="1">
                <a:latin typeface="Times New Roman" charset="0"/>
              </a:rPr>
              <a:t> </a:t>
            </a:r>
            <a:r>
              <a:rPr lang="en-US" sz="2800" b="1" err="1">
                <a:latin typeface="Times New Roman" charset="0"/>
              </a:rPr>
              <a:t>métabolique</a:t>
            </a:r>
            <a:r>
              <a:rPr lang="en-US" sz="2800" b="1">
                <a:latin typeface="Times New Roman" charset="0"/>
              </a:rPr>
              <a:t> de </a:t>
            </a:r>
            <a:r>
              <a:rPr lang="en-US" sz="2800" b="1" err="1">
                <a:latin typeface="Times New Roman" charset="0"/>
              </a:rPr>
              <a:t>l’organisme</a:t>
            </a:r>
            <a:r>
              <a:rPr lang="en-US" sz="2800" b="1">
                <a:latin typeface="Times New Roman" charset="0"/>
              </a:rPr>
              <a:t> </a:t>
            </a:r>
            <a:r>
              <a:rPr lang="en-US" sz="2800" b="1" err="1">
                <a:latin typeface="Times New Roman" charset="0"/>
              </a:rPr>
              <a:t>entier</a:t>
            </a:r>
            <a:endParaRPr lang="en-US" sz="2800" b="1">
              <a:latin typeface="Times New Roman" charset="0"/>
            </a:endParaRPr>
          </a:p>
        </p:txBody>
      </p:sp>
    </p:spTree>
    <p:extLst>
      <p:ext uri="{BB962C8B-B14F-4D97-AF65-F5344CB8AC3E}">
        <p14:creationId xmlns:p14="http://schemas.microsoft.com/office/powerpoint/2010/main" val="4118957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6165304"/>
            <a:ext cx="9144000" cy="692696"/>
          </a:xfrm>
          <a:prstGeom prst="rect">
            <a:avLst/>
          </a:prstGeom>
          <a:gradFill flip="none" rotWithShape="1">
            <a:gsLst>
              <a:gs pos="0">
                <a:srgbClr val="C5DD01"/>
              </a:gs>
              <a:gs pos="69000">
                <a:srgbClr val="C5DD01"/>
              </a:gs>
              <a:gs pos="100000">
                <a:srgbClr val="6F9D2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83703"/>
            <a:ext cx="1080000" cy="447225"/>
          </a:xfrm>
          <a:prstGeom prst="rect">
            <a:avLst/>
          </a:prstGeom>
        </p:spPr>
      </p:pic>
      <p:sp>
        <p:nvSpPr>
          <p:cNvPr id="13" name="Espace réservé du numéro de diapositive 3"/>
          <p:cNvSpPr>
            <a:spLocks noGrp="1"/>
          </p:cNvSpPr>
          <p:nvPr>
            <p:ph type="sldNum" sz="quarter" idx="12"/>
          </p:nvPr>
        </p:nvSpPr>
        <p:spPr>
          <a:xfrm>
            <a:off x="7987729" y="6246000"/>
            <a:ext cx="1123727" cy="249385"/>
          </a:xfrm>
        </p:spPr>
        <p:txBody>
          <a:bodyPr/>
          <a:lstStyle/>
          <a:p>
            <a:r>
              <a:rPr lang="fr-BE" sz="1600">
                <a:solidFill>
                  <a:srgbClr val="008000"/>
                </a:solidFill>
                <a:latin typeface="Arial" pitchFamily="34" charset="0"/>
                <a:cs typeface="Arial" pitchFamily="34" charset="0"/>
              </a:rPr>
              <a:t>0</a:t>
            </a:r>
            <a:fld id="{CF4668DC-857F-487D-BFFA-8C0CA5037977}" type="slidenum">
              <a:rPr lang="fr-BE" sz="1600" smtClean="0">
                <a:solidFill>
                  <a:srgbClr val="008000"/>
                </a:solidFill>
                <a:latin typeface="Arial" pitchFamily="34" charset="0"/>
                <a:cs typeface="Arial" pitchFamily="34" charset="0"/>
              </a:rPr>
              <a:t>76</a:t>
            </a:fld>
            <a:endParaRPr lang="fr-BE" sz="1600">
              <a:solidFill>
                <a:srgbClr val="008000"/>
              </a:solidFill>
              <a:latin typeface="Arial" pitchFamily="34" charset="0"/>
              <a:cs typeface="Arial" pitchFamily="34" charset="0"/>
            </a:endParaRPr>
          </a:p>
        </p:txBody>
      </p:sp>
      <p:sp>
        <p:nvSpPr>
          <p:cNvPr id="14" name="ZoneTexte 13"/>
          <p:cNvSpPr txBox="1"/>
          <p:nvPr/>
        </p:nvSpPr>
        <p:spPr>
          <a:xfrm>
            <a:off x="7206804" y="6476541"/>
            <a:ext cx="1904652" cy="215444"/>
          </a:xfrm>
          <a:prstGeom prst="rect">
            <a:avLst/>
          </a:prstGeom>
          <a:noFill/>
        </p:spPr>
        <p:txBody>
          <a:bodyPr wrap="square" rtlCol="0">
            <a:spAutoFit/>
          </a:bodyPr>
          <a:lstStyle/>
          <a:p>
            <a:pPr algn="r"/>
            <a:r>
              <a:rPr lang="en-US" sz="800" b="1" dirty="0">
                <a:solidFill>
                  <a:srgbClr val="008000"/>
                </a:solidFill>
                <a:latin typeface="Arial" pitchFamily="34" charset="0"/>
                <a:cs typeface="Arial" pitchFamily="34" charset="0"/>
              </a:rPr>
              <a:t>05 </a:t>
            </a:r>
            <a:r>
              <a:rPr lang="en-US" sz="800" b="1" dirty="0" err="1">
                <a:solidFill>
                  <a:srgbClr val="008000"/>
                </a:solidFill>
                <a:latin typeface="Arial" pitchFamily="34" charset="0"/>
                <a:cs typeface="Arial" pitchFamily="34" charset="0"/>
              </a:rPr>
              <a:t>Septembre</a:t>
            </a:r>
            <a:r>
              <a:rPr lang="en-US" sz="800" b="1" dirty="0">
                <a:solidFill>
                  <a:srgbClr val="008000"/>
                </a:solidFill>
                <a:latin typeface="Arial" pitchFamily="34" charset="0"/>
                <a:cs typeface="Arial" pitchFamily="34" charset="0"/>
              </a:rPr>
              <a:t> 2022</a:t>
            </a:r>
          </a:p>
        </p:txBody>
      </p:sp>
      <p:pic>
        <p:nvPicPr>
          <p:cNvPr id="15" name="Image 14" descr="LOGO-IJPB.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4116" y="6273317"/>
            <a:ext cx="937844" cy="467996"/>
          </a:xfrm>
          <a:prstGeom prst="rect">
            <a:avLst/>
          </a:prstGeom>
        </p:spPr>
      </p:pic>
      <p:pic>
        <p:nvPicPr>
          <p:cNvPr id="16" name="Image 15" descr="logagrotech-rvb.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21" y="6273316"/>
            <a:ext cx="1951578" cy="467999"/>
          </a:xfrm>
          <a:prstGeom prst="rect">
            <a:avLst/>
          </a:prstGeom>
        </p:spPr>
      </p:pic>
      <p:sp>
        <p:nvSpPr>
          <p:cNvPr id="11" name="ZoneTexte 10"/>
          <p:cNvSpPr txBox="1"/>
          <p:nvPr/>
        </p:nvSpPr>
        <p:spPr>
          <a:xfrm>
            <a:off x="6040839" y="6635452"/>
            <a:ext cx="3070617" cy="215444"/>
          </a:xfrm>
          <a:prstGeom prst="rect">
            <a:avLst/>
          </a:prstGeom>
          <a:noFill/>
        </p:spPr>
        <p:txBody>
          <a:bodyPr wrap="square" rtlCol="0">
            <a:spAutoFit/>
          </a:bodyPr>
          <a:lstStyle>
            <a:defPPr>
              <a:defRPr lang="fr-FR"/>
            </a:defPPr>
            <a:lvl1pPr algn="r">
              <a:defRPr sz="800" b="1">
                <a:solidFill>
                  <a:srgbClr val="008000"/>
                </a:solidFill>
                <a:latin typeface="Arial" pitchFamily="34" charset="0"/>
                <a:cs typeface="Arial" pitchFamily="34" charset="0"/>
              </a:defRPr>
            </a:lvl1pPr>
          </a:lstStyle>
          <a:p>
            <a:r>
              <a:rPr lang="fr-FR"/>
              <a:t>Dr. Loïc Rajjou – Métabolisme</a:t>
            </a:r>
          </a:p>
        </p:txBody>
      </p:sp>
      <p:sp>
        <p:nvSpPr>
          <p:cNvPr id="12" name="Rectangle 11"/>
          <p:cNvSpPr>
            <a:spLocks noChangeArrowheads="1"/>
          </p:cNvSpPr>
          <p:nvPr/>
        </p:nvSpPr>
        <p:spPr bwMode="auto">
          <a:xfrm>
            <a:off x="0" y="0"/>
            <a:ext cx="9144000" cy="52322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rtlCol="0">
            <a:spAutoFit/>
          </a:bodyPr>
          <a:lstStyle/>
          <a:p>
            <a:pPr algn="ctr"/>
            <a:r>
              <a:rPr lang="en-GB" sz="2800" b="1" err="1">
                <a:solidFill>
                  <a:srgbClr val="6F9D20"/>
                </a:solidFill>
              </a:rPr>
              <a:t>Ingéniérie</a:t>
            </a:r>
            <a:r>
              <a:rPr lang="en-GB" sz="2800" b="1">
                <a:solidFill>
                  <a:srgbClr val="6F9D20"/>
                </a:solidFill>
              </a:rPr>
              <a:t> </a:t>
            </a:r>
            <a:r>
              <a:rPr lang="en-GB" sz="2800" b="1" err="1">
                <a:solidFill>
                  <a:srgbClr val="6F9D20"/>
                </a:solidFill>
              </a:rPr>
              <a:t>métabolique</a:t>
            </a:r>
            <a:endParaRPr lang="en-GB" sz="2800" b="1">
              <a:solidFill>
                <a:srgbClr val="6F9D20"/>
              </a:solidFill>
            </a:endParaRPr>
          </a:p>
        </p:txBody>
      </p:sp>
      <p:grpSp>
        <p:nvGrpSpPr>
          <p:cNvPr id="18" name="Group 1031"/>
          <p:cNvGrpSpPr>
            <a:grpSpLocks/>
          </p:cNvGrpSpPr>
          <p:nvPr/>
        </p:nvGrpSpPr>
        <p:grpSpPr bwMode="auto">
          <a:xfrm>
            <a:off x="142056" y="34404"/>
            <a:ext cx="8534400" cy="6248400"/>
            <a:chOff x="540" y="510"/>
            <a:chExt cx="9759" cy="7050"/>
          </a:xfrm>
        </p:grpSpPr>
        <p:sp>
          <p:nvSpPr>
            <p:cNvPr id="19" name="Oval 1032"/>
            <p:cNvSpPr>
              <a:spLocks noChangeArrowheads="1"/>
            </p:cNvSpPr>
            <p:nvPr/>
          </p:nvSpPr>
          <p:spPr bwMode="auto">
            <a:xfrm>
              <a:off x="3243" y="2300"/>
              <a:ext cx="4154" cy="3033"/>
            </a:xfrm>
            <a:prstGeom prst="ellipse">
              <a:avLst/>
            </a:prstGeom>
            <a:noFill/>
            <a:ln w="9525">
              <a:solidFill>
                <a:srgbClr val="000000"/>
              </a:solidFill>
              <a:round/>
              <a:headEnd/>
              <a:tailEnd/>
            </a:ln>
            <a:extLst>
              <a:ext uri="{909E8E84-426E-40dd-AFC4-6F175D3DCCD1}">
                <a14:hiddenFill xmlns="" xmlns:a14="http://schemas.microsoft.com/office/drawing/2010/main">
                  <a:solidFill>
                    <a:srgbClr val="BBE0E3"/>
                  </a:solidFill>
                </a14:hiddenFill>
              </a:ext>
            </a:extLst>
          </p:spPr>
          <p:txBody>
            <a:bodyPr wrap="none" anchor="ctr"/>
            <a:lstStyle/>
            <a:p>
              <a:endParaRPr lang="fr-FR"/>
            </a:p>
          </p:txBody>
        </p:sp>
        <p:sp>
          <p:nvSpPr>
            <p:cNvPr id="20" name="Text Box 1033"/>
            <p:cNvSpPr txBox="1">
              <a:spLocks noChangeArrowheads="1"/>
            </p:cNvSpPr>
            <p:nvPr/>
          </p:nvSpPr>
          <p:spPr bwMode="auto">
            <a:xfrm>
              <a:off x="2435" y="3197"/>
              <a:ext cx="1616" cy="51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altLang="ja-JP" sz="1200">
                  <a:solidFill>
                    <a:srgbClr val="000000"/>
                  </a:solidFill>
                  <a:latin typeface="Arial" charset="0"/>
                  <a:ea typeface="MS Mincho" charset="0"/>
                  <a:cs typeface="MS Mincho" charset="0"/>
                </a:rPr>
                <a:t>Gene Targets</a:t>
              </a:r>
            </a:p>
            <a:p>
              <a:pPr algn="ctr" eaLnBrk="1" hangingPunct="1"/>
              <a:r>
                <a:rPr lang="en-US" altLang="ja-JP" sz="1200">
                  <a:solidFill>
                    <a:srgbClr val="000000"/>
                  </a:solidFill>
                  <a:latin typeface="Arial" charset="0"/>
                  <a:ea typeface="MS Mincho" charset="0"/>
                  <a:cs typeface="MS Mincho" charset="0"/>
                </a:rPr>
                <a:t>Identified</a:t>
              </a:r>
              <a:endParaRPr lang="en-US" sz="1200">
                <a:latin typeface="Times New Roman" charset="0"/>
              </a:endParaRPr>
            </a:p>
          </p:txBody>
        </p:sp>
        <p:sp>
          <p:nvSpPr>
            <p:cNvPr id="21" name="Text Box 1034"/>
            <p:cNvSpPr txBox="1">
              <a:spLocks noChangeArrowheads="1"/>
            </p:cNvSpPr>
            <p:nvPr/>
          </p:nvSpPr>
          <p:spPr bwMode="auto">
            <a:xfrm>
              <a:off x="3780" y="2160"/>
              <a:ext cx="1799" cy="51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altLang="ja-JP" sz="1200">
                  <a:solidFill>
                    <a:srgbClr val="000000"/>
                  </a:solidFill>
                  <a:latin typeface="Arial" charset="0"/>
                  <a:ea typeface="MS Mincho" charset="0"/>
                  <a:cs typeface="MS Mincho" charset="0"/>
                </a:rPr>
                <a:t>Insert/Knockout Genes/pathways</a:t>
              </a:r>
              <a:endParaRPr lang="en-US" sz="1200">
                <a:latin typeface="Times New Roman" charset="0"/>
              </a:endParaRPr>
            </a:p>
          </p:txBody>
        </p:sp>
        <p:sp>
          <p:nvSpPr>
            <p:cNvPr id="22" name="Text Box 1035"/>
            <p:cNvSpPr txBox="1">
              <a:spLocks noChangeArrowheads="1"/>
            </p:cNvSpPr>
            <p:nvPr/>
          </p:nvSpPr>
          <p:spPr bwMode="auto">
            <a:xfrm>
              <a:off x="6118" y="2341"/>
              <a:ext cx="1411" cy="51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altLang="ja-JP" sz="1200">
                  <a:solidFill>
                    <a:srgbClr val="000000"/>
                  </a:solidFill>
                  <a:latin typeface="Arial" charset="0"/>
                  <a:ea typeface="MS Mincho" charset="0"/>
                  <a:cs typeface="MS Mincho" charset="0"/>
                </a:rPr>
                <a:t>Potential strains</a:t>
              </a:r>
              <a:endParaRPr lang="en-US" sz="1200">
                <a:solidFill>
                  <a:srgbClr val="000000"/>
                </a:solidFill>
                <a:latin typeface="Arial" charset="0"/>
                <a:ea typeface="MS Mincho" charset="0"/>
                <a:cs typeface="MS Mincho" charset="0"/>
              </a:endParaRPr>
            </a:p>
          </p:txBody>
        </p:sp>
        <p:sp>
          <p:nvSpPr>
            <p:cNvPr id="23" name="Text Box 1036"/>
            <p:cNvSpPr txBox="1">
              <a:spLocks noChangeArrowheads="1"/>
            </p:cNvSpPr>
            <p:nvPr/>
          </p:nvSpPr>
          <p:spPr bwMode="auto">
            <a:xfrm>
              <a:off x="6480" y="3600"/>
              <a:ext cx="1735" cy="72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altLang="ja-JP" sz="1200">
                  <a:solidFill>
                    <a:srgbClr val="000000"/>
                  </a:solidFill>
                  <a:latin typeface="Arial" charset="0"/>
                  <a:ea typeface="MS Mincho" charset="0"/>
                  <a:cs typeface="MS Mincho" charset="0"/>
                </a:rPr>
                <a:t>Shake Flask/Bioreactor Experiments</a:t>
              </a:r>
              <a:endParaRPr lang="en-US" sz="1200">
                <a:latin typeface="Times New Roman" charset="0"/>
              </a:endParaRPr>
            </a:p>
          </p:txBody>
        </p:sp>
        <p:sp>
          <p:nvSpPr>
            <p:cNvPr id="24" name="Text Box 1037"/>
            <p:cNvSpPr txBox="1">
              <a:spLocks noChangeArrowheads="1"/>
            </p:cNvSpPr>
            <p:nvPr/>
          </p:nvSpPr>
          <p:spPr bwMode="auto">
            <a:xfrm>
              <a:off x="4860" y="5119"/>
              <a:ext cx="1327" cy="3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l" eaLnBrk="1" hangingPunct="1"/>
              <a:r>
                <a:rPr lang="en-US" altLang="ja-JP" sz="1200">
                  <a:solidFill>
                    <a:srgbClr val="000000"/>
                  </a:solidFill>
                  <a:latin typeface="Arial" charset="0"/>
                  <a:ea typeface="MS Mincho" charset="0"/>
                  <a:cs typeface="MS Mincho" charset="0"/>
                </a:rPr>
                <a:t>Analysis</a:t>
              </a:r>
              <a:endParaRPr lang="en-US" sz="1200">
                <a:latin typeface="Times New Roman" charset="0"/>
              </a:endParaRPr>
            </a:p>
          </p:txBody>
        </p:sp>
        <p:sp>
          <p:nvSpPr>
            <p:cNvPr id="25" name="Text Box 1038"/>
            <p:cNvSpPr txBox="1">
              <a:spLocks noChangeArrowheads="1"/>
            </p:cNvSpPr>
            <p:nvPr/>
          </p:nvSpPr>
          <p:spPr bwMode="auto">
            <a:xfrm>
              <a:off x="3161" y="4649"/>
              <a:ext cx="1291" cy="3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l" eaLnBrk="1" hangingPunct="1"/>
              <a:r>
                <a:rPr lang="en-US" altLang="ja-JP" sz="1200">
                  <a:solidFill>
                    <a:srgbClr val="000000"/>
                  </a:solidFill>
                  <a:latin typeface="Arial" charset="0"/>
                  <a:ea typeface="MS Mincho" charset="0"/>
                  <a:cs typeface="MS Mincho" charset="0"/>
                </a:rPr>
                <a:t>Modeling</a:t>
              </a:r>
              <a:endParaRPr lang="en-US" sz="1200">
                <a:latin typeface="Times New Roman" charset="0"/>
              </a:endParaRPr>
            </a:p>
          </p:txBody>
        </p:sp>
        <p:sp>
          <p:nvSpPr>
            <p:cNvPr id="26" name="Freeform 1039"/>
            <p:cNvSpPr>
              <a:spLocks/>
            </p:cNvSpPr>
            <p:nvPr/>
          </p:nvSpPr>
          <p:spPr bwMode="auto">
            <a:xfrm>
              <a:off x="5543" y="4053"/>
              <a:ext cx="1007" cy="1023"/>
            </a:xfrm>
            <a:custGeom>
              <a:avLst/>
              <a:gdLst>
                <a:gd name="T0" fmla="*/ 0 w 605"/>
                <a:gd name="T1" fmla="*/ 580 h 580"/>
                <a:gd name="T2" fmla="*/ 145 w 605"/>
                <a:gd name="T3" fmla="*/ 145 h 580"/>
                <a:gd name="T4" fmla="*/ 605 w 605"/>
                <a:gd name="T5" fmla="*/ 0 h 580"/>
              </a:gdLst>
              <a:ahLst/>
              <a:cxnLst>
                <a:cxn ang="0">
                  <a:pos x="T0" y="T1"/>
                </a:cxn>
                <a:cxn ang="0">
                  <a:pos x="T2" y="T3"/>
                </a:cxn>
                <a:cxn ang="0">
                  <a:pos x="T4" y="T5"/>
                </a:cxn>
              </a:cxnLst>
              <a:rect l="0" t="0" r="r" b="b"/>
              <a:pathLst>
                <a:path w="605" h="580">
                  <a:moveTo>
                    <a:pt x="0" y="580"/>
                  </a:moveTo>
                  <a:cubicBezTo>
                    <a:pt x="22" y="411"/>
                    <a:pt x="44" y="242"/>
                    <a:pt x="145" y="145"/>
                  </a:cubicBezTo>
                  <a:cubicBezTo>
                    <a:pt x="246" y="48"/>
                    <a:pt x="425" y="24"/>
                    <a:pt x="605" y="0"/>
                  </a:cubicBezTo>
                </a:path>
              </a:pathLst>
            </a:custGeom>
            <a:noFill/>
            <a:ln w="9525">
              <a:solidFill>
                <a:srgbClr val="000000"/>
              </a:solidFill>
              <a:round/>
              <a:headEnd/>
              <a:tailEnd/>
            </a:ln>
            <a:effectLst/>
            <a:extLst>
              <a:ext uri="{909E8E84-426E-40dd-AFC4-6F175D3DCCD1}">
                <a14:hiddenFill xmlns="" xmlns:a14="http://schemas.microsoft.com/office/drawing/2010/main">
                  <a:solidFill>
                    <a:srgbClr val="BBE0E3"/>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lstStyle/>
            <a:p>
              <a:pPr>
                <a:defRPr/>
              </a:pPr>
              <a:endParaRPr lang="fr-FR">
                <a:cs typeface="+mn-cs"/>
              </a:endParaRPr>
            </a:p>
          </p:txBody>
        </p:sp>
        <p:sp>
          <p:nvSpPr>
            <p:cNvPr id="27" name="Freeform 1040"/>
            <p:cNvSpPr>
              <a:spLocks/>
            </p:cNvSpPr>
            <p:nvPr/>
          </p:nvSpPr>
          <p:spPr bwMode="auto">
            <a:xfrm>
              <a:off x="3323" y="4042"/>
              <a:ext cx="1303" cy="1205"/>
            </a:xfrm>
            <a:custGeom>
              <a:avLst/>
              <a:gdLst>
                <a:gd name="T0" fmla="*/ 775 w 783"/>
                <a:gd name="T1" fmla="*/ 682 h 682"/>
                <a:gd name="T2" fmla="*/ 654 w 783"/>
                <a:gd name="T3" fmla="*/ 101 h 682"/>
                <a:gd name="T4" fmla="*/ 0 w 783"/>
                <a:gd name="T5" fmla="*/ 77 h 682"/>
              </a:gdLst>
              <a:ahLst/>
              <a:cxnLst>
                <a:cxn ang="0">
                  <a:pos x="T0" y="T1"/>
                </a:cxn>
                <a:cxn ang="0">
                  <a:pos x="T2" y="T3"/>
                </a:cxn>
                <a:cxn ang="0">
                  <a:pos x="T4" y="T5"/>
                </a:cxn>
              </a:cxnLst>
              <a:rect l="0" t="0" r="r" b="b"/>
              <a:pathLst>
                <a:path w="783" h="682">
                  <a:moveTo>
                    <a:pt x="775" y="682"/>
                  </a:moveTo>
                  <a:cubicBezTo>
                    <a:pt x="779" y="442"/>
                    <a:pt x="783" y="202"/>
                    <a:pt x="654" y="101"/>
                  </a:cubicBezTo>
                  <a:cubicBezTo>
                    <a:pt x="525" y="0"/>
                    <a:pt x="262" y="38"/>
                    <a:pt x="0" y="77"/>
                  </a:cubicBezTo>
                </a:path>
              </a:pathLst>
            </a:custGeom>
            <a:noFill/>
            <a:ln w="9525">
              <a:solidFill>
                <a:srgbClr val="000000"/>
              </a:solidFill>
              <a:round/>
              <a:headEnd/>
              <a:tailEnd/>
            </a:ln>
            <a:effectLst/>
            <a:extLst>
              <a:ext uri="{909E8E84-426E-40dd-AFC4-6F175D3DCCD1}">
                <a14:hiddenFill xmlns="" xmlns:a14="http://schemas.microsoft.com/office/drawing/2010/main">
                  <a:solidFill>
                    <a:srgbClr val="BBE0E3"/>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lstStyle/>
            <a:p>
              <a:pPr>
                <a:defRPr/>
              </a:pPr>
              <a:endParaRPr lang="fr-FR">
                <a:cs typeface="+mn-cs"/>
              </a:endParaRPr>
            </a:p>
          </p:txBody>
        </p:sp>
        <p:sp>
          <p:nvSpPr>
            <p:cNvPr id="28" name="Text Box 1041"/>
            <p:cNvSpPr txBox="1">
              <a:spLocks noChangeArrowheads="1"/>
            </p:cNvSpPr>
            <p:nvPr/>
          </p:nvSpPr>
          <p:spPr bwMode="auto">
            <a:xfrm>
              <a:off x="3239" y="1259"/>
              <a:ext cx="3831" cy="722"/>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fr-FR" altLang="ja-JP" sz="1200" b="1">
                  <a:solidFill>
                    <a:srgbClr val="008080"/>
                  </a:solidFill>
                  <a:latin typeface="Arial" charset="0"/>
                  <a:ea typeface="MS Mincho" charset="0"/>
                  <a:cs typeface="MS Mincho" charset="0"/>
                </a:rPr>
                <a:t>Techniques de Biologie Moléculaire</a:t>
              </a:r>
              <a:endParaRPr lang="fr-FR" altLang="ja-JP" sz="1200" b="1">
                <a:solidFill>
                  <a:srgbClr val="0000FF"/>
                </a:solidFill>
                <a:latin typeface="Arial" charset="0"/>
                <a:ea typeface="MS Mincho" charset="0"/>
                <a:cs typeface="MS Mincho" charset="0"/>
              </a:endParaRPr>
            </a:p>
            <a:p>
              <a:pPr algn="ctr" eaLnBrk="1" hangingPunct="1"/>
              <a:r>
                <a:rPr lang="fr-FR" altLang="ja-JP" sz="1200">
                  <a:solidFill>
                    <a:srgbClr val="000000"/>
                  </a:solidFill>
                  <a:latin typeface="Arial" charset="0"/>
                  <a:ea typeface="MS Mincho" charset="0"/>
                  <a:cs typeface="MS Mincho" charset="0"/>
                </a:rPr>
                <a:t>PCR, RE digest, ligation, transformation, knockout, etc.</a:t>
              </a:r>
              <a:endParaRPr lang="en-US" sz="2800">
                <a:latin typeface="Times New Roman" charset="0"/>
              </a:endParaRPr>
            </a:p>
          </p:txBody>
        </p:sp>
        <p:pic>
          <p:nvPicPr>
            <p:cNvPr id="29" name="Picture 10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 y="5581"/>
              <a:ext cx="2520" cy="1617"/>
            </a:xfrm>
            <a:prstGeom prst="rect">
              <a:avLst/>
            </a:prstGeom>
            <a:noFill/>
            <a:ln>
              <a:noFill/>
            </a:ln>
            <a:effectLst/>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 name="Picture 10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9" y="2701"/>
              <a:ext cx="2380" cy="2585"/>
            </a:xfrm>
            <a:prstGeom prst="rect">
              <a:avLst/>
            </a:prstGeom>
            <a:noFill/>
            <a:ln>
              <a:noFill/>
            </a:ln>
            <a:effectLst/>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1" name="Picture 10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 y="510"/>
              <a:ext cx="3108" cy="2689"/>
            </a:xfrm>
            <a:prstGeom prst="rect">
              <a:avLst/>
            </a:prstGeom>
            <a:noFill/>
            <a:ln>
              <a:noFill/>
            </a:ln>
            <a:effectLst/>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2" name="Text Box 1045"/>
            <p:cNvSpPr txBox="1">
              <a:spLocks noChangeArrowheads="1"/>
            </p:cNvSpPr>
            <p:nvPr/>
          </p:nvSpPr>
          <p:spPr bwMode="auto">
            <a:xfrm>
              <a:off x="3960" y="2881"/>
              <a:ext cx="2698" cy="656"/>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altLang="ja-JP" sz="1600" b="1">
                  <a:solidFill>
                    <a:srgbClr val="FF0000"/>
                  </a:solidFill>
                  <a:latin typeface="Arial" charset="0"/>
                  <a:ea typeface="MS Mincho" charset="0"/>
                  <a:cs typeface="MS Mincho" charset="0"/>
                </a:rPr>
                <a:t>Ingéniérie métabolique</a:t>
              </a:r>
              <a:endParaRPr lang="en-US" sz="1600">
                <a:latin typeface="Times New Roman" charset="0"/>
              </a:endParaRPr>
            </a:p>
          </p:txBody>
        </p:sp>
        <p:sp>
          <p:nvSpPr>
            <p:cNvPr id="33" name="Freeform 1046"/>
            <p:cNvSpPr>
              <a:spLocks/>
            </p:cNvSpPr>
            <p:nvPr/>
          </p:nvSpPr>
          <p:spPr bwMode="auto">
            <a:xfrm>
              <a:off x="6910" y="1290"/>
              <a:ext cx="2447" cy="1390"/>
            </a:xfrm>
            <a:custGeom>
              <a:avLst/>
              <a:gdLst>
                <a:gd name="T0" fmla="*/ 0 w 2447"/>
                <a:gd name="T1" fmla="*/ 1120 h 1390"/>
                <a:gd name="T2" fmla="*/ 310 w 2447"/>
                <a:gd name="T3" fmla="*/ 170 h 1390"/>
                <a:gd name="T4" fmla="*/ 2290 w 2447"/>
                <a:gd name="T5" fmla="*/ 220 h 1390"/>
                <a:gd name="T6" fmla="*/ 1840 w 2447"/>
                <a:gd name="T7" fmla="*/ 1040 h 1390"/>
                <a:gd name="T8" fmla="*/ 330 w 2447"/>
                <a:gd name="T9" fmla="*/ 1390 h 13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1390">
                  <a:moveTo>
                    <a:pt x="0" y="1120"/>
                  </a:moveTo>
                  <a:cubicBezTo>
                    <a:pt x="52" y="962"/>
                    <a:pt x="70" y="340"/>
                    <a:pt x="310" y="170"/>
                  </a:cubicBezTo>
                  <a:cubicBezTo>
                    <a:pt x="550" y="0"/>
                    <a:pt x="2133" y="63"/>
                    <a:pt x="2290" y="220"/>
                  </a:cubicBezTo>
                  <a:cubicBezTo>
                    <a:pt x="2447" y="377"/>
                    <a:pt x="2167" y="845"/>
                    <a:pt x="1840" y="1040"/>
                  </a:cubicBezTo>
                  <a:cubicBezTo>
                    <a:pt x="1513" y="1235"/>
                    <a:pt x="645" y="1317"/>
                    <a:pt x="330" y="1390"/>
                  </a:cubicBezTo>
                </a:path>
              </a:pathLst>
            </a:custGeom>
            <a:noFill/>
            <a:ln w="9525">
              <a:solidFill>
                <a:srgbClr val="000000"/>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34" name="Text Box 1047"/>
            <p:cNvSpPr txBox="1">
              <a:spLocks noChangeArrowheads="1"/>
            </p:cNvSpPr>
            <p:nvPr/>
          </p:nvSpPr>
          <p:spPr bwMode="auto">
            <a:xfrm>
              <a:off x="7380" y="1080"/>
              <a:ext cx="1440" cy="72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altLang="ja-JP" sz="1100" b="1">
                  <a:solidFill>
                    <a:srgbClr val="FF0000"/>
                  </a:solidFill>
                  <a:latin typeface="Times New Roman" charset="0"/>
                  <a:ea typeface="MS Mincho" charset="0"/>
                  <a:cs typeface="MS Mincho" charset="0"/>
                </a:rPr>
                <a:t>Évolution Metabolique</a:t>
              </a:r>
              <a:endParaRPr lang="en-US" sz="1100" b="1">
                <a:solidFill>
                  <a:srgbClr val="FF0000"/>
                </a:solidFill>
                <a:latin typeface="Times New Roman" charset="0"/>
                <a:ea typeface="MS Mincho" charset="0"/>
                <a:cs typeface="MS Mincho" charset="0"/>
              </a:endParaRPr>
            </a:p>
          </p:txBody>
        </p:sp>
        <p:pic>
          <p:nvPicPr>
            <p:cNvPr id="35" name="Picture 1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 y="5581"/>
              <a:ext cx="2520" cy="1617"/>
            </a:xfrm>
            <a:prstGeom prst="rect">
              <a:avLst/>
            </a:prstGeom>
            <a:noFill/>
            <a:ln>
              <a:noFill/>
            </a:ln>
            <a:effectLst/>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6" name="Picture 10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 y="5581"/>
              <a:ext cx="2340" cy="1503"/>
            </a:xfrm>
            <a:prstGeom prst="rect">
              <a:avLst/>
            </a:prstGeom>
            <a:noFill/>
            <a:ln>
              <a:noFill/>
            </a:ln>
            <a:effectLst/>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7" name="Text Box 1050"/>
            <p:cNvSpPr txBox="1">
              <a:spLocks noChangeArrowheads="1"/>
            </p:cNvSpPr>
            <p:nvPr/>
          </p:nvSpPr>
          <p:spPr bwMode="auto">
            <a:xfrm>
              <a:off x="1260" y="7200"/>
              <a:ext cx="2340" cy="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altLang="ja-JP" sz="1000">
                  <a:latin typeface="Arial" charset="0"/>
                  <a:ea typeface="MS Mincho" charset="0"/>
                  <a:cs typeface="MS Mincho" charset="0"/>
                </a:rPr>
                <a:t>metabolomics</a:t>
              </a:r>
              <a:endParaRPr lang="en-US">
                <a:latin typeface="Times New Roman" charset="0"/>
              </a:endParaRPr>
            </a:p>
          </p:txBody>
        </p:sp>
        <p:sp>
          <p:nvSpPr>
            <p:cNvPr id="38" name="Text Box 1051"/>
            <p:cNvSpPr txBox="1">
              <a:spLocks noChangeArrowheads="1"/>
            </p:cNvSpPr>
            <p:nvPr/>
          </p:nvSpPr>
          <p:spPr bwMode="auto">
            <a:xfrm>
              <a:off x="4320" y="7200"/>
              <a:ext cx="2340" cy="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altLang="ja-JP" sz="1000">
                  <a:latin typeface="Arial" charset="0"/>
                  <a:ea typeface="MS Mincho" charset="0"/>
                  <a:cs typeface="MS Mincho" charset="0"/>
                </a:rPr>
                <a:t>proteomics</a:t>
              </a:r>
              <a:endParaRPr lang="en-US">
                <a:latin typeface="Times New Roman" charset="0"/>
              </a:endParaRPr>
            </a:p>
          </p:txBody>
        </p:sp>
        <p:sp>
          <p:nvSpPr>
            <p:cNvPr id="39" name="Text Box 1052"/>
            <p:cNvSpPr txBox="1">
              <a:spLocks noChangeArrowheads="1"/>
            </p:cNvSpPr>
            <p:nvPr/>
          </p:nvSpPr>
          <p:spPr bwMode="auto">
            <a:xfrm>
              <a:off x="7200" y="7200"/>
              <a:ext cx="2340" cy="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altLang="ja-JP" sz="1000">
                  <a:latin typeface="Arial" charset="0"/>
                  <a:ea typeface="MS Mincho" charset="0"/>
                  <a:cs typeface="MS Mincho" charset="0"/>
                </a:rPr>
                <a:t>transcriptomics</a:t>
              </a:r>
              <a:endParaRPr lang="en-US">
                <a:latin typeface="Times New Roman" charset="0"/>
              </a:endParaRPr>
            </a:p>
          </p:txBody>
        </p:sp>
      </p:grpSp>
    </p:spTree>
    <p:extLst>
      <p:ext uri="{BB962C8B-B14F-4D97-AF65-F5344CB8AC3E}">
        <p14:creationId xmlns:p14="http://schemas.microsoft.com/office/powerpoint/2010/main" val="21949064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89"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6003" name="Rectangle 3"/>
          <p:cNvSpPr>
            <a:spLocks noChangeArrowheads="1"/>
          </p:cNvSpPr>
          <p:nvPr/>
        </p:nvSpPr>
        <p:spPr bwMode="auto">
          <a:xfrm>
            <a:off x="446563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96004" name="Rectangle 4"/>
          <p:cNvSpPr>
            <a:spLocks noChangeArrowheads="1"/>
          </p:cNvSpPr>
          <p:nvPr/>
        </p:nvSpPr>
        <p:spPr bwMode="auto">
          <a:xfrm>
            <a:off x="185738" y="12700"/>
            <a:ext cx="8728075"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fr-FR"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Métabolome</a:t>
            </a:r>
            <a:endParaRPr lang="en-GB">
              <a:solidFill>
                <a:srgbClr val="000000"/>
              </a:solidFill>
              <a:latin typeface="Helvetica" charset="0"/>
              <a:ea typeface="ＭＳ Ｐゴシック" charset="0"/>
              <a:cs typeface="ＭＳ Ｐゴシック" charset="0"/>
            </a:endParaRPr>
          </a:p>
        </p:txBody>
      </p:sp>
      <p:sp>
        <p:nvSpPr>
          <p:cNvPr id="896005" name="Rectangle 5"/>
          <p:cNvSpPr>
            <a:spLocks noChangeArrowheads="1"/>
          </p:cNvSpPr>
          <p:nvPr/>
        </p:nvSpPr>
        <p:spPr bwMode="auto">
          <a:xfrm>
            <a:off x="604838" y="950913"/>
            <a:ext cx="7507287" cy="1077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Métabolome: ensemble des petites molécules (métabolites) </a:t>
            </a:r>
          </a:p>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Métabolites: molécules de masse moléculaire M &lt; 1000 Da</a:t>
            </a:r>
            <a:endParaRPr lang="fr-FR" sz="1600">
              <a:solidFill>
                <a:srgbClr val="000000"/>
              </a:solidFill>
              <a:latin typeface="Helvetica" charset="0"/>
              <a:ea typeface="ＭＳ Ｐゴシック" charset="0"/>
              <a:cs typeface="ＭＳ Ｐゴシック" charset="0"/>
            </a:endParaRPr>
          </a:p>
          <a:p>
            <a:pPr eaLnBrk="0" fontAlgn="base" hangingPunct="0">
              <a:spcBef>
                <a:spcPct val="0"/>
              </a:spcBef>
              <a:spcAft>
                <a:spcPct val="0"/>
              </a:spcAft>
              <a:defRPr/>
            </a:pPr>
            <a:endParaRPr lang="fr-FR" sz="1600">
              <a:solidFill>
                <a:srgbClr val="000000"/>
              </a:solidFill>
              <a:latin typeface="Helvetica" charset="0"/>
              <a:ea typeface="ＭＳ Ｐゴシック" charset="0"/>
              <a:cs typeface="ＭＳ Ｐゴシック" charset="0"/>
            </a:endParaRPr>
          </a:p>
        </p:txBody>
      </p:sp>
      <p:sp>
        <p:nvSpPr>
          <p:cNvPr id="896006" name="Rectangle 6"/>
          <p:cNvSpPr>
            <a:spLocks noChangeArrowheads="1"/>
          </p:cNvSpPr>
          <p:nvPr/>
        </p:nvSpPr>
        <p:spPr bwMode="auto">
          <a:xfrm>
            <a:off x="504825" y="2160588"/>
            <a:ext cx="8639175"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Par extension, l</a:t>
            </a:r>
            <a:r>
              <a:rPr lang="fr-FR" sz="2400">
                <a:solidFill>
                  <a:srgbClr val="000000"/>
                </a:solidFill>
                <a:latin typeface="Times New Roman" charset="0"/>
                <a:ea typeface="ヒラギノ角ゴ ProN W3" charset="0"/>
                <a:cs typeface="ヒラギノ角ゴ ProN W3" charset="0"/>
              </a:rPr>
              <a:t>’a</a:t>
            </a:r>
            <a:r>
              <a:rPr lang="fr-FR" sz="2400">
                <a:solidFill>
                  <a:srgbClr val="000000"/>
                </a:solidFill>
                <a:latin typeface="Times New Roman" charset="0"/>
                <a:ea typeface="ＭＳ Ｐゴシック" charset="0"/>
                <a:cs typeface="ＭＳ Ｐゴシック" charset="0"/>
              </a:rPr>
              <a:t>nalyse du </a:t>
            </a:r>
            <a:r>
              <a:rPr lang="fr-FR" sz="2400" err="1">
                <a:solidFill>
                  <a:srgbClr val="000000"/>
                </a:solidFill>
                <a:latin typeface="Times New Roman" charset="0"/>
                <a:ea typeface="ＭＳ Ｐゴシック" charset="0"/>
                <a:cs typeface="ＭＳ Ｐゴシック" charset="0"/>
              </a:rPr>
              <a:t>m</a:t>
            </a:r>
            <a:r>
              <a:rPr lang="fr-FR" sz="2400" err="1">
                <a:solidFill>
                  <a:srgbClr val="000000"/>
                </a:solidFill>
                <a:latin typeface="Times New Roman" charset="0"/>
                <a:ea typeface="ヒラギノ角ゴ ProN W3" charset="0"/>
                <a:cs typeface="ヒラギノ角ゴ ProN W3" charset="0"/>
              </a:rPr>
              <a:t>ét</a:t>
            </a:r>
            <a:r>
              <a:rPr lang="fr-FR" sz="2400" err="1">
                <a:solidFill>
                  <a:srgbClr val="000000"/>
                </a:solidFill>
                <a:latin typeface="Times New Roman" charset="0"/>
                <a:ea typeface="ＭＳ Ｐゴシック" charset="0"/>
                <a:cs typeface="ＭＳ Ｐゴシック" charset="0"/>
              </a:rPr>
              <a:t>abolome</a:t>
            </a:r>
            <a:r>
              <a:rPr lang="fr-FR" sz="2400">
                <a:solidFill>
                  <a:srgbClr val="000000"/>
                </a:solidFill>
                <a:latin typeface="Times New Roman" charset="0"/>
                <a:ea typeface="ＭＳ Ｐゴシック" charset="0"/>
                <a:cs typeface="ＭＳ Ｐゴシック" charset="0"/>
              </a:rPr>
              <a:t> recouvre l’analyse globale du m</a:t>
            </a:r>
            <a:r>
              <a:rPr lang="fr-FR" sz="2400">
                <a:solidFill>
                  <a:srgbClr val="000000"/>
                </a:solidFill>
                <a:latin typeface="Times New Roman" charset="0"/>
                <a:ea typeface="ヒラギノ角ゴ ProN W3" charset="0"/>
                <a:cs typeface="ヒラギノ角ゴ ProN W3" charset="0"/>
              </a:rPr>
              <a:t>ét</a:t>
            </a:r>
            <a:r>
              <a:rPr lang="fr-FR" sz="2400">
                <a:solidFill>
                  <a:srgbClr val="000000"/>
                </a:solidFill>
                <a:latin typeface="Times New Roman" charset="0"/>
                <a:ea typeface="ＭＳ Ｐゴシック" charset="0"/>
                <a:cs typeface="ＭＳ Ｐゴシック" charset="0"/>
              </a:rPr>
              <a:t>abolisme </a:t>
            </a:r>
            <a:r>
              <a:rPr lang="fr-FR" sz="2400">
                <a:solidFill>
                  <a:srgbClr val="000000"/>
                </a:solidFill>
                <a:latin typeface="Times New Roman"/>
                <a:ea typeface="ＭＳ Ｐゴシック" charset="0"/>
                <a:cs typeface="ＭＳ Ｐゴシック" charset="0"/>
              </a:rPr>
              <a:t>à l</a:t>
            </a:r>
            <a:r>
              <a:rPr lang="ja-JP" altLang="fr-FR" sz="2400">
                <a:solidFill>
                  <a:srgbClr val="000000"/>
                </a:solidFill>
                <a:latin typeface="Times New Roman"/>
                <a:ea typeface="ＭＳ Ｐゴシック" charset="0"/>
                <a:cs typeface="ＭＳ Ｐゴシック" charset="0"/>
              </a:rPr>
              <a:t>’</a:t>
            </a:r>
            <a:r>
              <a:rPr lang="fr-FR" sz="2400">
                <a:solidFill>
                  <a:srgbClr val="000000"/>
                </a:solidFill>
                <a:latin typeface="Times New Roman"/>
                <a:ea typeface="ＭＳ Ｐゴシック" charset="0"/>
                <a:cs typeface="ＭＳ Ｐゴシック" charset="0"/>
              </a:rPr>
              <a:t>é</a:t>
            </a:r>
            <a:r>
              <a:rPr lang="fr-FR" sz="2400">
                <a:solidFill>
                  <a:srgbClr val="000000"/>
                </a:solidFill>
                <a:latin typeface="Times New Roman" charset="0"/>
                <a:ea typeface="ＭＳ Ｐゴシック" charset="0"/>
                <a:cs typeface="ＭＳ Ｐゴシック" charset="0"/>
              </a:rPr>
              <a:t>chelle du syst</a:t>
            </a:r>
            <a:r>
              <a:rPr lang="fr-FR" sz="2400">
                <a:solidFill>
                  <a:srgbClr val="000000"/>
                </a:solidFill>
                <a:latin typeface="Times New Roman" charset="0"/>
                <a:ea typeface="ヒラギノ角ゴ ProN W3" charset="0"/>
                <a:cs typeface="ヒラギノ角ゴ ProN W3" charset="0"/>
              </a:rPr>
              <a:t>èm</a:t>
            </a:r>
            <a:r>
              <a:rPr lang="fr-FR" sz="2400">
                <a:solidFill>
                  <a:srgbClr val="000000"/>
                </a:solidFill>
                <a:latin typeface="Times New Roman" charset="0"/>
                <a:ea typeface="ＭＳ Ｐゴシック" charset="0"/>
                <a:cs typeface="ＭＳ Ｐゴシック" charset="0"/>
              </a:rPr>
              <a:t>e biologique (cellule, tissu, organisme) </a:t>
            </a:r>
          </a:p>
        </p:txBody>
      </p:sp>
      <p:sp>
        <p:nvSpPr>
          <p:cNvPr id="896007" name="Rectangle 7"/>
          <p:cNvSpPr>
            <a:spLocks noChangeArrowheads="1"/>
          </p:cNvSpPr>
          <p:nvPr/>
        </p:nvSpPr>
        <p:spPr bwMode="auto">
          <a:xfrm>
            <a:off x="1201738" y="3251200"/>
            <a:ext cx="7980362" cy="341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endParaRPr lang="fr-FR" sz="240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Une discipline émergente qui recouvre 2 approches </a:t>
            </a:r>
          </a:p>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majeures: </a:t>
            </a:r>
          </a:p>
          <a:p>
            <a:pPr eaLnBrk="0" fontAlgn="base" hangingPunct="0">
              <a:spcBef>
                <a:spcPct val="0"/>
              </a:spcBef>
              <a:spcAft>
                <a:spcPct val="0"/>
              </a:spcAft>
              <a:defRPr/>
            </a:pPr>
            <a:endParaRPr lang="fr-FR" sz="240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 Génomique fonctionnelle: analyse fonctionnelle des </a:t>
            </a:r>
          </a:p>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réseaux métaboliques </a:t>
            </a:r>
          </a:p>
          <a:p>
            <a:pPr eaLnBrk="0" fontAlgn="base" hangingPunct="0">
              <a:spcBef>
                <a:spcPct val="0"/>
              </a:spcBef>
              <a:spcAft>
                <a:spcPct val="0"/>
              </a:spcAft>
              <a:defRPr/>
            </a:pPr>
            <a:endParaRPr lang="fr-FR" sz="240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 </a:t>
            </a:r>
            <a:r>
              <a:rPr lang="fr-FR" sz="2400" err="1">
                <a:solidFill>
                  <a:srgbClr val="000000"/>
                </a:solidFill>
                <a:latin typeface="Times New Roman" charset="0"/>
                <a:ea typeface="ＭＳ Ｐゴシック" charset="0"/>
                <a:cs typeface="ＭＳ Ｐゴシック" charset="0"/>
              </a:rPr>
              <a:t>Chimiométrie</a:t>
            </a:r>
            <a:r>
              <a:rPr lang="fr-FR" sz="2400">
                <a:solidFill>
                  <a:srgbClr val="000000"/>
                </a:solidFill>
                <a:latin typeface="Times New Roman" charset="0"/>
                <a:ea typeface="ＭＳ Ｐゴシック" charset="0"/>
                <a:cs typeface="ＭＳ Ｐゴシック" charset="0"/>
              </a:rPr>
              <a:t>: phénotypage haut-débit et recherche </a:t>
            </a:r>
          </a:p>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de biomarqueurs </a:t>
            </a:r>
          </a:p>
        </p:txBody>
      </p:sp>
      <p:pic>
        <p:nvPicPr>
          <p:cNvPr id="114695"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5549900"/>
            <a:ext cx="1319212"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8096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8051" name="Rectangle 3"/>
          <p:cNvSpPr>
            <a:spLocks noChangeArrowheads="1"/>
          </p:cNvSpPr>
          <p:nvPr/>
        </p:nvSpPr>
        <p:spPr bwMode="auto">
          <a:xfrm>
            <a:off x="44719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98052" name="Rectangle 4"/>
          <p:cNvSpPr>
            <a:spLocks noChangeArrowheads="1"/>
          </p:cNvSpPr>
          <p:nvPr/>
        </p:nvSpPr>
        <p:spPr bwMode="auto">
          <a:xfrm>
            <a:off x="185738" y="12700"/>
            <a:ext cx="8728075"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fr-FR"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Métabolome</a:t>
            </a:r>
            <a:endPar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2" name="Rectangle 1"/>
          <p:cNvSpPr/>
          <p:nvPr/>
        </p:nvSpPr>
        <p:spPr>
          <a:xfrm>
            <a:off x="827584" y="1997839"/>
            <a:ext cx="7704856" cy="3046988"/>
          </a:xfrm>
          <a:prstGeom prst="rect">
            <a:avLst/>
          </a:prstGeom>
        </p:spPr>
        <p:txBody>
          <a:bodyPr wrap="square">
            <a:spAutoFit/>
          </a:bodyPr>
          <a:lstStyle/>
          <a:p>
            <a:pPr algn="ctr"/>
            <a:r>
              <a:rPr lang="fr-FR" sz="2400"/>
              <a:t>On estime à plus de </a:t>
            </a:r>
            <a:r>
              <a:rPr lang="fr-FR" sz="2400" b="1"/>
              <a:t>500 000 </a:t>
            </a:r>
            <a:r>
              <a:rPr lang="fr-FR" sz="2400"/>
              <a:t>le nombre de métabolites naturelles (essentiellement isolées à partir des algues, des plantes et des champignons), et leur inventaire est loin d'être achevé, en particulier chez les espèces marines. </a:t>
            </a:r>
          </a:p>
          <a:p>
            <a:pPr algn="ctr"/>
            <a:endParaRPr lang="fr-FR" sz="2400"/>
          </a:p>
          <a:p>
            <a:pPr algn="ctr"/>
            <a:r>
              <a:rPr lang="fr-FR" sz="2400" b="1"/>
              <a:t>Cette biodiversité métabolique est exploitée par l'homme à des fins alimentaires, pharmacologiques, cosmétiques, énergétiques ou autres finalités industrielles.</a:t>
            </a:r>
          </a:p>
        </p:txBody>
      </p:sp>
    </p:spTree>
    <p:extLst>
      <p:ext uri="{BB962C8B-B14F-4D97-AF65-F5344CB8AC3E}">
        <p14:creationId xmlns:p14="http://schemas.microsoft.com/office/powerpoint/2010/main" val="27183790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8051" name="Rectangle 3"/>
          <p:cNvSpPr>
            <a:spLocks noChangeArrowheads="1"/>
          </p:cNvSpPr>
          <p:nvPr/>
        </p:nvSpPr>
        <p:spPr bwMode="auto">
          <a:xfrm>
            <a:off x="44719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98052" name="Rectangle 4"/>
          <p:cNvSpPr>
            <a:spLocks noChangeArrowheads="1"/>
          </p:cNvSpPr>
          <p:nvPr/>
        </p:nvSpPr>
        <p:spPr bwMode="auto">
          <a:xfrm>
            <a:off x="185738" y="12700"/>
            <a:ext cx="8728075"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fr-FR"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Métabolome</a:t>
            </a:r>
            <a:endPar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pic>
        <p:nvPicPr>
          <p:cNvPr id="898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1123950"/>
            <a:ext cx="3835400" cy="2919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98054" name="Rectangle 6"/>
          <p:cNvSpPr>
            <a:spLocks noChangeArrowheads="1"/>
          </p:cNvSpPr>
          <p:nvPr/>
        </p:nvSpPr>
        <p:spPr bwMode="auto">
          <a:xfrm>
            <a:off x="858838" y="2633663"/>
            <a:ext cx="3963987"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fr-FR" sz="2400">
                <a:solidFill>
                  <a:srgbClr val="000000"/>
                </a:solidFill>
                <a:latin typeface="Times New Roman" charset="0"/>
                <a:ea typeface="ＭＳ Ｐゴシック" charset="0"/>
                <a:cs typeface="ＭＳ Ｐゴシック" charset="0"/>
              </a:rPr>
              <a:t>80% des métabolites ont une masse inférieure à 600 Da </a:t>
            </a:r>
          </a:p>
        </p:txBody>
      </p:sp>
      <p:sp>
        <p:nvSpPr>
          <p:cNvPr id="898055" name="Rectangle 7"/>
          <p:cNvSpPr>
            <a:spLocks noChangeArrowheads="1"/>
          </p:cNvSpPr>
          <p:nvPr/>
        </p:nvSpPr>
        <p:spPr bwMode="auto">
          <a:xfrm>
            <a:off x="1836738" y="3921125"/>
            <a:ext cx="6319837" cy="2711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fr-FR" sz="2400" u="sng">
                <a:solidFill>
                  <a:srgbClr val="000000"/>
                </a:solidFill>
                <a:latin typeface="Times New Roman" charset="0"/>
                <a:ea typeface="ＭＳ Ｐゴシック" charset="0"/>
                <a:cs typeface="ＭＳ Ｐゴシック" charset="0"/>
              </a:rPr>
              <a:t>Grande hétérogénéité:</a:t>
            </a:r>
            <a:r>
              <a:rPr lang="fr-FR" sz="2400">
                <a:solidFill>
                  <a:srgbClr val="000000"/>
                </a:solidFill>
                <a:latin typeface="Times New Roman" charset="0"/>
                <a:ea typeface="ＭＳ Ｐゴシック" charset="0"/>
                <a:cs typeface="ＭＳ Ｐゴシック" charset="0"/>
              </a:rPr>
              <a:t> </a:t>
            </a:r>
          </a:p>
          <a:p>
            <a:pPr eaLnBrk="0" fontAlgn="base" hangingPunct="0">
              <a:spcBef>
                <a:spcPct val="0"/>
              </a:spcBef>
              <a:spcAft>
                <a:spcPct val="0"/>
              </a:spcAft>
              <a:buFontTx/>
              <a:buChar char="•"/>
              <a:defRPr/>
            </a:pPr>
            <a:r>
              <a:rPr lang="fr-FR" sz="2000">
                <a:solidFill>
                  <a:srgbClr val="000000"/>
                </a:solidFill>
                <a:latin typeface="Times New Roman" charset="0"/>
                <a:ea typeface="ＭＳ Ｐゴシック" charset="0"/>
                <a:cs typeface="ＭＳ Ｐゴシック" charset="0"/>
              </a:rPr>
              <a:t>structures différentes </a:t>
            </a:r>
          </a:p>
          <a:p>
            <a:pPr eaLnBrk="0" fontAlgn="base" hangingPunct="0">
              <a:spcBef>
                <a:spcPct val="0"/>
              </a:spcBef>
              <a:spcAft>
                <a:spcPct val="0"/>
              </a:spcAft>
              <a:buFontTx/>
              <a:buChar char="•"/>
              <a:defRPr/>
            </a:pPr>
            <a:r>
              <a:rPr lang="fr-FR" sz="2000">
                <a:solidFill>
                  <a:srgbClr val="000000"/>
                </a:solidFill>
                <a:latin typeface="Times New Roman" charset="0"/>
                <a:ea typeface="ＭＳ Ｐゴシック" charset="0"/>
                <a:cs typeface="ＭＳ Ｐゴシック" charset="0"/>
              </a:rPr>
              <a:t>groupes fonctionnels différents </a:t>
            </a:r>
          </a:p>
          <a:p>
            <a:pPr eaLnBrk="0" fontAlgn="base" hangingPunct="0">
              <a:spcBef>
                <a:spcPct val="0"/>
              </a:spcBef>
              <a:spcAft>
                <a:spcPct val="0"/>
              </a:spcAft>
              <a:buFontTx/>
              <a:buChar char="•"/>
              <a:defRPr/>
            </a:pPr>
            <a:r>
              <a:rPr lang="fr-FR" sz="2000">
                <a:solidFill>
                  <a:srgbClr val="000000"/>
                </a:solidFill>
                <a:latin typeface="Times New Roman" charset="0"/>
                <a:ea typeface="ＭＳ Ｐゴシック" charset="0"/>
                <a:cs typeface="ＭＳ Ｐゴシック" charset="0"/>
              </a:rPr>
              <a:t>propriétés physico-chimiques différentes</a:t>
            </a:r>
            <a:r>
              <a:rPr lang="fr-FR" sz="2400">
                <a:solidFill>
                  <a:srgbClr val="000000"/>
                </a:solidFill>
                <a:latin typeface="Times New Roman" charset="0"/>
                <a:ea typeface="ＭＳ Ｐゴシック" charset="0"/>
                <a:cs typeface="ＭＳ Ｐゴシック" charset="0"/>
              </a:rPr>
              <a:t> </a:t>
            </a:r>
          </a:p>
          <a:p>
            <a:pPr eaLnBrk="0" fontAlgn="base" hangingPunct="0">
              <a:spcBef>
                <a:spcPct val="0"/>
              </a:spcBef>
              <a:spcAft>
                <a:spcPct val="0"/>
              </a:spcAft>
              <a:buFontTx/>
              <a:buChar char="•"/>
              <a:defRPr/>
            </a:pPr>
            <a:endParaRPr lang="fr-FR" sz="240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defRPr/>
            </a:pPr>
            <a:r>
              <a:rPr lang="fr-FR" sz="2400" u="sng">
                <a:solidFill>
                  <a:srgbClr val="000000"/>
                </a:solidFill>
                <a:latin typeface="Times New Roman" charset="0"/>
                <a:ea typeface="ＭＳ Ｐゴシック" charset="0"/>
                <a:cs typeface="ＭＳ Ｐゴシック" charset="0"/>
              </a:rPr>
              <a:t>Gammes de concentrations très variables:</a:t>
            </a:r>
            <a:r>
              <a:rPr lang="fr-FR" sz="2400">
                <a:solidFill>
                  <a:srgbClr val="000000"/>
                </a:solidFill>
                <a:latin typeface="Times New Roman" charset="0"/>
                <a:ea typeface="ＭＳ Ｐゴシック" charset="0"/>
                <a:cs typeface="ＭＳ Ｐゴシック" charset="0"/>
              </a:rPr>
              <a:t> </a:t>
            </a:r>
          </a:p>
          <a:p>
            <a:pPr eaLnBrk="0" fontAlgn="base" hangingPunct="0">
              <a:spcBef>
                <a:spcPct val="0"/>
              </a:spcBef>
              <a:spcAft>
                <a:spcPct val="0"/>
              </a:spcAft>
              <a:buFontTx/>
              <a:buChar char="•"/>
              <a:defRPr/>
            </a:pPr>
            <a:r>
              <a:rPr lang="fr-FR" sz="2000">
                <a:solidFill>
                  <a:srgbClr val="000000"/>
                </a:solidFill>
                <a:latin typeface="Times New Roman" charset="0"/>
                <a:ea typeface="ＭＳ Ｐゴシック" charset="0"/>
                <a:cs typeface="ＭＳ Ｐゴシック" charset="0"/>
              </a:rPr>
              <a:t>constituants majeurs (sucres, sels, etc.): </a:t>
            </a:r>
            <a:r>
              <a:rPr lang="fr-FR" sz="2000" err="1">
                <a:solidFill>
                  <a:srgbClr val="000000"/>
                </a:solidFill>
                <a:latin typeface="Times New Roman" charset="0"/>
                <a:ea typeface="ＭＳ Ｐゴシック" charset="0"/>
                <a:cs typeface="ＭＳ Ｐゴシック" charset="0"/>
              </a:rPr>
              <a:t>mM</a:t>
            </a:r>
            <a:r>
              <a:rPr lang="fr-FR" sz="2000">
                <a:solidFill>
                  <a:srgbClr val="000000"/>
                </a:solidFill>
                <a:latin typeface="Times New Roman" charset="0"/>
                <a:ea typeface="ＭＳ Ｐゴシック" charset="0"/>
                <a:cs typeface="ＭＳ Ｐゴシック" charset="0"/>
              </a:rPr>
              <a:t> </a:t>
            </a:r>
          </a:p>
          <a:p>
            <a:pPr eaLnBrk="0" fontAlgn="base" hangingPunct="0">
              <a:spcBef>
                <a:spcPct val="0"/>
              </a:spcBef>
              <a:spcAft>
                <a:spcPct val="0"/>
              </a:spcAft>
              <a:buFontTx/>
              <a:buChar char="•"/>
              <a:defRPr/>
            </a:pPr>
            <a:r>
              <a:rPr lang="fr-FR" sz="2000">
                <a:solidFill>
                  <a:srgbClr val="000000"/>
                </a:solidFill>
                <a:latin typeface="Times New Roman" charset="0"/>
                <a:ea typeface="ＭＳ Ｐゴシック" charset="0"/>
                <a:cs typeface="ＭＳ Ｐゴシック" charset="0"/>
              </a:rPr>
              <a:t>constituants mineurs (vitamines, etc.): </a:t>
            </a:r>
            <a:r>
              <a:rPr lang="fr-FR" sz="2000" err="1">
                <a:solidFill>
                  <a:srgbClr val="000000"/>
                </a:solidFill>
                <a:latin typeface="Times New Roman" charset="0"/>
                <a:ea typeface="ＭＳ Ｐゴシック" charset="0"/>
                <a:cs typeface="ＭＳ Ｐゴシック" charset="0"/>
              </a:rPr>
              <a:t>pM</a:t>
            </a:r>
            <a:r>
              <a:rPr lang="fr-FR" sz="2400">
                <a:solidFill>
                  <a:srgbClr val="000000"/>
                </a:solidFill>
                <a:latin typeface="Times New Roman" charset="0"/>
                <a:ea typeface="ＭＳ Ｐゴシック" charset="0"/>
                <a:cs typeface="ＭＳ Ｐゴシック" charset="0"/>
              </a:rPr>
              <a:t> </a:t>
            </a:r>
          </a:p>
        </p:txBody>
      </p:sp>
      <p:sp>
        <p:nvSpPr>
          <p:cNvPr id="898056" name="Rectangle 8"/>
          <p:cNvSpPr>
            <a:spLocks noChangeArrowheads="1"/>
          </p:cNvSpPr>
          <p:nvPr/>
        </p:nvSpPr>
        <p:spPr bwMode="auto">
          <a:xfrm>
            <a:off x="595313" y="1016000"/>
            <a:ext cx="4840783"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spcBef>
                <a:spcPct val="0"/>
              </a:spcBef>
              <a:spcAft>
                <a:spcPct val="0"/>
              </a:spcAft>
              <a:defRPr/>
            </a:pPr>
            <a:r>
              <a:rPr lang="fr-FR" sz="2400" dirty="0">
                <a:solidFill>
                  <a:srgbClr val="000000"/>
                </a:solidFill>
                <a:latin typeface="Times New Roman" charset="0"/>
                <a:ea typeface="ＭＳ Ｐゴシック" charset="0"/>
                <a:cs typeface="ＭＳ Ｐゴシック" charset="0"/>
              </a:rPr>
              <a:t>Plusieurs millions de molécules répertoriées dans la nature</a:t>
            </a:r>
          </a:p>
          <a:p>
            <a:pPr eaLnBrk="0" fontAlgn="base" hangingPunct="0">
              <a:spcBef>
                <a:spcPct val="0"/>
              </a:spcBef>
              <a:spcAft>
                <a:spcPct val="0"/>
              </a:spcAft>
              <a:defRPr/>
            </a:pPr>
            <a:r>
              <a:rPr lang="fr-FR" sz="2400" dirty="0">
                <a:solidFill>
                  <a:srgbClr val="000000"/>
                </a:solidFill>
                <a:latin typeface="Times New Roman" charset="0"/>
                <a:ea typeface="ＭＳ Ｐゴシック" charset="0"/>
                <a:cs typeface="ＭＳ Ｐゴシック" charset="0"/>
              </a:rPr>
              <a:t>La plupart non identifiées!!!</a:t>
            </a:r>
          </a:p>
        </p:txBody>
      </p:sp>
    </p:spTree>
    <p:extLst>
      <p:ext uri="{BB962C8B-B14F-4D97-AF65-F5344CB8AC3E}">
        <p14:creationId xmlns:p14="http://schemas.microsoft.com/office/powerpoint/2010/main" val="2322337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oneTexte 1">
            <a:extLst>
              <a:ext uri="{FF2B5EF4-FFF2-40B4-BE49-F238E27FC236}">
                <a16:creationId xmlns:a16="http://schemas.microsoft.com/office/drawing/2014/main" id="{0A5869A8-7127-8A43-91AA-1A8CBDDF4CD0}"/>
              </a:ext>
            </a:extLst>
          </p:cNvPr>
          <p:cNvSpPr txBox="1">
            <a:spLocks noChangeArrowheads="1"/>
          </p:cNvSpPr>
          <p:nvPr/>
        </p:nvSpPr>
        <p:spPr bwMode="auto">
          <a:xfrm>
            <a:off x="411162" y="1460599"/>
            <a:ext cx="8035925" cy="4832092"/>
          </a:xfrm>
          <a:prstGeom prst="rect">
            <a:avLst/>
          </a:prstGeom>
          <a:noFill/>
          <a:ln>
            <a:noFill/>
          </a:ln>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defRPr/>
            </a:pPr>
            <a:r>
              <a:rPr lang="fr-FR" altLang="fr-FR" sz="2800" dirty="0"/>
              <a:t>Institut Jean-Pierre </a:t>
            </a:r>
            <a:r>
              <a:rPr lang="fr-FR" altLang="fr-FR" sz="2800" dirty="0" err="1"/>
              <a:t>Bourgin</a:t>
            </a:r>
            <a:r>
              <a:rPr lang="fr-FR" altLang="fr-FR" sz="2800" dirty="0"/>
              <a:t> : IJPB 1 article</a:t>
            </a:r>
          </a:p>
          <a:p>
            <a:pPr algn="just" eaLnBrk="1" hangingPunct="1">
              <a:spcBef>
                <a:spcPct val="0"/>
              </a:spcBef>
              <a:defRPr/>
            </a:pPr>
            <a:r>
              <a:rPr lang="fr-FR" altLang="fr-FR" sz="2800" dirty="0"/>
              <a:t>Institut </a:t>
            </a:r>
            <a:r>
              <a:rPr lang="fr-FR" sz="2800" dirty="0"/>
              <a:t>de Sciences des Plantes de Paris-Saclay </a:t>
            </a:r>
            <a:r>
              <a:rPr lang="fr-FR" altLang="fr-FR" sz="2800" dirty="0"/>
              <a:t>: IPS2 1 article</a:t>
            </a:r>
          </a:p>
          <a:p>
            <a:pPr algn="just" eaLnBrk="1" hangingPunct="1">
              <a:spcBef>
                <a:spcPct val="0"/>
              </a:spcBef>
              <a:defRPr/>
            </a:pPr>
            <a:r>
              <a:rPr lang="fr-FR" altLang="fr-FR" sz="2800" dirty="0"/>
              <a:t>Institut de Biologie Intégrative de la Cellule : I2BC 1 article</a:t>
            </a:r>
          </a:p>
          <a:p>
            <a:pPr algn="just" eaLnBrk="1" hangingPunct="1">
              <a:spcBef>
                <a:spcPct val="0"/>
              </a:spcBef>
              <a:defRPr/>
            </a:pPr>
            <a:r>
              <a:rPr lang="fr-FR" sz="2800" dirty="0" err="1"/>
              <a:t>BIOlogie</a:t>
            </a:r>
            <a:r>
              <a:rPr lang="fr-FR" sz="2800" dirty="0"/>
              <a:t> et </a:t>
            </a:r>
            <a:r>
              <a:rPr lang="fr-FR" sz="2800" dirty="0" err="1"/>
              <a:t>GEstion</a:t>
            </a:r>
            <a:r>
              <a:rPr lang="fr-FR" sz="2800" dirty="0"/>
              <a:t> des Risques en agriculture : </a:t>
            </a:r>
            <a:r>
              <a:rPr lang="fr-FR" altLang="fr-FR" sz="2800" dirty="0"/>
              <a:t>BIOGER 2 articles</a:t>
            </a:r>
          </a:p>
          <a:p>
            <a:pPr algn="just" eaLnBrk="1" hangingPunct="1">
              <a:spcBef>
                <a:spcPct val="0"/>
              </a:spcBef>
              <a:defRPr/>
            </a:pPr>
            <a:r>
              <a:rPr lang="fr-FR" sz="2800" dirty="0"/>
              <a:t>Génétique Quantitative et Évolution : </a:t>
            </a:r>
            <a:r>
              <a:rPr lang="fr-FR" altLang="fr-FR" sz="2800" dirty="0"/>
              <a:t>GQE 1 article</a:t>
            </a:r>
          </a:p>
          <a:p>
            <a:pPr algn="just" eaLnBrk="1" hangingPunct="1">
              <a:spcBef>
                <a:spcPct val="0"/>
              </a:spcBef>
              <a:defRPr/>
            </a:pPr>
            <a:endParaRPr lang="fr-FR" altLang="fr-FR" sz="2800" dirty="0"/>
          </a:p>
          <a:p>
            <a:pPr marL="0" indent="0" algn="just" eaLnBrk="1" hangingPunct="1">
              <a:spcBef>
                <a:spcPct val="0"/>
              </a:spcBef>
              <a:buNone/>
              <a:defRPr/>
            </a:pPr>
            <a:r>
              <a:rPr lang="fr-FR" altLang="fr-FR" sz="2800" dirty="0"/>
              <a:t>Les étudiants de Paris-Cité présenteront : 3 articles (IJPB, IPS2 et I2BC)</a:t>
            </a:r>
          </a:p>
        </p:txBody>
      </p:sp>
      <p:sp>
        <p:nvSpPr>
          <p:cNvPr id="24578" name="Rectangle 2">
            <a:extLst>
              <a:ext uri="{FF2B5EF4-FFF2-40B4-BE49-F238E27FC236}">
                <a16:creationId xmlns:a16="http://schemas.microsoft.com/office/drawing/2014/main" id="{74D3CAF5-FA07-A24C-BF01-D72410CBBCBE}"/>
              </a:ext>
            </a:extLst>
          </p:cNvPr>
          <p:cNvSpPr>
            <a:spLocks noChangeArrowheads="1"/>
          </p:cNvSpPr>
          <p:nvPr/>
        </p:nvSpPr>
        <p:spPr bwMode="auto">
          <a:xfrm>
            <a:off x="4429125" y="577152"/>
            <a:ext cx="34545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3600" b="1" u="sng" dirty="0"/>
              <a:t>Parcours végétal</a:t>
            </a:r>
          </a:p>
        </p:txBody>
      </p:sp>
      <p:sp>
        <p:nvSpPr>
          <p:cNvPr id="24579" name="Espace réservé du numéro de diapositive 1">
            <a:extLst>
              <a:ext uri="{FF2B5EF4-FFF2-40B4-BE49-F238E27FC236}">
                <a16:creationId xmlns:a16="http://schemas.microsoft.com/office/drawing/2014/main" id="{A29E6E43-77C1-8642-BF8A-05AC0A47B6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C9FB543-C5E8-4C4E-A1CC-AFFE4432D9B7}" type="slidenum">
              <a:rPr lang="fr-FR" altLang="fr-FR" sz="1200" smtClean="0">
                <a:solidFill>
                  <a:srgbClr val="898989"/>
                </a:solidFill>
              </a:rPr>
              <a:pPr>
                <a:spcBef>
                  <a:spcPct val="0"/>
                </a:spcBef>
                <a:buFontTx/>
                <a:buNone/>
              </a:pPr>
              <a:t>8</a:t>
            </a:fld>
            <a:endParaRPr lang="fr-FR" altLang="fr-FR" sz="1200">
              <a:solidFill>
                <a:srgbClr val="898989"/>
              </a:solidFill>
            </a:endParaRPr>
          </a:p>
        </p:txBody>
      </p:sp>
      <p:pic>
        <p:nvPicPr>
          <p:cNvPr id="24580" name="Image 5">
            <a:extLst>
              <a:ext uri="{FF2B5EF4-FFF2-40B4-BE49-F238E27FC236}">
                <a16:creationId xmlns:a16="http://schemas.microsoft.com/office/drawing/2014/main" id="{F8197458-C426-5348-9DAE-6384294DF1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525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5"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9" name="Rectangle 3"/>
          <p:cNvSpPr>
            <a:spLocks noChangeArrowheads="1"/>
          </p:cNvSpPr>
          <p:nvPr/>
        </p:nvSpPr>
        <p:spPr bwMode="auto">
          <a:xfrm>
            <a:off x="4473575"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900100" name="Rectangle 4"/>
          <p:cNvSpPr>
            <a:spLocks noChangeArrowheads="1"/>
          </p:cNvSpPr>
          <p:nvPr/>
        </p:nvSpPr>
        <p:spPr bwMode="auto">
          <a:xfrm>
            <a:off x="185738" y="12700"/>
            <a:ext cx="8728075"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fr-FR"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Métabolome</a:t>
            </a:r>
            <a:endPar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900101" name="Rectangle 5"/>
          <p:cNvSpPr>
            <a:spLocks noChangeArrowheads="1"/>
          </p:cNvSpPr>
          <p:nvPr/>
        </p:nvSpPr>
        <p:spPr bwMode="auto">
          <a:xfrm>
            <a:off x="0" y="681038"/>
            <a:ext cx="914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fr-FR" sz="2000" b="1">
                <a:solidFill>
                  <a:srgbClr val="000000"/>
                </a:solidFill>
                <a:latin typeface="Helvetica" charset="0"/>
                <a:ea typeface="ＭＳ Ｐゴシック" charset="0"/>
                <a:cs typeface="ＭＳ Ｐゴシック" charset="0"/>
              </a:rPr>
              <a:t>Technologies utilisées en fonction des approches et des échantillons</a:t>
            </a:r>
          </a:p>
        </p:txBody>
      </p:sp>
      <p:pic>
        <p:nvPicPr>
          <p:cNvPr id="900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1233488"/>
            <a:ext cx="8089900" cy="5624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00103" name="Rectangle 7"/>
          <p:cNvSpPr>
            <a:spLocks noChangeArrowheads="1"/>
          </p:cNvSpPr>
          <p:nvPr/>
        </p:nvSpPr>
        <p:spPr bwMode="auto">
          <a:xfrm>
            <a:off x="762000" y="1206500"/>
            <a:ext cx="1333500" cy="304800"/>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786899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3"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2147"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fr-FR"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Principales techniques utilisées</a:t>
            </a:r>
            <a:endParaRPr lang="en-GB" sz="2400" b="1">
              <a:solidFill>
                <a:srgbClr val="000000"/>
              </a:solidFill>
              <a:latin typeface="Helvetica" charset="0"/>
              <a:ea typeface="ＭＳ Ｐゴシック" charset="0"/>
              <a:cs typeface="ＭＳ Ｐゴシック" charset="0"/>
            </a:endParaRPr>
          </a:p>
        </p:txBody>
      </p:sp>
      <p:sp>
        <p:nvSpPr>
          <p:cNvPr id="902148" name="Rectangle 4"/>
          <p:cNvSpPr>
            <a:spLocks noChangeArrowheads="1"/>
          </p:cNvSpPr>
          <p:nvPr/>
        </p:nvSpPr>
        <p:spPr bwMode="auto">
          <a:xfrm>
            <a:off x="4457700"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902149" name="Rectangle 5"/>
          <p:cNvSpPr>
            <a:spLocks noChangeArrowheads="1"/>
          </p:cNvSpPr>
          <p:nvPr/>
        </p:nvSpPr>
        <p:spPr bwMode="auto">
          <a:xfrm>
            <a:off x="541338" y="781050"/>
            <a:ext cx="7667625"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fr-FR" altLang="ja-JP" sz="2000">
                <a:solidFill>
                  <a:srgbClr val="000000"/>
                </a:solidFill>
                <a:latin typeface="Times New Roman" charset="0"/>
                <a:ea typeface="ＭＳ Ｐゴシック" charset="0"/>
                <a:cs typeface="ＭＳ Ｐゴシック" charset="0"/>
              </a:rPr>
              <a:t>Large gamme de classes chimiques: exploitation de détecteurs universels </a:t>
            </a:r>
          </a:p>
          <a:p>
            <a:pPr eaLnBrk="0" fontAlgn="base" hangingPunct="0">
              <a:spcBef>
                <a:spcPct val="0"/>
              </a:spcBef>
              <a:spcAft>
                <a:spcPct val="0"/>
              </a:spcAft>
              <a:defRPr/>
            </a:pPr>
            <a:r>
              <a:rPr lang="fr-FR" altLang="ja-JP" sz="2000">
                <a:solidFill>
                  <a:srgbClr val="000000"/>
                </a:solidFill>
                <a:latin typeface="Times New Roman" charset="0"/>
                <a:ea typeface="ＭＳ Ｐゴシック" charset="0"/>
                <a:cs typeface="ＭＳ Ｐゴシック" charset="0"/>
              </a:rPr>
              <a:t>Capacité d’identification et/ou de quantification </a:t>
            </a:r>
          </a:p>
          <a:p>
            <a:pPr eaLnBrk="0" fontAlgn="base" hangingPunct="0">
              <a:spcBef>
                <a:spcPct val="0"/>
              </a:spcBef>
              <a:spcAft>
                <a:spcPct val="0"/>
              </a:spcAft>
              <a:defRPr/>
            </a:pPr>
            <a:r>
              <a:rPr lang="fr-FR" altLang="ja-JP" sz="2000">
                <a:solidFill>
                  <a:srgbClr val="000000"/>
                </a:solidFill>
                <a:latin typeface="Times New Roman" charset="0"/>
                <a:ea typeface="ＭＳ Ｐゴシック" charset="0"/>
                <a:cs typeface="ＭＳ Ｐゴシック" charset="0"/>
              </a:rPr>
              <a:t>Compromis à trouver entre temps d’analyse et information obtenue</a:t>
            </a:r>
            <a:endParaRPr lang="fr-FR" sz="1600">
              <a:solidFill>
                <a:srgbClr val="000000"/>
              </a:solidFill>
              <a:latin typeface="Helvetica" charset="0"/>
              <a:ea typeface="ＭＳ Ｐゴシック" charset="0"/>
              <a:cs typeface="ＭＳ Ｐゴシック" charset="0"/>
            </a:endParaRPr>
          </a:p>
        </p:txBody>
      </p:sp>
      <p:sp>
        <p:nvSpPr>
          <p:cNvPr id="902150" name="Rectangle 6"/>
          <p:cNvSpPr>
            <a:spLocks noChangeArrowheads="1"/>
          </p:cNvSpPr>
          <p:nvPr/>
        </p:nvSpPr>
        <p:spPr bwMode="auto">
          <a:xfrm>
            <a:off x="476250" y="2066925"/>
            <a:ext cx="5465763"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La résonance magnétique nucléaire (RMN)</a:t>
            </a:r>
          </a:p>
          <a:p>
            <a:pPr eaLnBrk="0" fontAlgn="base" hangingPunct="0">
              <a:spcBef>
                <a:spcPct val="0"/>
              </a:spcBef>
              <a:spcAft>
                <a:spcPct val="0"/>
              </a:spcAft>
              <a:defRPr/>
            </a:pPr>
            <a:r>
              <a:rPr lang="fr-FR" sz="2000" i="1">
                <a:solidFill>
                  <a:srgbClr val="000000"/>
                </a:solidFill>
                <a:latin typeface="Times" charset="0"/>
                <a:ea typeface="ＭＳ Ｐゴシック" charset="0"/>
                <a:cs typeface="ＭＳ Ｐゴシック" charset="0"/>
              </a:rPr>
              <a:t>Sensibilité: 10</a:t>
            </a:r>
            <a:r>
              <a:rPr lang="fr-FR" sz="2000" i="1" baseline="30000">
                <a:solidFill>
                  <a:srgbClr val="000000"/>
                </a:solidFill>
                <a:latin typeface="Times" charset="0"/>
                <a:ea typeface="ＭＳ Ｐゴシック" charset="0"/>
                <a:cs typeface="ＭＳ Ｐゴシック" charset="0"/>
              </a:rPr>
              <a:t>-6 </a:t>
            </a:r>
            <a:r>
              <a:rPr lang="fr-FR" sz="2000" i="1">
                <a:solidFill>
                  <a:srgbClr val="000000"/>
                </a:solidFill>
                <a:latin typeface="Times" charset="0"/>
                <a:ea typeface="ＭＳ Ｐゴシック" charset="0"/>
                <a:cs typeface="ＭＳ Ｐゴシック" charset="0"/>
              </a:rPr>
              <a:t>mol - Rapide et non destructif</a:t>
            </a:r>
            <a:endParaRPr lang="fr-FR" sz="2400">
              <a:solidFill>
                <a:srgbClr val="000000"/>
              </a:solidFill>
              <a:latin typeface="Times" charset="0"/>
              <a:ea typeface="ＭＳ Ｐゴシック" charset="0"/>
              <a:cs typeface="ＭＳ Ｐゴシック" charset="0"/>
            </a:endParaRPr>
          </a:p>
        </p:txBody>
      </p:sp>
      <p:sp>
        <p:nvSpPr>
          <p:cNvPr id="902151" name="Rectangle 7"/>
          <p:cNvSpPr>
            <a:spLocks noChangeArrowheads="1"/>
          </p:cNvSpPr>
          <p:nvPr/>
        </p:nvSpPr>
        <p:spPr bwMode="auto">
          <a:xfrm>
            <a:off x="457200" y="2981325"/>
            <a:ext cx="8686800" cy="289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Chromatographie liquide-UV (LC-UV) - </a:t>
            </a:r>
            <a:r>
              <a:rPr lang="fr-FR" sz="2000" i="1">
                <a:solidFill>
                  <a:srgbClr val="000000"/>
                </a:solidFill>
                <a:latin typeface="Times" charset="0"/>
                <a:ea typeface="ＭＳ Ｐゴシック" charset="0"/>
                <a:cs typeface="ＭＳ Ｐゴシック" charset="0"/>
              </a:rPr>
              <a:t>10</a:t>
            </a:r>
            <a:r>
              <a:rPr lang="fr-FR" sz="2000" i="1" baseline="30000">
                <a:solidFill>
                  <a:srgbClr val="000000"/>
                </a:solidFill>
                <a:latin typeface="Times" charset="0"/>
                <a:ea typeface="ＭＳ Ｐゴシック" charset="0"/>
                <a:cs typeface="ＭＳ Ｐゴシック" charset="0"/>
              </a:rPr>
              <a:t>-9 </a:t>
            </a:r>
            <a:r>
              <a:rPr lang="fr-FR" sz="2000" i="1">
                <a:solidFill>
                  <a:srgbClr val="000000"/>
                </a:solidFill>
                <a:latin typeface="Times" charset="0"/>
                <a:ea typeface="ＭＳ Ｐゴシック" charset="0"/>
                <a:cs typeface="ＭＳ Ｐゴシック" charset="0"/>
              </a:rPr>
              <a:t>mol </a:t>
            </a:r>
            <a:endParaRPr lang="fr-FR" sz="2400">
              <a:solidFill>
                <a:srgbClr val="000000"/>
              </a:solidFill>
              <a:latin typeface="Times" charset="0"/>
              <a:ea typeface="ＭＳ Ｐゴシック" charset="0"/>
              <a:cs typeface="ＭＳ Ｐゴシック" charset="0"/>
            </a:endParaRPr>
          </a:p>
          <a:p>
            <a:pP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Chromatographie gaz-Spectrométrie de masse (GC-MS) - </a:t>
            </a:r>
            <a:r>
              <a:rPr lang="fr-FR" sz="2000" i="1">
                <a:solidFill>
                  <a:srgbClr val="000000"/>
                </a:solidFill>
                <a:latin typeface="Times" charset="0"/>
                <a:ea typeface="ＭＳ Ｐゴシック" charset="0"/>
                <a:cs typeface="ＭＳ Ｐゴシック" charset="0"/>
              </a:rPr>
              <a:t>10</a:t>
            </a:r>
            <a:r>
              <a:rPr lang="fr-FR" sz="2000" i="1" baseline="30000">
                <a:solidFill>
                  <a:srgbClr val="000000"/>
                </a:solidFill>
                <a:latin typeface="Times" charset="0"/>
                <a:ea typeface="ＭＳ Ｐゴシック" charset="0"/>
                <a:cs typeface="ＭＳ Ｐゴシック" charset="0"/>
              </a:rPr>
              <a:t>-12 </a:t>
            </a:r>
            <a:r>
              <a:rPr lang="fr-FR" sz="2000" i="1">
                <a:solidFill>
                  <a:srgbClr val="000000"/>
                </a:solidFill>
                <a:latin typeface="Times" charset="0"/>
                <a:ea typeface="ＭＳ Ｐゴシック" charset="0"/>
                <a:cs typeface="ＭＳ Ｐゴシック" charset="0"/>
              </a:rPr>
              <a:t>mol </a:t>
            </a:r>
            <a:endParaRPr lang="fr-FR" sz="2400">
              <a:solidFill>
                <a:srgbClr val="000000"/>
              </a:solidFill>
              <a:latin typeface="Times" charset="0"/>
              <a:ea typeface="ＭＳ Ｐゴシック" charset="0"/>
              <a:cs typeface="ＭＳ Ｐゴシック" charset="0"/>
            </a:endParaRPr>
          </a:p>
          <a:p>
            <a:pP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Chromatographie liquide-Spectrométrie de masse (LC-MS) - </a:t>
            </a:r>
            <a:r>
              <a:rPr lang="fr-FR" sz="2000" i="1">
                <a:solidFill>
                  <a:srgbClr val="000000"/>
                </a:solidFill>
                <a:latin typeface="Times" charset="0"/>
                <a:ea typeface="ＭＳ Ｐゴシック" charset="0"/>
                <a:cs typeface="ＭＳ Ｐゴシック" charset="0"/>
              </a:rPr>
              <a:t>10</a:t>
            </a:r>
            <a:r>
              <a:rPr lang="fr-FR" sz="2000" i="1" baseline="30000">
                <a:solidFill>
                  <a:srgbClr val="000000"/>
                </a:solidFill>
                <a:latin typeface="Times" charset="0"/>
                <a:ea typeface="ＭＳ Ｐゴシック" charset="0"/>
                <a:cs typeface="ＭＳ Ｐゴシック" charset="0"/>
              </a:rPr>
              <a:t>-15 </a:t>
            </a:r>
            <a:r>
              <a:rPr lang="fr-FR" sz="2000" i="1">
                <a:solidFill>
                  <a:srgbClr val="000000"/>
                </a:solidFill>
                <a:latin typeface="Times" charset="0"/>
                <a:ea typeface="ＭＳ Ｐゴシック" charset="0"/>
                <a:cs typeface="ＭＳ Ｐゴシック" charset="0"/>
              </a:rPr>
              <a:t>mol</a:t>
            </a:r>
          </a:p>
          <a:p>
            <a:pPr eaLnBrk="0" fontAlgn="base" hangingPunct="0">
              <a:spcBef>
                <a:spcPct val="0"/>
              </a:spcBef>
              <a:spcAft>
                <a:spcPct val="0"/>
              </a:spcAft>
              <a:defRPr/>
            </a:pPr>
            <a:r>
              <a:rPr lang="fr-FR" sz="2000" i="1">
                <a:solidFill>
                  <a:srgbClr val="000000"/>
                </a:solidFill>
                <a:latin typeface="Times" charset="0"/>
                <a:ea typeface="ＭＳ Ｐゴシック" charset="0"/>
                <a:cs typeface="ＭＳ Ｐゴシック" charset="0"/>
              </a:rPr>
              <a:t>Bonne sélectivité et bonne sensibilité </a:t>
            </a:r>
            <a:endParaRPr lang="fr-FR" sz="2400">
              <a:solidFill>
                <a:srgbClr val="000000"/>
              </a:solidFill>
              <a:latin typeface="Times" charset="0"/>
              <a:ea typeface="ＭＳ Ｐゴシック" charset="0"/>
              <a:cs typeface="ＭＳ Ｐゴシック" charset="0"/>
            </a:endParaRPr>
          </a:p>
          <a:p>
            <a:pP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eaLnBrk="0" fontAlgn="base" hangingPunct="0">
              <a:spcBef>
                <a:spcPct val="0"/>
              </a:spcBef>
              <a:spcAft>
                <a:spcPct val="0"/>
              </a:spcAft>
              <a:defRPr/>
            </a:pPr>
            <a:endParaRPr lang="fr-FR" sz="2000" i="1">
              <a:solidFill>
                <a:srgbClr val="000000"/>
              </a:solidFill>
              <a:latin typeface="Times" charset="0"/>
              <a:ea typeface="ＭＳ Ｐゴシック" charset="0"/>
              <a:cs typeface="ＭＳ Ｐゴシック" charset="0"/>
            </a:endParaRPr>
          </a:p>
          <a:p>
            <a:pP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902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025" y="4686300"/>
            <a:ext cx="2974975" cy="208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02153" name="Rectangle 9"/>
          <p:cNvSpPr>
            <a:spLocks noChangeArrowheads="1"/>
          </p:cNvSpPr>
          <p:nvPr/>
        </p:nvSpPr>
        <p:spPr bwMode="auto">
          <a:xfrm>
            <a:off x="1925638" y="5730875"/>
            <a:ext cx="4156075" cy="1127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Fluorescence induite par laser (LIF) - </a:t>
            </a:r>
            <a:r>
              <a:rPr lang="fr-FR" sz="2000" i="1">
                <a:solidFill>
                  <a:srgbClr val="000000"/>
                </a:solidFill>
                <a:latin typeface="Times" charset="0"/>
                <a:ea typeface="ＭＳ Ｐゴシック" charset="0"/>
                <a:cs typeface="ＭＳ Ｐゴシック" charset="0"/>
              </a:rPr>
              <a:t>10</a:t>
            </a:r>
            <a:r>
              <a:rPr lang="fr-FR" sz="2000" i="1" baseline="30000">
                <a:solidFill>
                  <a:srgbClr val="000000"/>
                </a:solidFill>
                <a:latin typeface="Times" charset="0"/>
                <a:ea typeface="ＭＳ Ｐゴシック" charset="0"/>
                <a:cs typeface="ＭＳ Ｐゴシック" charset="0"/>
              </a:rPr>
              <a:t>-23 </a:t>
            </a:r>
            <a:r>
              <a:rPr lang="fr-FR" sz="2000" i="1">
                <a:solidFill>
                  <a:srgbClr val="000000"/>
                </a:solidFill>
                <a:latin typeface="Times" charset="0"/>
                <a:ea typeface="ＭＳ Ｐゴシック" charset="0"/>
                <a:cs typeface="ＭＳ Ｐゴシック" charset="0"/>
              </a:rPr>
              <a:t>mol</a:t>
            </a:r>
          </a:p>
          <a:p>
            <a:pPr eaLnBrk="0" fontAlgn="base" hangingPunct="0">
              <a:spcBef>
                <a:spcPct val="0"/>
              </a:spcBef>
              <a:spcAft>
                <a:spcPct val="0"/>
              </a:spcAft>
              <a:defRPr/>
            </a:pPr>
            <a:r>
              <a:rPr lang="fr-FR" sz="2000" i="1">
                <a:solidFill>
                  <a:srgbClr val="000000"/>
                </a:solidFill>
                <a:latin typeface="Times" charset="0"/>
                <a:ea typeface="ＭＳ Ｐゴシック" charset="0"/>
                <a:cs typeface="ＭＳ Ｐゴシック" charset="0"/>
              </a:rPr>
              <a:t>Exellente sensibilité</a:t>
            </a:r>
          </a:p>
        </p:txBody>
      </p:sp>
      <p:pic>
        <p:nvPicPr>
          <p:cNvPr id="9021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574800"/>
            <a:ext cx="1181100" cy="157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02155" name="Picture 11"/>
          <p:cNvPicPr>
            <a:picLocks noChangeAspect="1" noChangeArrowheads="1"/>
          </p:cNvPicPr>
          <p:nvPr/>
        </p:nvPicPr>
        <p:blipFill>
          <a:blip r:embed="rId6">
            <a:extLst>
              <a:ext uri="{28A0092B-C50C-407E-A947-70E740481C1C}">
                <a14:useLocalDpi xmlns:a14="http://schemas.microsoft.com/office/drawing/2010/main" val="0"/>
              </a:ext>
            </a:extLst>
          </a:blip>
          <a:srcRect t="18584" b="7080"/>
          <a:stretch>
            <a:fillRect/>
          </a:stretch>
        </p:blipFill>
        <p:spPr bwMode="auto">
          <a:xfrm>
            <a:off x="1003300" y="4591050"/>
            <a:ext cx="190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597055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81"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0339"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Titre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910340" name="Rectangle 4"/>
          <p:cNvSpPr>
            <a:spLocks noChangeArrowheads="1"/>
          </p:cNvSpPr>
          <p:nvPr/>
        </p:nvSpPr>
        <p:spPr bwMode="auto">
          <a:xfrm>
            <a:off x="4457700"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22884" name="Picture 5"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0342" name="Rectangle 6"/>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Métabolome</a:t>
            </a:r>
          </a:p>
        </p:txBody>
      </p:sp>
      <p:sp>
        <p:nvSpPr>
          <p:cNvPr id="910343" name="Rectangle 7"/>
          <p:cNvSpPr>
            <a:spLocks noChangeArrowheads="1"/>
          </p:cNvSpPr>
          <p:nvPr/>
        </p:nvSpPr>
        <p:spPr bwMode="auto">
          <a:xfrm>
            <a:off x="0" y="68103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GC-MS - Grains de riz en germination</a:t>
            </a:r>
          </a:p>
        </p:txBody>
      </p:sp>
      <p:pic>
        <p:nvPicPr>
          <p:cNvPr id="1228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1071563"/>
            <a:ext cx="4171950" cy="557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1500188"/>
            <a:ext cx="857250" cy="74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288" y="2714625"/>
            <a:ext cx="85725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9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7288" y="3714750"/>
            <a:ext cx="8763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9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0163" y="5027613"/>
            <a:ext cx="71437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92" name="ZoneTexte 9"/>
          <p:cNvSpPr txBox="1">
            <a:spLocks noChangeArrowheads="1"/>
          </p:cNvSpPr>
          <p:nvPr/>
        </p:nvSpPr>
        <p:spPr bwMode="auto">
          <a:xfrm>
            <a:off x="5753100" y="1571625"/>
            <a:ext cx="3429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fontAlgn="base">
              <a:spcBef>
                <a:spcPct val="0"/>
              </a:spcBef>
              <a:spcAft>
                <a:spcPct val="0"/>
              </a:spcAft>
            </a:pPr>
            <a:r>
              <a:rPr lang="fr-FR" sz="1800" b="1">
                <a:solidFill>
                  <a:srgbClr val="000000"/>
                </a:solidFill>
                <a:latin typeface="Calibri" charset="0"/>
              </a:rPr>
              <a:t> A) </a:t>
            </a:r>
            <a:r>
              <a:rPr lang="en-US" sz="1800">
                <a:solidFill>
                  <a:srgbClr val="000000"/>
                </a:solidFill>
                <a:latin typeface="Calibri" charset="0"/>
              </a:rPr>
              <a:t>Grain sec</a:t>
            </a:r>
            <a:endParaRPr lang="fr-FR" sz="1800">
              <a:solidFill>
                <a:srgbClr val="000000"/>
              </a:solidFill>
              <a:latin typeface="Calibri" charset="0"/>
            </a:endParaRPr>
          </a:p>
        </p:txBody>
      </p:sp>
      <p:sp>
        <p:nvSpPr>
          <p:cNvPr id="122893" name="ZoneTexte 11"/>
          <p:cNvSpPr txBox="1">
            <a:spLocks noChangeArrowheads="1"/>
          </p:cNvSpPr>
          <p:nvPr/>
        </p:nvSpPr>
        <p:spPr bwMode="auto">
          <a:xfrm>
            <a:off x="5895975" y="2857500"/>
            <a:ext cx="32861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fontAlgn="base">
              <a:spcBef>
                <a:spcPct val="0"/>
              </a:spcBef>
              <a:spcAft>
                <a:spcPct val="0"/>
              </a:spcAft>
            </a:pPr>
            <a:r>
              <a:rPr lang="fr-FR" sz="1800" b="1">
                <a:solidFill>
                  <a:srgbClr val="000000"/>
                </a:solidFill>
                <a:latin typeface="Calibri" charset="0"/>
              </a:rPr>
              <a:t>B) </a:t>
            </a:r>
            <a:r>
              <a:rPr lang="fr-FR" sz="1800">
                <a:solidFill>
                  <a:srgbClr val="000000"/>
                </a:solidFill>
                <a:latin typeface="Calibri" charset="0"/>
              </a:rPr>
              <a:t>24h d</a:t>
            </a:r>
            <a:r>
              <a:rPr lang="ja-JP" altLang="fr-FR" sz="1800">
                <a:solidFill>
                  <a:srgbClr val="000000"/>
                </a:solidFill>
                <a:latin typeface="Calibri" charset="0"/>
              </a:rPr>
              <a:t>’</a:t>
            </a:r>
            <a:r>
              <a:rPr lang="fr-FR" altLang="ja-JP" sz="1800">
                <a:solidFill>
                  <a:srgbClr val="000000"/>
                </a:solidFill>
                <a:latin typeface="Calibri" charset="0"/>
              </a:rPr>
              <a:t>imbibition</a:t>
            </a:r>
            <a:endParaRPr lang="fr-FR" sz="1800">
              <a:solidFill>
                <a:srgbClr val="000000"/>
              </a:solidFill>
              <a:latin typeface="Calibri" charset="0"/>
            </a:endParaRPr>
          </a:p>
        </p:txBody>
      </p:sp>
      <p:sp>
        <p:nvSpPr>
          <p:cNvPr id="122894" name="ZoneTexte 12"/>
          <p:cNvSpPr txBox="1">
            <a:spLocks noChangeArrowheads="1"/>
          </p:cNvSpPr>
          <p:nvPr/>
        </p:nvSpPr>
        <p:spPr bwMode="auto">
          <a:xfrm>
            <a:off x="5895975" y="4000500"/>
            <a:ext cx="36433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fontAlgn="base">
              <a:spcBef>
                <a:spcPct val="0"/>
              </a:spcBef>
              <a:spcAft>
                <a:spcPct val="0"/>
              </a:spcAft>
            </a:pPr>
            <a:r>
              <a:rPr lang="fr-FR" sz="1800" b="1">
                <a:solidFill>
                  <a:srgbClr val="000000"/>
                </a:solidFill>
                <a:latin typeface="Calibri" charset="0"/>
              </a:rPr>
              <a:t>C) </a:t>
            </a:r>
            <a:r>
              <a:rPr lang="fr-FR" sz="1800">
                <a:solidFill>
                  <a:srgbClr val="000000"/>
                </a:solidFill>
                <a:latin typeface="Calibri" charset="0"/>
              </a:rPr>
              <a:t>48h d</a:t>
            </a:r>
            <a:r>
              <a:rPr lang="ja-JP" altLang="fr-FR" sz="1800">
                <a:solidFill>
                  <a:srgbClr val="000000"/>
                </a:solidFill>
                <a:latin typeface="Calibri" charset="0"/>
              </a:rPr>
              <a:t>’</a:t>
            </a:r>
            <a:r>
              <a:rPr lang="fr-FR" altLang="ja-JP" sz="1800">
                <a:solidFill>
                  <a:srgbClr val="000000"/>
                </a:solidFill>
                <a:latin typeface="Calibri" charset="0"/>
              </a:rPr>
              <a:t>imbibition</a:t>
            </a:r>
            <a:endParaRPr lang="fr-FR" sz="1800">
              <a:solidFill>
                <a:srgbClr val="000000"/>
              </a:solidFill>
              <a:latin typeface="Calibri" charset="0"/>
            </a:endParaRPr>
          </a:p>
        </p:txBody>
      </p:sp>
      <p:sp>
        <p:nvSpPr>
          <p:cNvPr id="122895" name="ZoneTexte 13"/>
          <p:cNvSpPr txBox="1">
            <a:spLocks noChangeArrowheads="1"/>
          </p:cNvSpPr>
          <p:nvPr/>
        </p:nvSpPr>
        <p:spPr bwMode="auto">
          <a:xfrm>
            <a:off x="5895975" y="5786438"/>
            <a:ext cx="35718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fontAlgn="base">
              <a:spcBef>
                <a:spcPct val="0"/>
              </a:spcBef>
              <a:spcAft>
                <a:spcPct val="0"/>
              </a:spcAft>
            </a:pPr>
            <a:r>
              <a:rPr lang="fr-FR" sz="1800" b="1">
                <a:solidFill>
                  <a:srgbClr val="000000"/>
                </a:solidFill>
                <a:latin typeface="Calibri" charset="0"/>
              </a:rPr>
              <a:t>D)</a:t>
            </a:r>
            <a:r>
              <a:rPr lang="fr-FR" sz="1800">
                <a:solidFill>
                  <a:srgbClr val="000000"/>
                </a:solidFill>
                <a:latin typeface="Calibri" charset="0"/>
              </a:rPr>
              <a:t> 72h d</a:t>
            </a:r>
            <a:r>
              <a:rPr lang="ja-JP" altLang="fr-FR" sz="1800">
                <a:solidFill>
                  <a:srgbClr val="000000"/>
                </a:solidFill>
                <a:latin typeface="Calibri" charset="0"/>
              </a:rPr>
              <a:t>’</a:t>
            </a:r>
            <a:r>
              <a:rPr lang="fr-FR" altLang="ja-JP" sz="1800">
                <a:solidFill>
                  <a:srgbClr val="000000"/>
                </a:solidFill>
                <a:latin typeface="Calibri" charset="0"/>
              </a:rPr>
              <a:t>imbibition</a:t>
            </a:r>
            <a:endParaRPr lang="fr-FR" sz="1800">
              <a:solidFill>
                <a:srgbClr val="000000"/>
              </a:solidFill>
              <a:latin typeface="Calibri" charset="0"/>
            </a:endParaRPr>
          </a:p>
        </p:txBody>
      </p:sp>
    </p:spTree>
    <p:extLst>
      <p:ext uri="{BB962C8B-B14F-4D97-AF65-F5344CB8AC3E}">
        <p14:creationId xmlns:p14="http://schemas.microsoft.com/office/powerpoint/2010/main" val="19133293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2386" name="Rectangle 2"/>
          <p:cNvSpPr>
            <a:spLocks noChangeArrowheads="1"/>
          </p:cNvSpPr>
          <p:nvPr/>
        </p:nvSpPr>
        <p:spPr bwMode="auto">
          <a:xfrm>
            <a:off x="4457700"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24930" name="Chart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0" y="0"/>
            <a:ext cx="48895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1" name="Picture 4" descr="headbg"/>
          <p:cNvPicPr>
            <a:picLocks noChangeAspect="1" noChangeArrowheads="1"/>
          </p:cNvPicPr>
          <p:nvPr/>
        </p:nvPicPr>
        <p:blipFill>
          <a:blip r:embed="rId4">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2389" name="Rectangle 5"/>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Titre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pic>
        <p:nvPicPr>
          <p:cNvPr id="124933" name="Picture 6" descr="headbg"/>
          <p:cNvPicPr>
            <a:picLocks noChangeAspect="1" noChangeArrowheads="1"/>
          </p:cNvPicPr>
          <p:nvPr/>
        </p:nvPicPr>
        <p:blipFill>
          <a:blip r:embed="rId4">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2391" name="Rectangle 7"/>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Métabolome</a:t>
            </a:r>
          </a:p>
        </p:txBody>
      </p:sp>
      <p:sp>
        <p:nvSpPr>
          <p:cNvPr id="912392" name="Rectangle 8"/>
          <p:cNvSpPr>
            <a:spLocks noChangeArrowheads="1"/>
          </p:cNvSpPr>
          <p:nvPr/>
        </p:nvSpPr>
        <p:spPr bwMode="auto">
          <a:xfrm>
            <a:off x="0" y="68103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GC-MS - Grains de riz en germination</a:t>
            </a:r>
          </a:p>
        </p:txBody>
      </p:sp>
    </p:spTree>
    <p:extLst>
      <p:ext uri="{BB962C8B-B14F-4D97-AF65-F5344CB8AC3E}">
        <p14:creationId xmlns:p14="http://schemas.microsoft.com/office/powerpoint/2010/main" val="132829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7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6483" name="Rectangle 3"/>
          <p:cNvSpPr>
            <a:spLocks noChangeArrowheads="1"/>
          </p:cNvSpPr>
          <p:nvPr/>
        </p:nvSpPr>
        <p:spPr bwMode="auto">
          <a:xfrm>
            <a:off x="4613275"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916484" name="Rectangle 4"/>
          <p:cNvSpPr>
            <a:spLocks noChangeArrowheads="1"/>
          </p:cNvSpPr>
          <p:nvPr/>
        </p:nvSpPr>
        <p:spPr bwMode="auto">
          <a:xfrm>
            <a:off x="185738" y="12700"/>
            <a:ext cx="8728075"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US"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Transcriptome vs. Métabolome</a:t>
            </a:r>
            <a:endParaRPr lang="en-GB" sz="2400">
              <a:solidFill>
                <a:srgbClr val="000000"/>
              </a:solidFill>
              <a:latin typeface="Trebuchet MS" charset="0"/>
              <a:ea typeface="ＭＳ Ｐゴシック" charset="0"/>
              <a:cs typeface="ＭＳ Ｐゴシック" charset="0"/>
            </a:endParaRPr>
          </a:p>
        </p:txBody>
      </p:sp>
      <p:pic>
        <p:nvPicPr>
          <p:cNvPr id="12698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735013"/>
            <a:ext cx="4419600" cy="6122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lèche droite 6"/>
          <p:cNvSpPr/>
          <p:nvPr/>
        </p:nvSpPr>
        <p:spPr>
          <a:xfrm>
            <a:off x="5545138" y="1571625"/>
            <a:ext cx="500062"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latin typeface="Times"/>
              <a:ea typeface="ＭＳ Ｐゴシック"/>
            </a:endParaRPr>
          </a:p>
        </p:txBody>
      </p:sp>
      <p:sp>
        <p:nvSpPr>
          <p:cNvPr id="126982" name="ZoneTexte 7"/>
          <p:cNvSpPr txBox="1">
            <a:spLocks noChangeArrowheads="1"/>
          </p:cNvSpPr>
          <p:nvPr/>
        </p:nvSpPr>
        <p:spPr bwMode="auto">
          <a:xfrm>
            <a:off x="5989638" y="1404938"/>
            <a:ext cx="33575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fontAlgn="base">
              <a:spcBef>
                <a:spcPct val="0"/>
              </a:spcBef>
              <a:spcAft>
                <a:spcPct val="0"/>
              </a:spcAft>
            </a:pPr>
            <a:r>
              <a:rPr lang="en-US" sz="1600" b="1">
                <a:solidFill>
                  <a:srgbClr val="92D050"/>
                </a:solidFill>
                <a:latin typeface="Calibri" charset="0"/>
              </a:rPr>
              <a:t>Cluster1</a:t>
            </a:r>
            <a:endParaRPr lang="fr-FR" sz="1600">
              <a:solidFill>
                <a:srgbClr val="000000"/>
              </a:solidFill>
              <a:latin typeface="Calibri" charset="0"/>
            </a:endParaRPr>
          </a:p>
        </p:txBody>
      </p:sp>
      <p:sp>
        <p:nvSpPr>
          <p:cNvPr id="9" name="Flèche droite 8"/>
          <p:cNvSpPr/>
          <p:nvPr/>
        </p:nvSpPr>
        <p:spPr>
          <a:xfrm>
            <a:off x="5545138" y="2786063"/>
            <a:ext cx="500062"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latin typeface="Times"/>
              <a:ea typeface="ＭＳ Ｐゴシック"/>
            </a:endParaRPr>
          </a:p>
        </p:txBody>
      </p:sp>
      <p:sp>
        <p:nvSpPr>
          <p:cNvPr id="126984" name="Rectangle 3"/>
          <p:cNvSpPr>
            <a:spLocks noChangeArrowheads="1"/>
          </p:cNvSpPr>
          <p:nvPr/>
        </p:nvSpPr>
        <p:spPr bwMode="auto">
          <a:xfrm>
            <a:off x="5989638" y="2674938"/>
            <a:ext cx="35004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fontAlgn="base">
              <a:spcBef>
                <a:spcPct val="0"/>
              </a:spcBef>
              <a:spcAft>
                <a:spcPct val="0"/>
              </a:spcAft>
            </a:pPr>
            <a:r>
              <a:rPr lang="en-US" sz="1600" b="1">
                <a:solidFill>
                  <a:srgbClr val="000000"/>
                </a:solidFill>
                <a:latin typeface="Calibri" charset="0"/>
                <a:ea typeface="ＭＳ Ｐゴシック" charset="0"/>
                <a:cs typeface="Calibri" charset="0"/>
              </a:rPr>
              <a:t>Cluster 2</a:t>
            </a:r>
            <a:endParaRPr lang="fr-FR" sz="1600">
              <a:solidFill>
                <a:srgbClr val="000000"/>
              </a:solidFill>
              <a:latin typeface="Calibri" charset="0"/>
              <a:ea typeface="ＭＳ Ｐゴシック" charset="0"/>
              <a:cs typeface="Calibri" charset="0"/>
            </a:endParaRPr>
          </a:p>
        </p:txBody>
      </p:sp>
      <p:sp>
        <p:nvSpPr>
          <p:cNvPr id="12" name="Flèche droite 11"/>
          <p:cNvSpPr/>
          <p:nvPr/>
        </p:nvSpPr>
        <p:spPr>
          <a:xfrm>
            <a:off x="5545138" y="3786188"/>
            <a:ext cx="500062"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latin typeface="Times"/>
              <a:ea typeface="ＭＳ Ｐゴシック"/>
            </a:endParaRPr>
          </a:p>
        </p:txBody>
      </p:sp>
      <p:sp>
        <p:nvSpPr>
          <p:cNvPr id="126986" name="ZoneTexte 12"/>
          <p:cNvSpPr txBox="1">
            <a:spLocks noChangeArrowheads="1"/>
          </p:cNvSpPr>
          <p:nvPr/>
        </p:nvSpPr>
        <p:spPr bwMode="auto">
          <a:xfrm>
            <a:off x="5989638" y="3500438"/>
            <a:ext cx="36433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charset="0"/>
                <a:ea typeface="ＭＳ Ｐゴシック" charset="0"/>
              </a:defRPr>
            </a:lvl9pPr>
          </a:lstStyle>
          <a:p>
            <a:pPr fontAlgn="base">
              <a:spcBef>
                <a:spcPct val="0"/>
              </a:spcBef>
              <a:spcAft>
                <a:spcPct val="0"/>
              </a:spcAft>
            </a:pPr>
            <a:r>
              <a:rPr lang="en-US" sz="1600" b="1">
                <a:solidFill>
                  <a:srgbClr val="FF3399"/>
                </a:solidFill>
                <a:latin typeface="Calibri" charset="0"/>
              </a:rPr>
              <a:t>Cluster 3</a:t>
            </a:r>
            <a:endParaRPr lang="fr-FR" sz="1600">
              <a:solidFill>
                <a:srgbClr val="000000"/>
              </a:solidFill>
              <a:latin typeface="Calibri" charset="0"/>
            </a:endParaRPr>
          </a:p>
        </p:txBody>
      </p:sp>
      <p:sp>
        <p:nvSpPr>
          <p:cNvPr id="14" name="Flèche droite 13"/>
          <p:cNvSpPr/>
          <p:nvPr/>
        </p:nvSpPr>
        <p:spPr>
          <a:xfrm>
            <a:off x="5545138" y="5643563"/>
            <a:ext cx="500062"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latin typeface="Times"/>
              <a:ea typeface="ＭＳ Ｐゴシック"/>
            </a:endParaRPr>
          </a:p>
        </p:txBody>
      </p:sp>
      <p:sp>
        <p:nvSpPr>
          <p:cNvPr id="126988" name="Rectangle 5"/>
          <p:cNvSpPr>
            <a:spLocks noChangeArrowheads="1"/>
          </p:cNvSpPr>
          <p:nvPr/>
        </p:nvSpPr>
        <p:spPr bwMode="auto">
          <a:xfrm>
            <a:off x="5989638" y="5532438"/>
            <a:ext cx="35004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fontAlgn="base">
              <a:spcBef>
                <a:spcPct val="0"/>
              </a:spcBef>
              <a:spcAft>
                <a:spcPct val="0"/>
              </a:spcAft>
            </a:pPr>
            <a:r>
              <a:rPr lang="en-US" sz="1600" b="1">
                <a:solidFill>
                  <a:srgbClr val="558ED5"/>
                </a:solidFill>
                <a:latin typeface="Calibri" charset="0"/>
                <a:ea typeface="ＭＳ Ｐゴシック" charset="0"/>
                <a:cs typeface="Calibri" charset="0"/>
              </a:rPr>
              <a:t>Cluster 4</a:t>
            </a:r>
            <a:endParaRPr lang="fr-FR" sz="1600">
              <a:solidFill>
                <a:srgbClr val="000000"/>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7483737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8531"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Intégration</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918532" name="Rectangle 4"/>
          <p:cNvSpPr>
            <a:spLocks noChangeArrowheads="1"/>
          </p:cNvSpPr>
          <p:nvPr/>
        </p:nvSpPr>
        <p:spPr bwMode="auto">
          <a:xfrm>
            <a:off x="679450" y="733425"/>
            <a:ext cx="12684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b="1">
                <a:solidFill>
                  <a:srgbClr val="0000FF"/>
                </a:solidFill>
                <a:latin typeface="Times" charset="0"/>
                <a:ea typeface="ＭＳ Ｐゴシック" charset="0"/>
                <a:cs typeface="ＭＳ Ｐゴシック" charset="0"/>
              </a:rPr>
              <a:t>Génome</a:t>
            </a:r>
          </a:p>
        </p:txBody>
      </p:sp>
      <p:sp>
        <p:nvSpPr>
          <p:cNvPr id="918533" name="Rectangle 5"/>
          <p:cNvSpPr>
            <a:spLocks noChangeArrowheads="1"/>
          </p:cNvSpPr>
          <p:nvPr/>
        </p:nvSpPr>
        <p:spPr bwMode="auto">
          <a:xfrm>
            <a:off x="2482850" y="733425"/>
            <a:ext cx="21304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b="1">
                <a:solidFill>
                  <a:srgbClr val="0000FF"/>
                </a:solidFill>
                <a:latin typeface="Times" charset="0"/>
                <a:ea typeface="ＭＳ Ｐゴシック" charset="0"/>
                <a:cs typeface="ＭＳ Ｐゴシック" charset="0"/>
              </a:rPr>
              <a:t>Transcriptome</a:t>
            </a:r>
          </a:p>
        </p:txBody>
      </p:sp>
      <p:sp>
        <p:nvSpPr>
          <p:cNvPr id="918534" name="Rectangle 6"/>
          <p:cNvSpPr>
            <a:spLocks noChangeArrowheads="1"/>
          </p:cNvSpPr>
          <p:nvPr/>
        </p:nvSpPr>
        <p:spPr bwMode="auto">
          <a:xfrm>
            <a:off x="5180013" y="733425"/>
            <a:ext cx="14366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b="1">
                <a:solidFill>
                  <a:srgbClr val="0000FF"/>
                </a:solidFill>
                <a:latin typeface="Times" charset="0"/>
                <a:ea typeface="ＭＳ Ｐゴシック" charset="0"/>
                <a:cs typeface="ＭＳ Ｐゴシック" charset="0"/>
              </a:rPr>
              <a:t>Protéome</a:t>
            </a:r>
          </a:p>
        </p:txBody>
      </p:sp>
      <p:sp>
        <p:nvSpPr>
          <p:cNvPr id="918535" name="Rectangle 7"/>
          <p:cNvSpPr>
            <a:spLocks noChangeArrowheads="1"/>
          </p:cNvSpPr>
          <p:nvPr/>
        </p:nvSpPr>
        <p:spPr bwMode="auto">
          <a:xfrm>
            <a:off x="7378700" y="733425"/>
            <a:ext cx="1809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b="1">
                <a:solidFill>
                  <a:srgbClr val="0000FF"/>
                </a:solidFill>
                <a:latin typeface="Times" charset="0"/>
                <a:ea typeface="ＭＳ Ｐゴシック" charset="0"/>
                <a:cs typeface="ＭＳ Ｐゴシック" charset="0"/>
              </a:rPr>
              <a:t>Métabolome</a:t>
            </a:r>
          </a:p>
        </p:txBody>
      </p:sp>
      <p:pic>
        <p:nvPicPr>
          <p:cNvPr id="9185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8" y="1470025"/>
            <a:ext cx="1193800" cy="901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18537" name="Picture 9"/>
          <p:cNvPicPr>
            <a:picLocks noChangeAspect="1" noChangeArrowheads="1"/>
          </p:cNvPicPr>
          <p:nvPr/>
        </p:nvPicPr>
        <p:blipFill>
          <a:blip r:embed="rId5">
            <a:extLst>
              <a:ext uri="{28A0092B-C50C-407E-A947-70E740481C1C}">
                <a14:useLocalDpi xmlns:a14="http://schemas.microsoft.com/office/drawing/2010/main" val="0"/>
              </a:ext>
            </a:extLst>
          </a:blip>
          <a:srcRect b="30655"/>
          <a:stretch>
            <a:fillRect/>
          </a:stretch>
        </p:blipFill>
        <p:spPr bwMode="auto">
          <a:xfrm>
            <a:off x="2690813" y="1404938"/>
            <a:ext cx="1574800" cy="1031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1853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25" y="1289050"/>
            <a:ext cx="990600" cy="1263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1853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1038" y="1228725"/>
            <a:ext cx="1905000" cy="133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18540" name="Rectangle 12"/>
          <p:cNvSpPr>
            <a:spLocks noChangeArrowheads="1"/>
          </p:cNvSpPr>
          <p:nvPr/>
        </p:nvSpPr>
        <p:spPr bwMode="auto">
          <a:xfrm>
            <a:off x="554038" y="2803525"/>
            <a:ext cx="1414462" cy="701675"/>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fr-FR" sz="2000">
                <a:solidFill>
                  <a:srgbClr val="FFFFFF"/>
                </a:solidFill>
                <a:latin typeface="Times" charset="0"/>
                <a:ea typeface="ＭＳ Ｐゴシック" charset="0"/>
                <a:cs typeface="ＭＳ Ｐゴシック" charset="0"/>
              </a:rPr>
              <a:t>Banque de séquence</a:t>
            </a:r>
          </a:p>
        </p:txBody>
      </p:sp>
      <p:sp>
        <p:nvSpPr>
          <p:cNvPr id="918541" name="Rectangle 13"/>
          <p:cNvSpPr>
            <a:spLocks noChangeArrowheads="1"/>
          </p:cNvSpPr>
          <p:nvPr/>
        </p:nvSpPr>
        <p:spPr bwMode="auto">
          <a:xfrm>
            <a:off x="2408238" y="2803525"/>
            <a:ext cx="6735762" cy="671513"/>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fr-FR" sz="2000">
                <a:solidFill>
                  <a:srgbClr val="FFFFFF"/>
                </a:solidFill>
                <a:latin typeface="Times" charset="0"/>
                <a:ea typeface="ＭＳ Ｐゴシック" charset="0"/>
                <a:cs typeface="ＭＳ Ｐゴシック" charset="0"/>
              </a:rPr>
              <a:t>Relation entre les différentes bases de données</a:t>
            </a:r>
          </a:p>
          <a:p>
            <a:pPr algn="ctr" eaLnBrk="0" fontAlgn="base" hangingPunct="0">
              <a:spcBef>
                <a:spcPct val="0"/>
              </a:spcBef>
              <a:spcAft>
                <a:spcPct val="0"/>
              </a:spcAft>
              <a:defRPr/>
            </a:pPr>
            <a:r>
              <a:rPr lang="fr-FR" i="1">
                <a:solidFill>
                  <a:srgbClr val="FFFFFF"/>
                </a:solidFill>
                <a:latin typeface="Times" charset="0"/>
                <a:ea typeface="ＭＳ Ｐゴシック" charset="0"/>
                <a:cs typeface="ＭＳ Ｐゴシック" charset="0"/>
              </a:rPr>
              <a:t>Comparaison, Regroupement, Intégration</a:t>
            </a:r>
            <a:endParaRPr lang="fr-FR" sz="2000">
              <a:solidFill>
                <a:srgbClr val="FFFFFF"/>
              </a:solidFill>
              <a:latin typeface="Times" charset="0"/>
              <a:ea typeface="ＭＳ Ｐゴシック" charset="0"/>
              <a:cs typeface="ＭＳ Ｐゴシック" charset="0"/>
            </a:endParaRPr>
          </a:p>
        </p:txBody>
      </p:sp>
      <p:sp>
        <p:nvSpPr>
          <p:cNvPr id="918542" name="Rectangle 14"/>
          <p:cNvSpPr>
            <a:spLocks noChangeArrowheads="1"/>
          </p:cNvSpPr>
          <p:nvPr/>
        </p:nvSpPr>
        <p:spPr bwMode="auto">
          <a:xfrm>
            <a:off x="2408238" y="4022725"/>
            <a:ext cx="6735762" cy="1311275"/>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fr-FR" sz="2000">
                <a:solidFill>
                  <a:srgbClr val="FFFFFF"/>
                </a:solidFill>
                <a:latin typeface="Times" charset="0"/>
                <a:ea typeface="ＭＳ Ｐゴシック" charset="0"/>
                <a:cs typeface="ＭＳ Ｐゴシック" charset="0"/>
              </a:rPr>
              <a:t>Corrélation entre les gènes et les produits d</a:t>
            </a:r>
            <a:r>
              <a:rPr lang="ja-JP" altLang="fr-FR" sz="2000">
                <a:solidFill>
                  <a:srgbClr val="FFFFFF"/>
                </a:solidFill>
                <a:latin typeface="Arial"/>
                <a:ea typeface="ＭＳ Ｐゴシック" charset="0"/>
                <a:cs typeface="ＭＳ Ｐゴシック" charset="0"/>
              </a:rPr>
              <a:t>’</a:t>
            </a:r>
            <a:r>
              <a:rPr lang="fr-FR" sz="2000">
                <a:solidFill>
                  <a:srgbClr val="FFFFFF"/>
                </a:solidFill>
                <a:latin typeface="Times" charset="0"/>
                <a:ea typeface="ＭＳ Ｐゴシック" charset="0"/>
                <a:cs typeface="ＭＳ Ｐゴシック" charset="0"/>
              </a:rPr>
              <a:t>expression</a:t>
            </a:r>
          </a:p>
          <a:p>
            <a:pPr algn="ctr" eaLnBrk="0" fontAlgn="base" hangingPunct="0">
              <a:spcBef>
                <a:spcPct val="0"/>
              </a:spcBef>
              <a:spcAft>
                <a:spcPct val="0"/>
              </a:spcAft>
              <a:defRPr/>
            </a:pPr>
            <a:r>
              <a:rPr lang="fr-FR" sz="2000">
                <a:solidFill>
                  <a:srgbClr val="FFFFFF"/>
                </a:solidFill>
                <a:latin typeface="Times" charset="0"/>
                <a:ea typeface="ＭＳ Ｐゴシック" charset="0"/>
                <a:cs typeface="ＭＳ Ｐゴシック" charset="0"/>
              </a:rPr>
              <a:t>Identification de la fonction d</a:t>
            </a:r>
            <a:r>
              <a:rPr lang="ja-JP" altLang="fr-FR" sz="2000">
                <a:solidFill>
                  <a:srgbClr val="FFFFFF"/>
                </a:solidFill>
                <a:latin typeface="Arial"/>
                <a:ea typeface="ＭＳ Ｐゴシック" charset="0"/>
                <a:cs typeface="ＭＳ Ｐゴシック" charset="0"/>
              </a:rPr>
              <a:t>’</a:t>
            </a:r>
            <a:r>
              <a:rPr lang="fr-FR" sz="2000">
                <a:solidFill>
                  <a:srgbClr val="FFFFFF"/>
                </a:solidFill>
                <a:latin typeface="Times" charset="0"/>
                <a:ea typeface="ＭＳ Ｐゴシック" charset="0"/>
                <a:cs typeface="ＭＳ Ｐゴシック" charset="0"/>
              </a:rPr>
              <a:t>un gène</a:t>
            </a:r>
          </a:p>
          <a:p>
            <a:pPr algn="ctr" eaLnBrk="0" fontAlgn="base" hangingPunct="0">
              <a:spcBef>
                <a:spcPct val="0"/>
              </a:spcBef>
              <a:spcAft>
                <a:spcPct val="0"/>
              </a:spcAft>
              <a:defRPr/>
            </a:pPr>
            <a:r>
              <a:rPr lang="fr-FR" sz="2000">
                <a:solidFill>
                  <a:srgbClr val="FFFFFF"/>
                </a:solidFill>
                <a:latin typeface="Times" charset="0"/>
                <a:ea typeface="ＭＳ Ｐゴシック" charset="0"/>
                <a:cs typeface="ＭＳ Ｐゴシック" charset="0"/>
              </a:rPr>
              <a:t>Annotation du gène</a:t>
            </a:r>
          </a:p>
          <a:p>
            <a:pPr algn="ctr" eaLnBrk="0" fontAlgn="base" hangingPunct="0">
              <a:spcBef>
                <a:spcPct val="0"/>
              </a:spcBef>
              <a:spcAft>
                <a:spcPct val="0"/>
              </a:spcAft>
              <a:defRPr/>
            </a:pPr>
            <a:r>
              <a:rPr lang="fr-FR" sz="2000">
                <a:solidFill>
                  <a:srgbClr val="FFFFFF"/>
                </a:solidFill>
                <a:latin typeface="Times" charset="0"/>
                <a:ea typeface="ＭＳ Ｐゴシック" charset="0"/>
                <a:cs typeface="ＭＳ Ｐゴシック" charset="0"/>
              </a:rPr>
              <a:t>Caractérisation d</a:t>
            </a:r>
            <a:r>
              <a:rPr lang="ja-JP" altLang="fr-FR" sz="2000">
                <a:solidFill>
                  <a:srgbClr val="FFFFFF"/>
                </a:solidFill>
                <a:latin typeface="Arial"/>
                <a:ea typeface="ＭＳ Ｐゴシック" charset="0"/>
                <a:cs typeface="ＭＳ Ｐゴシック" charset="0"/>
              </a:rPr>
              <a:t>’</a:t>
            </a:r>
            <a:r>
              <a:rPr lang="fr-FR" sz="2000">
                <a:solidFill>
                  <a:srgbClr val="FFFFFF"/>
                </a:solidFill>
                <a:latin typeface="Times" charset="0"/>
                <a:ea typeface="ＭＳ Ｐゴシック" charset="0"/>
                <a:cs typeface="ＭＳ Ｐゴシック" charset="0"/>
              </a:rPr>
              <a:t>une voie complète</a:t>
            </a:r>
          </a:p>
        </p:txBody>
      </p:sp>
      <p:sp>
        <p:nvSpPr>
          <p:cNvPr id="918543" name="Rectangle 15"/>
          <p:cNvSpPr>
            <a:spLocks noChangeArrowheads="1"/>
          </p:cNvSpPr>
          <p:nvPr/>
        </p:nvSpPr>
        <p:spPr bwMode="auto">
          <a:xfrm>
            <a:off x="2408238" y="5762625"/>
            <a:ext cx="6735762" cy="1006475"/>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fr-FR" sz="2000">
                <a:solidFill>
                  <a:srgbClr val="FFFFFF"/>
                </a:solidFill>
                <a:latin typeface="Times" charset="0"/>
                <a:ea typeface="ＭＳ Ｐゴシック" charset="0"/>
                <a:cs typeface="ＭＳ Ｐゴシック" charset="0"/>
              </a:rPr>
              <a:t>Connaissance biologiques</a:t>
            </a:r>
          </a:p>
          <a:p>
            <a:pPr algn="ctr" eaLnBrk="0" fontAlgn="base" hangingPunct="0">
              <a:spcBef>
                <a:spcPct val="0"/>
              </a:spcBef>
              <a:spcAft>
                <a:spcPct val="0"/>
              </a:spcAft>
              <a:defRPr/>
            </a:pPr>
            <a:r>
              <a:rPr lang="fr-FR" sz="2000">
                <a:solidFill>
                  <a:srgbClr val="FFFFFF"/>
                </a:solidFill>
                <a:latin typeface="Times" charset="0"/>
                <a:ea typeface="ＭＳ Ｐゴシック" charset="0"/>
                <a:cs typeface="ＭＳ Ｐゴシック" charset="0"/>
              </a:rPr>
              <a:t>Amélioration variétale, sélection, Ingénierie moléculaire Diagnostique, Qualité, Mode d’action</a:t>
            </a:r>
          </a:p>
        </p:txBody>
      </p:sp>
      <p:sp>
        <p:nvSpPr>
          <p:cNvPr id="918544" name="Line 16"/>
          <p:cNvSpPr>
            <a:spLocks noChangeShapeType="1"/>
          </p:cNvSpPr>
          <p:nvPr/>
        </p:nvSpPr>
        <p:spPr bwMode="auto">
          <a:xfrm>
            <a:off x="3479800" y="2603500"/>
            <a:ext cx="12700" cy="177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918545" name="Line 17"/>
          <p:cNvSpPr>
            <a:spLocks noChangeShapeType="1"/>
          </p:cNvSpPr>
          <p:nvPr/>
        </p:nvSpPr>
        <p:spPr bwMode="auto">
          <a:xfrm>
            <a:off x="5702300" y="2603500"/>
            <a:ext cx="12700" cy="177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918546" name="Line 18"/>
          <p:cNvSpPr>
            <a:spLocks noChangeShapeType="1"/>
          </p:cNvSpPr>
          <p:nvPr/>
        </p:nvSpPr>
        <p:spPr bwMode="auto">
          <a:xfrm>
            <a:off x="8001000" y="2603500"/>
            <a:ext cx="12700" cy="177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918547" name="Line 19"/>
          <p:cNvSpPr>
            <a:spLocks noChangeShapeType="1"/>
          </p:cNvSpPr>
          <p:nvPr/>
        </p:nvSpPr>
        <p:spPr bwMode="auto">
          <a:xfrm>
            <a:off x="5753100" y="3543300"/>
            <a:ext cx="0" cy="3937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918548" name="Line 20"/>
          <p:cNvSpPr>
            <a:spLocks noChangeShapeType="1"/>
          </p:cNvSpPr>
          <p:nvPr/>
        </p:nvSpPr>
        <p:spPr bwMode="auto">
          <a:xfrm>
            <a:off x="5816600" y="5410200"/>
            <a:ext cx="0" cy="2921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cxnSp>
        <p:nvCxnSpPr>
          <p:cNvPr id="918549" name="AutoShape 21"/>
          <p:cNvCxnSpPr>
            <a:cxnSpLocks noChangeShapeType="1"/>
            <a:stCxn id="918540" idx="2"/>
            <a:endCxn id="918542" idx="1"/>
          </p:cNvCxnSpPr>
          <p:nvPr/>
        </p:nvCxnSpPr>
        <p:spPr bwMode="auto">
          <a:xfrm rot="16200000" flipH="1">
            <a:off x="1248569" y="3518694"/>
            <a:ext cx="1173163" cy="1146175"/>
          </a:xfrm>
          <a:prstGeom prst="bentConnector2">
            <a:avLst/>
          </a:prstGeom>
          <a:noFill/>
          <a:ln w="9525">
            <a:solidFill>
              <a:schemeClr val="tx1"/>
            </a:solidFill>
            <a:miter lim="800000"/>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18550" name="Line 22"/>
          <p:cNvSpPr>
            <a:spLocks noChangeShapeType="1"/>
          </p:cNvSpPr>
          <p:nvPr/>
        </p:nvSpPr>
        <p:spPr bwMode="auto">
          <a:xfrm>
            <a:off x="2032000" y="3060700"/>
            <a:ext cx="3175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918551" name="Line 23"/>
          <p:cNvSpPr>
            <a:spLocks noChangeShapeType="1"/>
          </p:cNvSpPr>
          <p:nvPr/>
        </p:nvSpPr>
        <p:spPr bwMode="auto">
          <a:xfrm>
            <a:off x="1993900" y="3213100"/>
            <a:ext cx="317500" cy="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cxnSp>
        <p:nvCxnSpPr>
          <p:cNvPr id="918552" name="AutoShape 24"/>
          <p:cNvCxnSpPr>
            <a:cxnSpLocks noChangeShapeType="1"/>
            <a:stCxn id="918536" idx="2"/>
            <a:endCxn id="918540" idx="0"/>
          </p:cNvCxnSpPr>
          <p:nvPr/>
        </p:nvCxnSpPr>
        <p:spPr bwMode="auto">
          <a:xfrm>
            <a:off x="1258888" y="2371725"/>
            <a:ext cx="3175" cy="431800"/>
          </a:xfrm>
          <a:prstGeom prst="straightConnector1">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18553" name="AutoShape 25"/>
          <p:cNvCxnSpPr>
            <a:cxnSpLocks noChangeShapeType="1"/>
            <a:stCxn id="918536" idx="3"/>
            <a:endCxn id="918537" idx="1"/>
          </p:cNvCxnSpPr>
          <p:nvPr/>
        </p:nvCxnSpPr>
        <p:spPr bwMode="auto">
          <a:xfrm>
            <a:off x="1855788" y="1920875"/>
            <a:ext cx="835025" cy="0"/>
          </a:xfrm>
          <a:prstGeom prst="straightConnector1">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18554" name="AutoShape 26"/>
          <p:cNvCxnSpPr>
            <a:cxnSpLocks noChangeShapeType="1"/>
            <a:stCxn id="918537" idx="3"/>
            <a:endCxn id="918538" idx="1"/>
          </p:cNvCxnSpPr>
          <p:nvPr/>
        </p:nvCxnSpPr>
        <p:spPr bwMode="auto">
          <a:xfrm>
            <a:off x="4265613" y="1920875"/>
            <a:ext cx="989012" cy="0"/>
          </a:xfrm>
          <a:prstGeom prst="straightConnector1">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18555" name="Line 27"/>
          <p:cNvSpPr>
            <a:spLocks noChangeShapeType="1"/>
          </p:cNvSpPr>
          <p:nvPr/>
        </p:nvSpPr>
        <p:spPr bwMode="auto">
          <a:xfrm>
            <a:off x="6273800" y="1917700"/>
            <a:ext cx="7112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8023428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2403"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7.Intégration et modélisation</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742404" name="Rectangle 4"/>
          <p:cNvSpPr>
            <a:spLocks noChangeArrowheads="1"/>
          </p:cNvSpPr>
          <p:nvPr/>
        </p:nvSpPr>
        <p:spPr bwMode="auto">
          <a:xfrm>
            <a:off x="4500563"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742405" name="Rectangle 5"/>
          <p:cNvSpPr>
            <a:spLocks noChangeArrowheads="1"/>
          </p:cNvSpPr>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endParaRPr lang="en-US" sz="2400">
              <a:solidFill>
                <a:srgbClr val="000000"/>
              </a:solidFill>
              <a:latin typeface="Trebuchet MS" charset="0"/>
              <a:ea typeface="ＭＳ Ｐゴシック" charset="0"/>
              <a:cs typeface="ＭＳ Ｐゴシック" charset="0"/>
            </a:endParaRPr>
          </a:p>
        </p:txBody>
      </p:sp>
      <p:sp>
        <p:nvSpPr>
          <p:cNvPr id="742406" name="Rectangle 6"/>
          <p:cNvSpPr>
            <a:spLocks noChangeArrowheads="1"/>
          </p:cNvSpPr>
          <p:nvPr/>
        </p:nvSpPr>
        <p:spPr bwMode="auto">
          <a:xfrm>
            <a:off x="650875" y="1495425"/>
            <a:ext cx="4572000"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fontAlgn="base">
              <a:spcBef>
                <a:spcPct val="20000"/>
              </a:spcBef>
              <a:spcAft>
                <a:spcPct val="0"/>
              </a:spcAft>
              <a:defRPr/>
            </a:pPr>
            <a:r>
              <a:rPr lang="en-US" sz="2000">
                <a:solidFill>
                  <a:srgbClr val="000000"/>
                </a:solidFill>
                <a:latin typeface="Times" charset="0"/>
                <a:ea typeface="ＭＳ Ｐゴシック" charset="0"/>
                <a:cs typeface="ＭＳ Ｐゴシック" charset="0"/>
              </a:rPr>
              <a:t>Comprendre (reverse-engineering)</a:t>
            </a:r>
          </a:p>
          <a:p>
            <a:pPr marL="342900" indent="-342900" fontAlgn="base">
              <a:spcBef>
                <a:spcPct val="20000"/>
              </a:spcBef>
              <a:spcAft>
                <a:spcPct val="0"/>
              </a:spcAft>
              <a:defRPr/>
            </a:pPr>
            <a:endParaRPr lang="en-US" sz="2000">
              <a:solidFill>
                <a:srgbClr val="000000"/>
              </a:solidFill>
              <a:latin typeface="Times" charset="0"/>
              <a:ea typeface="ＭＳ Ｐゴシック" charset="0"/>
              <a:cs typeface="ＭＳ Ｐゴシック" charset="0"/>
            </a:endParaRPr>
          </a:p>
          <a:p>
            <a:pPr marL="342900" indent="-342900" fontAlgn="base">
              <a:spcBef>
                <a:spcPct val="20000"/>
              </a:spcBef>
              <a:spcAft>
                <a:spcPct val="0"/>
              </a:spcAft>
              <a:defRPr/>
            </a:pPr>
            <a:r>
              <a:rPr lang="en-US" sz="2000">
                <a:solidFill>
                  <a:srgbClr val="000000"/>
                </a:solidFill>
                <a:latin typeface="Times" charset="0"/>
                <a:ea typeface="ＭＳ Ｐゴシック" charset="0"/>
                <a:cs typeface="ＭＳ Ｐゴシック" charset="0"/>
              </a:rPr>
              <a:t>Concevoir (forward-engineering)</a:t>
            </a:r>
          </a:p>
          <a:p>
            <a:pPr marL="342900" indent="-342900" fontAlgn="base">
              <a:spcBef>
                <a:spcPct val="20000"/>
              </a:spcBef>
              <a:spcAft>
                <a:spcPct val="0"/>
              </a:spcAft>
              <a:defRPr/>
            </a:pPr>
            <a:endParaRPr lang="en-US" sz="2000">
              <a:solidFill>
                <a:srgbClr val="000000"/>
              </a:solidFill>
              <a:latin typeface="Times" charset="0"/>
              <a:ea typeface="ＭＳ Ｐゴシック" charset="0"/>
              <a:cs typeface="ＭＳ Ｐゴシック" charset="0"/>
            </a:endParaRPr>
          </a:p>
          <a:p>
            <a:pPr marL="342900" indent="-342900" fontAlgn="base">
              <a:spcBef>
                <a:spcPct val="20000"/>
              </a:spcBef>
              <a:spcAft>
                <a:spcPct val="0"/>
              </a:spcAft>
              <a:defRPr/>
            </a:pPr>
            <a:r>
              <a:rPr lang="en-US" sz="2000">
                <a:solidFill>
                  <a:srgbClr val="000000"/>
                </a:solidFill>
                <a:latin typeface="Times" charset="0"/>
                <a:ea typeface="ＭＳ Ｐゴシック" charset="0"/>
                <a:cs typeface="ＭＳ Ｐゴシック" charset="0"/>
              </a:rPr>
              <a:t>Prédire</a:t>
            </a:r>
          </a:p>
          <a:p>
            <a:pPr marL="342900" indent="-342900" fontAlgn="base">
              <a:spcBef>
                <a:spcPct val="20000"/>
              </a:spcBef>
              <a:spcAft>
                <a:spcPct val="0"/>
              </a:spcAft>
              <a:defRPr/>
            </a:pPr>
            <a:endParaRPr lang="en-US" sz="2000">
              <a:solidFill>
                <a:srgbClr val="000000"/>
              </a:solidFill>
              <a:latin typeface="Times" charset="0"/>
              <a:ea typeface="ＭＳ Ｐゴシック" charset="0"/>
              <a:cs typeface="ＭＳ Ｐゴシック" charset="0"/>
            </a:endParaRPr>
          </a:p>
          <a:p>
            <a:pPr marL="342900" indent="-342900" fontAlgn="base">
              <a:spcBef>
                <a:spcPct val="20000"/>
              </a:spcBef>
              <a:spcAft>
                <a:spcPct val="0"/>
              </a:spcAft>
              <a:defRPr/>
            </a:pPr>
            <a:endParaRPr lang="en-US" sz="2000">
              <a:solidFill>
                <a:srgbClr val="000000"/>
              </a:solidFill>
              <a:latin typeface="Times" charset="0"/>
              <a:ea typeface="ＭＳ Ｐゴシック" charset="0"/>
              <a:cs typeface="ＭＳ Ｐゴシック" charset="0"/>
            </a:endParaRPr>
          </a:p>
          <a:p>
            <a:pPr marL="342900" indent="-342900" fontAlgn="base">
              <a:spcBef>
                <a:spcPct val="20000"/>
              </a:spcBef>
              <a:spcAft>
                <a:spcPct val="0"/>
              </a:spcAft>
              <a:defRPr/>
            </a:pPr>
            <a:endParaRPr lang="en-US" sz="2000">
              <a:solidFill>
                <a:srgbClr val="000000"/>
              </a:solidFill>
              <a:latin typeface="Times" charset="0"/>
              <a:ea typeface="ＭＳ Ｐゴシック" charset="0"/>
              <a:cs typeface="ＭＳ Ｐゴシック" charset="0"/>
            </a:endParaRPr>
          </a:p>
          <a:p>
            <a:pPr marL="342900" indent="-342900" fontAlgn="base">
              <a:spcBef>
                <a:spcPct val="20000"/>
              </a:spcBef>
              <a:spcAft>
                <a:spcPct val="0"/>
              </a:spcAft>
              <a:defRPr/>
            </a:pPr>
            <a:r>
              <a:rPr lang="en-US" sz="2000">
                <a:solidFill>
                  <a:srgbClr val="000000"/>
                </a:solidFill>
                <a:latin typeface="Times" charset="0"/>
                <a:ea typeface="ＭＳ Ｐゴシック" charset="0"/>
                <a:cs typeface="ＭＳ Ｐゴシック" charset="0"/>
              </a:rPr>
              <a:t>La complexité est proportionnelle aux niveaux d’intégration recherchés</a:t>
            </a:r>
          </a:p>
          <a:p>
            <a:pPr marL="342900" indent="-342900" fontAlgn="base">
              <a:spcBef>
                <a:spcPct val="20000"/>
              </a:spcBef>
              <a:spcAft>
                <a:spcPct val="0"/>
              </a:spcAft>
              <a:defRPr/>
            </a:pPr>
            <a:endParaRPr lang="en-US" sz="2800">
              <a:solidFill>
                <a:srgbClr val="000000"/>
              </a:solidFill>
              <a:latin typeface="Times" charset="0"/>
              <a:ea typeface="ＭＳ Ｐゴシック" charset="0"/>
              <a:cs typeface="ＭＳ Ｐゴシック" charset="0"/>
            </a:endParaRPr>
          </a:p>
        </p:txBody>
      </p:sp>
      <p:pic>
        <p:nvPicPr>
          <p:cNvPr id="131078" name="Picture 7" descr="googl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688" y="984250"/>
            <a:ext cx="4405312" cy="587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150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24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240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240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240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6"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4452" name="Rectangle 4"/>
          <p:cNvSpPr>
            <a:spLocks noChangeArrowheads="1"/>
          </p:cNvSpPr>
          <p:nvPr/>
        </p:nvSpPr>
        <p:spPr bwMode="auto">
          <a:xfrm>
            <a:off x="449103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7444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1036638"/>
            <a:ext cx="5859462" cy="425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44454" name="Rectangle 6"/>
          <p:cNvSpPr>
            <a:spLocks noChangeArrowheads="1"/>
          </p:cNvSpPr>
          <p:nvPr/>
        </p:nvSpPr>
        <p:spPr bwMode="auto">
          <a:xfrm>
            <a:off x="0" y="0"/>
            <a:ext cx="9144000" cy="8731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fontAlgn="base">
              <a:spcBef>
                <a:spcPct val="0"/>
              </a:spcBef>
              <a:spcAft>
                <a:spcPct val="0"/>
              </a:spcAft>
              <a:defRPr/>
            </a:pPr>
            <a:r>
              <a:rPr lang="en-US" sz="2400" b="1" err="1">
                <a:solidFill>
                  <a:srgbClr val="008000"/>
                </a:solidFill>
                <a:latin typeface="Trebuchet MS" charset="0"/>
                <a:ea typeface="ＭＳ Ｐゴシック" charset="0"/>
                <a:cs typeface="ＭＳ Ｐゴシック" charset="0"/>
              </a:rPr>
              <a:t>Biologie</a:t>
            </a:r>
            <a:r>
              <a:rPr lang="en-US" sz="2400" b="1">
                <a:solidFill>
                  <a:srgbClr val="008000"/>
                </a:solidFill>
                <a:latin typeface="Trebuchet MS" charset="0"/>
                <a:ea typeface="ＭＳ Ｐゴシック" charset="0"/>
                <a:cs typeface="ＭＳ Ｐゴシック" charset="0"/>
              </a:rPr>
              <a:t> des </a:t>
            </a:r>
            <a:r>
              <a:rPr lang="en-US" sz="2400" b="1" err="1">
                <a:solidFill>
                  <a:srgbClr val="008000"/>
                </a:solidFill>
                <a:latin typeface="Trebuchet MS" charset="0"/>
                <a:ea typeface="ＭＳ Ｐゴシック" charset="0"/>
                <a:cs typeface="ＭＳ Ｐゴシック" charset="0"/>
              </a:rPr>
              <a:t>systèmes</a:t>
            </a:r>
            <a:r>
              <a:rPr lang="en-US" sz="2400" b="1">
                <a:solidFill>
                  <a:srgbClr val="008000"/>
                </a:solidFill>
                <a:latin typeface="Trebuchet MS" charset="0"/>
                <a:ea typeface="ＭＳ Ｐゴシック" charset="0"/>
                <a:cs typeface="ＭＳ Ｐゴシック" charset="0"/>
              </a:rPr>
              <a:t> complexes</a:t>
            </a:r>
            <a:endParaRPr lang="en-US" sz="1400" b="1">
              <a:solidFill>
                <a:srgbClr val="008000"/>
              </a:solidFill>
              <a:latin typeface="Trebuchet MS" charset="0"/>
              <a:ea typeface="ＭＳ Ｐゴシック" charset="0"/>
              <a:cs typeface="ＭＳ Ｐゴシック" charset="0"/>
            </a:endParaRPr>
          </a:p>
        </p:txBody>
      </p:sp>
      <p:sp>
        <p:nvSpPr>
          <p:cNvPr id="744455" name="Rectangle 7"/>
          <p:cNvSpPr>
            <a:spLocks noChangeArrowheads="1"/>
          </p:cNvSpPr>
          <p:nvPr/>
        </p:nvSpPr>
        <p:spPr bwMode="auto">
          <a:xfrm>
            <a:off x="998538" y="4738688"/>
            <a:ext cx="7772400" cy="136683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fontAlgn="base">
              <a:spcBef>
                <a:spcPct val="20000"/>
              </a:spcBef>
              <a:spcAft>
                <a:spcPct val="0"/>
              </a:spcAft>
              <a:defRPr/>
            </a:pPr>
            <a:r>
              <a:rPr lang="en-US" sz="2400">
                <a:solidFill>
                  <a:srgbClr val="000000"/>
                </a:solidFill>
                <a:latin typeface="Times" charset="0"/>
                <a:ea typeface="ＭＳ Ｐゴシック" charset="0"/>
                <a:cs typeface="ＭＳ Ｐゴシック" charset="0"/>
              </a:rPr>
              <a:t>Pourquoi est ce si complexe?</a:t>
            </a:r>
          </a:p>
          <a:p>
            <a:pPr marL="342900" indent="-342900" algn="ctr" fontAlgn="base">
              <a:spcBef>
                <a:spcPct val="20000"/>
              </a:spcBef>
              <a:spcAft>
                <a:spcPct val="0"/>
              </a:spcAft>
              <a:defRPr/>
            </a:pPr>
            <a:r>
              <a:rPr lang="en-US" sz="2400">
                <a:solidFill>
                  <a:srgbClr val="000000"/>
                </a:solidFill>
                <a:latin typeface="Times" charset="0"/>
                <a:ea typeface="ＭＳ Ｐゴシック" charset="0"/>
                <a:cs typeface="ＭＳ Ｐゴシック" charset="0"/>
              </a:rPr>
              <a:t>Peut-on donner un sens à cette complexité?</a:t>
            </a:r>
          </a:p>
          <a:p>
            <a:pPr marL="342900" indent="-342900" algn="ctr" fontAlgn="base">
              <a:spcBef>
                <a:spcPct val="20000"/>
              </a:spcBef>
              <a:spcAft>
                <a:spcPct val="0"/>
              </a:spcAft>
              <a:defRPr/>
            </a:pPr>
            <a:r>
              <a:rPr lang="en-US" sz="2400">
                <a:solidFill>
                  <a:srgbClr val="000000"/>
                </a:solidFill>
                <a:latin typeface="Times" charset="0"/>
                <a:ea typeface="ＭＳ Ｐゴシック" charset="0"/>
                <a:cs typeface="ＭＳ Ｐゴシック" charset="0"/>
              </a:rPr>
              <a:t>Cette complexité est-elle ordonnée ou chaotique?</a:t>
            </a:r>
          </a:p>
        </p:txBody>
      </p:sp>
    </p:spTree>
    <p:extLst>
      <p:ext uri="{BB962C8B-B14F-4D97-AF65-F5344CB8AC3E}">
        <p14:creationId xmlns:p14="http://schemas.microsoft.com/office/powerpoint/2010/main" val="3313857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44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44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44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5"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6499"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Biologie des systèmes et biologie moléculaire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746500" name="Rectangle 4"/>
          <p:cNvSpPr>
            <a:spLocks noChangeArrowheads="1"/>
          </p:cNvSpPr>
          <p:nvPr/>
        </p:nvSpPr>
        <p:spPr bwMode="auto">
          <a:xfrm>
            <a:off x="447833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746502" name="Rectangle 6"/>
          <p:cNvSpPr>
            <a:spLocks noChangeArrowheads="1"/>
          </p:cNvSpPr>
          <p:nvPr/>
        </p:nvSpPr>
        <p:spPr bwMode="auto">
          <a:xfrm>
            <a:off x="482600" y="4102100"/>
            <a:ext cx="8229600" cy="284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fontAlgn="base">
              <a:lnSpc>
                <a:spcPct val="90000"/>
              </a:lnSpc>
              <a:spcBef>
                <a:spcPct val="20000"/>
              </a:spcBef>
              <a:spcAft>
                <a:spcPct val="0"/>
              </a:spcAft>
              <a:defRPr/>
            </a:pPr>
            <a:r>
              <a:rPr lang="en-US" sz="2400">
                <a:solidFill>
                  <a:srgbClr val="000000"/>
                </a:solidFill>
                <a:latin typeface="Times" charset="0"/>
                <a:ea typeface="ＭＳ Ｐゴシック" charset="0"/>
                <a:cs typeface="ＭＳ Ｐゴシック" charset="0"/>
              </a:rPr>
              <a:t>Un </a:t>
            </a:r>
            <a:r>
              <a:rPr lang="en-US" sz="2400" err="1">
                <a:solidFill>
                  <a:srgbClr val="000000"/>
                </a:solidFill>
                <a:latin typeface="Times" charset="0"/>
                <a:ea typeface="ＭＳ Ｐゴシック" charset="0"/>
                <a:cs typeface="ＭＳ Ｐゴシック" charset="0"/>
              </a:rPr>
              <a:t>système</a:t>
            </a:r>
            <a:r>
              <a:rPr lang="en-US" sz="2400">
                <a:solidFill>
                  <a:srgbClr val="000000"/>
                </a:solidFill>
                <a:latin typeface="Times" charset="0"/>
                <a:ea typeface="ＭＳ Ｐゴシック" charset="0"/>
                <a:cs typeface="ＭＳ Ｐゴシック" charset="0"/>
              </a:rPr>
              <a:t> </a:t>
            </a:r>
            <a:r>
              <a:rPr lang="en-US" sz="2400" err="1">
                <a:solidFill>
                  <a:srgbClr val="000000"/>
                </a:solidFill>
                <a:latin typeface="Times" charset="0"/>
                <a:ea typeface="ＭＳ Ｐゴシック" charset="0"/>
                <a:cs typeface="ＭＳ Ｐゴシック" charset="0"/>
              </a:rPr>
              <a:t>biologique</a:t>
            </a:r>
            <a:r>
              <a:rPr lang="en-US" sz="2400">
                <a:solidFill>
                  <a:srgbClr val="000000"/>
                </a:solidFill>
                <a:latin typeface="Times" charset="0"/>
                <a:ea typeface="ＭＳ Ｐゴシック" charset="0"/>
                <a:cs typeface="ＭＳ Ｐゴシック" charset="0"/>
              </a:rPr>
              <a:t>, </a:t>
            </a:r>
            <a:r>
              <a:rPr lang="en-US" sz="2400" err="1">
                <a:solidFill>
                  <a:srgbClr val="000000"/>
                </a:solidFill>
                <a:latin typeface="Times" charset="0"/>
                <a:ea typeface="ＭＳ Ｐゴシック" charset="0"/>
                <a:cs typeface="ＭＳ Ｐゴシック" charset="0"/>
              </a:rPr>
              <a:t>c’est</a:t>
            </a:r>
            <a:r>
              <a:rPr lang="en-US" sz="2400">
                <a:solidFill>
                  <a:srgbClr val="000000"/>
                </a:solidFill>
                <a:latin typeface="Times" charset="0"/>
                <a:ea typeface="ＭＳ Ｐゴシック" charset="0"/>
                <a:cs typeface="ＭＳ Ｐゴシック" charset="0"/>
              </a:rPr>
              <a:t> quoi?</a:t>
            </a:r>
          </a:p>
          <a:p>
            <a:pPr marL="342900" indent="-342900" algn="ctr" fontAlgn="base">
              <a:lnSpc>
                <a:spcPct val="90000"/>
              </a:lnSpc>
              <a:spcBef>
                <a:spcPct val="20000"/>
              </a:spcBef>
              <a:spcAft>
                <a:spcPct val="0"/>
              </a:spcAft>
              <a:defRPr/>
            </a:pPr>
            <a:endParaRPr lang="en-US" sz="2400">
              <a:solidFill>
                <a:srgbClr val="000000"/>
              </a:solidFill>
              <a:latin typeface="Times" charset="0"/>
              <a:ea typeface="ＭＳ Ｐゴシック" charset="0"/>
              <a:cs typeface="ＭＳ Ｐゴシック" charset="0"/>
            </a:endParaRPr>
          </a:p>
          <a:p>
            <a:pPr marL="342900" indent="-342900" algn="ctr" fontAlgn="base">
              <a:lnSpc>
                <a:spcPct val="90000"/>
              </a:lnSpc>
              <a:spcBef>
                <a:spcPct val="20000"/>
              </a:spcBef>
              <a:spcAft>
                <a:spcPct val="0"/>
              </a:spcAft>
              <a:defRPr/>
            </a:pPr>
            <a:r>
              <a:rPr lang="en-US" sz="2400">
                <a:solidFill>
                  <a:srgbClr val="000000"/>
                </a:solidFill>
                <a:latin typeface="Times" charset="0"/>
                <a:ea typeface="ＭＳ Ｐゴシック" charset="0"/>
                <a:cs typeface="ＭＳ Ｐゴシック" charset="0"/>
              </a:rPr>
              <a:t>Un objet </a:t>
            </a:r>
            <a:r>
              <a:rPr lang="en-US" sz="2400" err="1">
                <a:solidFill>
                  <a:srgbClr val="000000"/>
                </a:solidFill>
                <a:latin typeface="Times" charset="0"/>
                <a:ea typeface="ＭＳ Ｐゴシック" charset="0"/>
                <a:cs typeface="ＭＳ Ｐゴシック" charset="0"/>
              </a:rPr>
              <a:t>pouvant</a:t>
            </a:r>
            <a:r>
              <a:rPr lang="en-US" sz="2400">
                <a:solidFill>
                  <a:srgbClr val="000000"/>
                </a:solidFill>
                <a:latin typeface="Times" charset="0"/>
                <a:ea typeface="ＭＳ Ｐゴシック" charset="0"/>
                <a:cs typeface="ＭＳ Ｐゴシック" charset="0"/>
              </a:rPr>
              <a:t> </a:t>
            </a:r>
            <a:r>
              <a:rPr lang="en-US" altLang="ja-JP" sz="2400" err="1">
                <a:solidFill>
                  <a:srgbClr val="000000"/>
                </a:solidFill>
                <a:latin typeface="Times" charset="0"/>
                <a:ea typeface="ＭＳ Ｐゴシック" charset="0"/>
                <a:cs typeface="ＭＳ Ｐゴシック" charset="0"/>
              </a:rPr>
              <a:t>être</a:t>
            </a:r>
            <a:r>
              <a:rPr lang="en-US" altLang="ja-JP" sz="2400">
                <a:solidFill>
                  <a:srgbClr val="000000"/>
                </a:solidFill>
                <a:latin typeface="Times" charset="0"/>
                <a:ea typeface="ＭＳ Ｐゴシック" charset="0"/>
                <a:cs typeface="ＭＳ Ｐゴシック" charset="0"/>
              </a:rPr>
              <a:t> </a:t>
            </a:r>
            <a:r>
              <a:rPr lang="en-US" altLang="ja-JP" sz="2400" err="1">
                <a:solidFill>
                  <a:srgbClr val="000000"/>
                </a:solidFill>
                <a:latin typeface="Times" charset="0"/>
                <a:ea typeface="ＭＳ Ｐゴシック" charset="0"/>
                <a:cs typeface="ＭＳ Ｐゴシック" charset="0"/>
              </a:rPr>
              <a:t>q</a:t>
            </a:r>
            <a:r>
              <a:rPr lang="en-US" sz="2400" err="1">
                <a:solidFill>
                  <a:srgbClr val="000000"/>
                </a:solidFill>
                <a:latin typeface="Times" charset="0"/>
                <a:ea typeface="ＭＳ Ｐゴシック" charset="0"/>
                <a:cs typeface="ＭＳ Ｐゴシック" charset="0"/>
              </a:rPr>
              <a:t>uantifié</a:t>
            </a:r>
            <a:endParaRPr lang="en-US" sz="2400">
              <a:solidFill>
                <a:srgbClr val="000000"/>
              </a:solidFill>
              <a:latin typeface="Times" charset="0"/>
              <a:ea typeface="ＭＳ Ｐゴシック" charset="0"/>
              <a:cs typeface="ＭＳ Ｐゴシック" charset="0"/>
            </a:endParaRPr>
          </a:p>
          <a:p>
            <a:pPr marL="342900" indent="-342900" algn="ctr" fontAlgn="base">
              <a:lnSpc>
                <a:spcPct val="90000"/>
              </a:lnSpc>
              <a:spcBef>
                <a:spcPct val="20000"/>
              </a:spcBef>
              <a:spcAft>
                <a:spcPct val="0"/>
              </a:spcAft>
              <a:defRPr/>
            </a:pPr>
            <a:r>
              <a:rPr lang="en-US" sz="2400">
                <a:solidFill>
                  <a:srgbClr val="000000"/>
                </a:solidFill>
                <a:latin typeface="Times" charset="0"/>
                <a:ea typeface="ＭＳ Ｐゴシック" charset="0"/>
                <a:cs typeface="ＭＳ Ｐゴシック" charset="0"/>
              </a:rPr>
              <a:t>Un ensemble </a:t>
            </a:r>
            <a:r>
              <a:rPr lang="en-US" sz="2400" err="1">
                <a:solidFill>
                  <a:srgbClr val="000000"/>
                </a:solidFill>
                <a:latin typeface="Times" charset="0"/>
                <a:ea typeface="ＭＳ Ｐゴシック" charset="0"/>
                <a:cs typeface="ＭＳ Ｐゴシック" charset="0"/>
              </a:rPr>
              <a:t>plutot</a:t>
            </a:r>
            <a:r>
              <a:rPr lang="en-US" sz="2400">
                <a:solidFill>
                  <a:srgbClr val="000000"/>
                </a:solidFill>
                <a:latin typeface="Times" charset="0"/>
                <a:ea typeface="ＭＳ Ｐゴシック" charset="0"/>
                <a:cs typeface="ＭＳ Ｐゴシック" charset="0"/>
              </a:rPr>
              <a:t> </a:t>
            </a:r>
            <a:r>
              <a:rPr lang="en-US" sz="2400" err="1">
                <a:solidFill>
                  <a:srgbClr val="000000"/>
                </a:solidFill>
                <a:latin typeface="Times" charset="0"/>
                <a:ea typeface="ＭＳ Ｐゴシック" charset="0"/>
                <a:cs typeface="ＭＳ Ｐゴシック" charset="0"/>
              </a:rPr>
              <a:t>que</a:t>
            </a:r>
            <a:r>
              <a:rPr lang="en-US" sz="2400">
                <a:solidFill>
                  <a:srgbClr val="000000"/>
                </a:solidFill>
                <a:latin typeface="Times" charset="0"/>
                <a:ea typeface="ＭＳ Ｐゴシック" charset="0"/>
                <a:cs typeface="ＭＳ Ｐゴシック" charset="0"/>
              </a:rPr>
              <a:t> la </a:t>
            </a:r>
            <a:r>
              <a:rPr lang="en-US" sz="2400" err="1">
                <a:solidFill>
                  <a:srgbClr val="000000"/>
                </a:solidFill>
                <a:latin typeface="Times" charset="0"/>
                <a:ea typeface="ＭＳ Ｐゴシック" charset="0"/>
                <a:cs typeface="ＭＳ Ｐゴシック" charset="0"/>
              </a:rPr>
              <a:t>somme</a:t>
            </a:r>
            <a:r>
              <a:rPr lang="en-US" sz="2400">
                <a:solidFill>
                  <a:srgbClr val="000000"/>
                </a:solidFill>
                <a:latin typeface="Times" charset="0"/>
                <a:ea typeface="ＭＳ Ｐゴシック" charset="0"/>
                <a:cs typeface="ＭＳ Ｐゴシック" charset="0"/>
              </a:rPr>
              <a:t> de </a:t>
            </a:r>
            <a:r>
              <a:rPr lang="en-US" sz="2400" err="1">
                <a:solidFill>
                  <a:srgbClr val="000000"/>
                </a:solidFill>
                <a:latin typeface="Times" charset="0"/>
                <a:ea typeface="ＭＳ Ｐゴシック" charset="0"/>
                <a:cs typeface="ＭＳ Ｐゴシック" charset="0"/>
              </a:rPr>
              <a:t>ces</a:t>
            </a:r>
            <a:r>
              <a:rPr lang="en-US" sz="2400">
                <a:solidFill>
                  <a:srgbClr val="000000"/>
                </a:solidFill>
                <a:latin typeface="Times" charset="0"/>
                <a:ea typeface="ＭＳ Ｐゴシック" charset="0"/>
                <a:cs typeface="ＭＳ Ｐゴシック" charset="0"/>
              </a:rPr>
              <a:t> </a:t>
            </a:r>
            <a:r>
              <a:rPr lang="en-US" sz="2400" err="1">
                <a:solidFill>
                  <a:srgbClr val="000000"/>
                </a:solidFill>
                <a:latin typeface="Times" charset="0"/>
                <a:ea typeface="ＭＳ Ｐゴシック" charset="0"/>
                <a:cs typeface="ＭＳ Ｐゴシック" charset="0"/>
              </a:rPr>
              <a:t>composants</a:t>
            </a:r>
            <a:endParaRPr lang="en-US" sz="2400">
              <a:solidFill>
                <a:srgbClr val="000000"/>
              </a:solidFill>
              <a:latin typeface="Times" charset="0"/>
              <a:ea typeface="ＭＳ Ｐゴシック" charset="0"/>
              <a:cs typeface="ＭＳ Ｐゴシック" charset="0"/>
            </a:endParaRPr>
          </a:p>
          <a:p>
            <a:pPr marL="342900" indent="-342900" algn="ctr" fontAlgn="base">
              <a:lnSpc>
                <a:spcPct val="90000"/>
              </a:lnSpc>
              <a:spcBef>
                <a:spcPct val="20000"/>
              </a:spcBef>
              <a:spcAft>
                <a:spcPct val="0"/>
              </a:spcAft>
              <a:defRPr/>
            </a:pPr>
            <a:r>
              <a:rPr lang="en-US" sz="2400">
                <a:solidFill>
                  <a:srgbClr val="000000"/>
                </a:solidFill>
                <a:latin typeface="Times" charset="0"/>
                <a:ea typeface="ＭＳ Ｐゴシック" charset="0"/>
                <a:cs typeface="ＭＳ Ｐゴシック" charset="0"/>
              </a:rPr>
              <a:t>Un objet </a:t>
            </a:r>
            <a:r>
              <a:rPr lang="en-US" sz="2400" err="1">
                <a:solidFill>
                  <a:srgbClr val="000000"/>
                </a:solidFill>
                <a:latin typeface="Times" charset="0"/>
                <a:ea typeface="ＭＳ Ｐゴシック" charset="0"/>
                <a:cs typeface="ＭＳ Ｐゴシック" charset="0"/>
              </a:rPr>
              <a:t>dynamique</a:t>
            </a:r>
            <a:r>
              <a:rPr lang="en-US" sz="2400">
                <a:solidFill>
                  <a:srgbClr val="000000"/>
                </a:solidFill>
                <a:latin typeface="Times" charset="0"/>
                <a:ea typeface="ＭＳ Ｐゴシック" charset="0"/>
                <a:cs typeface="ＭＳ Ｐゴシック" charset="0"/>
              </a:rPr>
              <a:t>, </a:t>
            </a:r>
            <a:r>
              <a:rPr lang="en-US" sz="2400" err="1">
                <a:solidFill>
                  <a:srgbClr val="000000"/>
                </a:solidFill>
                <a:latin typeface="Times" charset="0"/>
                <a:ea typeface="ＭＳ Ｐゴシック" charset="0"/>
                <a:cs typeface="ＭＳ Ｐゴシック" charset="0"/>
              </a:rPr>
              <a:t>controlé</a:t>
            </a:r>
            <a:r>
              <a:rPr lang="en-US" sz="2400">
                <a:solidFill>
                  <a:srgbClr val="000000"/>
                </a:solidFill>
                <a:latin typeface="Times" charset="0"/>
                <a:ea typeface="ＭＳ Ｐゴシック" charset="0"/>
                <a:cs typeface="ＭＳ Ｐゴシック" charset="0"/>
              </a:rPr>
              <a:t> et </a:t>
            </a:r>
            <a:r>
              <a:rPr lang="en-US" sz="2400" err="1">
                <a:solidFill>
                  <a:srgbClr val="000000"/>
                </a:solidFill>
                <a:latin typeface="Times" charset="0"/>
                <a:ea typeface="ＭＳ Ｐゴシック" charset="0"/>
                <a:cs typeface="ＭＳ Ｐゴシック" charset="0"/>
              </a:rPr>
              <a:t>robuste</a:t>
            </a:r>
            <a:endParaRPr lang="en-US" sz="2400">
              <a:solidFill>
                <a:srgbClr val="000000"/>
              </a:solidFill>
              <a:latin typeface="Times" charset="0"/>
              <a:ea typeface="ＭＳ Ｐゴシック" charset="0"/>
              <a:cs typeface="ＭＳ Ｐゴシック" charset="0"/>
            </a:endParaRPr>
          </a:p>
          <a:p>
            <a:pPr marL="342900" indent="-342900" algn="ctr" fontAlgn="base">
              <a:lnSpc>
                <a:spcPct val="90000"/>
              </a:lnSpc>
              <a:spcBef>
                <a:spcPct val="20000"/>
              </a:spcBef>
              <a:spcAft>
                <a:spcPct val="0"/>
              </a:spcAft>
              <a:defRPr/>
            </a:pPr>
            <a:r>
              <a:rPr lang="en-US" sz="2400" err="1">
                <a:solidFill>
                  <a:srgbClr val="000000"/>
                </a:solidFill>
                <a:latin typeface="Times" charset="0"/>
                <a:ea typeface="ＭＳ Ｐゴシック" charset="0"/>
                <a:cs typeface="ＭＳ Ｐゴシック" charset="0"/>
              </a:rPr>
              <a:t>Définit</a:t>
            </a:r>
            <a:r>
              <a:rPr lang="en-US" sz="2400">
                <a:solidFill>
                  <a:srgbClr val="000000"/>
                </a:solidFill>
                <a:latin typeface="Times" charset="0"/>
                <a:ea typeface="ＭＳ Ｐゴシック" charset="0"/>
                <a:cs typeface="ＭＳ Ｐゴシック" charset="0"/>
              </a:rPr>
              <a:t> par des </a:t>
            </a:r>
            <a:r>
              <a:rPr lang="en-US" sz="2400" err="1">
                <a:solidFill>
                  <a:srgbClr val="000000"/>
                </a:solidFill>
                <a:latin typeface="Times" charset="0"/>
                <a:ea typeface="ＭＳ Ｐゴシック" charset="0"/>
                <a:cs typeface="ＭＳ Ｐゴシック" charset="0"/>
              </a:rPr>
              <a:t>approches</a:t>
            </a:r>
            <a:r>
              <a:rPr lang="en-US" sz="2400">
                <a:solidFill>
                  <a:srgbClr val="000000"/>
                </a:solidFill>
                <a:latin typeface="Times" charset="0"/>
                <a:ea typeface="ＭＳ Ｐゴシック" charset="0"/>
                <a:cs typeface="ＭＳ Ｐゴシック" charset="0"/>
              </a:rPr>
              <a:t> multi-</a:t>
            </a:r>
            <a:r>
              <a:rPr lang="en-US" sz="2400" err="1">
                <a:solidFill>
                  <a:srgbClr val="000000"/>
                </a:solidFill>
                <a:latin typeface="Times" charset="0"/>
                <a:ea typeface="ＭＳ Ｐゴシック" charset="0"/>
                <a:cs typeface="ＭＳ Ｐゴシック" charset="0"/>
              </a:rPr>
              <a:t>disciplinaire</a:t>
            </a:r>
            <a:endParaRPr lang="en-US" sz="2400">
              <a:solidFill>
                <a:srgbClr val="000000"/>
              </a:solidFill>
              <a:latin typeface="Times" charset="0"/>
              <a:ea typeface="ＭＳ Ｐゴシック" charset="0"/>
              <a:cs typeface="ＭＳ Ｐゴシック" charset="0"/>
            </a:endParaRPr>
          </a:p>
          <a:p>
            <a:pPr marL="342900" indent="-342900" algn="ctr" fontAlgn="base">
              <a:lnSpc>
                <a:spcPct val="90000"/>
              </a:lnSpc>
              <a:spcBef>
                <a:spcPct val="20000"/>
              </a:spcBef>
              <a:spcAft>
                <a:spcPct val="0"/>
              </a:spcAft>
              <a:defRPr/>
            </a:pPr>
            <a:endParaRPr lang="en-US" sz="2400">
              <a:solidFill>
                <a:srgbClr val="000000"/>
              </a:solidFill>
              <a:latin typeface="Times" charset="0"/>
              <a:ea typeface="ＭＳ Ｐゴシック" charset="0"/>
              <a:cs typeface="ＭＳ Ｐゴシック" charset="0"/>
            </a:endParaRPr>
          </a:p>
        </p:txBody>
      </p:sp>
      <p:grpSp>
        <p:nvGrpSpPr>
          <p:cNvPr id="135173" name="Grouper 2"/>
          <p:cNvGrpSpPr>
            <a:grpSpLocks/>
          </p:cNvGrpSpPr>
          <p:nvPr/>
        </p:nvGrpSpPr>
        <p:grpSpPr bwMode="auto">
          <a:xfrm>
            <a:off x="546100" y="869950"/>
            <a:ext cx="8597900" cy="3422650"/>
            <a:chOff x="546100" y="869950"/>
            <a:chExt cx="8597900" cy="3422650"/>
          </a:xfrm>
        </p:grpSpPr>
        <p:pic>
          <p:nvPicPr>
            <p:cNvPr id="135176" name="Picture 7" descr="wcwf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869950"/>
              <a:ext cx="2166938" cy="2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5177" name="Group 8"/>
            <p:cNvGrpSpPr>
              <a:grpSpLocks/>
            </p:cNvGrpSpPr>
            <p:nvPr/>
          </p:nvGrpSpPr>
          <p:grpSpPr bwMode="auto">
            <a:xfrm>
              <a:off x="6892925" y="990600"/>
              <a:ext cx="2251075" cy="3302000"/>
              <a:chOff x="4342" y="624"/>
              <a:chExt cx="1418" cy="2080"/>
            </a:xfrm>
          </p:grpSpPr>
          <p:pic>
            <p:nvPicPr>
              <p:cNvPr id="135178" name="Picture 9" descr="377in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2" y="624"/>
                <a:ext cx="1418" cy="1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9" name="Picture 10" descr="ABI%20softw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4" y="1680"/>
                <a:ext cx="1226" cy="1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746507" name="Text Box 11"/>
          <p:cNvSpPr txBox="1">
            <a:spLocks noChangeArrowheads="1"/>
          </p:cNvSpPr>
          <p:nvPr/>
        </p:nvSpPr>
        <p:spPr bwMode="auto">
          <a:xfrm>
            <a:off x="3005138" y="1176338"/>
            <a:ext cx="3675062" cy="1797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20000"/>
              </a:spcBef>
              <a:spcAft>
                <a:spcPct val="0"/>
              </a:spcAft>
              <a:buFontTx/>
              <a:buChar char="•"/>
              <a:defRPr/>
            </a:pPr>
            <a:r>
              <a:rPr lang="en-US" sz="2000">
                <a:solidFill>
                  <a:srgbClr val="000000"/>
                </a:solidFill>
                <a:latin typeface="Arial" charset="0"/>
                <a:ea typeface="ＭＳ Ｐゴシック" charset="0"/>
                <a:cs typeface="ＭＳ Ｐゴシック" charset="0"/>
              </a:rPr>
              <a:t> Ere de la biologie moléculaire</a:t>
            </a:r>
          </a:p>
          <a:p>
            <a:pPr fontAlgn="base">
              <a:spcBef>
                <a:spcPct val="20000"/>
              </a:spcBef>
              <a:spcAft>
                <a:spcPct val="0"/>
              </a:spcAft>
              <a:defRPr/>
            </a:pPr>
            <a:r>
              <a:rPr lang="en-US" sz="2000">
                <a:solidFill>
                  <a:srgbClr val="000000"/>
                </a:solidFill>
                <a:latin typeface="Arial" charset="0"/>
                <a:ea typeface="ＭＳ Ｐゴシック" charset="0"/>
                <a:cs typeface="ＭＳ Ｐゴシック" charset="0"/>
              </a:rPr>
              <a:t>  (1953 – 2001)</a:t>
            </a:r>
          </a:p>
          <a:p>
            <a:pPr fontAlgn="base">
              <a:spcBef>
                <a:spcPct val="20000"/>
              </a:spcBef>
              <a:spcAft>
                <a:spcPct val="0"/>
              </a:spcAft>
              <a:buFontTx/>
              <a:buChar char="•"/>
              <a:defRPr/>
            </a:pPr>
            <a:r>
              <a:rPr lang="en-US" sz="2000">
                <a:solidFill>
                  <a:srgbClr val="000000"/>
                </a:solidFill>
                <a:latin typeface="Arial" charset="0"/>
                <a:ea typeface="ＭＳ Ｐゴシック" charset="0"/>
                <a:cs typeface="ＭＳ Ｐゴシック" charset="0"/>
              </a:rPr>
              <a:t> Biologie des systèmes </a:t>
            </a:r>
          </a:p>
          <a:p>
            <a:pPr fontAlgn="base">
              <a:spcBef>
                <a:spcPct val="20000"/>
              </a:spcBef>
              <a:spcAft>
                <a:spcPct val="0"/>
              </a:spcAft>
              <a:defRPr/>
            </a:pPr>
            <a:r>
              <a:rPr lang="en-US" sz="2000">
                <a:solidFill>
                  <a:srgbClr val="000000"/>
                </a:solidFill>
                <a:latin typeface="Arial" charset="0"/>
                <a:ea typeface="ＭＳ Ｐゴシック" charset="0"/>
                <a:cs typeface="ＭＳ Ｐゴシック" charset="0"/>
              </a:rPr>
              <a:t>  (2001 - ?)</a:t>
            </a:r>
          </a:p>
          <a:p>
            <a:pPr fontAlgn="base">
              <a:spcBef>
                <a:spcPct val="0"/>
              </a:spcBef>
              <a:spcAft>
                <a:spcPct val="0"/>
              </a:spcAft>
              <a:defRPr/>
            </a:pPr>
            <a:endParaRPr lang="en-US" sz="2000">
              <a:solidFill>
                <a:srgbClr val="000000"/>
              </a:solidFill>
              <a:latin typeface="Arial" charset="0"/>
              <a:ea typeface="ＭＳ Ｐゴシック" charset="0"/>
              <a:cs typeface="ＭＳ Ｐゴシック" charset="0"/>
            </a:endParaRPr>
          </a:p>
        </p:txBody>
      </p:sp>
      <p:pic>
        <p:nvPicPr>
          <p:cNvPr id="135175"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9800" y="2647950"/>
            <a:ext cx="3213100" cy="149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023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65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650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650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650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465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2"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4931" name="Rectangle 3"/>
          <p:cNvSpPr>
            <a:spLocks noChangeArrowheads="1"/>
          </p:cNvSpPr>
          <p:nvPr/>
        </p:nvSpPr>
        <p:spPr bwMode="auto">
          <a:xfrm>
            <a:off x="0" y="1603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Exemple d’une approche systèmique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la cha</a:t>
            </a:r>
            <a:r>
              <a:rPr lang="en-GB" altLang="ja-JP" sz="2800" b="1" i="1">
                <a:solidFill>
                  <a:srgbClr val="006600"/>
                </a:solidFill>
                <a:effectLst>
                  <a:outerShdw blurRad="38100" dist="38100" dir="2700000" algn="tl">
                    <a:srgbClr val="DDDDDD"/>
                  </a:outerShdw>
                </a:effectLst>
                <a:latin typeface="Arial"/>
                <a:ea typeface="ＭＳ Ｐゴシック" charset="0"/>
                <a:cs typeface="ＭＳ Ｐゴシック" charset="0"/>
              </a:rPr>
              <a:t>îne métabolique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764932" name="Rectangle 4"/>
          <p:cNvSpPr>
            <a:spLocks noChangeArrowheads="1"/>
          </p:cNvSpPr>
          <p:nvPr/>
        </p:nvSpPr>
        <p:spPr bwMode="auto">
          <a:xfrm>
            <a:off x="4475163"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764933" name="Text Box 5"/>
          <p:cNvSpPr txBox="1">
            <a:spLocks noChangeArrowheads="1"/>
          </p:cNvSpPr>
          <p:nvPr/>
        </p:nvSpPr>
        <p:spPr bwMode="auto">
          <a:xfrm>
            <a:off x="2054225" y="2316163"/>
            <a:ext cx="608013" cy="264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[B]</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a:t>
            </a:r>
          </a:p>
        </p:txBody>
      </p:sp>
      <p:sp>
        <p:nvSpPr>
          <p:cNvPr id="764934" name="Line 6"/>
          <p:cNvSpPr>
            <a:spLocks noChangeShapeType="1"/>
          </p:cNvSpPr>
          <p:nvPr/>
        </p:nvSpPr>
        <p:spPr bwMode="auto">
          <a:xfrm>
            <a:off x="2316163" y="2797175"/>
            <a:ext cx="0" cy="5762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764935" name="Line 7"/>
          <p:cNvSpPr>
            <a:spLocks noChangeShapeType="1"/>
          </p:cNvSpPr>
          <p:nvPr/>
        </p:nvSpPr>
        <p:spPr bwMode="auto">
          <a:xfrm>
            <a:off x="2319338" y="3856038"/>
            <a:ext cx="0" cy="5762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764950" name="Text Box 22"/>
          <p:cNvSpPr txBox="1">
            <a:spLocks noChangeArrowheads="1"/>
          </p:cNvSpPr>
          <p:nvPr/>
        </p:nvSpPr>
        <p:spPr bwMode="auto">
          <a:xfrm>
            <a:off x="4302125" y="2924175"/>
            <a:ext cx="1987550"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Concentration </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Flux</a:t>
            </a:r>
          </a:p>
        </p:txBody>
      </p:sp>
    </p:spTree>
    <p:extLst>
      <p:ext uri="{BB962C8B-B14F-4D97-AF65-F5344CB8AC3E}">
        <p14:creationId xmlns:p14="http://schemas.microsoft.com/office/powerpoint/2010/main" val="3479773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oneTexte 1">
            <a:extLst>
              <a:ext uri="{FF2B5EF4-FFF2-40B4-BE49-F238E27FC236}">
                <a16:creationId xmlns:a16="http://schemas.microsoft.com/office/drawing/2014/main" id="{0A5869A8-7127-8A43-91AA-1A8CBDDF4CD0}"/>
              </a:ext>
            </a:extLst>
          </p:cNvPr>
          <p:cNvSpPr txBox="1">
            <a:spLocks noChangeArrowheads="1"/>
          </p:cNvSpPr>
          <p:nvPr/>
        </p:nvSpPr>
        <p:spPr bwMode="auto">
          <a:xfrm>
            <a:off x="650875" y="3167390"/>
            <a:ext cx="8035925" cy="523220"/>
          </a:xfrm>
          <a:prstGeom prst="rect">
            <a:avLst/>
          </a:prstGeom>
          <a:noFill/>
          <a:ln>
            <a:noFill/>
          </a:ln>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defRPr/>
            </a:pPr>
            <a:r>
              <a:rPr lang="fr-FR" altLang="fr-FR" sz="2800" dirty="0"/>
              <a:t>7 articles notés de A1 à A7</a:t>
            </a:r>
          </a:p>
        </p:txBody>
      </p:sp>
      <p:sp>
        <p:nvSpPr>
          <p:cNvPr id="24578" name="Rectangle 2">
            <a:extLst>
              <a:ext uri="{FF2B5EF4-FFF2-40B4-BE49-F238E27FC236}">
                <a16:creationId xmlns:a16="http://schemas.microsoft.com/office/drawing/2014/main" id="{74D3CAF5-FA07-A24C-BF01-D72410CBBCBE}"/>
              </a:ext>
            </a:extLst>
          </p:cNvPr>
          <p:cNvSpPr>
            <a:spLocks noChangeArrowheads="1"/>
          </p:cNvSpPr>
          <p:nvPr/>
        </p:nvSpPr>
        <p:spPr bwMode="auto">
          <a:xfrm>
            <a:off x="650875" y="1958521"/>
            <a:ext cx="3373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3600" b="1" u="sng" dirty="0"/>
              <a:t>Parcours animal:</a:t>
            </a:r>
          </a:p>
        </p:txBody>
      </p:sp>
      <p:sp>
        <p:nvSpPr>
          <p:cNvPr id="24579" name="Espace réservé du numéro de diapositive 1">
            <a:extLst>
              <a:ext uri="{FF2B5EF4-FFF2-40B4-BE49-F238E27FC236}">
                <a16:creationId xmlns:a16="http://schemas.microsoft.com/office/drawing/2014/main" id="{A29E6E43-77C1-8642-BF8A-05AC0A47B6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C9FB543-C5E8-4C4E-A1CC-AFFE4432D9B7}" type="slidenum">
              <a:rPr lang="fr-FR" altLang="fr-FR" sz="1200" smtClean="0">
                <a:solidFill>
                  <a:srgbClr val="898989"/>
                </a:solidFill>
              </a:rPr>
              <a:pPr>
                <a:spcBef>
                  <a:spcPct val="0"/>
                </a:spcBef>
                <a:buFontTx/>
                <a:buNone/>
              </a:pPr>
              <a:t>9</a:t>
            </a:fld>
            <a:endParaRPr lang="fr-FR" altLang="fr-FR" sz="1200">
              <a:solidFill>
                <a:srgbClr val="898989"/>
              </a:solidFill>
            </a:endParaRPr>
          </a:p>
        </p:txBody>
      </p:sp>
      <p:pic>
        <p:nvPicPr>
          <p:cNvPr id="24580" name="Image 5">
            <a:extLst>
              <a:ext uri="{FF2B5EF4-FFF2-40B4-BE49-F238E27FC236}">
                <a16:creationId xmlns:a16="http://schemas.microsoft.com/office/drawing/2014/main" id="{F8197458-C426-5348-9DAE-6384294DF1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325438"/>
            <a:ext cx="2803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6167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2515" name="Rectangle 3"/>
          <p:cNvSpPr>
            <a:spLocks noChangeArrowheads="1"/>
          </p:cNvSpPr>
          <p:nvPr/>
        </p:nvSpPr>
        <p:spPr bwMode="auto">
          <a:xfrm>
            <a:off x="0" y="1603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Exemple d’une approche systèmique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la cha</a:t>
            </a:r>
            <a:r>
              <a:rPr lang="en-GB" altLang="ja-JP" sz="2800" b="1" i="1">
                <a:solidFill>
                  <a:srgbClr val="006600"/>
                </a:solidFill>
                <a:effectLst>
                  <a:outerShdw blurRad="38100" dist="38100" dir="2700000" algn="tl">
                    <a:srgbClr val="DDDDDD"/>
                  </a:outerShdw>
                </a:effectLst>
                <a:latin typeface="Arial"/>
                <a:ea typeface="ＭＳ Ｐゴシック" charset="0"/>
                <a:cs typeface="ＭＳ Ｐゴシック" charset="0"/>
              </a:rPr>
              <a:t>îne métabolique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32516" name="Rectangle 4"/>
          <p:cNvSpPr>
            <a:spLocks noChangeArrowheads="1"/>
          </p:cNvSpPr>
          <p:nvPr/>
        </p:nvSpPr>
        <p:spPr bwMode="auto">
          <a:xfrm>
            <a:off x="4475163"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2517" name="Text Box 5"/>
          <p:cNvSpPr txBox="1">
            <a:spLocks noChangeArrowheads="1"/>
          </p:cNvSpPr>
          <p:nvPr/>
        </p:nvSpPr>
        <p:spPr bwMode="auto">
          <a:xfrm>
            <a:off x="1497013" y="2324100"/>
            <a:ext cx="608012" cy="264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[B]</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a:t>
            </a:r>
          </a:p>
        </p:txBody>
      </p:sp>
      <p:sp>
        <p:nvSpPr>
          <p:cNvPr id="832518" name="Line 6"/>
          <p:cNvSpPr>
            <a:spLocks noChangeShapeType="1"/>
          </p:cNvSpPr>
          <p:nvPr/>
        </p:nvSpPr>
        <p:spPr bwMode="auto">
          <a:xfrm>
            <a:off x="1762125" y="2805113"/>
            <a:ext cx="0" cy="5762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2519" name="Line 7"/>
          <p:cNvSpPr>
            <a:spLocks noChangeShapeType="1"/>
          </p:cNvSpPr>
          <p:nvPr/>
        </p:nvSpPr>
        <p:spPr bwMode="auto">
          <a:xfrm>
            <a:off x="1765300" y="3863975"/>
            <a:ext cx="0" cy="5762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2520" name="Rectangle 8"/>
          <p:cNvSpPr>
            <a:spLocks noChangeArrowheads="1"/>
          </p:cNvSpPr>
          <p:nvPr/>
        </p:nvSpPr>
        <p:spPr bwMode="auto">
          <a:xfrm>
            <a:off x="2076450" y="2838450"/>
            <a:ext cx="12620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25000">
                <a:solidFill>
                  <a:srgbClr val="000000"/>
                </a:solidFill>
                <a:latin typeface="Times" charset="0"/>
                <a:ea typeface="ＭＳ Ｐゴシック" charset="0"/>
                <a:cs typeface="ＭＳ Ｐゴシック" charset="0"/>
              </a:rPr>
              <a:t>AB</a:t>
            </a:r>
          </a:p>
        </p:txBody>
      </p:sp>
      <p:sp>
        <p:nvSpPr>
          <p:cNvPr id="832521" name="Rectangle 9"/>
          <p:cNvSpPr>
            <a:spLocks noChangeArrowheads="1"/>
          </p:cNvSpPr>
          <p:nvPr/>
        </p:nvSpPr>
        <p:spPr bwMode="auto">
          <a:xfrm>
            <a:off x="2041525" y="3895725"/>
            <a:ext cx="1250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25000">
                <a:solidFill>
                  <a:srgbClr val="000000"/>
                </a:solidFill>
                <a:latin typeface="Times" charset="0"/>
                <a:ea typeface="ＭＳ Ｐゴシック" charset="0"/>
                <a:cs typeface="ＭＳ Ｐゴシック" charset="0"/>
              </a:rPr>
              <a:t>BC</a:t>
            </a:r>
          </a:p>
        </p:txBody>
      </p:sp>
      <p:sp>
        <p:nvSpPr>
          <p:cNvPr id="832522" name="Rectangle 10"/>
          <p:cNvSpPr>
            <a:spLocks noChangeArrowheads="1"/>
          </p:cNvSpPr>
          <p:nvPr/>
        </p:nvSpPr>
        <p:spPr bwMode="auto">
          <a:xfrm>
            <a:off x="3622675" y="2884488"/>
            <a:ext cx="1954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ARNm </a:t>
            </a:r>
            <a:r>
              <a:rPr lang="fr-FR" sz="2400" baseline="30000">
                <a:solidFill>
                  <a:srgbClr val="000000"/>
                </a:solidFill>
                <a:latin typeface="Times" charset="0"/>
                <a:ea typeface="ＭＳ Ｐゴシック" charset="0"/>
                <a:cs typeface="ＭＳ Ｐゴシック" charset="0"/>
              </a:rPr>
              <a:t>[ENZ]AB</a:t>
            </a:r>
          </a:p>
        </p:txBody>
      </p:sp>
      <p:sp>
        <p:nvSpPr>
          <p:cNvPr id="832523" name="Rectangle 11"/>
          <p:cNvSpPr>
            <a:spLocks noChangeArrowheads="1"/>
          </p:cNvSpPr>
          <p:nvPr/>
        </p:nvSpPr>
        <p:spPr bwMode="auto">
          <a:xfrm>
            <a:off x="3735388" y="3868738"/>
            <a:ext cx="19431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ARNm </a:t>
            </a:r>
            <a:r>
              <a:rPr lang="fr-FR" sz="2400" baseline="30000">
                <a:solidFill>
                  <a:srgbClr val="000000"/>
                </a:solidFill>
                <a:latin typeface="Times" charset="0"/>
                <a:ea typeface="ＭＳ Ｐゴシック" charset="0"/>
                <a:cs typeface="ＭＳ Ｐゴシック" charset="0"/>
              </a:rPr>
              <a:t>[ENZ]BC</a:t>
            </a:r>
          </a:p>
        </p:txBody>
      </p:sp>
      <p:sp>
        <p:nvSpPr>
          <p:cNvPr id="832524" name="Rectangle 12"/>
          <p:cNvSpPr>
            <a:spLocks noChangeArrowheads="1"/>
          </p:cNvSpPr>
          <p:nvPr/>
        </p:nvSpPr>
        <p:spPr bwMode="auto">
          <a:xfrm>
            <a:off x="6210300" y="2855913"/>
            <a:ext cx="17160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Gène </a:t>
            </a:r>
            <a:r>
              <a:rPr lang="fr-FR" sz="2400" baseline="30000">
                <a:solidFill>
                  <a:srgbClr val="000000"/>
                </a:solidFill>
                <a:latin typeface="Times" charset="0"/>
                <a:ea typeface="ＭＳ Ｐゴシック" charset="0"/>
                <a:cs typeface="ＭＳ Ｐゴシック" charset="0"/>
              </a:rPr>
              <a:t>[ENZ]AB</a:t>
            </a:r>
          </a:p>
        </p:txBody>
      </p:sp>
      <p:sp>
        <p:nvSpPr>
          <p:cNvPr id="832525" name="Rectangle 13"/>
          <p:cNvSpPr>
            <a:spLocks noChangeArrowheads="1"/>
          </p:cNvSpPr>
          <p:nvPr/>
        </p:nvSpPr>
        <p:spPr bwMode="auto">
          <a:xfrm>
            <a:off x="6361113" y="3786188"/>
            <a:ext cx="17049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Gène </a:t>
            </a:r>
            <a:r>
              <a:rPr lang="fr-FR" sz="2400" baseline="30000">
                <a:solidFill>
                  <a:srgbClr val="000000"/>
                </a:solidFill>
                <a:latin typeface="Times" charset="0"/>
                <a:ea typeface="ＭＳ Ｐゴシック" charset="0"/>
                <a:cs typeface="ＭＳ Ｐゴシック" charset="0"/>
              </a:rPr>
              <a:t>[ENZ]BC</a:t>
            </a:r>
          </a:p>
        </p:txBody>
      </p:sp>
      <p:sp>
        <p:nvSpPr>
          <p:cNvPr id="832526" name="Line 14"/>
          <p:cNvSpPr>
            <a:spLocks noChangeShapeType="1"/>
          </p:cNvSpPr>
          <p:nvPr/>
        </p:nvSpPr>
        <p:spPr bwMode="auto">
          <a:xfrm flipH="1">
            <a:off x="3267075" y="3136900"/>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2527" name="Line 15"/>
          <p:cNvSpPr>
            <a:spLocks noChangeShapeType="1"/>
          </p:cNvSpPr>
          <p:nvPr/>
        </p:nvSpPr>
        <p:spPr bwMode="auto">
          <a:xfrm flipH="1">
            <a:off x="3290888" y="4121150"/>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2528" name="Line 16"/>
          <p:cNvSpPr>
            <a:spLocks noChangeShapeType="1"/>
          </p:cNvSpPr>
          <p:nvPr/>
        </p:nvSpPr>
        <p:spPr bwMode="auto">
          <a:xfrm flipH="1">
            <a:off x="5673725" y="3119438"/>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2529" name="Line 17"/>
          <p:cNvSpPr>
            <a:spLocks noChangeShapeType="1"/>
          </p:cNvSpPr>
          <p:nvPr/>
        </p:nvSpPr>
        <p:spPr bwMode="auto">
          <a:xfrm flipH="1">
            <a:off x="5857875" y="4038600"/>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2530" name="Text Box 18"/>
          <p:cNvSpPr txBox="1">
            <a:spLocks noChangeArrowheads="1"/>
          </p:cNvSpPr>
          <p:nvPr/>
        </p:nvSpPr>
        <p:spPr bwMode="auto">
          <a:xfrm>
            <a:off x="5672138" y="2613025"/>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k1</a:t>
            </a:r>
          </a:p>
        </p:txBody>
      </p:sp>
      <p:sp>
        <p:nvSpPr>
          <p:cNvPr id="832531" name="Text Box 19"/>
          <p:cNvSpPr txBox="1">
            <a:spLocks noChangeArrowheads="1"/>
          </p:cNvSpPr>
          <p:nvPr/>
        </p:nvSpPr>
        <p:spPr bwMode="auto">
          <a:xfrm>
            <a:off x="3267075" y="2616200"/>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k2</a:t>
            </a:r>
          </a:p>
        </p:txBody>
      </p:sp>
      <p:sp>
        <p:nvSpPr>
          <p:cNvPr id="832532" name="Text Box 20"/>
          <p:cNvSpPr txBox="1">
            <a:spLocks noChangeArrowheads="1"/>
          </p:cNvSpPr>
          <p:nvPr/>
        </p:nvSpPr>
        <p:spPr bwMode="auto">
          <a:xfrm>
            <a:off x="3338513" y="3600450"/>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k3</a:t>
            </a:r>
          </a:p>
        </p:txBody>
      </p:sp>
      <p:sp>
        <p:nvSpPr>
          <p:cNvPr id="832533" name="Text Box 21"/>
          <p:cNvSpPr txBox="1">
            <a:spLocks noChangeArrowheads="1"/>
          </p:cNvSpPr>
          <p:nvPr/>
        </p:nvSpPr>
        <p:spPr bwMode="auto">
          <a:xfrm>
            <a:off x="5821363" y="3581400"/>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k4</a:t>
            </a:r>
          </a:p>
        </p:txBody>
      </p:sp>
    </p:spTree>
    <p:extLst>
      <p:ext uri="{BB962C8B-B14F-4D97-AF65-F5344CB8AC3E}">
        <p14:creationId xmlns:p14="http://schemas.microsoft.com/office/powerpoint/2010/main" val="20669715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0467" name="Rectangle 3"/>
          <p:cNvSpPr>
            <a:spLocks noChangeArrowheads="1"/>
          </p:cNvSpPr>
          <p:nvPr/>
        </p:nvSpPr>
        <p:spPr bwMode="auto">
          <a:xfrm>
            <a:off x="0" y="1603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Exemple d’une approche systèmique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la cha</a:t>
            </a:r>
            <a:r>
              <a:rPr lang="en-GB" altLang="ja-JP" sz="2800" b="1" i="1">
                <a:solidFill>
                  <a:srgbClr val="006600"/>
                </a:solidFill>
                <a:effectLst>
                  <a:outerShdw blurRad="38100" dist="38100" dir="2700000" algn="tl">
                    <a:srgbClr val="DDDDDD"/>
                  </a:outerShdw>
                </a:effectLst>
                <a:latin typeface="Arial"/>
                <a:ea typeface="ＭＳ Ｐゴシック" charset="0"/>
                <a:cs typeface="ＭＳ Ｐゴシック" charset="0"/>
              </a:rPr>
              <a:t>îne métabolique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30468" name="Rectangle 4"/>
          <p:cNvSpPr>
            <a:spLocks noChangeArrowheads="1"/>
          </p:cNvSpPr>
          <p:nvPr/>
        </p:nvSpPr>
        <p:spPr bwMode="auto">
          <a:xfrm>
            <a:off x="3870325" y="1900238"/>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69" name="Text Box 5"/>
          <p:cNvSpPr txBox="1">
            <a:spLocks noChangeArrowheads="1"/>
          </p:cNvSpPr>
          <p:nvPr/>
        </p:nvSpPr>
        <p:spPr bwMode="auto">
          <a:xfrm>
            <a:off x="1254125" y="2549525"/>
            <a:ext cx="608013" cy="264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[B]</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a:t>
            </a:r>
          </a:p>
        </p:txBody>
      </p:sp>
      <p:sp>
        <p:nvSpPr>
          <p:cNvPr id="830470" name="Line 6"/>
          <p:cNvSpPr>
            <a:spLocks noChangeShapeType="1"/>
          </p:cNvSpPr>
          <p:nvPr/>
        </p:nvSpPr>
        <p:spPr bwMode="auto">
          <a:xfrm>
            <a:off x="1516063" y="3030538"/>
            <a:ext cx="0" cy="5762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71" name="Line 7"/>
          <p:cNvSpPr>
            <a:spLocks noChangeShapeType="1"/>
          </p:cNvSpPr>
          <p:nvPr/>
        </p:nvSpPr>
        <p:spPr bwMode="auto">
          <a:xfrm>
            <a:off x="1519238" y="4089400"/>
            <a:ext cx="0" cy="5762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72" name="Rectangle 8"/>
          <p:cNvSpPr>
            <a:spLocks noChangeArrowheads="1"/>
          </p:cNvSpPr>
          <p:nvPr/>
        </p:nvSpPr>
        <p:spPr bwMode="auto">
          <a:xfrm>
            <a:off x="2216150" y="3063875"/>
            <a:ext cx="12620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25000">
                <a:solidFill>
                  <a:srgbClr val="000000"/>
                </a:solidFill>
                <a:latin typeface="Times" charset="0"/>
                <a:ea typeface="ＭＳ Ｐゴシック" charset="0"/>
                <a:cs typeface="ＭＳ Ｐゴシック" charset="0"/>
              </a:rPr>
              <a:t>AB</a:t>
            </a:r>
          </a:p>
        </p:txBody>
      </p:sp>
      <p:sp>
        <p:nvSpPr>
          <p:cNvPr id="830473" name="Rectangle 9"/>
          <p:cNvSpPr>
            <a:spLocks noChangeArrowheads="1"/>
          </p:cNvSpPr>
          <p:nvPr/>
        </p:nvSpPr>
        <p:spPr bwMode="auto">
          <a:xfrm>
            <a:off x="2181225" y="4121150"/>
            <a:ext cx="1250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25000">
                <a:solidFill>
                  <a:srgbClr val="000000"/>
                </a:solidFill>
                <a:latin typeface="Times" charset="0"/>
                <a:ea typeface="ＭＳ Ｐゴシック" charset="0"/>
                <a:cs typeface="ＭＳ Ｐゴシック" charset="0"/>
              </a:rPr>
              <a:t>BC</a:t>
            </a:r>
          </a:p>
        </p:txBody>
      </p:sp>
      <p:sp>
        <p:nvSpPr>
          <p:cNvPr id="830474" name="Rectangle 10"/>
          <p:cNvSpPr>
            <a:spLocks noChangeArrowheads="1"/>
          </p:cNvSpPr>
          <p:nvPr/>
        </p:nvSpPr>
        <p:spPr bwMode="auto">
          <a:xfrm>
            <a:off x="3762375" y="3109913"/>
            <a:ext cx="1954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ARNm </a:t>
            </a:r>
            <a:r>
              <a:rPr lang="fr-FR" sz="2400" baseline="30000">
                <a:solidFill>
                  <a:srgbClr val="000000"/>
                </a:solidFill>
                <a:latin typeface="Times" charset="0"/>
                <a:ea typeface="ＭＳ Ｐゴシック" charset="0"/>
                <a:cs typeface="ＭＳ Ｐゴシック" charset="0"/>
              </a:rPr>
              <a:t>[ENZ]AB</a:t>
            </a:r>
          </a:p>
        </p:txBody>
      </p:sp>
      <p:sp>
        <p:nvSpPr>
          <p:cNvPr id="830475" name="Rectangle 11"/>
          <p:cNvSpPr>
            <a:spLocks noChangeArrowheads="1"/>
          </p:cNvSpPr>
          <p:nvPr/>
        </p:nvSpPr>
        <p:spPr bwMode="auto">
          <a:xfrm>
            <a:off x="3875088" y="4094163"/>
            <a:ext cx="19431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ARNm </a:t>
            </a:r>
            <a:r>
              <a:rPr lang="fr-FR" sz="2400" baseline="30000">
                <a:solidFill>
                  <a:srgbClr val="000000"/>
                </a:solidFill>
                <a:latin typeface="Times" charset="0"/>
                <a:ea typeface="ＭＳ Ｐゴシック" charset="0"/>
                <a:cs typeface="ＭＳ Ｐゴシック" charset="0"/>
              </a:rPr>
              <a:t>[ENZ]BC</a:t>
            </a:r>
          </a:p>
        </p:txBody>
      </p:sp>
      <p:sp>
        <p:nvSpPr>
          <p:cNvPr id="830476" name="Rectangle 12"/>
          <p:cNvSpPr>
            <a:spLocks noChangeArrowheads="1"/>
          </p:cNvSpPr>
          <p:nvPr/>
        </p:nvSpPr>
        <p:spPr bwMode="auto">
          <a:xfrm>
            <a:off x="6350000" y="3081338"/>
            <a:ext cx="17160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Gène </a:t>
            </a:r>
            <a:r>
              <a:rPr lang="fr-FR" sz="2400" baseline="30000">
                <a:solidFill>
                  <a:srgbClr val="000000"/>
                </a:solidFill>
                <a:latin typeface="Times" charset="0"/>
                <a:ea typeface="ＭＳ Ｐゴシック" charset="0"/>
                <a:cs typeface="ＭＳ Ｐゴシック" charset="0"/>
              </a:rPr>
              <a:t>[ENZ]AB</a:t>
            </a:r>
          </a:p>
        </p:txBody>
      </p:sp>
      <p:sp>
        <p:nvSpPr>
          <p:cNvPr id="830477" name="Rectangle 13"/>
          <p:cNvSpPr>
            <a:spLocks noChangeArrowheads="1"/>
          </p:cNvSpPr>
          <p:nvPr/>
        </p:nvSpPr>
        <p:spPr bwMode="auto">
          <a:xfrm>
            <a:off x="6500813" y="4011613"/>
            <a:ext cx="17049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Gène </a:t>
            </a:r>
            <a:r>
              <a:rPr lang="fr-FR" sz="2400" baseline="30000">
                <a:solidFill>
                  <a:srgbClr val="000000"/>
                </a:solidFill>
                <a:latin typeface="Times" charset="0"/>
                <a:ea typeface="ＭＳ Ｐゴシック" charset="0"/>
                <a:cs typeface="ＭＳ Ｐゴシック" charset="0"/>
              </a:rPr>
              <a:t>[ENZ]BC</a:t>
            </a:r>
          </a:p>
        </p:txBody>
      </p:sp>
      <p:sp>
        <p:nvSpPr>
          <p:cNvPr id="830478" name="Line 14"/>
          <p:cNvSpPr>
            <a:spLocks noChangeShapeType="1"/>
          </p:cNvSpPr>
          <p:nvPr/>
        </p:nvSpPr>
        <p:spPr bwMode="auto">
          <a:xfrm flipH="1">
            <a:off x="3405188" y="3362325"/>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79" name="Line 15"/>
          <p:cNvSpPr>
            <a:spLocks noChangeShapeType="1"/>
          </p:cNvSpPr>
          <p:nvPr/>
        </p:nvSpPr>
        <p:spPr bwMode="auto">
          <a:xfrm flipH="1">
            <a:off x="3429000" y="4346575"/>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80" name="Line 16"/>
          <p:cNvSpPr>
            <a:spLocks noChangeShapeType="1"/>
          </p:cNvSpPr>
          <p:nvPr/>
        </p:nvSpPr>
        <p:spPr bwMode="auto">
          <a:xfrm flipH="1">
            <a:off x="5811838" y="3344863"/>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81" name="Line 17"/>
          <p:cNvSpPr>
            <a:spLocks noChangeShapeType="1"/>
          </p:cNvSpPr>
          <p:nvPr/>
        </p:nvSpPr>
        <p:spPr bwMode="auto">
          <a:xfrm flipH="1">
            <a:off x="5995988" y="4264025"/>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82" name="Text Box 18"/>
          <p:cNvSpPr txBox="1">
            <a:spLocks noChangeArrowheads="1"/>
          </p:cNvSpPr>
          <p:nvPr/>
        </p:nvSpPr>
        <p:spPr bwMode="auto">
          <a:xfrm>
            <a:off x="5915025" y="2928938"/>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a:t>
            </a:r>
          </a:p>
        </p:txBody>
      </p:sp>
      <p:sp>
        <p:nvSpPr>
          <p:cNvPr id="830483" name="Text Box 19"/>
          <p:cNvSpPr txBox="1">
            <a:spLocks noChangeArrowheads="1"/>
          </p:cNvSpPr>
          <p:nvPr/>
        </p:nvSpPr>
        <p:spPr bwMode="auto">
          <a:xfrm>
            <a:off x="3509963" y="2932113"/>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k2</a:t>
            </a:r>
          </a:p>
        </p:txBody>
      </p:sp>
      <p:sp>
        <p:nvSpPr>
          <p:cNvPr id="830484" name="Text Box 20"/>
          <p:cNvSpPr txBox="1">
            <a:spLocks noChangeArrowheads="1"/>
          </p:cNvSpPr>
          <p:nvPr/>
        </p:nvSpPr>
        <p:spPr bwMode="auto">
          <a:xfrm>
            <a:off x="3581400" y="3916363"/>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k3</a:t>
            </a:r>
          </a:p>
        </p:txBody>
      </p:sp>
      <p:sp>
        <p:nvSpPr>
          <p:cNvPr id="830485" name="Text Box 21"/>
          <p:cNvSpPr txBox="1">
            <a:spLocks noChangeArrowheads="1"/>
          </p:cNvSpPr>
          <p:nvPr/>
        </p:nvSpPr>
        <p:spPr bwMode="auto">
          <a:xfrm>
            <a:off x="6064250" y="3897313"/>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k4</a:t>
            </a:r>
          </a:p>
        </p:txBody>
      </p:sp>
      <p:sp>
        <p:nvSpPr>
          <p:cNvPr id="830486" name="Line 22"/>
          <p:cNvSpPr>
            <a:spLocks noChangeShapeType="1"/>
          </p:cNvSpPr>
          <p:nvPr/>
        </p:nvSpPr>
        <p:spPr bwMode="auto">
          <a:xfrm flipV="1">
            <a:off x="2497138" y="2273300"/>
            <a:ext cx="0" cy="74771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87" name="Line 23"/>
          <p:cNvSpPr>
            <a:spLocks noChangeShapeType="1"/>
          </p:cNvSpPr>
          <p:nvPr/>
        </p:nvSpPr>
        <p:spPr bwMode="auto">
          <a:xfrm rot="10800000" flipV="1">
            <a:off x="2597150" y="2319338"/>
            <a:ext cx="0" cy="74771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88" name="Rectangle 24"/>
          <p:cNvSpPr>
            <a:spLocks noChangeArrowheads="1"/>
          </p:cNvSpPr>
          <p:nvPr/>
        </p:nvSpPr>
        <p:spPr bwMode="auto">
          <a:xfrm>
            <a:off x="1727200" y="1797050"/>
            <a:ext cx="17811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30000">
                <a:solidFill>
                  <a:srgbClr val="000000"/>
                </a:solidFill>
                <a:latin typeface="Times" charset="0"/>
                <a:ea typeface="ＭＳ Ｐゴシック" charset="0"/>
                <a:cs typeface="ＭＳ Ｐゴシック" charset="0"/>
              </a:rPr>
              <a:t>inactif</a:t>
            </a:r>
            <a:r>
              <a:rPr lang="fr-FR" sz="2400" baseline="-25000">
                <a:solidFill>
                  <a:srgbClr val="000000"/>
                </a:solidFill>
                <a:latin typeface="Times" charset="0"/>
                <a:ea typeface="ＭＳ Ｐゴシック" charset="0"/>
                <a:cs typeface="ＭＳ Ｐゴシック" charset="0"/>
              </a:rPr>
              <a:t>AB</a:t>
            </a:r>
          </a:p>
        </p:txBody>
      </p:sp>
      <p:sp>
        <p:nvSpPr>
          <p:cNvPr id="830489" name="Rectangle 25"/>
          <p:cNvSpPr>
            <a:spLocks noChangeArrowheads="1"/>
          </p:cNvSpPr>
          <p:nvPr/>
        </p:nvSpPr>
        <p:spPr bwMode="auto">
          <a:xfrm>
            <a:off x="2128838" y="5280025"/>
            <a:ext cx="17700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30000">
                <a:solidFill>
                  <a:srgbClr val="000000"/>
                </a:solidFill>
                <a:latin typeface="Times" charset="0"/>
                <a:ea typeface="ＭＳ Ｐゴシック" charset="0"/>
                <a:cs typeface="ＭＳ Ｐゴシック" charset="0"/>
              </a:rPr>
              <a:t>inactif</a:t>
            </a:r>
            <a:r>
              <a:rPr lang="fr-FR" sz="2400" baseline="-25000">
                <a:solidFill>
                  <a:srgbClr val="000000"/>
                </a:solidFill>
                <a:latin typeface="Times" charset="0"/>
                <a:ea typeface="ＭＳ Ｐゴシック" charset="0"/>
                <a:cs typeface="ＭＳ Ｐゴシック" charset="0"/>
              </a:rPr>
              <a:t>BC</a:t>
            </a:r>
          </a:p>
        </p:txBody>
      </p:sp>
      <p:sp>
        <p:nvSpPr>
          <p:cNvPr id="830490" name="Line 26"/>
          <p:cNvSpPr>
            <a:spLocks noChangeShapeType="1"/>
          </p:cNvSpPr>
          <p:nvPr/>
        </p:nvSpPr>
        <p:spPr bwMode="auto">
          <a:xfrm flipV="1">
            <a:off x="2500313" y="4495800"/>
            <a:ext cx="0" cy="74771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91" name="Line 27"/>
          <p:cNvSpPr>
            <a:spLocks noChangeShapeType="1"/>
          </p:cNvSpPr>
          <p:nvPr/>
        </p:nvSpPr>
        <p:spPr bwMode="auto">
          <a:xfrm rot="10800000" flipV="1">
            <a:off x="2600325" y="4541838"/>
            <a:ext cx="0" cy="74771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92" name="Line 28"/>
          <p:cNvSpPr>
            <a:spLocks noChangeShapeType="1"/>
          </p:cNvSpPr>
          <p:nvPr/>
        </p:nvSpPr>
        <p:spPr bwMode="auto">
          <a:xfrm flipV="1">
            <a:off x="2754313" y="2198688"/>
            <a:ext cx="1173162" cy="8001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93" name="Line 29"/>
          <p:cNvSpPr>
            <a:spLocks noChangeShapeType="1"/>
          </p:cNvSpPr>
          <p:nvPr/>
        </p:nvSpPr>
        <p:spPr bwMode="auto">
          <a:xfrm>
            <a:off x="3013075" y="4603750"/>
            <a:ext cx="1173163" cy="8001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0494" name="Rectangle 30"/>
          <p:cNvSpPr>
            <a:spLocks noChangeArrowheads="1"/>
          </p:cNvSpPr>
          <p:nvPr/>
        </p:nvSpPr>
        <p:spPr bwMode="auto">
          <a:xfrm>
            <a:off x="3697288" y="1824038"/>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C9C9C9"/>
                </a:solidFill>
                <a:latin typeface="Times" charset="0"/>
                <a:ea typeface="ＭＳ Ｐゴシック" charset="0"/>
                <a:cs typeface="ＭＳ Ｐゴシック" charset="0"/>
              </a:rPr>
              <a:t>[ENZ]</a:t>
            </a:r>
            <a:r>
              <a:rPr lang="fr-FR" sz="2400" baseline="30000">
                <a:solidFill>
                  <a:srgbClr val="C9C9C9"/>
                </a:solidFill>
                <a:latin typeface="Times" charset="0"/>
                <a:ea typeface="ＭＳ Ｐゴシック" charset="0"/>
                <a:cs typeface="ＭＳ Ｐゴシック" charset="0"/>
              </a:rPr>
              <a:t>degradé</a:t>
            </a:r>
            <a:r>
              <a:rPr lang="fr-FR" sz="2400" baseline="-25000">
                <a:solidFill>
                  <a:srgbClr val="C9C9C9"/>
                </a:solidFill>
                <a:latin typeface="Times" charset="0"/>
                <a:ea typeface="ＭＳ Ｐゴシック" charset="0"/>
                <a:cs typeface="ＭＳ Ｐゴシック" charset="0"/>
              </a:rPr>
              <a:t>AB</a:t>
            </a:r>
          </a:p>
        </p:txBody>
      </p:sp>
      <p:sp>
        <p:nvSpPr>
          <p:cNvPr id="830495" name="Rectangle 31"/>
          <p:cNvSpPr>
            <a:spLocks noChangeArrowheads="1"/>
          </p:cNvSpPr>
          <p:nvPr/>
        </p:nvSpPr>
        <p:spPr bwMode="auto">
          <a:xfrm>
            <a:off x="4121150" y="5434013"/>
            <a:ext cx="1893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C9C9C9"/>
                </a:solidFill>
                <a:latin typeface="Times" charset="0"/>
                <a:ea typeface="ＭＳ Ｐゴシック" charset="0"/>
                <a:cs typeface="ＭＳ Ｐゴシック" charset="0"/>
              </a:rPr>
              <a:t>[ENZ]</a:t>
            </a:r>
            <a:r>
              <a:rPr lang="fr-FR" sz="2400" baseline="30000">
                <a:solidFill>
                  <a:srgbClr val="C9C9C9"/>
                </a:solidFill>
                <a:latin typeface="Times" charset="0"/>
                <a:ea typeface="ＭＳ Ｐゴシック" charset="0"/>
                <a:cs typeface="ＭＳ Ｐゴシック" charset="0"/>
              </a:rPr>
              <a:t>degradé</a:t>
            </a:r>
            <a:r>
              <a:rPr lang="fr-FR" sz="2400" baseline="-25000">
                <a:solidFill>
                  <a:srgbClr val="C9C9C9"/>
                </a:solidFill>
                <a:latin typeface="Times" charset="0"/>
                <a:ea typeface="ＭＳ Ｐゴシック" charset="0"/>
                <a:cs typeface="ＭＳ Ｐゴシック" charset="0"/>
              </a:rPr>
              <a:t>BC</a:t>
            </a:r>
          </a:p>
        </p:txBody>
      </p:sp>
      <p:sp>
        <p:nvSpPr>
          <p:cNvPr id="830496" name="Text Box 32"/>
          <p:cNvSpPr txBox="1">
            <a:spLocks noChangeArrowheads="1"/>
          </p:cNvSpPr>
          <p:nvPr/>
        </p:nvSpPr>
        <p:spPr bwMode="auto">
          <a:xfrm>
            <a:off x="2193925" y="2508250"/>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k5</a:t>
            </a:r>
          </a:p>
        </p:txBody>
      </p:sp>
      <p:sp>
        <p:nvSpPr>
          <p:cNvPr id="830497" name="Text Box 33"/>
          <p:cNvSpPr txBox="1">
            <a:spLocks noChangeArrowheads="1"/>
          </p:cNvSpPr>
          <p:nvPr/>
        </p:nvSpPr>
        <p:spPr bwMode="auto">
          <a:xfrm>
            <a:off x="2609850" y="2500313"/>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k6</a:t>
            </a:r>
          </a:p>
        </p:txBody>
      </p:sp>
      <p:sp>
        <p:nvSpPr>
          <p:cNvPr id="830498" name="Text Box 34"/>
          <p:cNvSpPr txBox="1">
            <a:spLocks noChangeArrowheads="1"/>
          </p:cNvSpPr>
          <p:nvPr/>
        </p:nvSpPr>
        <p:spPr bwMode="auto">
          <a:xfrm>
            <a:off x="3311525" y="2535238"/>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k7</a:t>
            </a:r>
          </a:p>
        </p:txBody>
      </p:sp>
      <p:sp>
        <p:nvSpPr>
          <p:cNvPr id="830499" name="Text Box 35"/>
          <p:cNvSpPr txBox="1">
            <a:spLocks noChangeArrowheads="1"/>
          </p:cNvSpPr>
          <p:nvPr/>
        </p:nvSpPr>
        <p:spPr bwMode="auto">
          <a:xfrm>
            <a:off x="2233613" y="4708525"/>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k8</a:t>
            </a:r>
          </a:p>
        </p:txBody>
      </p:sp>
      <p:sp>
        <p:nvSpPr>
          <p:cNvPr id="830500" name="Text Box 36"/>
          <p:cNvSpPr txBox="1">
            <a:spLocks noChangeArrowheads="1"/>
          </p:cNvSpPr>
          <p:nvPr/>
        </p:nvSpPr>
        <p:spPr bwMode="auto">
          <a:xfrm>
            <a:off x="2649538" y="4700588"/>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k9</a:t>
            </a:r>
          </a:p>
        </p:txBody>
      </p:sp>
      <p:sp>
        <p:nvSpPr>
          <p:cNvPr id="830501" name="Text Box 37"/>
          <p:cNvSpPr txBox="1">
            <a:spLocks noChangeArrowheads="1"/>
          </p:cNvSpPr>
          <p:nvPr/>
        </p:nvSpPr>
        <p:spPr bwMode="auto">
          <a:xfrm>
            <a:off x="3219450" y="4906963"/>
            <a:ext cx="4889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k10</a:t>
            </a:r>
          </a:p>
        </p:txBody>
      </p:sp>
    </p:spTree>
    <p:extLst>
      <p:ext uri="{BB962C8B-B14F-4D97-AF65-F5344CB8AC3E}">
        <p14:creationId xmlns:p14="http://schemas.microsoft.com/office/powerpoint/2010/main" val="41781198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4563" name="Rectangle 3"/>
          <p:cNvSpPr>
            <a:spLocks noChangeArrowheads="1"/>
          </p:cNvSpPr>
          <p:nvPr/>
        </p:nvSpPr>
        <p:spPr bwMode="auto">
          <a:xfrm>
            <a:off x="0" y="1603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Exemple d’une approche systèmique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la cha</a:t>
            </a:r>
            <a:r>
              <a:rPr lang="en-GB" altLang="ja-JP" sz="2800" b="1" i="1">
                <a:solidFill>
                  <a:srgbClr val="006600"/>
                </a:solidFill>
                <a:effectLst>
                  <a:outerShdw blurRad="38100" dist="38100" dir="2700000" algn="tl">
                    <a:srgbClr val="DDDDDD"/>
                  </a:outerShdw>
                </a:effectLst>
                <a:latin typeface="Arial"/>
                <a:ea typeface="ＭＳ Ｐゴシック" charset="0"/>
                <a:cs typeface="ＭＳ Ｐゴシック" charset="0"/>
              </a:rPr>
              <a:t>îne métabolique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34564" name="Rectangle 4"/>
          <p:cNvSpPr>
            <a:spLocks noChangeArrowheads="1"/>
          </p:cNvSpPr>
          <p:nvPr/>
        </p:nvSpPr>
        <p:spPr bwMode="auto">
          <a:xfrm>
            <a:off x="3733800" y="1760538"/>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65" name="Text Box 5"/>
          <p:cNvSpPr txBox="1">
            <a:spLocks noChangeArrowheads="1"/>
          </p:cNvSpPr>
          <p:nvPr/>
        </p:nvSpPr>
        <p:spPr bwMode="auto">
          <a:xfrm>
            <a:off x="1011238" y="2409825"/>
            <a:ext cx="608012" cy="264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[B]</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a:t>
            </a:r>
          </a:p>
        </p:txBody>
      </p:sp>
      <p:sp>
        <p:nvSpPr>
          <p:cNvPr id="834566" name="Line 6"/>
          <p:cNvSpPr>
            <a:spLocks noChangeShapeType="1"/>
          </p:cNvSpPr>
          <p:nvPr/>
        </p:nvSpPr>
        <p:spPr bwMode="auto">
          <a:xfrm>
            <a:off x="1270000" y="2890838"/>
            <a:ext cx="0" cy="5762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67" name="Line 7"/>
          <p:cNvSpPr>
            <a:spLocks noChangeShapeType="1"/>
          </p:cNvSpPr>
          <p:nvPr/>
        </p:nvSpPr>
        <p:spPr bwMode="auto">
          <a:xfrm>
            <a:off x="1273175" y="3949700"/>
            <a:ext cx="0" cy="5762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68" name="Rectangle 8"/>
          <p:cNvSpPr>
            <a:spLocks noChangeArrowheads="1"/>
          </p:cNvSpPr>
          <p:nvPr/>
        </p:nvSpPr>
        <p:spPr bwMode="auto">
          <a:xfrm>
            <a:off x="2079625" y="2924175"/>
            <a:ext cx="12620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25000">
                <a:solidFill>
                  <a:srgbClr val="000000"/>
                </a:solidFill>
                <a:latin typeface="Times" charset="0"/>
                <a:ea typeface="ＭＳ Ｐゴシック" charset="0"/>
                <a:cs typeface="ＭＳ Ｐゴシック" charset="0"/>
              </a:rPr>
              <a:t>AB</a:t>
            </a:r>
          </a:p>
        </p:txBody>
      </p:sp>
      <p:sp>
        <p:nvSpPr>
          <p:cNvPr id="834569" name="Rectangle 9"/>
          <p:cNvSpPr>
            <a:spLocks noChangeArrowheads="1"/>
          </p:cNvSpPr>
          <p:nvPr/>
        </p:nvSpPr>
        <p:spPr bwMode="auto">
          <a:xfrm>
            <a:off x="2044700" y="3981450"/>
            <a:ext cx="1250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25000">
                <a:solidFill>
                  <a:srgbClr val="000000"/>
                </a:solidFill>
                <a:latin typeface="Times" charset="0"/>
                <a:ea typeface="ＭＳ Ｐゴシック" charset="0"/>
                <a:cs typeface="ＭＳ Ｐゴシック" charset="0"/>
              </a:rPr>
              <a:t>BC</a:t>
            </a:r>
          </a:p>
        </p:txBody>
      </p:sp>
      <p:sp>
        <p:nvSpPr>
          <p:cNvPr id="834570" name="Rectangle 10"/>
          <p:cNvSpPr>
            <a:spLocks noChangeArrowheads="1"/>
          </p:cNvSpPr>
          <p:nvPr/>
        </p:nvSpPr>
        <p:spPr bwMode="auto">
          <a:xfrm>
            <a:off x="3625850" y="2970213"/>
            <a:ext cx="1954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ARNm </a:t>
            </a:r>
            <a:r>
              <a:rPr lang="fr-FR" sz="2400" baseline="30000">
                <a:solidFill>
                  <a:srgbClr val="000000"/>
                </a:solidFill>
                <a:latin typeface="Times" charset="0"/>
                <a:ea typeface="ＭＳ Ｐゴシック" charset="0"/>
                <a:cs typeface="ＭＳ Ｐゴシック" charset="0"/>
              </a:rPr>
              <a:t>[ENZ]AB</a:t>
            </a:r>
          </a:p>
        </p:txBody>
      </p:sp>
      <p:sp>
        <p:nvSpPr>
          <p:cNvPr id="834571" name="Rectangle 11"/>
          <p:cNvSpPr>
            <a:spLocks noChangeArrowheads="1"/>
          </p:cNvSpPr>
          <p:nvPr/>
        </p:nvSpPr>
        <p:spPr bwMode="auto">
          <a:xfrm>
            <a:off x="3738563" y="3954463"/>
            <a:ext cx="19431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ARNm </a:t>
            </a:r>
            <a:r>
              <a:rPr lang="fr-FR" sz="2400" baseline="30000">
                <a:solidFill>
                  <a:srgbClr val="000000"/>
                </a:solidFill>
                <a:latin typeface="Times" charset="0"/>
                <a:ea typeface="ＭＳ Ｐゴシック" charset="0"/>
                <a:cs typeface="ＭＳ Ｐゴシック" charset="0"/>
              </a:rPr>
              <a:t>[ENZ]BC</a:t>
            </a:r>
          </a:p>
        </p:txBody>
      </p:sp>
      <p:sp>
        <p:nvSpPr>
          <p:cNvPr id="834572" name="Rectangle 12"/>
          <p:cNvSpPr>
            <a:spLocks noChangeArrowheads="1"/>
          </p:cNvSpPr>
          <p:nvPr/>
        </p:nvSpPr>
        <p:spPr bwMode="auto">
          <a:xfrm>
            <a:off x="6213475" y="2941638"/>
            <a:ext cx="17160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Gène </a:t>
            </a:r>
            <a:r>
              <a:rPr lang="fr-FR" sz="2400" baseline="30000">
                <a:solidFill>
                  <a:srgbClr val="000000"/>
                </a:solidFill>
                <a:latin typeface="Times" charset="0"/>
                <a:ea typeface="ＭＳ Ｐゴシック" charset="0"/>
                <a:cs typeface="ＭＳ Ｐゴシック" charset="0"/>
              </a:rPr>
              <a:t>[ENZ]AB</a:t>
            </a:r>
          </a:p>
        </p:txBody>
      </p:sp>
      <p:sp>
        <p:nvSpPr>
          <p:cNvPr id="834573" name="Rectangle 13"/>
          <p:cNvSpPr>
            <a:spLocks noChangeArrowheads="1"/>
          </p:cNvSpPr>
          <p:nvPr/>
        </p:nvSpPr>
        <p:spPr bwMode="auto">
          <a:xfrm>
            <a:off x="6302375" y="3881438"/>
            <a:ext cx="17049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Gène </a:t>
            </a:r>
            <a:r>
              <a:rPr lang="fr-FR" sz="2400" baseline="30000">
                <a:solidFill>
                  <a:srgbClr val="000000"/>
                </a:solidFill>
                <a:latin typeface="Times" charset="0"/>
                <a:ea typeface="ＭＳ Ｐゴシック" charset="0"/>
                <a:cs typeface="ＭＳ Ｐゴシック" charset="0"/>
              </a:rPr>
              <a:t>[ENZ]BC</a:t>
            </a:r>
          </a:p>
        </p:txBody>
      </p:sp>
      <p:sp>
        <p:nvSpPr>
          <p:cNvPr id="834574" name="Line 14"/>
          <p:cNvSpPr>
            <a:spLocks noChangeShapeType="1"/>
          </p:cNvSpPr>
          <p:nvPr/>
        </p:nvSpPr>
        <p:spPr bwMode="auto">
          <a:xfrm flipH="1">
            <a:off x="3265488" y="3222625"/>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75" name="Line 15"/>
          <p:cNvSpPr>
            <a:spLocks noChangeShapeType="1"/>
          </p:cNvSpPr>
          <p:nvPr/>
        </p:nvSpPr>
        <p:spPr bwMode="auto">
          <a:xfrm flipH="1">
            <a:off x="3289300" y="4206875"/>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76" name="Line 16"/>
          <p:cNvSpPr>
            <a:spLocks noChangeShapeType="1"/>
          </p:cNvSpPr>
          <p:nvPr/>
        </p:nvSpPr>
        <p:spPr bwMode="auto">
          <a:xfrm flipH="1">
            <a:off x="5672138" y="3205163"/>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77" name="Line 17"/>
          <p:cNvSpPr>
            <a:spLocks noChangeShapeType="1"/>
          </p:cNvSpPr>
          <p:nvPr/>
        </p:nvSpPr>
        <p:spPr bwMode="auto">
          <a:xfrm flipH="1">
            <a:off x="5734050" y="4124325"/>
            <a:ext cx="32067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78" name="Text Box 18"/>
          <p:cNvSpPr txBox="1">
            <a:spLocks noChangeArrowheads="1"/>
          </p:cNvSpPr>
          <p:nvPr/>
        </p:nvSpPr>
        <p:spPr bwMode="auto">
          <a:xfrm>
            <a:off x="5778500" y="2789238"/>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a:t>
            </a:r>
          </a:p>
        </p:txBody>
      </p:sp>
      <p:sp>
        <p:nvSpPr>
          <p:cNvPr id="834579" name="Text Box 19"/>
          <p:cNvSpPr txBox="1">
            <a:spLocks noChangeArrowheads="1"/>
          </p:cNvSpPr>
          <p:nvPr/>
        </p:nvSpPr>
        <p:spPr bwMode="auto">
          <a:xfrm>
            <a:off x="3373438" y="2792413"/>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k2</a:t>
            </a:r>
          </a:p>
        </p:txBody>
      </p:sp>
      <p:sp>
        <p:nvSpPr>
          <p:cNvPr id="834580" name="Text Box 20"/>
          <p:cNvSpPr txBox="1">
            <a:spLocks noChangeArrowheads="1"/>
          </p:cNvSpPr>
          <p:nvPr/>
        </p:nvSpPr>
        <p:spPr bwMode="auto">
          <a:xfrm>
            <a:off x="3444875" y="3776663"/>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k3</a:t>
            </a:r>
          </a:p>
        </p:txBody>
      </p:sp>
      <p:sp>
        <p:nvSpPr>
          <p:cNvPr id="834581" name="Text Box 21"/>
          <p:cNvSpPr txBox="1">
            <a:spLocks noChangeArrowheads="1"/>
          </p:cNvSpPr>
          <p:nvPr/>
        </p:nvSpPr>
        <p:spPr bwMode="auto">
          <a:xfrm>
            <a:off x="5822950" y="3757613"/>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k4</a:t>
            </a:r>
          </a:p>
        </p:txBody>
      </p:sp>
      <p:sp>
        <p:nvSpPr>
          <p:cNvPr id="834582" name="Line 22"/>
          <p:cNvSpPr>
            <a:spLocks noChangeShapeType="1"/>
          </p:cNvSpPr>
          <p:nvPr/>
        </p:nvSpPr>
        <p:spPr bwMode="auto">
          <a:xfrm flipV="1">
            <a:off x="2357438" y="2133600"/>
            <a:ext cx="0" cy="74771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83" name="Line 23"/>
          <p:cNvSpPr>
            <a:spLocks noChangeShapeType="1"/>
          </p:cNvSpPr>
          <p:nvPr/>
        </p:nvSpPr>
        <p:spPr bwMode="auto">
          <a:xfrm rot="10800000" flipV="1">
            <a:off x="2457450" y="2179638"/>
            <a:ext cx="0" cy="74771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84" name="Rectangle 24"/>
          <p:cNvSpPr>
            <a:spLocks noChangeArrowheads="1"/>
          </p:cNvSpPr>
          <p:nvPr/>
        </p:nvSpPr>
        <p:spPr bwMode="auto">
          <a:xfrm>
            <a:off x="1590675" y="1657350"/>
            <a:ext cx="17811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30000">
                <a:solidFill>
                  <a:srgbClr val="000000"/>
                </a:solidFill>
                <a:latin typeface="Times" charset="0"/>
                <a:ea typeface="ＭＳ Ｐゴシック" charset="0"/>
                <a:cs typeface="ＭＳ Ｐゴシック" charset="0"/>
              </a:rPr>
              <a:t>inactif</a:t>
            </a:r>
            <a:r>
              <a:rPr lang="fr-FR" sz="2400" baseline="-25000">
                <a:solidFill>
                  <a:srgbClr val="000000"/>
                </a:solidFill>
                <a:latin typeface="Times" charset="0"/>
                <a:ea typeface="ＭＳ Ｐゴシック" charset="0"/>
                <a:cs typeface="ＭＳ Ｐゴシック" charset="0"/>
              </a:rPr>
              <a:t>AB</a:t>
            </a:r>
          </a:p>
        </p:txBody>
      </p:sp>
      <p:sp>
        <p:nvSpPr>
          <p:cNvPr id="834585" name="Rectangle 25"/>
          <p:cNvSpPr>
            <a:spLocks noChangeArrowheads="1"/>
          </p:cNvSpPr>
          <p:nvPr/>
        </p:nvSpPr>
        <p:spPr bwMode="auto">
          <a:xfrm>
            <a:off x="1992313" y="5140325"/>
            <a:ext cx="17700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30000">
                <a:solidFill>
                  <a:srgbClr val="000000"/>
                </a:solidFill>
                <a:latin typeface="Times" charset="0"/>
                <a:ea typeface="ＭＳ Ｐゴシック" charset="0"/>
                <a:cs typeface="ＭＳ Ｐゴシック" charset="0"/>
              </a:rPr>
              <a:t>inactif</a:t>
            </a:r>
            <a:r>
              <a:rPr lang="fr-FR" sz="2400" baseline="-25000">
                <a:solidFill>
                  <a:srgbClr val="000000"/>
                </a:solidFill>
                <a:latin typeface="Times" charset="0"/>
                <a:ea typeface="ＭＳ Ｐゴシック" charset="0"/>
                <a:cs typeface="ＭＳ Ｐゴシック" charset="0"/>
              </a:rPr>
              <a:t>BC</a:t>
            </a:r>
          </a:p>
        </p:txBody>
      </p:sp>
      <p:sp>
        <p:nvSpPr>
          <p:cNvPr id="834586" name="Line 26"/>
          <p:cNvSpPr>
            <a:spLocks noChangeShapeType="1"/>
          </p:cNvSpPr>
          <p:nvPr/>
        </p:nvSpPr>
        <p:spPr bwMode="auto">
          <a:xfrm flipV="1">
            <a:off x="2360613" y="4356100"/>
            <a:ext cx="0" cy="74771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87" name="Line 27"/>
          <p:cNvSpPr>
            <a:spLocks noChangeShapeType="1"/>
          </p:cNvSpPr>
          <p:nvPr/>
        </p:nvSpPr>
        <p:spPr bwMode="auto">
          <a:xfrm rot="10800000" flipV="1">
            <a:off x="2460625" y="4402138"/>
            <a:ext cx="0" cy="74771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88" name="Line 28"/>
          <p:cNvSpPr>
            <a:spLocks noChangeShapeType="1"/>
          </p:cNvSpPr>
          <p:nvPr/>
        </p:nvSpPr>
        <p:spPr bwMode="auto">
          <a:xfrm flipV="1">
            <a:off x="2614613" y="2058988"/>
            <a:ext cx="1173162" cy="8001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89" name="Line 29"/>
          <p:cNvSpPr>
            <a:spLocks noChangeShapeType="1"/>
          </p:cNvSpPr>
          <p:nvPr/>
        </p:nvSpPr>
        <p:spPr bwMode="auto">
          <a:xfrm>
            <a:off x="2873375" y="4464050"/>
            <a:ext cx="1173163" cy="8001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590" name="Rectangle 30"/>
          <p:cNvSpPr>
            <a:spLocks noChangeArrowheads="1"/>
          </p:cNvSpPr>
          <p:nvPr/>
        </p:nvSpPr>
        <p:spPr bwMode="auto">
          <a:xfrm>
            <a:off x="3794125" y="1684338"/>
            <a:ext cx="1690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808080"/>
                </a:solidFill>
                <a:latin typeface="Times" charset="0"/>
                <a:ea typeface="ＭＳ Ｐゴシック" charset="0"/>
                <a:cs typeface="ＭＳ Ｐゴシック" charset="0"/>
              </a:rPr>
              <a:t>Dégradation</a:t>
            </a:r>
            <a:endParaRPr lang="fr-FR" sz="2400" baseline="-25000">
              <a:solidFill>
                <a:srgbClr val="808080"/>
              </a:solidFill>
              <a:latin typeface="Times" charset="0"/>
              <a:ea typeface="ＭＳ Ｐゴシック" charset="0"/>
              <a:cs typeface="ＭＳ Ｐゴシック" charset="0"/>
            </a:endParaRPr>
          </a:p>
        </p:txBody>
      </p:sp>
      <p:sp>
        <p:nvSpPr>
          <p:cNvPr id="834592" name="Text Box 32"/>
          <p:cNvSpPr txBox="1">
            <a:spLocks noChangeArrowheads="1"/>
          </p:cNvSpPr>
          <p:nvPr/>
        </p:nvSpPr>
        <p:spPr bwMode="auto">
          <a:xfrm>
            <a:off x="2057400" y="2368550"/>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k5</a:t>
            </a:r>
          </a:p>
        </p:txBody>
      </p:sp>
      <p:sp>
        <p:nvSpPr>
          <p:cNvPr id="834593" name="Text Box 33"/>
          <p:cNvSpPr txBox="1">
            <a:spLocks noChangeArrowheads="1"/>
          </p:cNvSpPr>
          <p:nvPr/>
        </p:nvSpPr>
        <p:spPr bwMode="auto">
          <a:xfrm>
            <a:off x="2473325" y="2360613"/>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k6</a:t>
            </a:r>
          </a:p>
        </p:txBody>
      </p:sp>
      <p:sp>
        <p:nvSpPr>
          <p:cNvPr id="834594" name="Text Box 34"/>
          <p:cNvSpPr txBox="1">
            <a:spLocks noChangeArrowheads="1"/>
          </p:cNvSpPr>
          <p:nvPr/>
        </p:nvSpPr>
        <p:spPr bwMode="auto">
          <a:xfrm>
            <a:off x="3175000" y="2395538"/>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k7</a:t>
            </a:r>
          </a:p>
        </p:txBody>
      </p:sp>
      <p:sp>
        <p:nvSpPr>
          <p:cNvPr id="834595" name="Text Box 35"/>
          <p:cNvSpPr txBox="1">
            <a:spLocks noChangeArrowheads="1"/>
          </p:cNvSpPr>
          <p:nvPr/>
        </p:nvSpPr>
        <p:spPr bwMode="auto">
          <a:xfrm>
            <a:off x="2097088" y="4568825"/>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k8</a:t>
            </a:r>
          </a:p>
        </p:txBody>
      </p:sp>
      <p:sp>
        <p:nvSpPr>
          <p:cNvPr id="834596" name="Text Box 36"/>
          <p:cNvSpPr txBox="1">
            <a:spLocks noChangeArrowheads="1"/>
          </p:cNvSpPr>
          <p:nvPr/>
        </p:nvSpPr>
        <p:spPr bwMode="auto">
          <a:xfrm>
            <a:off x="2513013" y="4560888"/>
            <a:ext cx="387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k9</a:t>
            </a:r>
          </a:p>
        </p:txBody>
      </p:sp>
      <p:sp>
        <p:nvSpPr>
          <p:cNvPr id="834597" name="Text Box 37"/>
          <p:cNvSpPr txBox="1">
            <a:spLocks noChangeArrowheads="1"/>
          </p:cNvSpPr>
          <p:nvPr/>
        </p:nvSpPr>
        <p:spPr bwMode="auto">
          <a:xfrm>
            <a:off x="3082925" y="4767263"/>
            <a:ext cx="4889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k10</a:t>
            </a:r>
          </a:p>
        </p:txBody>
      </p:sp>
      <p:sp>
        <p:nvSpPr>
          <p:cNvPr id="834598" name="Rectangle 38"/>
          <p:cNvSpPr>
            <a:spLocks noChangeArrowheads="1"/>
          </p:cNvSpPr>
          <p:nvPr/>
        </p:nvSpPr>
        <p:spPr bwMode="auto">
          <a:xfrm>
            <a:off x="4013200" y="5219700"/>
            <a:ext cx="1690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808080"/>
                </a:solidFill>
                <a:latin typeface="Times" charset="0"/>
                <a:ea typeface="ＭＳ Ｐゴシック" charset="0"/>
                <a:cs typeface="ＭＳ Ｐゴシック" charset="0"/>
              </a:rPr>
              <a:t>Dégradation</a:t>
            </a:r>
            <a:endParaRPr lang="fr-FR" sz="2400" baseline="-25000">
              <a:solidFill>
                <a:srgbClr val="808080"/>
              </a:solidFill>
              <a:latin typeface="Times" charset="0"/>
              <a:ea typeface="ＭＳ Ｐゴシック" charset="0"/>
              <a:cs typeface="ＭＳ Ｐゴシック" charset="0"/>
            </a:endParaRPr>
          </a:p>
        </p:txBody>
      </p:sp>
      <p:sp>
        <p:nvSpPr>
          <p:cNvPr id="834599" name="Line 39"/>
          <p:cNvSpPr>
            <a:spLocks noChangeShapeType="1"/>
          </p:cNvSpPr>
          <p:nvPr/>
        </p:nvSpPr>
        <p:spPr bwMode="auto">
          <a:xfrm flipV="1">
            <a:off x="4397375" y="2165350"/>
            <a:ext cx="0" cy="82232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600" name="Line 40"/>
          <p:cNvSpPr>
            <a:spLocks noChangeShapeType="1"/>
          </p:cNvSpPr>
          <p:nvPr/>
        </p:nvSpPr>
        <p:spPr bwMode="auto">
          <a:xfrm>
            <a:off x="4441825" y="4419600"/>
            <a:ext cx="0" cy="82232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601" name="Text Box 41"/>
          <p:cNvSpPr txBox="1">
            <a:spLocks noChangeArrowheads="1"/>
          </p:cNvSpPr>
          <p:nvPr/>
        </p:nvSpPr>
        <p:spPr bwMode="auto">
          <a:xfrm>
            <a:off x="4402138" y="2400300"/>
            <a:ext cx="4889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k11</a:t>
            </a:r>
          </a:p>
        </p:txBody>
      </p:sp>
      <p:sp>
        <p:nvSpPr>
          <p:cNvPr id="834602" name="Text Box 42"/>
          <p:cNvSpPr txBox="1">
            <a:spLocks noChangeArrowheads="1"/>
          </p:cNvSpPr>
          <p:nvPr/>
        </p:nvSpPr>
        <p:spPr bwMode="auto">
          <a:xfrm>
            <a:off x="4506913" y="4656138"/>
            <a:ext cx="4889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k12</a:t>
            </a:r>
          </a:p>
        </p:txBody>
      </p:sp>
      <p:sp>
        <p:nvSpPr>
          <p:cNvPr id="834603" name="Rectangle 43"/>
          <p:cNvSpPr>
            <a:spLocks noChangeArrowheads="1"/>
          </p:cNvSpPr>
          <p:nvPr/>
        </p:nvSpPr>
        <p:spPr bwMode="auto">
          <a:xfrm>
            <a:off x="5503863" y="1697038"/>
            <a:ext cx="289242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Facteur Transcription </a:t>
            </a:r>
          </a:p>
          <a:p>
            <a:pPr algn="ctr" eaLnBrk="0" fontAlgn="base" hangingPunct="0">
              <a:spcBef>
                <a:spcPct val="0"/>
              </a:spcBef>
              <a:spcAft>
                <a:spcPct val="0"/>
              </a:spcAft>
              <a:defRPr/>
            </a:pPr>
            <a:r>
              <a:rPr lang="fr-FR" sz="2400" baseline="30000">
                <a:solidFill>
                  <a:srgbClr val="000000"/>
                </a:solidFill>
                <a:latin typeface="Times" charset="0"/>
                <a:ea typeface="ＭＳ Ｐゴシック" charset="0"/>
                <a:cs typeface="ＭＳ Ｐゴシック" charset="0"/>
              </a:rPr>
              <a:t>[ENZ]AB</a:t>
            </a:r>
          </a:p>
        </p:txBody>
      </p:sp>
      <p:sp>
        <p:nvSpPr>
          <p:cNvPr id="834604" name="Rectangle 44"/>
          <p:cNvSpPr>
            <a:spLocks noChangeArrowheads="1"/>
          </p:cNvSpPr>
          <p:nvPr/>
        </p:nvSpPr>
        <p:spPr bwMode="auto">
          <a:xfrm>
            <a:off x="5667375" y="5072063"/>
            <a:ext cx="289242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Facteur Transcription </a:t>
            </a:r>
          </a:p>
          <a:p>
            <a:pPr algn="ctr" eaLnBrk="0" fontAlgn="base" hangingPunct="0">
              <a:spcBef>
                <a:spcPct val="0"/>
              </a:spcBef>
              <a:spcAft>
                <a:spcPct val="0"/>
              </a:spcAft>
              <a:defRPr/>
            </a:pPr>
            <a:r>
              <a:rPr lang="fr-FR" sz="2400" baseline="30000">
                <a:solidFill>
                  <a:srgbClr val="000000"/>
                </a:solidFill>
                <a:latin typeface="Times" charset="0"/>
                <a:ea typeface="ＭＳ Ｐゴシック" charset="0"/>
                <a:cs typeface="ＭＳ Ｐゴシック" charset="0"/>
              </a:rPr>
              <a:t>[ENZ]BC</a:t>
            </a:r>
          </a:p>
        </p:txBody>
      </p:sp>
      <p:sp>
        <p:nvSpPr>
          <p:cNvPr id="834605" name="Line 45"/>
          <p:cNvSpPr>
            <a:spLocks noChangeShapeType="1"/>
          </p:cNvSpPr>
          <p:nvPr/>
        </p:nvSpPr>
        <p:spPr bwMode="auto">
          <a:xfrm>
            <a:off x="6926263" y="2336800"/>
            <a:ext cx="0" cy="60801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606" name="Line 46"/>
          <p:cNvSpPr>
            <a:spLocks noChangeShapeType="1"/>
          </p:cNvSpPr>
          <p:nvPr/>
        </p:nvSpPr>
        <p:spPr bwMode="auto">
          <a:xfrm flipV="1">
            <a:off x="6927850" y="4344988"/>
            <a:ext cx="0" cy="60801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4607" name="Text Box 47"/>
          <p:cNvSpPr txBox="1">
            <a:spLocks noChangeArrowheads="1"/>
          </p:cNvSpPr>
          <p:nvPr/>
        </p:nvSpPr>
        <p:spPr bwMode="auto">
          <a:xfrm>
            <a:off x="6970713" y="2444750"/>
            <a:ext cx="4889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k13</a:t>
            </a:r>
          </a:p>
        </p:txBody>
      </p:sp>
      <p:sp>
        <p:nvSpPr>
          <p:cNvPr id="834608" name="Text Box 48"/>
          <p:cNvSpPr txBox="1">
            <a:spLocks noChangeArrowheads="1"/>
          </p:cNvSpPr>
          <p:nvPr/>
        </p:nvSpPr>
        <p:spPr bwMode="auto">
          <a:xfrm>
            <a:off x="7021513" y="4529138"/>
            <a:ext cx="4889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k14</a:t>
            </a:r>
          </a:p>
        </p:txBody>
      </p:sp>
    </p:spTree>
    <p:extLst>
      <p:ext uri="{BB962C8B-B14F-4D97-AF65-F5344CB8AC3E}">
        <p14:creationId xmlns:p14="http://schemas.microsoft.com/office/powerpoint/2010/main" val="3758786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6611" name="Rectangle 3"/>
          <p:cNvSpPr>
            <a:spLocks noChangeArrowheads="1"/>
          </p:cNvSpPr>
          <p:nvPr/>
        </p:nvSpPr>
        <p:spPr bwMode="auto">
          <a:xfrm>
            <a:off x="0" y="1603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Exemple d’une approche systèmique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la cha</a:t>
            </a:r>
            <a:r>
              <a:rPr lang="en-GB" altLang="ja-JP" sz="2800" b="1" i="1">
                <a:solidFill>
                  <a:srgbClr val="006600"/>
                </a:solidFill>
                <a:effectLst>
                  <a:outerShdw blurRad="38100" dist="38100" dir="2700000" algn="tl">
                    <a:srgbClr val="DDDDDD"/>
                  </a:outerShdw>
                </a:effectLst>
                <a:latin typeface="Arial"/>
                <a:ea typeface="ＭＳ Ｐゴシック" charset="0"/>
                <a:cs typeface="ＭＳ Ｐゴシック" charset="0"/>
              </a:rPr>
              <a:t>îne métabolique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grpSp>
        <p:nvGrpSpPr>
          <p:cNvPr id="145411" name="Group 56"/>
          <p:cNvGrpSpPr>
            <a:grpSpLocks/>
          </p:cNvGrpSpPr>
          <p:nvPr/>
        </p:nvGrpSpPr>
        <p:grpSpPr bwMode="auto">
          <a:xfrm>
            <a:off x="1017588" y="1211263"/>
            <a:ext cx="7512050" cy="5392737"/>
            <a:chOff x="573" y="790"/>
            <a:chExt cx="4732" cy="3397"/>
          </a:xfrm>
        </p:grpSpPr>
        <p:sp>
          <p:nvSpPr>
            <p:cNvPr id="836612" name="Rectangle 4"/>
            <p:cNvSpPr>
              <a:spLocks noChangeArrowheads="1"/>
            </p:cNvSpPr>
            <p:nvPr/>
          </p:nvSpPr>
          <p:spPr bwMode="auto">
            <a:xfrm>
              <a:off x="2268" y="1278"/>
              <a:ext cx="11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13" name="Text Box 5"/>
            <p:cNvSpPr txBox="1">
              <a:spLocks noChangeArrowheads="1"/>
            </p:cNvSpPr>
            <p:nvPr/>
          </p:nvSpPr>
          <p:spPr bwMode="auto">
            <a:xfrm>
              <a:off x="573" y="1687"/>
              <a:ext cx="383" cy="1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[B]</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a:t>
              </a:r>
            </a:p>
          </p:txBody>
        </p:sp>
        <p:sp>
          <p:nvSpPr>
            <p:cNvPr id="836614" name="Line 6"/>
            <p:cNvSpPr>
              <a:spLocks noChangeShapeType="1"/>
            </p:cNvSpPr>
            <p:nvPr/>
          </p:nvSpPr>
          <p:spPr bwMode="auto">
            <a:xfrm>
              <a:off x="707" y="1990"/>
              <a:ext cx="0" cy="3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15" name="Line 7"/>
            <p:cNvSpPr>
              <a:spLocks noChangeShapeType="1"/>
            </p:cNvSpPr>
            <p:nvPr/>
          </p:nvSpPr>
          <p:spPr bwMode="auto">
            <a:xfrm>
              <a:off x="709" y="2657"/>
              <a:ext cx="0" cy="3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16" name="Rectangle 8"/>
            <p:cNvSpPr>
              <a:spLocks noChangeArrowheads="1"/>
            </p:cNvSpPr>
            <p:nvPr/>
          </p:nvSpPr>
          <p:spPr bwMode="auto">
            <a:xfrm>
              <a:off x="1226" y="2011"/>
              <a:ext cx="79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25000">
                  <a:solidFill>
                    <a:srgbClr val="000000"/>
                  </a:solidFill>
                  <a:latin typeface="Times" charset="0"/>
                  <a:ea typeface="ＭＳ Ｐゴシック" charset="0"/>
                  <a:cs typeface="ＭＳ Ｐゴシック" charset="0"/>
                </a:rPr>
                <a:t>AB</a:t>
              </a:r>
            </a:p>
          </p:txBody>
        </p:sp>
        <p:sp>
          <p:nvSpPr>
            <p:cNvPr id="836617" name="Rectangle 9"/>
            <p:cNvSpPr>
              <a:spLocks noChangeArrowheads="1"/>
            </p:cNvSpPr>
            <p:nvPr/>
          </p:nvSpPr>
          <p:spPr bwMode="auto">
            <a:xfrm>
              <a:off x="1204" y="2677"/>
              <a:ext cx="788"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25000">
                  <a:solidFill>
                    <a:srgbClr val="000000"/>
                  </a:solidFill>
                  <a:latin typeface="Times" charset="0"/>
                  <a:ea typeface="ＭＳ Ｐゴシック" charset="0"/>
                  <a:cs typeface="ＭＳ Ｐゴシック" charset="0"/>
                </a:rPr>
                <a:t>BC</a:t>
              </a:r>
            </a:p>
          </p:txBody>
        </p:sp>
        <p:sp>
          <p:nvSpPr>
            <p:cNvPr id="836618" name="Rectangle 10"/>
            <p:cNvSpPr>
              <a:spLocks noChangeArrowheads="1"/>
            </p:cNvSpPr>
            <p:nvPr/>
          </p:nvSpPr>
          <p:spPr bwMode="auto">
            <a:xfrm>
              <a:off x="2200" y="2040"/>
              <a:ext cx="123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ARNm </a:t>
              </a:r>
              <a:r>
                <a:rPr lang="fr-FR" sz="2400" baseline="30000">
                  <a:solidFill>
                    <a:srgbClr val="000000"/>
                  </a:solidFill>
                  <a:latin typeface="Times" charset="0"/>
                  <a:ea typeface="ＭＳ Ｐゴシック" charset="0"/>
                  <a:cs typeface="ＭＳ Ｐゴシック" charset="0"/>
                </a:rPr>
                <a:t>[ENZ]AB</a:t>
              </a:r>
            </a:p>
          </p:txBody>
        </p:sp>
        <p:sp>
          <p:nvSpPr>
            <p:cNvPr id="836619" name="Rectangle 11"/>
            <p:cNvSpPr>
              <a:spLocks noChangeArrowheads="1"/>
            </p:cNvSpPr>
            <p:nvPr/>
          </p:nvSpPr>
          <p:spPr bwMode="auto">
            <a:xfrm>
              <a:off x="2271" y="2660"/>
              <a:ext cx="122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ARNm </a:t>
              </a:r>
              <a:r>
                <a:rPr lang="fr-FR" sz="2400" baseline="30000">
                  <a:solidFill>
                    <a:srgbClr val="000000"/>
                  </a:solidFill>
                  <a:latin typeface="Times" charset="0"/>
                  <a:ea typeface="ＭＳ Ｐゴシック" charset="0"/>
                  <a:cs typeface="ＭＳ Ｐゴシック" charset="0"/>
                </a:rPr>
                <a:t>[ENZ]BC</a:t>
              </a:r>
            </a:p>
          </p:txBody>
        </p:sp>
        <p:sp>
          <p:nvSpPr>
            <p:cNvPr id="836620" name="Rectangle 12"/>
            <p:cNvSpPr>
              <a:spLocks noChangeArrowheads="1"/>
            </p:cNvSpPr>
            <p:nvPr/>
          </p:nvSpPr>
          <p:spPr bwMode="auto">
            <a:xfrm>
              <a:off x="3830" y="2022"/>
              <a:ext cx="108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Gène </a:t>
              </a:r>
              <a:r>
                <a:rPr lang="fr-FR" sz="2400" baseline="30000">
                  <a:solidFill>
                    <a:srgbClr val="000000"/>
                  </a:solidFill>
                  <a:latin typeface="Times" charset="0"/>
                  <a:ea typeface="ＭＳ Ｐゴシック" charset="0"/>
                  <a:cs typeface="ＭＳ Ｐゴシック" charset="0"/>
                </a:rPr>
                <a:t>[ENZ]AB</a:t>
              </a:r>
            </a:p>
          </p:txBody>
        </p:sp>
        <p:sp>
          <p:nvSpPr>
            <p:cNvPr id="836621" name="Rectangle 13"/>
            <p:cNvSpPr>
              <a:spLocks noChangeArrowheads="1"/>
            </p:cNvSpPr>
            <p:nvPr/>
          </p:nvSpPr>
          <p:spPr bwMode="auto">
            <a:xfrm>
              <a:off x="3886" y="2614"/>
              <a:ext cx="107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Gène </a:t>
              </a:r>
              <a:r>
                <a:rPr lang="fr-FR" sz="2400" baseline="30000">
                  <a:solidFill>
                    <a:srgbClr val="000000"/>
                  </a:solidFill>
                  <a:latin typeface="Times" charset="0"/>
                  <a:ea typeface="ＭＳ Ｐゴシック" charset="0"/>
                  <a:cs typeface="ＭＳ Ｐゴシック" charset="0"/>
                </a:rPr>
                <a:t>[ENZ]BC</a:t>
              </a:r>
            </a:p>
          </p:txBody>
        </p:sp>
        <p:sp>
          <p:nvSpPr>
            <p:cNvPr id="836622" name="Line 14"/>
            <p:cNvSpPr>
              <a:spLocks noChangeShapeType="1"/>
            </p:cNvSpPr>
            <p:nvPr/>
          </p:nvSpPr>
          <p:spPr bwMode="auto">
            <a:xfrm flipH="1">
              <a:off x="1970" y="2199"/>
              <a:ext cx="202"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23" name="Line 15"/>
            <p:cNvSpPr>
              <a:spLocks noChangeShapeType="1"/>
            </p:cNvSpPr>
            <p:nvPr/>
          </p:nvSpPr>
          <p:spPr bwMode="auto">
            <a:xfrm flipH="1">
              <a:off x="1985" y="2819"/>
              <a:ext cx="202"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24" name="Line 16"/>
            <p:cNvSpPr>
              <a:spLocks noChangeShapeType="1"/>
            </p:cNvSpPr>
            <p:nvPr/>
          </p:nvSpPr>
          <p:spPr bwMode="auto">
            <a:xfrm flipH="1">
              <a:off x="3486" y="2188"/>
              <a:ext cx="202"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25" name="Line 17"/>
            <p:cNvSpPr>
              <a:spLocks noChangeShapeType="1"/>
            </p:cNvSpPr>
            <p:nvPr/>
          </p:nvSpPr>
          <p:spPr bwMode="auto">
            <a:xfrm flipH="1">
              <a:off x="3525" y="2767"/>
              <a:ext cx="202"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26" name="Text Box 18"/>
            <p:cNvSpPr txBox="1">
              <a:spLocks noChangeArrowheads="1"/>
            </p:cNvSpPr>
            <p:nvPr/>
          </p:nvSpPr>
          <p:spPr bwMode="auto">
            <a:xfrm>
              <a:off x="3556" y="1926"/>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a:t>
              </a:r>
            </a:p>
          </p:txBody>
        </p:sp>
        <p:sp>
          <p:nvSpPr>
            <p:cNvPr id="836627" name="Text Box 19"/>
            <p:cNvSpPr txBox="1">
              <a:spLocks noChangeArrowheads="1"/>
            </p:cNvSpPr>
            <p:nvPr/>
          </p:nvSpPr>
          <p:spPr bwMode="auto">
            <a:xfrm>
              <a:off x="2041" y="192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k2</a:t>
              </a:r>
            </a:p>
          </p:txBody>
        </p:sp>
        <p:sp>
          <p:nvSpPr>
            <p:cNvPr id="836628" name="Text Box 20"/>
            <p:cNvSpPr txBox="1">
              <a:spLocks noChangeArrowheads="1"/>
            </p:cNvSpPr>
            <p:nvPr/>
          </p:nvSpPr>
          <p:spPr bwMode="auto">
            <a:xfrm>
              <a:off x="2086" y="254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k3</a:t>
              </a:r>
            </a:p>
          </p:txBody>
        </p:sp>
        <p:sp>
          <p:nvSpPr>
            <p:cNvPr id="836629" name="Text Box 21"/>
            <p:cNvSpPr txBox="1">
              <a:spLocks noChangeArrowheads="1"/>
            </p:cNvSpPr>
            <p:nvPr/>
          </p:nvSpPr>
          <p:spPr bwMode="auto">
            <a:xfrm>
              <a:off x="3584" y="2536"/>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k4</a:t>
              </a:r>
            </a:p>
          </p:txBody>
        </p:sp>
        <p:sp>
          <p:nvSpPr>
            <p:cNvPr id="836630" name="Line 22"/>
            <p:cNvSpPr>
              <a:spLocks noChangeShapeType="1"/>
            </p:cNvSpPr>
            <p:nvPr/>
          </p:nvSpPr>
          <p:spPr bwMode="auto">
            <a:xfrm flipV="1">
              <a:off x="1398" y="1513"/>
              <a:ext cx="0" cy="47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31" name="Line 23"/>
            <p:cNvSpPr>
              <a:spLocks noChangeShapeType="1"/>
            </p:cNvSpPr>
            <p:nvPr/>
          </p:nvSpPr>
          <p:spPr bwMode="auto">
            <a:xfrm rot="10800000" flipV="1">
              <a:off x="1461" y="1542"/>
              <a:ext cx="0" cy="47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32" name="Rectangle 24"/>
            <p:cNvSpPr>
              <a:spLocks noChangeArrowheads="1"/>
            </p:cNvSpPr>
            <p:nvPr/>
          </p:nvSpPr>
          <p:spPr bwMode="auto">
            <a:xfrm>
              <a:off x="918" y="1213"/>
              <a:ext cx="112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30000">
                  <a:solidFill>
                    <a:srgbClr val="000000"/>
                  </a:solidFill>
                  <a:latin typeface="Times" charset="0"/>
                  <a:ea typeface="ＭＳ Ｐゴシック" charset="0"/>
                  <a:cs typeface="ＭＳ Ｐゴシック" charset="0"/>
                </a:rPr>
                <a:t>inactif</a:t>
              </a:r>
              <a:r>
                <a:rPr lang="fr-FR" sz="2400" baseline="-25000">
                  <a:solidFill>
                    <a:srgbClr val="000000"/>
                  </a:solidFill>
                  <a:latin typeface="Times" charset="0"/>
                  <a:ea typeface="ＭＳ Ｐゴシック" charset="0"/>
                  <a:cs typeface="ＭＳ Ｐゴシック" charset="0"/>
                </a:rPr>
                <a:t>AB</a:t>
              </a:r>
            </a:p>
          </p:txBody>
        </p:sp>
        <p:sp>
          <p:nvSpPr>
            <p:cNvPr id="836633" name="Rectangle 25"/>
            <p:cNvSpPr>
              <a:spLocks noChangeArrowheads="1"/>
            </p:cNvSpPr>
            <p:nvPr/>
          </p:nvSpPr>
          <p:spPr bwMode="auto">
            <a:xfrm>
              <a:off x="1171" y="3407"/>
              <a:ext cx="111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[ENZ]</a:t>
              </a:r>
              <a:r>
                <a:rPr lang="fr-FR" sz="2400" baseline="30000">
                  <a:solidFill>
                    <a:srgbClr val="000000"/>
                  </a:solidFill>
                  <a:latin typeface="Times" charset="0"/>
                  <a:ea typeface="ＭＳ Ｐゴシック" charset="0"/>
                  <a:cs typeface="ＭＳ Ｐゴシック" charset="0"/>
                </a:rPr>
                <a:t>inactif</a:t>
              </a:r>
              <a:r>
                <a:rPr lang="fr-FR" sz="2400" baseline="-25000">
                  <a:solidFill>
                    <a:srgbClr val="000000"/>
                  </a:solidFill>
                  <a:latin typeface="Times" charset="0"/>
                  <a:ea typeface="ＭＳ Ｐゴシック" charset="0"/>
                  <a:cs typeface="ＭＳ Ｐゴシック" charset="0"/>
                </a:rPr>
                <a:t>BC</a:t>
              </a:r>
            </a:p>
          </p:txBody>
        </p:sp>
        <p:sp>
          <p:nvSpPr>
            <p:cNvPr id="836634" name="Line 26"/>
            <p:cNvSpPr>
              <a:spLocks noChangeShapeType="1"/>
            </p:cNvSpPr>
            <p:nvPr/>
          </p:nvSpPr>
          <p:spPr bwMode="auto">
            <a:xfrm flipV="1">
              <a:off x="1400" y="2913"/>
              <a:ext cx="0" cy="47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35" name="Line 27"/>
            <p:cNvSpPr>
              <a:spLocks noChangeShapeType="1"/>
            </p:cNvSpPr>
            <p:nvPr/>
          </p:nvSpPr>
          <p:spPr bwMode="auto">
            <a:xfrm rot="10800000" flipV="1">
              <a:off x="1463" y="2942"/>
              <a:ext cx="0" cy="47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36" name="Line 28"/>
            <p:cNvSpPr>
              <a:spLocks noChangeShapeType="1"/>
            </p:cNvSpPr>
            <p:nvPr/>
          </p:nvSpPr>
          <p:spPr bwMode="auto">
            <a:xfrm flipV="1">
              <a:off x="1560" y="1466"/>
              <a:ext cx="739" cy="50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37" name="Line 29"/>
            <p:cNvSpPr>
              <a:spLocks noChangeShapeType="1"/>
            </p:cNvSpPr>
            <p:nvPr/>
          </p:nvSpPr>
          <p:spPr bwMode="auto">
            <a:xfrm>
              <a:off x="1723" y="2981"/>
              <a:ext cx="739" cy="50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38" name="Rectangle 30"/>
            <p:cNvSpPr>
              <a:spLocks noChangeArrowheads="1"/>
            </p:cNvSpPr>
            <p:nvPr/>
          </p:nvSpPr>
          <p:spPr bwMode="auto">
            <a:xfrm>
              <a:off x="2306" y="1230"/>
              <a:ext cx="10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808080"/>
                  </a:solidFill>
                  <a:latin typeface="Times" charset="0"/>
                  <a:ea typeface="ＭＳ Ｐゴシック" charset="0"/>
                  <a:cs typeface="ＭＳ Ｐゴシック" charset="0"/>
                </a:rPr>
                <a:t>Dégradation</a:t>
              </a:r>
              <a:endParaRPr lang="fr-FR" sz="2400" baseline="-25000">
                <a:solidFill>
                  <a:srgbClr val="808080"/>
                </a:solidFill>
                <a:latin typeface="Times" charset="0"/>
                <a:ea typeface="ＭＳ Ｐゴシック" charset="0"/>
                <a:cs typeface="ＭＳ Ｐゴシック" charset="0"/>
              </a:endParaRPr>
            </a:p>
          </p:txBody>
        </p:sp>
        <p:sp>
          <p:nvSpPr>
            <p:cNvPr id="836639" name="Text Box 31"/>
            <p:cNvSpPr txBox="1">
              <a:spLocks noChangeArrowheads="1"/>
            </p:cNvSpPr>
            <p:nvPr/>
          </p:nvSpPr>
          <p:spPr bwMode="auto">
            <a:xfrm>
              <a:off x="1212" y="1661"/>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k5</a:t>
              </a:r>
            </a:p>
          </p:txBody>
        </p:sp>
        <p:sp>
          <p:nvSpPr>
            <p:cNvPr id="836640" name="Text Box 32"/>
            <p:cNvSpPr txBox="1">
              <a:spLocks noChangeArrowheads="1"/>
            </p:cNvSpPr>
            <p:nvPr/>
          </p:nvSpPr>
          <p:spPr bwMode="auto">
            <a:xfrm>
              <a:off x="1474" y="1656"/>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k6</a:t>
              </a:r>
            </a:p>
          </p:txBody>
        </p:sp>
        <p:sp>
          <p:nvSpPr>
            <p:cNvPr id="836641" name="Text Box 33"/>
            <p:cNvSpPr txBox="1">
              <a:spLocks noChangeArrowheads="1"/>
            </p:cNvSpPr>
            <p:nvPr/>
          </p:nvSpPr>
          <p:spPr bwMode="auto">
            <a:xfrm>
              <a:off x="1916" y="167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k7</a:t>
              </a:r>
            </a:p>
          </p:txBody>
        </p:sp>
        <p:sp>
          <p:nvSpPr>
            <p:cNvPr id="836642" name="Text Box 34"/>
            <p:cNvSpPr txBox="1">
              <a:spLocks noChangeArrowheads="1"/>
            </p:cNvSpPr>
            <p:nvPr/>
          </p:nvSpPr>
          <p:spPr bwMode="auto">
            <a:xfrm>
              <a:off x="1237" y="3047"/>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k8</a:t>
              </a:r>
            </a:p>
          </p:txBody>
        </p:sp>
        <p:sp>
          <p:nvSpPr>
            <p:cNvPr id="836643" name="Text Box 35"/>
            <p:cNvSpPr txBox="1">
              <a:spLocks noChangeArrowheads="1"/>
            </p:cNvSpPr>
            <p:nvPr/>
          </p:nvSpPr>
          <p:spPr bwMode="auto">
            <a:xfrm>
              <a:off x="1499" y="3042"/>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k9</a:t>
              </a:r>
            </a:p>
          </p:txBody>
        </p:sp>
        <p:sp>
          <p:nvSpPr>
            <p:cNvPr id="836644" name="Text Box 36"/>
            <p:cNvSpPr txBox="1">
              <a:spLocks noChangeArrowheads="1"/>
            </p:cNvSpPr>
            <p:nvPr/>
          </p:nvSpPr>
          <p:spPr bwMode="auto">
            <a:xfrm>
              <a:off x="1858" y="3172"/>
              <a:ext cx="3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k10</a:t>
              </a:r>
            </a:p>
          </p:txBody>
        </p:sp>
        <p:sp>
          <p:nvSpPr>
            <p:cNvPr id="836645" name="Rectangle 37"/>
            <p:cNvSpPr>
              <a:spLocks noChangeArrowheads="1"/>
            </p:cNvSpPr>
            <p:nvPr/>
          </p:nvSpPr>
          <p:spPr bwMode="auto">
            <a:xfrm>
              <a:off x="2444" y="3457"/>
              <a:ext cx="10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808080"/>
                  </a:solidFill>
                  <a:latin typeface="Times" charset="0"/>
                  <a:ea typeface="ＭＳ Ｐゴシック" charset="0"/>
                  <a:cs typeface="ＭＳ Ｐゴシック" charset="0"/>
                </a:rPr>
                <a:t>Dégradation</a:t>
              </a:r>
              <a:endParaRPr lang="fr-FR" sz="2400" baseline="-25000">
                <a:solidFill>
                  <a:srgbClr val="808080"/>
                </a:solidFill>
                <a:latin typeface="Times" charset="0"/>
                <a:ea typeface="ＭＳ Ｐゴシック" charset="0"/>
                <a:cs typeface="ＭＳ Ｐゴシック" charset="0"/>
              </a:endParaRPr>
            </a:p>
          </p:txBody>
        </p:sp>
        <p:sp>
          <p:nvSpPr>
            <p:cNvPr id="836646" name="Line 38"/>
            <p:cNvSpPr>
              <a:spLocks noChangeShapeType="1"/>
            </p:cNvSpPr>
            <p:nvPr/>
          </p:nvSpPr>
          <p:spPr bwMode="auto">
            <a:xfrm flipV="1">
              <a:off x="2683" y="1533"/>
              <a:ext cx="0" cy="51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47" name="Line 39"/>
            <p:cNvSpPr>
              <a:spLocks noChangeShapeType="1"/>
            </p:cNvSpPr>
            <p:nvPr/>
          </p:nvSpPr>
          <p:spPr bwMode="auto">
            <a:xfrm>
              <a:off x="2711" y="2953"/>
              <a:ext cx="0" cy="51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48" name="Text Box 40"/>
            <p:cNvSpPr txBox="1">
              <a:spLocks noChangeArrowheads="1"/>
            </p:cNvSpPr>
            <p:nvPr/>
          </p:nvSpPr>
          <p:spPr bwMode="auto">
            <a:xfrm>
              <a:off x="2689" y="1681"/>
              <a:ext cx="3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k11</a:t>
              </a:r>
            </a:p>
          </p:txBody>
        </p:sp>
        <p:sp>
          <p:nvSpPr>
            <p:cNvPr id="836649" name="Text Box 41"/>
            <p:cNvSpPr txBox="1">
              <a:spLocks noChangeArrowheads="1"/>
            </p:cNvSpPr>
            <p:nvPr/>
          </p:nvSpPr>
          <p:spPr bwMode="auto">
            <a:xfrm>
              <a:off x="2755" y="3102"/>
              <a:ext cx="3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k12</a:t>
              </a:r>
            </a:p>
          </p:txBody>
        </p:sp>
        <p:sp>
          <p:nvSpPr>
            <p:cNvPr id="836650" name="Rectangle 42"/>
            <p:cNvSpPr>
              <a:spLocks noChangeArrowheads="1"/>
            </p:cNvSpPr>
            <p:nvPr/>
          </p:nvSpPr>
          <p:spPr bwMode="auto">
            <a:xfrm>
              <a:off x="3380" y="1238"/>
              <a:ext cx="1822"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Facteur Transcription </a:t>
              </a:r>
            </a:p>
            <a:p>
              <a:pPr algn="ctr" eaLnBrk="0" fontAlgn="base" hangingPunct="0">
                <a:spcBef>
                  <a:spcPct val="0"/>
                </a:spcBef>
                <a:spcAft>
                  <a:spcPct val="0"/>
                </a:spcAft>
                <a:defRPr/>
              </a:pPr>
              <a:r>
                <a:rPr lang="fr-FR" sz="2400" baseline="30000">
                  <a:solidFill>
                    <a:srgbClr val="000000"/>
                  </a:solidFill>
                  <a:latin typeface="Times" charset="0"/>
                  <a:ea typeface="ＭＳ Ｐゴシック" charset="0"/>
                  <a:cs typeface="ＭＳ Ｐゴシック" charset="0"/>
                </a:rPr>
                <a:t>[ENZ]AB</a:t>
              </a:r>
            </a:p>
          </p:txBody>
        </p:sp>
        <p:sp>
          <p:nvSpPr>
            <p:cNvPr id="836651" name="Rectangle 43"/>
            <p:cNvSpPr>
              <a:spLocks noChangeArrowheads="1"/>
            </p:cNvSpPr>
            <p:nvPr/>
          </p:nvSpPr>
          <p:spPr bwMode="auto">
            <a:xfrm>
              <a:off x="3483" y="3364"/>
              <a:ext cx="1822"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Facteur Transcription </a:t>
              </a:r>
            </a:p>
            <a:p>
              <a:pPr algn="ctr" eaLnBrk="0" fontAlgn="base" hangingPunct="0">
                <a:spcBef>
                  <a:spcPct val="0"/>
                </a:spcBef>
                <a:spcAft>
                  <a:spcPct val="0"/>
                </a:spcAft>
                <a:defRPr/>
              </a:pPr>
              <a:r>
                <a:rPr lang="fr-FR" sz="2400" baseline="30000">
                  <a:solidFill>
                    <a:srgbClr val="000000"/>
                  </a:solidFill>
                  <a:latin typeface="Times" charset="0"/>
                  <a:ea typeface="ＭＳ Ｐゴシック" charset="0"/>
                  <a:cs typeface="ＭＳ Ｐゴシック" charset="0"/>
                </a:rPr>
                <a:t>[ENZ]BC</a:t>
              </a:r>
            </a:p>
          </p:txBody>
        </p:sp>
        <p:sp>
          <p:nvSpPr>
            <p:cNvPr id="836652" name="Line 44"/>
            <p:cNvSpPr>
              <a:spLocks noChangeShapeType="1"/>
            </p:cNvSpPr>
            <p:nvPr/>
          </p:nvSpPr>
          <p:spPr bwMode="auto">
            <a:xfrm>
              <a:off x="4276" y="1641"/>
              <a:ext cx="0" cy="38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53" name="Line 45"/>
            <p:cNvSpPr>
              <a:spLocks noChangeShapeType="1"/>
            </p:cNvSpPr>
            <p:nvPr/>
          </p:nvSpPr>
          <p:spPr bwMode="auto">
            <a:xfrm flipV="1">
              <a:off x="4277" y="2906"/>
              <a:ext cx="0" cy="38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54" name="Text Box 46"/>
            <p:cNvSpPr txBox="1">
              <a:spLocks noChangeArrowheads="1"/>
            </p:cNvSpPr>
            <p:nvPr/>
          </p:nvSpPr>
          <p:spPr bwMode="auto">
            <a:xfrm>
              <a:off x="4307" y="1709"/>
              <a:ext cx="3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k13</a:t>
              </a:r>
            </a:p>
          </p:txBody>
        </p:sp>
        <p:sp>
          <p:nvSpPr>
            <p:cNvPr id="836655" name="Text Box 47"/>
            <p:cNvSpPr txBox="1">
              <a:spLocks noChangeArrowheads="1"/>
            </p:cNvSpPr>
            <p:nvPr/>
          </p:nvSpPr>
          <p:spPr bwMode="auto">
            <a:xfrm>
              <a:off x="4339" y="3022"/>
              <a:ext cx="3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k14</a:t>
              </a:r>
            </a:p>
          </p:txBody>
        </p:sp>
        <p:grpSp>
          <p:nvGrpSpPr>
            <p:cNvPr id="145456" name="Group 50"/>
            <p:cNvGrpSpPr>
              <a:grpSpLocks/>
            </p:cNvGrpSpPr>
            <p:nvPr/>
          </p:nvGrpSpPr>
          <p:grpSpPr bwMode="auto">
            <a:xfrm>
              <a:off x="666" y="790"/>
              <a:ext cx="3624" cy="800"/>
              <a:chOff x="666" y="860"/>
              <a:chExt cx="3624" cy="800"/>
            </a:xfrm>
          </p:grpSpPr>
          <p:sp>
            <p:nvSpPr>
              <p:cNvPr id="836656" name="Freeform 48"/>
              <p:cNvSpPr>
                <a:spLocks/>
              </p:cNvSpPr>
              <p:nvPr/>
            </p:nvSpPr>
            <p:spPr bwMode="auto">
              <a:xfrm>
                <a:off x="666" y="860"/>
                <a:ext cx="3623" cy="800"/>
              </a:xfrm>
              <a:custGeom>
                <a:avLst/>
                <a:gdLst>
                  <a:gd name="T0" fmla="*/ 0 w 3623"/>
                  <a:gd name="T1" fmla="*/ 800 h 800"/>
                  <a:gd name="T2" fmla="*/ 0 w 3623"/>
                  <a:gd name="T3" fmla="*/ 0 h 800"/>
                  <a:gd name="T4" fmla="*/ 3623 w 3623"/>
                  <a:gd name="T5" fmla="*/ 0 h 800"/>
                  <a:gd name="T6" fmla="*/ 3623 w 3623"/>
                  <a:gd name="T7" fmla="*/ 350 h 800"/>
                </a:gdLst>
                <a:ahLst/>
                <a:cxnLst>
                  <a:cxn ang="0">
                    <a:pos x="T0" y="T1"/>
                  </a:cxn>
                  <a:cxn ang="0">
                    <a:pos x="T2" y="T3"/>
                  </a:cxn>
                  <a:cxn ang="0">
                    <a:pos x="T4" y="T5"/>
                  </a:cxn>
                  <a:cxn ang="0">
                    <a:pos x="T6" y="T7"/>
                  </a:cxn>
                </a:cxnLst>
                <a:rect l="0" t="0" r="r" b="b"/>
                <a:pathLst>
                  <a:path w="3623" h="800">
                    <a:moveTo>
                      <a:pt x="0" y="800"/>
                    </a:moveTo>
                    <a:lnTo>
                      <a:pt x="0" y="0"/>
                    </a:lnTo>
                    <a:lnTo>
                      <a:pt x="3623" y="0"/>
                    </a:lnTo>
                    <a:lnTo>
                      <a:pt x="3623" y="35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57" name="Line 49"/>
              <p:cNvSpPr>
                <a:spLocks noChangeShapeType="1"/>
              </p:cNvSpPr>
              <p:nvPr/>
            </p:nvSpPr>
            <p:spPr bwMode="auto">
              <a:xfrm>
                <a:off x="4290" y="867"/>
                <a:ext cx="0" cy="45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45457" name="Group 51"/>
            <p:cNvGrpSpPr>
              <a:grpSpLocks/>
            </p:cNvGrpSpPr>
            <p:nvPr/>
          </p:nvGrpSpPr>
          <p:grpSpPr bwMode="auto">
            <a:xfrm flipV="1">
              <a:off x="715" y="3387"/>
              <a:ext cx="3624" cy="800"/>
              <a:chOff x="666" y="860"/>
              <a:chExt cx="3624" cy="800"/>
            </a:xfrm>
          </p:grpSpPr>
          <p:sp>
            <p:nvSpPr>
              <p:cNvPr id="836660" name="Freeform 52"/>
              <p:cNvSpPr>
                <a:spLocks/>
              </p:cNvSpPr>
              <p:nvPr/>
            </p:nvSpPr>
            <p:spPr bwMode="auto">
              <a:xfrm>
                <a:off x="666" y="860"/>
                <a:ext cx="3623" cy="800"/>
              </a:xfrm>
              <a:custGeom>
                <a:avLst/>
                <a:gdLst>
                  <a:gd name="T0" fmla="*/ 0 w 3623"/>
                  <a:gd name="T1" fmla="*/ 800 h 800"/>
                  <a:gd name="T2" fmla="*/ 0 w 3623"/>
                  <a:gd name="T3" fmla="*/ 0 h 800"/>
                  <a:gd name="T4" fmla="*/ 3623 w 3623"/>
                  <a:gd name="T5" fmla="*/ 0 h 800"/>
                  <a:gd name="T6" fmla="*/ 3623 w 3623"/>
                  <a:gd name="T7" fmla="*/ 350 h 800"/>
                </a:gdLst>
                <a:ahLst/>
                <a:cxnLst>
                  <a:cxn ang="0">
                    <a:pos x="T0" y="T1"/>
                  </a:cxn>
                  <a:cxn ang="0">
                    <a:pos x="T2" y="T3"/>
                  </a:cxn>
                  <a:cxn ang="0">
                    <a:pos x="T4" y="T5"/>
                  </a:cxn>
                  <a:cxn ang="0">
                    <a:pos x="T6" y="T7"/>
                  </a:cxn>
                </a:cxnLst>
                <a:rect l="0" t="0" r="r" b="b"/>
                <a:pathLst>
                  <a:path w="3623" h="800">
                    <a:moveTo>
                      <a:pt x="0" y="800"/>
                    </a:moveTo>
                    <a:lnTo>
                      <a:pt x="0" y="0"/>
                    </a:lnTo>
                    <a:lnTo>
                      <a:pt x="3623" y="0"/>
                    </a:lnTo>
                    <a:lnTo>
                      <a:pt x="3623" y="35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6661" name="Line 53"/>
              <p:cNvSpPr>
                <a:spLocks noChangeShapeType="1"/>
              </p:cNvSpPr>
              <p:nvPr/>
            </p:nvSpPr>
            <p:spPr bwMode="auto">
              <a:xfrm>
                <a:off x="4290" y="867"/>
                <a:ext cx="0" cy="45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sp>
          <p:nvSpPr>
            <p:cNvPr id="836662" name="Text Box 54"/>
            <p:cNvSpPr txBox="1">
              <a:spLocks noChangeArrowheads="1"/>
            </p:cNvSpPr>
            <p:nvPr/>
          </p:nvSpPr>
          <p:spPr bwMode="auto">
            <a:xfrm>
              <a:off x="2349" y="796"/>
              <a:ext cx="3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k15</a:t>
              </a:r>
            </a:p>
          </p:txBody>
        </p:sp>
        <p:sp>
          <p:nvSpPr>
            <p:cNvPr id="836663" name="Text Box 55"/>
            <p:cNvSpPr txBox="1">
              <a:spLocks noChangeArrowheads="1"/>
            </p:cNvSpPr>
            <p:nvPr/>
          </p:nvSpPr>
          <p:spPr bwMode="auto">
            <a:xfrm>
              <a:off x="2481" y="3964"/>
              <a:ext cx="3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1600">
                  <a:solidFill>
                    <a:srgbClr val="000000"/>
                  </a:solidFill>
                  <a:latin typeface="Times" charset="0"/>
                  <a:ea typeface="ＭＳ Ｐゴシック" charset="0"/>
                  <a:cs typeface="ＭＳ Ｐゴシック" charset="0"/>
                </a:rPr>
                <a:t>k16</a:t>
              </a:r>
            </a:p>
          </p:txBody>
        </p:sp>
      </p:grpSp>
    </p:spTree>
    <p:extLst>
      <p:ext uri="{BB962C8B-B14F-4D97-AF65-F5344CB8AC3E}">
        <p14:creationId xmlns:p14="http://schemas.microsoft.com/office/powerpoint/2010/main" val="38977462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8659" name="Rectangle 3"/>
          <p:cNvSpPr>
            <a:spLocks noChangeArrowheads="1"/>
          </p:cNvSpPr>
          <p:nvPr/>
        </p:nvSpPr>
        <p:spPr bwMode="auto">
          <a:xfrm>
            <a:off x="0" y="1603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Exemple d’une approche systèmique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la cha</a:t>
            </a:r>
            <a:r>
              <a:rPr lang="en-GB" altLang="ja-JP" sz="2800" b="1" i="1">
                <a:solidFill>
                  <a:srgbClr val="006600"/>
                </a:solidFill>
                <a:effectLst>
                  <a:outerShdw blurRad="38100" dist="38100" dir="2700000" algn="tl">
                    <a:srgbClr val="DDDDDD"/>
                  </a:outerShdw>
                </a:effectLst>
                <a:latin typeface="Arial"/>
                <a:ea typeface="ＭＳ Ｐゴシック" charset="0"/>
                <a:cs typeface="ＭＳ Ｐゴシック" charset="0"/>
              </a:rPr>
              <a:t>îne métabolique</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38660" name="Rectangle 4"/>
          <p:cNvSpPr>
            <a:spLocks noChangeArrowheads="1"/>
          </p:cNvSpPr>
          <p:nvPr/>
        </p:nvSpPr>
        <p:spPr bwMode="auto">
          <a:xfrm>
            <a:off x="4483100"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8661" name="Text Box 5"/>
          <p:cNvSpPr txBox="1">
            <a:spLocks noChangeArrowheads="1"/>
          </p:cNvSpPr>
          <p:nvPr/>
        </p:nvSpPr>
        <p:spPr bwMode="auto">
          <a:xfrm>
            <a:off x="2062163" y="2316163"/>
            <a:ext cx="608012" cy="264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[B]</a:t>
            </a: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a:t>
            </a:r>
          </a:p>
        </p:txBody>
      </p:sp>
      <p:sp>
        <p:nvSpPr>
          <p:cNvPr id="838662" name="Line 6"/>
          <p:cNvSpPr>
            <a:spLocks noChangeShapeType="1"/>
          </p:cNvSpPr>
          <p:nvPr/>
        </p:nvSpPr>
        <p:spPr bwMode="auto">
          <a:xfrm>
            <a:off x="2316163" y="2797175"/>
            <a:ext cx="0" cy="5762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8663" name="Line 7"/>
          <p:cNvSpPr>
            <a:spLocks noChangeShapeType="1"/>
          </p:cNvSpPr>
          <p:nvPr/>
        </p:nvSpPr>
        <p:spPr bwMode="auto">
          <a:xfrm>
            <a:off x="2319338" y="3856038"/>
            <a:ext cx="0" cy="5762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38665" name="Text Box 9"/>
          <p:cNvSpPr txBox="1">
            <a:spLocks noChangeArrowheads="1"/>
          </p:cNvSpPr>
          <p:nvPr/>
        </p:nvSpPr>
        <p:spPr bwMode="auto">
          <a:xfrm>
            <a:off x="3657600" y="3409950"/>
            <a:ext cx="36623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[C] = [A] x </a:t>
            </a:r>
            <a:r>
              <a:rPr lang="fr-FR" sz="2400">
                <a:solidFill>
                  <a:srgbClr val="000000"/>
                </a:solidFill>
                <a:latin typeface="Times" charset="0"/>
                <a:ea typeface="ＭＳ Ｐゴシック" charset="0"/>
                <a:cs typeface="ＭＳ Ｐゴシック" charset="0"/>
                <a:sym typeface="Symbol" charset="0"/>
              </a:rPr>
              <a:t>ki + [B] x kj</a:t>
            </a:r>
            <a:r>
              <a:rPr lang="fr-FR" sz="2400">
                <a:solidFill>
                  <a:srgbClr val="000000"/>
                </a:solidFill>
                <a:latin typeface="Times" charset="0"/>
                <a:ea typeface="ＭＳ Ｐゴシック" charset="0"/>
                <a:cs typeface="ＭＳ Ｐゴシック" charset="0"/>
              </a:rPr>
              <a:t> </a:t>
            </a:r>
          </a:p>
        </p:txBody>
      </p:sp>
    </p:spTree>
    <p:extLst>
      <p:ext uri="{BB962C8B-B14F-4D97-AF65-F5344CB8AC3E}">
        <p14:creationId xmlns:p14="http://schemas.microsoft.com/office/powerpoint/2010/main" val="22061380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6979" name="Rectangle 3"/>
          <p:cNvSpPr>
            <a:spLocks noChangeArrowheads="1"/>
          </p:cNvSpPr>
          <p:nvPr/>
        </p:nvSpPr>
        <p:spPr bwMode="auto">
          <a:xfrm>
            <a:off x="0" y="2365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Intégration du modèle métabolique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échelle temps</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766980" name="Rectangle 4"/>
          <p:cNvSpPr>
            <a:spLocks noChangeArrowheads="1"/>
          </p:cNvSpPr>
          <p:nvPr/>
        </p:nvSpPr>
        <p:spPr bwMode="auto">
          <a:xfrm>
            <a:off x="44719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nvGrpSpPr>
          <p:cNvPr id="149508" name="Group 60"/>
          <p:cNvGrpSpPr>
            <a:grpSpLocks/>
          </p:cNvGrpSpPr>
          <p:nvPr/>
        </p:nvGrpSpPr>
        <p:grpSpPr bwMode="auto">
          <a:xfrm>
            <a:off x="777875" y="1930400"/>
            <a:ext cx="4386263" cy="2989263"/>
            <a:chOff x="1587" y="1203"/>
            <a:chExt cx="2763" cy="1883"/>
          </a:xfrm>
        </p:grpSpPr>
        <p:sp>
          <p:nvSpPr>
            <p:cNvPr id="767035" name="AutoShape 59"/>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49525" name="Picture 58" descr="Imag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67037" name="Text Box 61"/>
          <p:cNvSpPr txBox="1">
            <a:spLocks noChangeArrowheads="1"/>
          </p:cNvSpPr>
          <p:nvPr/>
        </p:nvSpPr>
        <p:spPr bwMode="auto">
          <a:xfrm>
            <a:off x="1619250" y="1428750"/>
            <a:ext cx="2546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Modèle au temps t</a:t>
            </a:r>
            <a:r>
              <a:rPr lang="fr-FR" sz="2400" baseline="-25000">
                <a:solidFill>
                  <a:srgbClr val="000000"/>
                </a:solidFill>
                <a:latin typeface="Times" charset="0"/>
                <a:ea typeface="ＭＳ Ｐゴシック" charset="0"/>
                <a:cs typeface="ＭＳ Ｐゴシック" charset="0"/>
              </a:rPr>
              <a:t>0</a:t>
            </a:r>
            <a:endParaRPr lang="fr-FR" sz="2400">
              <a:solidFill>
                <a:srgbClr val="000000"/>
              </a:solidFill>
              <a:latin typeface="Times" charset="0"/>
              <a:ea typeface="ＭＳ Ｐゴシック" charset="0"/>
              <a:cs typeface="ＭＳ Ｐゴシック" charset="0"/>
            </a:endParaRPr>
          </a:p>
        </p:txBody>
      </p:sp>
      <p:grpSp>
        <p:nvGrpSpPr>
          <p:cNvPr id="149510" name="Group 62"/>
          <p:cNvGrpSpPr>
            <a:grpSpLocks/>
          </p:cNvGrpSpPr>
          <p:nvPr/>
        </p:nvGrpSpPr>
        <p:grpSpPr bwMode="auto">
          <a:xfrm>
            <a:off x="6853238" y="1385888"/>
            <a:ext cx="1365250" cy="930275"/>
            <a:chOff x="1587" y="1203"/>
            <a:chExt cx="2763" cy="1883"/>
          </a:xfrm>
        </p:grpSpPr>
        <p:sp>
          <p:nvSpPr>
            <p:cNvPr id="767039" name="AutoShape 63"/>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49523" name="Picture 64" descr="Imag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67041" name="Line 65"/>
          <p:cNvSpPr>
            <a:spLocks noChangeShapeType="1"/>
          </p:cNvSpPr>
          <p:nvPr/>
        </p:nvSpPr>
        <p:spPr bwMode="auto">
          <a:xfrm flipV="1">
            <a:off x="5294313" y="1900238"/>
            <a:ext cx="1462087" cy="141922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nvGrpSpPr>
          <p:cNvPr id="149512" name="Group 66"/>
          <p:cNvGrpSpPr>
            <a:grpSpLocks/>
          </p:cNvGrpSpPr>
          <p:nvPr/>
        </p:nvGrpSpPr>
        <p:grpSpPr bwMode="auto">
          <a:xfrm>
            <a:off x="6888163" y="2498725"/>
            <a:ext cx="1365250" cy="930275"/>
            <a:chOff x="1587" y="1203"/>
            <a:chExt cx="2763" cy="1883"/>
          </a:xfrm>
        </p:grpSpPr>
        <p:sp>
          <p:nvSpPr>
            <p:cNvPr id="767043" name="AutoShape 67"/>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49521" name="Picture 68" descr="Imag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49513" name="Group 72"/>
          <p:cNvGrpSpPr>
            <a:grpSpLocks/>
          </p:cNvGrpSpPr>
          <p:nvPr/>
        </p:nvGrpSpPr>
        <p:grpSpPr bwMode="auto">
          <a:xfrm>
            <a:off x="6978650" y="5481638"/>
            <a:ext cx="1365250" cy="930275"/>
            <a:chOff x="1587" y="1203"/>
            <a:chExt cx="2763" cy="1883"/>
          </a:xfrm>
        </p:grpSpPr>
        <p:sp>
          <p:nvSpPr>
            <p:cNvPr id="767049" name="AutoShape 73"/>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49519" name="Picture 74" descr="Imag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67051" name="Text Box 75"/>
          <p:cNvSpPr txBox="1">
            <a:spLocks noChangeArrowheads="1"/>
          </p:cNvSpPr>
          <p:nvPr/>
        </p:nvSpPr>
        <p:spPr bwMode="auto">
          <a:xfrm>
            <a:off x="7546975" y="3543300"/>
            <a:ext cx="260350" cy="191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a:t>
            </a:r>
            <a:br>
              <a:rPr lang="fr-FR" sz="2400">
                <a:solidFill>
                  <a:srgbClr val="000000"/>
                </a:solidFill>
                <a:latin typeface="Times" charset="0"/>
                <a:ea typeface="ＭＳ Ｐゴシック" charset="0"/>
                <a:cs typeface="ＭＳ Ｐゴシック" charset="0"/>
              </a:rPr>
            </a:br>
            <a:r>
              <a:rPr lang="fr-FR" sz="2400">
                <a:solidFill>
                  <a:srgbClr val="000000"/>
                </a:solidFill>
                <a:latin typeface="Times" charset="0"/>
                <a:ea typeface="ＭＳ Ｐゴシック" charset="0"/>
                <a:cs typeface="ＭＳ Ｐゴシック" charset="0"/>
              </a:rPr>
              <a:t>.</a:t>
            </a:r>
            <a:br>
              <a:rPr lang="fr-FR" sz="2400">
                <a:solidFill>
                  <a:srgbClr val="000000"/>
                </a:solidFill>
                <a:latin typeface="Times" charset="0"/>
                <a:ea typeface="ＭＳ Ｐゴシック" charset="0"/>
                <a:cs typeface="ＭＳ Ｐゴシック" charset="0"/>
              </a:rPr>
            </a:br>
            <a:r>
              <a:rPr lang="fr-FR" sz="2400">
                <a:solidFill>
                  <a:srgbClr val="000000"/>
                </a:solidFill>
                <a:latin typeface="Times" charset="0"/>
                <a:ea typeface="ＭＳ Ｐゴシック" charset="0"/>
                <a:cs typeface="ＭＳ Ｐゴシック" charset="0"/>
              </a:rPr>
              <a:t>.</a:t>
            </a:r>
            <a:br>
              <a:rPr lang="fr-FR" sz="2400">
                <a:solidFill>
                  <a:srgbClr val="000000"/>
                </a:solidFill>
                <a:latin typeface="Times" charset="0"/>
                <a:ea typeface="ＭＳ Ｐゴシック" charset="0"/>
                <a:cs typeface="ＭＳ Ｐゴシック" charset="0"/>
              </a:rPr>
            </a:br>
            <a:r>
              <a:rPr lang="fr-FR" sz="2400">
                <a:solidFill>
                  <a:srgbClr val="000000"/>
                </a:solidFill>
                <a:latin typeface="Times" charset="0"/>
                <a:ea typeface="ＭＳ Ｐゴシック" charset="0"/>
                <a:cs typeface="ＭＳ Ｐゴシック" charset="0"/>
              </a:rPr>
              <a:t>.</a:t>
            </a:r>
            <a:br>
              <a:rPr lang="fr-FR" sz="2400">
                <a:solidFill>
                  <a:srgbClr val="000000"/>
                </a:solidFill>
                <a:latin typeface="Times" charset="0"/>
                <a:ea typeface="ＭＳ Ｐゴシック" charset="0"/>
                <a:cs typeface="ＭＳ Ｐゴシック" charset="0"/>
              </a:rPr>
            </a:br>
            <a:r>
              <a:rPr lang="fr-FR" sz="2400">
                <a:solidFill>
                  <a:srgbClr val="000000"/>
                </a:solidFill>
                <a:latin typeface="Times" charset="0"/>
                <a:ea typeface="ＭＳ Ｐゴシック" charset="0"/>
                <a:cs typeface="ＭＳ Ｐゴシック" charset="0"/>
              </a:rPr>
              <a:t>.</a:t>
            </a:r>
          </a:p>
        </p:txBody>
      </p:sp>
      <p:sp>
        <p:nvSpPr>
          <p:cNvPr id="767052" name="Rectangle 76"/>
          <p:cNvSpPr>
            <a:spLocks noChangeArrowheads="1"/>
          </p:cNvSpPr>
          <p:nvPr/>
        </p:nvSpPr>
        <p:spPr bwMode="auto">
          <a:xfrm>
            <a:off x="8302625" y="1557338"/>
            <a:ext cx="369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t</a:t>
            </a:r>
            <a:r>
              <a:rPr lang="fr-FR" sz="2400" baseline="-25000">
                <a:solidFill>
                  <a:srgbClr val="000000"/>
                </a:solidFill>
                <a:latin typeface="Times" charset="0"/>
                <a:ea typeface="ＭＳ Ｐゴシック" charset="0"/>
                <a:cs typeface="ＭＳ Ｐゴシック" charset="0"/>
              </a:rPr>
              <a:t>1</a:t>
            </a:r>
          </a:p>
        </p:txBody>
      </p:sp>
      <p:sp>
        <p:nvSpPr>
          <p:cNvPr id="767053" name="Rectangle 77"/>
          <p:cNvSpPr>
            <a:spLocks noChangeArrowheads="1"/>
          </p:cNvSpPr>
          <p:nvPr/>
        </p:nvSpPr>
        <p:spPr bwMode="auto">
          <a:xfrm>
            <a:off x="8355013" y="2690813"/>
            <a:ext cx="4206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t</a:t>
            </a:r>
            <a:r>
              <a:rPr lang="fr-FR" sz="2400" baseline="-25000">
                <a:solidFill>
                  <a:srgbClr val="000000"/>
                </a:solidFill>
                <a:latin typeface="Times" charset="0"/>
                <a:ea typeface="ＭＳ Ｐゴシック" charset="0"/>
                <a:cs typeface="ＭＳ Ｐゴシック" charset="0"/>
              </a:rPr>
              <a:t>2 </a:t>
            </a:r>
          </a:p>
        </p:txBody>
      </p:sp>
      <p:sp>
        <p:nvSpPr>
          <p:cNvPr id="767054" name="Rectangle 78"/>
          <p:cNvSpPr>
            <a:spLocks noChangeArrowheads="1"/>
          </p:cNvSpPr>
          <p:nvPr/>
        </p:nvSpPr>
        <p:spPr bwMode="auto">
          <a:xfrm>
            <a:off x="8482013" y="5703888"/>
            <a:ext cx="3762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t</a:t>
            </a:r>
            <a:r>
              <a:rPr lang="fr-FR" sz="2400" baseline="-25000">
                <a:solidFill>
                  <a:srgbClr val="000000"/>
                </a:solidFill>
                <a:latin typeface="Times" charset="0"/>
                <a:ea typeface="ＭＳ Ｐゴシック" charset="0"/>
                <a:cs typeface="ＭＳ Ｐゴシック" charset="0"/>
              </a:rPr>
              <a:t>i </a:t>
            </a:r>
          </a:p>
        </p:txBody>
      </p:sp>
    </p:spTree>
    <p:extLst>
      <p:ext uri="{BB962C8B-B14F-4D97-AF65-F5344CB8AC3E}">
        <p14:creationId xmlns:p14="http://schemas.microsoft.com/office/powerpoint/2010/main" val="15295121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54" descr="Image 8"/>
          <p:cNvPicPr>
            <a:picLocks noChangeAspect="1" noChangeArrowheads="1"/>
          </p:cNvPicPr>
          <p:nvPr/>
        </p:nvPicPr>
        <p:blipFill>
          <a:blip r:embed="rId3">
            <a:extLst>
              <a:ext uri="{28A0092B-C50C-407E-A947-70E740481C1C}">
                <a14:useLocalDpi xmlns:a14="http://schemas.microsoft.com/office/drawing/2010/main" val="0"/>
              </a:ext>
            </a:extLst>
          </a:blip>
          <a:srcRect l="20113" r="17853" b="19711"/>
          <a:stretch>
            <a:fillRect/>
          </a:stretch>
        </p:blipFill>
        <p:spPr bwMode="auto">
          <a:xfrm>
            <a:off x="3887788" y="1109663"/>
            <a:ext cx="1743075" cy="282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54" name="Picture 53"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713" y="3987800"/>
            <a:ext cx="20955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55" name="Picture 2" descr="headbg"/>
          <p:cNvPicPr>
            <a:picLocks noChangeAspect="1" noChangeArrowheads="1"/>
          </p:cNvPicPr>
          <p:nvPr/>
        </p:nvPicPr>
        <p:blipFill>
          <a:blip r:embed="rId5">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0707" name="Rectangle 3"/>
          <p:cNvSpPr>
            <a:spLocks noChangeArrowheads="1"/>
          </p:cNvSpPr>
          <p:nvPr/>
        </p:nvSpPr>
        <p:spPr bwMode="auto">
          <a:xfrm>
            <a:off x="0" y="2365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Intégration du modèle métabolique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échelle spatial</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40708" name="Rectangle 4"/>
          <p:cNvSpPr>
            <a:spLocks noChangeArrowheads="1"/>
          </p:cNvSpPr>
          <p:nvPr/>
        </p:nvSpPr>
        <p:spPr bwMode="auto">
          <a:xfrm>
            <a:off x="4479925"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nvGrpSpPr>
          <p:cNvPr id="151558" name="Group 5"/>
          <p:cNvGrpSpPr>
            <a:grpSpLocks/>
          </p:cNvGrpSpPr>
          <p:nvPr/>
        </p:nvGrpSpPr>
        <p:grpSpPr bwMode="auto">
          <a:xfrm>
            <a:off x="777875" y="1930400"/>
            <a:ext cx="2933700" cy="1998663"/>
            <a:chOff x="1587" y="1203"/>
            <a:chExt cx="2763" cy="1883"/>
          </a:xfrm>
        </p:grpSpPr>
        <p:sp>
          <p:nvSpPr>
            <p:cNvPr id="840710" name="AutoShape 6"/>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34" name="Picture 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40712" name="Text Box 8"/>
          <p:cNvSpPr txBox="1">
            <a:spLocks noChangeArrowheads="1"/>
          </p:cNvSpPr>
          <p:nvPr/>
        </p:nvSpPr>
        <p:spPr bwMode="auto">
          <a:xfrm>
            <a:off x="795338" y="1376363"/>
            <a:ext cx="30019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Modèle d</a:t>
            </a:r>
            <a:r>
              <a:rPr lang="ja-JP" altLang="fr-FR" sz="2400">
                <a:solidFill>
                  <a:srgbClr val="000000"/>
                </a:solidFill>
                <a:latin typeface="Arial"/>
                <a:ea typeface="ＭＳ Ｐゴシック" charset="0"/>
                <a:cs typeface="ＭＳ Ｐゴシック" charset="0"/>
              </a:rPr>
              <a:t>’</a:t>
            </a:r>
            <a:r>
              <a:rPr lang="fr-FR" sz="2400">
                <a:solidFill>
                  <a:srgbClr val="000000"/>
                </a:solidFill>
                <a:latin typeface="Times" charset="0"/>
                <a:ea typeface="ＭＳ Ｐゴシック" charset="0"/>
                <a:cs typeface="ＭＳ Ｐゴシック" charset="0"/>
              </a:rPr>
              <a:t>une cellule n</a:t>
            </a:r>
          </a:p>
        </p:txBody>
      </p:sp>
      <p:grpSp>
        <p:nvGrpSpPr>
          <p:cNvPr id="151560" name="Group 67"/>
          <p:cNvGrpSpPr>
            <a:grpSpLocks/>
          </p:cNvGrpSpPr>
          <p:nvPr/>
        </p:nvGrpSpPr>
        <p:grpSpPr bwMode="auto">
          <a:xfrm>
            <a:off x="5678488" y="1531938"/>
            <a:ext cx="3740150" cy="1901825"/>
            <a:chOff x="3577" y="965"/>
            <a:chExt cx="2356" cy="1198"/>
          </a:xfrm>
        </p:grpSpPr>
        <p:grpSp>
          <p:nvGrpSpPr>
            <p:cNvPr id="151703" name="Group 9"/>
            <p:cNvGrpSpPr>
              <a:grpSpLocks/>
            </p:cNvGrpSpPr>
            <p:nvPr/>
          </p:nvGrpSpPr>
          <p:grpSpPr bwMode="auto">
            <a:xfrm>
              <a:off x="3577" y="965"/>
              <a:ext cx="578" cy="394"/>
              <a:chOff x="1587" y="1203"/>
              <a:chExt cx="2763" cy="1883"/>
            </a:xfrm>
          </p:grpSpPr>
          <p:sp>
            <p:nvSpPr>
              <p:cNvPr id="840714" name="AutoShape 10"/>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32" name="Picture 1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704" name="Group 23"/>
            <p:cNvGrpSpPr>
              <a:grpSpLocks/>
            </p:cNvGrpSpPr>
            <p:nvPr/>
          </p:nvGrpSpPr>
          <p:grpSpPr bwMode="auto">
            <a:xfrm>
              <a:off x="4163" y="967"/>
              <a:ext cx="578" cy="394"/>
              <a:chOff x="1587" y="1203"/>
              <a:chExt cx="2763" cy="1883"/>
            </a:xfrm>
          </p:grpSpPr>
          <p:sp>
            <p:nvSpPr>
              <p:cNvPr id="840728" name="AutoShape 24"/>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30" name="Picture 2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705" name="Group 26"/>
            <p:cNvGrpSpPr>
              <a:grpSpLocks/>
            </p:cNvGrpSpPr>
            <p:nvPr/>
          </p:nvGrpSpPr>
          <p:grpSpPr bwMode="auto">
            <a:xfrm>
              <a:off x="4749" y="969"/>
              <a:ext cx="578" cy="394"/>
              <a:chOff x="1587" y="1203"/>
              <a:chExt cx="2763" cy="1883"/>
            </a:xfrm>
          </p:grpSpPr>
          <p:sp>
            <p:nvSpPr>
              <p:cNvPr id="840731" name="AutoShape 27"/>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28" name="Picture 2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706" name="Group 29"/>
            <p:cNvGrpSpPr>
              <a:grpSpLocks/>
            </p:cNvGrpSpPr>
            <p:nvPr/>
          </p:nvGrpSpPr>
          <p:grpSpPr bwMode="auto">
            <a:xfrm>
              <a:off x="3889" y="1367"/>
              <a:ext cx="578" cy="394"/>
              <a:chOff x="1587" y="1203"/>
              <a:chExt cx="2763" cy="1883"/>
            </a:xfrm>
          </p:grpSpPr>
          <p:sp>
            <p:nvSpPr>
              <p:cNvPr id="840734" name="AutoShape 30"/>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26" name="Picture 3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707" name="Group 32"/>
            <p:cNvGrpSpPr>
              <a:grpSpLocks/>
            </p:cNvGrpSpPr>
            <p:nvPr/>
          </p:nvGrpSpPr>
          <p:grpSpPr bwMode="auto">
            <a:xfrm>
              <a:off x="4474" y="1355"/>
              <a:ext cx="578" cy="394"/>
              <a:chOff x="1587" y="1203"/>
              <a:chExt cx="2763" cy="1883"/>
            </a:xfrm>
          </p:grpSpPr>
          <p:sp>
            <p:nvSpPr>
              <p:cNvPr id="840737" name="AutoShape 33"/>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24" name="Picture 3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708" name="Group 35"/>
            <p:cNvGrpSpPr>
              <a:grpSpLocks/>
            </p:cNvGrpSpPr>
            <p:nvPr/>
          </p:nvGrpSpPr>
          <p:grpSpPr bwMode="auto">
            <a:xfrm>
              <a:off x="5059" y="1343"/>
              <a:ext cx="578" cy="394"/>
              <a:chOff x="1587" y="1203"/>
              <a:chExt cx="2763" cy="1883"/>
            </a:xfrm>
          </p:grpSpPr>
          <p:sp>
            <p:nvSpPr>
              <p:cNvPr id="840740" name="AutoShape 36"/>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22" name="Picture 3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709" name="Group 38"/>
            <p:cNvGrpSpPr>
              <a:grpSpLocks/>
            </p:cNvGrpSpPr>
            <p:nvPr/>
          </p:nvGrpSpPr>
          <p:grpSpPr bwMode="auto">
            <a:xfrm>
              <a:off x="5355" y="1756"/>
              <a:ext cx="578" cy="394"/>
              <a:chOff x="1587" y="1203"/>
              <a:chExt cx="2763" cy="1883"/>
            </a:xfrm>
          </p:grpSpPr>
          <p:sp>
            <p:nvSpPr>
              <p:cNvPr id="840743" name="AutoShape 39"/>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20" name="Picture 4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710" name="Group 41"/>
            <p:cNvGrpSpPr>
              <a:grpSpLocks/>
            </p:cNvGrpSpPr>
            <p:nvPr/>
          </p:nvGrpSpPr>
          <p:grpSpPr bwMode="auto">
            <a:xfrm>
              <a:off x="3589" y="1765"/>
              <a:ext cx="578" cy="394"/>
              <a:chOff x="1587" y="1203"/>
              <a:chExt cx="2763" cy="1883"/>
            </a:xfrm>
          </p:grpSpPr>
          <p:sp>
            <p:nvSpPr>
              <p:cNvPr id="840746" name="AutoShape 42"/>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18" name="Picture 4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711" name="Group 44"/>
            <p:cNvGrpSpPr>
              <a:grpSpLocks/>
            </p:cNvGrpSpPr>
            <p:nvPr/>
          </p:nvGrpSpPr>
          <p:grpSpPr bwMode="auto">
            <a:xfrm>
              <a:off x="4182" y="1767"/>
              <a:ext cx="578" cy="394"/>
              <a:chOff x="1587" y="1203"/>
              <a:chExt cx="2763" cy="1883"/>
            </a:xfrm>
          </p:grpSpPr>
          <p:sp>
            <p:nvSpPr>
              <p:cNvPr id="840749" name="AutoShape 45"/>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16" name="Picture 4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712" name="Group 47"/>
            <p:cNvGrpSpPr>
              <a:grpSpLocks/>
            </p:cNvGrpSpPr>
            <p:nvPr/>
          </p:nvGrpSpPr>
          <p:grpSpPr bwMode="auto">
            <a:xfrm>
              <a:off x="4768" y="1769"/>
              <a:ext cx="578" cy="394"/>
              <a:chOff x="1587" y="1203"/>
              <a:chExt cx="2763" cy="1883"/>
            </a:xfrm>
          </p:grpSpPr>
          <p:sp>
            <p:nvSpPr>
              <p:cNvPr id="840752" name="AutoShape 48"/>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14" name="Picture 4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0754" name="Line 50"/>
          <p:cNvSpPr>
            <a:spLocks noChangeShapeType="1"/>
          </p:cNvSpPr>
          <p:nvPr/>
        </p:nvSpPr>
        <p:spPr bwMode="auto">
          <a:xfrm flipH="1">
            <a:off x="7208838" y="3482975"/>
            <a:ext cx="0" cy="79057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755" name="Text Box 51"/>
          <p:cNvSpPr txBox="1">
            <a:spLocks noChangeArrowheads="1"/>
          </p:cNvSpPr>
          <p:nvPr/>
        </p:nvSpPr>
        <p:spPr bwMode="auto">
          <a:xfrm>
            <a:off x="5775325" y="1233488"/>
            <a:ext cx="276701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a:solidFill>
                  <a:srgbClr val="000000"/>
                </a:solidFill>
                <a:latin typeface="Times" charset="0"/>
                <a:ea typeface="ＭＳ Ｐゴシック" charset="0"/>
                <a:cs typeface="ＭＳ Ｐゴシック" charset="0"/>
              </a:rPr>
              <a:t>Modèle à l</a:t>
            </a:r>
            <a:r>
              <a:rPr lang="ja-JP" altLang="fr-FR">
                <a:solidFill>
                  <a:srgbClr val="000000"/>
                </a:solidFill>
                <a:latin typeface="Arial"/>
                <a:ea typeface="ＭＳ Ｐゴシック" charset="0"/>
                <a:cs typeface="ＭＳ Ｐゴシック" charset="0"/>
              </a:rPr>
              <a:t>’</a:t>
            </a:r>
            <a:r>
              <a:rPr lang="fr-FR">
                <a:solidFill>
                  <a:srgbClr val="000000"/>
                </a:solidFill>
                <a:latin typeface="Times" charset="0"/>
                <a:ea typeface="ＭＳ Ｐゴシック" charset="0"/>
                <a:cs typeface="ＭＳ Ｐゴシック" charset="0"/>
              </a:rPr>
              <a:t>échelle tissulaire</a:t>
            </a:r>
          </a:p>
        </p:txBody>
      </p:sp>
      <p:sp>
        <p:nvSpPr>
          <p:cNvPr id="840756" name="Text Box 52"/>
          <p:cNvSpPr txBox="1">
            <a:spLocks noChangeArrowheads="1"/>
          </p:cNvSpPr>
          <p:nvPr/>
        </p:nvSpPr>
        <p:spPr bwMode="auto">
          <a:xfrm>
            <a:off x="5591175" y="4237038"/>
            <a:ext cx="330676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a:solidFill>
                  <a:srgbClr val="000000"/>
                </a:solidFill>
                <a:latin typeface="Times" charset="0"/>
                <a:ea typeface="ＭＳ Ｐゴシック" charset="0"/>
                <a:cs typeface="ＭＳ Ｐゴシック" charset="0"/>
              </a:rPr>
              <a:t>Modèle à l</a:t>
            </a:r>
            <a:r>
              <a:rPr lang="ja-JP" altLang="fr-FR">
                <a:solidFill>
                  <a:srgbClr val="000000"/>
                </a:solidFill>
                <a:latin typeface="Arial"/>
                <a:ea typeface="ＭＳ Ｐゴシック" charset="0"/>
                <a:cs typeface="ＭＳ Ｐゴシック" charset="0"/>
              </a:rPr>
              <a:t>’</a:t>
            </a:r>
            <a:r>
              <a:rPr lang="fr-FR">
                <a:solidFill>
                  <a:srgbClr val="000000"/>
                </a:solidFill>
                <a:latin typeface="Times" charset="0"/>
                <a:ea typeface="ＭＳ Ｐゴシック" charset="0"/>
                <a:cs typeface="ＭＳ Ｐゴシック" charset="0"/>
              </a:rPr>
              <a:t>échelle de l</a:t>
            </a:r>
            <a:r>
              <a:rPr lang="ja-JP" altLang="fr-FR">
                <a:solidFill>
                  <a:srgbClr val="000000"/>
                </a:solidFill>
                <a:latin typeface="Arial"/>
                <a:ea typeface="ＭＳ Ｐゴシック" charset="0"/>
                <a:cs typeface="ＭＳ Ｐゴシック" charset="0"/>
              </a:rPr>
              <a:t>’</a:t>
            </a:r>
            <a:r>
              <a:rPr lang="fr-FR">
                <a:solidFill>
                  <a:srgbClr val="000000"/>
                </a:solidFill>
                <a:latin typeface="Times" charset="0"/>
                <a:ea typeface="ＭＳ Ｐゴシック" charset="0"/>
                <a:cs typeface="ＭＳ Ｐゴシック" charset="0"/>
              </a:rPr>
              <a:t>organisme</a:t>
            </a:r>
          </a:p>
        </p:txBody>
      </p:sp>
      <p:sp>
        <p:nvSpPr>
          <p:cNvPr id="840759" name="Oval 55"/>
          <p:cNvSpPr>
            <a:spLocks noChangeArrowheads="1"/>
          </p:cNvSpPr>
          <p:nvPr/>
        </p:nvSpPr>
        <p:spPr bwMode="auto">
          <a:xfrm>
            <a:off x="4867275" y="2411413"/>
            <a:ext cx="212725" cy="214312"/>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760" name="Line 56"/>
          <p:cNvSpPr>
            <a:spLocks noChangeShapeType="1"/>
          </p:cNvSpPr>
          <p:nvPr/>
        </p:nvSpPr>
        <p:spPr bwMode="auto">
          <a:xfrm flipV="1">
            <a:off x="4930775" y="1568450"/>
            <a:ext cx="779463" cy="854075"/>
          </a:xfrm>
          <a:prstGeom prst="line">
            <a:avLst/>
          </a:prstGeom>
          <a:noFill/>
          <a:ln w="3810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761" name="Line 57"/>
          <p:cNvSpPr>
            <a:spLocks noChangeShapeType="1"/>
          </p:cNvSpPr>
          <p:nvPr/>
        </p:nvSpPr>
        <p:spPr bwMode="auto">
          <a:xfrm>
            <a:off x="4911725" y="2597150"/>
            <a:ext cx="855663" cy="820738"/>
          </a:xfrm>
          <a:prstGeom prst="line">
            <a:avLst/>
          </a:prstGeom>
          <a:noFill/>
          <a:ln w="3810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nvGrpSpPr>
          <p:cNvPr id="151567" name="Group 68"/>
          <p:cNvGrpSpPr>
            <a:grpSpLocks/>
          </p:cNvGrpSpPr>
          <p:nvPr/>
        </p:nvGrpSpPr>
        <p:grpSpPr bwMode="auto">
          <a:xfrm rot="5400000">
            <a:off x="5962650" y="4716463"/>
            <a:ext cx="534988" cy="271462"/>
            <a:chOff x="3577" y="965"/>
            <a:chExt cx="2356" cy="1198"/>
          </a:xfrm>
        </p:grpSpPr>
        <p:grpSp>
          <p:nvGrpSpPr>
            <p:cNvPr id="151673" name="Group 69"/>
            <p:cNvGrpSpPr>
              <a:grpSpLocks/>
            </p:cNvGrpSpPr>
            <p:nvPr/>
          </p:nvGrpSpPr>
          <p:grpSpPr bwMode="auto">
            <a:xfrm>
              <a:off x="3577" y="965"/>
              <a:ext cx="578" cy="394"/>
              <a:chOff x="1587" y="1203"/>
              <a:chExt cx="2763" cy="1883"/>
            </a:xfrm>
          </p:grpSpPr>
          <p:sp>
            <p:nvSpPr>
              <p:cNvPr id="840774" name="AutoShape 70"/>
              <p:cNvSpPr>
                <a:spLocks noChangeArrowheads="1"/>
              </p:cNvSpPr>
              <p:nvPr/>
            </p:nvSpPr>
            <p:spPr bwMode="auto">
              <a:xfrm>
                <a:off x="1019" y="1471"/>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02" name="Picture 7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74" name="Group 72"/>
            <p:cNvGrpSpPr>
              <a:grpSpLocks/>
            </p:cNvGrpSpPr>
            <p:nvPr/>
          </p:nvGrpSpPr>
          <p:grpSpPr bwMode="auto">
            <a:xfrm>
              <a:off x="4163" y="967"/>
              <a:ext cx="578" cy="394"/>
              <a:chOff x="1587" y="1203"/>
              <a:chExt cx="2763" cy="1883"/>
            </a:xfrm>
          </p:grpSpPr>
          <p:sp>
            <p:nvSpPr>
              <p:cNvPr id="840777" name="AutoShape 73"/>
              <p:cNvSpPr>
                <a:spLocks noChangeArrowheads="1"/>
              </p:cNvSpPr>
              <p:nvPr/>
            </p:nvSpPr>
            <p:spPr bwMode="auto">
              <a:xfrm>
                <a:off x="1025" y="1629"/>
                <a:ext cx="2740" cy="214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700" name="Picture 7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75" name="Group 75"/>
            <p:cNvGrpSpPr>
              <a:grpSpLocks/>
            </p:cNvGrpSpPr>
            <p:nvPr/>
          </p:nvGrpSpPr>
          <p:grpSpPr bwMode="auto">
            <a:xfrm>
              <a:off x="4749" y="969"/>
              <a:ext cx="578" cy="394"/>
              <a:chOff x="1587" y="1203"/>
              <a:chExt cx="2763" cy="1883"/>
            </a:xfrm>
          </p:grpSpPr>
          <p:sp>
            <p:nvSpPr>
              <p:cNvPr id="840780" name="AutoShape 76"/>
              <p:cNvSpPr>
                <a:spLocks noChangeArrowheads="1"/>
              </p:cNvSpPr>
              <p:nvPr/>
            </p:nvSpPr>
            <p:spPr bwMode="auto">
              <a:xfrm>
                <a:off x="1031" y="1485"/>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98" name="Picture 7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76" name="Group 78"/>
            <p:cNvGrpSpPr>
              <a:grpSpLocks/>
            </p:cNvGrpSpPr>
            <p:nvPr/>
          </p:nvGrpSpPr>
          <p:grpSpPr bwMode="auto">
            <a:xfrm>
              <a:off x="3889" y="1367"/>
              <a:ext cx="578" cy="394"/>
              <a:chOff x="1587" y="1203"/>
              <a:chExt cx="2763" cy="1883"/>
            </a:xfrm>
          </p:grpSpPr>
          <p:sp>
            <p:nvSpPr>
              <p:cNvPr id="840783" name="AutoShape 79"/>
              <p:cNvSpPr>
                <a:spLocks noChangeArrowheads="1"/>
              </p:cNvSpPr>
              <p:nvPr/>
            </p:nvSpPr>
            <p:spPr bwMode="auto">
              <a:xfrm>
                <a:off x="1031" y="1692"/>
                <a:ext cx="2740" cy="204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96" name="Picture 8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77" name="Group 81"/>
            <p:cNvGrpSpPr>
              <a:grpSpLocks/>
            </p:cNvGrpSpPr>
            <p:nvPr/>
          </p:nvGrpSpPr>
          <p:grpSpPr bwMode="auto">
            <a:xfrm>
              <a:off x="4474" y="1355"/>
              <a:ext cx="578" cy="394"/>
              <a:chOff x="1587" y="1203"/>
              <a:chExt cx="2763" cy="1883"/>
            </a:xfrm>
          </p:grpSpPr>
          <p:sp>
            <p:nvSpPr>
              <p:cNvPr id="840786" name="AutoShape 82"/>
              <p:cNvSpPr>
                <a:spLocks noChangeArrowheads="1"/>
              </p:cNvSpPr>
              <p:nvPr/>
            </p:nvSpPr>
            <p:spPr bwMode="auto">
              <a:xfrm>
                <a:off x="1009" y="148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94" name="Picture 8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78" name="Group 84"/>
            <p:cNvGrpSpPr>
              <a:grpSpLocks/>
            </p:cNvGrpSpPr>
            <p:nvPr/>
          </p:nvGrpSpPr>
          <p:grpSpPr bwMode="auto">
            <a:xfrm>
              <a:off x="5059" y="1343"/>
              <a:ext cx="578" cy="394"/>
              <a:chOff x="1587" y="1203"/>
              <a:chExt cx="2763" cy="1883"/>
            </a:xfrm>
          </p:grpSpPr>
          <p:sp>
            <p:nvSpPr>
              <p:cNvPr id="840789" name="AutoShape 85"/>
              <p:cNvSpPr>
                <a:spLocks noChangeArrowheads="1"/>
              </p:cNvSpPr>
              <p:nvPr/>
            </p:nvSpPr>
            <p:spPr bwMode="auto">
              <a:xfrm>
                <a:off x="1019" y="147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92" name="Picture 8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79" name="Group 87"/>
            <p:cNvGrpSpPr>
              <a:grpSpLocks/>
            </p:cNvGrpSpPr>
            <p:nvPr/>
          </p:nvGrpSpPr>
          <p:grpSpPr bwMode="auto">
            <a:xfrm>
              <a:off x="5355" y="1756"/>
              <a:ext cx="578" cy="394"/>
              <a:chOff x="1587" y="1203"/>
              <a:chExt cx="2763" cy="1883"/>
            </a:xfrm>
          </p:grpSpPr>
          <p:sp>
            <p:nvSpPr>
              <p:cNvPr id="840792" name="AutoShape 88"/>
              <p:cNvSpPr>
                <a:spLocks noChangeArrowheads="1"/>
              </p:cNvSpPr>
              <p:nvPr/>
            </p:nvSpPr>
            <p:spPr bwMode="auto">
              <a:xfrm>
                <a:off x="1008" y="1474"/>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90" name="Picture 8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80" name="Group 90"/>
            <p:cNvGrpSpPr>
              <a:grpSpLocks/>
            </p:cNvGrpSpPr>
            <p:nvPr/>
          </p:nvGrpSpPr>
          <p:grpSpPr bwMode="auto">
            <a:xfrm>
              <a:off x="3589" y="1765"/>
              <a:ext cx="578" cy="394"/>
              <a:chOff x="1587" y="1203"/>
              <a:chExt cx="2763" cy="1883"/>
            </a:xfrm>
          </p:grpSpPr>
          <p:sp>
            <p:nvSpPr>
              <p:cNvPr id="840795" name="AutoShape 91"/>
              <p:cNvSpPr>
                <a:spLocks noChangeArrowheads="1"/>
              </p:cNvSpPr>
              <p:nvPr/>
            </p:nvSpPr>
            <p:spPr bwMode="auto">
              <a:xfrm>
                <a:off x="1028" y="1464"/>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88" name="Picture 9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81" name="Group 93"/>
            <p:cNvGrpSpPr>
              <a:grpSpLocks/>
            </p:cNvGrpSpPr>
            <p:nvPr/>
          </p:nvGrpSpPr>
          <p:grpSpPr bwMode="auto">
            <a:xfrm>
              <a:off x="4182" y="1767"/>
              <a:ext cx="578" cy="394"/>
              <a:chOff x="1587" y="1203"/>
              <a:chExt cx="2763" cy="1883"/>
            </a:xfrm>
          </p:grpSpPr>
          <p:sp>
            <p:nvSpPr>
              <p:cNvPr id="840798" name="AutoShape 94"/>
              <p:cNvSpPr>
                <a:spLocks noChangeArrowheads="1"/>
              </p:cNvSpPr>
              <p:nvPr/>
            </p:nvSpPr>
            <p:spPr bwMode="auto">
              <a:xfrm>
                <a:off x="1201" y="1756"/>
                <a:ext cx="2573" cy="190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86" name="Picture 9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82" name="Group 96"/>
            <p:cNvGrpSpPr>
              <a:grpSpLocks/>
            </p:cNvGrpSpPr>
            <p:nvPr/>
          </p:nvGrpSpPr>
          <p:grpSpPr bwMode="auto">
            <a:xfrm>
              <a:off x="4768" y="1769"/>
              <a:ext cx="578" cy="394"/>
              <a:chOff x="1587" y="1203"/>
              <a:chExt cx="2763" cy="1883"/>
            </a:xfrm>
          </p:grpSpPr>
          <p:sp>
            <p:nvSpPr>
              <p:cNvPr id="840801" name="AutoShape 97"/>
              <p:cNvSpPr>
                <a:spLocks noChangeArrowheads="1"/>
              </p:cNvSpPr>
              <p:nvPr/>
            </p:nvSpPr>
            <p:spPr bwMode="auto">
              <a:xfrm>
                <a:off x="1007" y="1479"/>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84" name="Picture 9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1568" name="Group 99"/>
          <p:cNvGrpSpPr>
            <a:grpSpLocks/>
          </p:cNvGrpSpPr>
          <p:nvPr/>
        </p:nvGrpSpPr>
        <p:grpSpPr bwMode="auto">
          <a:xfrm rot="5400000">
            <a:off x="6197600" y="6454776"/>
            <a:ext cx="534987" cy="271462"/>
            <a:chOff x="3577" y="965"/>
            <a:chExt cx="2356" cy="1198"/>
          </a:xfrm>
        </p:grpSpPr>
        <p:grpSp>
          <p:nvGrpSpPr>
            <p:cNvPr id="151643" name="Group 100"/>
            <p:cNvGrpSpPr>
              <a:grpSpLocks/>
            </p:cNvGrpSpPr>
            <p:nvPr/>
          </p:nvGrpSpPr>
          <p:grpSpPr bwMode="auto">
            <a:xfrm>
              <a:off x="3577" y="965"/>
              <a:ext cx="578" cy="394"/>
              <a:chOff x="1587" y="1203"/>
              <a:chExt cx="2763" cy="1883"/>
            </a:xfrm>
          </p:grpSpPr>
          <p:sp>
            <p:nvSpPr>
              <p:cNvPr id="840805" name="AutoShape 101"/>
              <p:cNvSpPr>
                <a:spLocks noChangeArrowheads="1"/>
              </p:cNvSpPr>
              <p:nvPr/>
            </p:nvSpPr>
            <p:spPr bwMode="auto">
              <a:xfrm>
                <a:off x="1019" y="1471"/>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72" name="Picture 10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44" name="Group 103"/>
            <p:cNvGrpSpPr>
              <a:grpSpLocks/>
            </p:cNvGrpSpPr>
            <p:nvPr/>
          </p:nvGrpSpPr>
          <p:grpSpPr bwMode="auto">
            <a:xfrm>
              <a:off x="4163" y="967"/>
              <a:ext cx="578" cy="394"/>
              <a:chOff x="1587" y="1203"/>
              <a:chExt cx="2763" cy="1883"/>
            </a:xfrm>
          </p:grpSpPr>
          <p:sp>
            <p:nvSpPr>
              <p:cNvPr id="840808" name="AutoShape 104"/>
              <p:cNvSpPr>
                <a:spLocks noChangeArrowheads="1"/>
              </p:cNvSpPr>
              <p:nvPr/>
            </p:nvSpPr>
            <p:spPr bwMode="auto">
              <a:xfrm>
                <a:off x="1025" y="1629"/>
                <a:ext cx="2740" cy="214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70" name="Picture 10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45" name="Group 106"/>
            <p:cNvGrpSpPr>
              <a:grpSpLocks/>
            </p:cNvGrpSpPr>
            <p:nvPr/>
          </p:nvGrpSpPr>
          <p:grpSpPr bwMode="auto">
            <a:xfrm>
              <a:off x="4749" y="969"/>
              <a:ext cx="578" cy="394"/>
              <a:chOff x="1587" y="1203"/>
              <a:chExt cx="2763" cy="1883"/>
            </a:xfrm>
          </p:grpSpPr>
          <p:sp>
            <p:nvSpPr>
              <p:cNvPr id="840811" name="AutoShape 107"/>
              <p:cNvSpPr>
                <a:spLocks noChangeArrowheads="1"/>
              </p:cNvSpPr>
              <p:nvPr/>
            </p:nvSpPr>
            <p:spPr bwMode="auto">
              <a:xfrm>
                <a:off x="1031" y="1485"/>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68" name="Picture 10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46" name="Group 109"/>
            <p:cNvGrpSpPr>
              <a:grpSpLocks/>
            </p:cNvGrpSpPr>
            <p:nvPr/>
          </p:nvGrpSpPr>
          <p:grpSpPr bwMode="auto">
            <a:xfrm>
              <a:off x="3889" y="1367"/>
              <a:ext cx="578" cy="394"/>
              <a:chOff x="1587" y="1203"/>
              <a:chExt cx="2763" cy="1883"/>
            </a:xfrm>
          </p:grpSpPr>
          <p:sp>
            <p:nvSpPr>
              <p:cNvPr id="840814" name="AutoShape 110"/>
              <p:cNvSpPr>
                <a:spLocks noChangeArrowheads="1"/>
              </p:cNvSpPr>
              <p:nvPr/>
            </p:nvSpPr>
            <p:spPr bwMode="auto">
              <a:xfrm>
                <a:off x="1031" y="1692"/>
                <a:ext cx="2740" cy="204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66" name="Picture 11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47" name="Group 112"/>
            <p:cNvGrpSpPr>
              <a:grpSpLocks/>
            </p:cNvGrpSpPr>
            <p:nvPr/>
          </p:nvGrpSpPr>
          <p:grpSpPr bwMode="auto">
            <a:xfrm>
              <a:off x="4474" y="1355"/>
              <a:ext cx="578" cy="394"/>
              <a:chOff x="1587" y="1203"/>
              <a:chExt cx="2763" cy="1883"/>
            </a:xfrm>
          </p:grpSpPr>
          <p:sp>
            <p:nvSpPr>
              <p:cNvPr id="840817" name="AutoShape 113"/>
              <p:cNvSpPr>
                <a:spLocks noChangeArrowheads="1"/>
              </p:cNvSpPr>
              <p:nvPr/>
            </p:nvSpPr>
            <p:spPr bwMode="auto">
              <a:xfrm>
                <a:off x="1009" y="148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64" name="Picture 11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48" name="Group 115"/>
            <p:cNvGrpSpPr>
              <a:grpSpLocks/>
            </p:cNvGrpSpPr>
            <p:nvPr/>
          </p:nvGrpSpPr>
          <p:grpSpPr bwMode="auto">
            <a:xfrm>
              <a:off x="5059" y="1343"/>
              <a:ext cx="578" cy="394"/>
              <a:chOff x="1587" y="1203"/>
              <a:chExt cx="2763" cy="1883"/>
            </a:xfrm>
          </p:grpSpPr>
          <p:sp>
            <p:nvSpPr>
              <p:cNvPr id="840820" name="AutoShape 116"/>
              <p:cNvSpPr>
                <a:spLocks noChangeArrowheads="1"/>
              </p:cNvSpPr>
              <p:nvPr/>
            </p:nvSpPr>
            <p:spPr bwMode="auto">
              <a:xfrm>
                <a:off x="1019" y="147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62" name="Picture 11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49" name="Group 118"/>
            <p:cNvGrpSpPr>
              <a:grpSpLocks/>
            </p:cNvGrpSpPr>
            <p:nvPr/>
          </p:nvGrpSpPr>
          <p:grpSpPr bwMode="auto">
            <a:xfrm>
              <a:off x="5355" y="1756"/>
              <a:ext cx="578" cy="394"/>
              <a:chOff x="1587" y="1203"/>
              <a:chExt cx="2763" cy="1883"/>
            </a:xfrm>
          </p:grpSpPr>
          <p:sp>
            <p:nvSpPr>
              <p:cNvPr id="840823" name="AutoShape 119"/>
              <p:cNvSpPr>
                <a:spLocks noChangeArrowheads="1"/>
              </p:cNvSpPr>
              <p:nvPr/>
            </p:nvSpPr>
            <p:spPr bwMode="auto">
              <a:xfrm>
                <a:off x="1008" y="1474"/>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60" name="Picture 12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50" name="Group 121"/>
            <p:cNvGrpSpPr>
              <a:grpSpLocks/>
            </p:cNvGrpSpPr>
            <p:nvPr/>
          </p:nvGrpSpPr>
          <p:grpSpPr bwMode="auto">
            <a:xfrm>
              <a:off x="3589" y="1765"/>
              <a:ext cx="578" cy="394"/>
              <a:chOff x="1587" y="1203"/>
              <a:chExt cx="2763" cy="1883"/>
            </a:xfrm>
          </p:grpSpPr>
          <p:sp>
            <p:nvSpPr>
              <p:cNvPr id="840826" name="AutoShape 122"/>
              <p:cNvSpPr>
                <a:spLocks noChangeArrowheads="1"/>
              </p:cNvSpPr>
              <p:nvPr/>
            </p:nvSpPr>
            <p:spPr bwMode="auto">
              <a:xfrm>
                <a:off x="1028" y="1464"/>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58" name="Picture 12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51" name="Group 124"/>
            <p:cNvGrpSpPr>
              <a:grpSpLocks/>
            </p:cNvGrpSpPr>
            <p:nvPr/>
          </p:nvGrpSpPr>
          <p:grpSpPr bwMode="auto">
            <a:xfrm>
              <a:off x="4182" y="1767"/>
              <a:ext cx="578" cy="394"/>
              <a:chOff x="1587" y="1203"/>
              <a:chExt cx="2763" cy="1883"/>
            </a:xfrm>
          </p:grpSpPr>
          <p:sp>
            <p:nvSpPr>
              <p:cNvPr id="840829" name="AutoShape 125"/>
              <p:cNvSpPr>
                <a:spLocks noChangeArrowheads="1"/>
              </p:cNvSpPr>
              <p:nvPr/>
            </p:nvSpPr>
            <p:spPr bwMode="auto">
              <a:xfrm>
                <a:off x="1201" y="1756"/>
                <a:ext cx="2573" cy="190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56" name="Picture 12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52" name="Group 127"/>
            <p:cNvGrpSpPr>
              <a:grpSpLocks/>
            </p:cNvGrpSpPr>
            <p:nvPr/>
          </p:nvGrpSpPr>
          <p:grpSpPr bwMode="auto">
            <a:xfrm>
              <a:off x="4768" y="1769"/>
              <a:ext cx="578" cy="394"/>
              <a:chOff x="1587" y="1203"/>
              <a:chExt cx="2763" cy="1883"/>
            </a:xfrm>
          </p:grpSpPr>
          <p:sp>
            <p:nvSpPr>
              <p:cNvPr id="840832" name="AutoShape 128"/>
              <p:cNvSpPr>
                <a:spLocks noChangeArrowheads="1"/>
              </p:cNvSpPr>
              <p:nvPr/>
            </p:nvSpPr>
            <p:spPr bwMode="auto">
              <a:xfrm>
                <a:off x="1007" y="1479"/>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54" name="Picture 12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1569" name="Group 130"/>
          <p:cNvGrpSpPr>
            <a:grpSpLocks/>
          </p:cNvGrpSpPr>
          <p:nvPr/>
        </p:nvGrpSpPr>
        <p:grpSpPr bwMode="auto">
          <a:xfrm rot="5400000">
            <a:off x="3927475" y="5216526"/>
            <a:ext cx="534987" cy="271462"/>
            <a:chOff x="3577" y="965"/>
            <a:chExt cx="2356" cy="1198"/>
          </a:xfrm>
        </p:grpSpPr>
        <p:grpSp>
          <p:nvGrpSpPr>
            <p:cNvPr id="151613" name="Group 131"/>
            <p:cNvGrpSpPr>
              <a:grpSpLocks/>
            </p:cNvGrpSpPr>
            <p:nvPr/>
          </p:nvGrpSpPr>
          <p:grpSpPr bwMode="auto">
            <a:xfrm>
              <a:off x="3577" y="965"/>
              <a:ext cx="578" cy="394"/>
              <a:chOff x="1587" y="1203"/>
              <a:chExt cx="2763" cy="1883"/>
            </a:xfrm>
          </p:grpSpPr>
          <p:sp>
            <p:nvSpPr>
              <p:cNvPr id="840836" name="AutoShape 132"/>
              <p:cNvSpPr>
                <a:spLocks noChangeArrowheads="1"/>
              </p:cNvSpPr>
              <p:nvPr/>
            </p:nvSpPr>
            <p:spPr bwMode="auto">
              <a:xfrm>
                <a:off x="1019" y="1471"/>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42" name="Picture 13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14" name="Group 134"/>
            <p:cNvGrpSpPr>
              <a:grpSpLocks/>
            </p:cNvGrpSpPr>
            <p:nvPr/>
          </p:nvGrpSpPr>
          <p:grpSpPr bwMode="auto">
            <a:xfrm>
              <a:off x="4163" y="967"/>
              <a:ext cx="578" cy="394"/>
              <a:chOff x="1587" y="1203"/>
              <a:chExt cx="2763" cy="1883"/>
            </a:xfrm>
          </p:grpSpPr>
          <p:sp>
            <p:nvSpPr>
              <p:cNvPr id="840839" name="AutoShape 135"/>
              <p:cNvSpPr>
                <a:spLocks noChangeArrowheads="1"/>
              </p:cNvSpPr>
              <p:nvPr/>
            </p:nvSpPr>
            <p:spPr bwMode="auto">
              <a:xfrm>
                <a:off x="1025" y="1629"/>
                <a:ext cx="2740" cy="214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40" name="Picture 13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15" name="Group 137"/>
            <p:cNvGrpSpPr>
              <a:grpSpLocks/>
            </p:cNvGrpSpPr>
            <p:nvPr/>
          </p:nvGrpSpPr>
          <p:grpSpPr bwMode="auto">
            <a:xfrm>
              <a:off x="4749" y="969"/>
              <a:ext cx="578" cy="394"/>
              <a:chOff x="1587" y="1203"/>
              <a:chExt cx="2763" cy="1883"/>
            </a:xfrm>
          </p:grpSpPr>
          <p:sp>
            <p:nvSpPr>
              <p:cNvPr id="840842" name="AutoShape 138"/>
              <p:cNvSpPr>
                <a:spLocks noChangeArrowheads="1"/>
              </p:cNvSpPr>
              <p:nvPr/>
            </p:nvSpPr>
            <p:spPr bwMode="auto">
              <a:xfrm>
                <a:off x="1031" y="1485"/>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38" name="Picture 13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16" name="Group 140"/>
            <p:cNvGrpSpPr>
              <a:grpSpLocks/>
            </p:cNvGrpSpPr>
            <p:nvPr/>
          </p:nvGrpSpPr>
          <p:grpSpPr bwMode="auto">
            <a:xfrm>
              <a:off x="3889" y="1367"/>
              <a:ext cx="578" cy="394"/>
              <a:chOff x="1587" y="1203"/>
              <a:chExt cx="2763" cy="1883"/>
            </a:xfrm>
          </p:grpSpPr>
          <p:sp>
            <p:nvSpPr>
              <p:cNvPr id="840845" name="AutoShape 141"/>
              <p:cNvSpPr>
                <a:spLocks noChangeArrowheads="1"/>
              </p:cNvSpPr>
              <p:nvPr/>
            </p:nvSpPr>
            <p:spPr bwMode="auto">
              <a:xfrm>
                <a:off x="1031" y="1692"/>
                <a:ext cx="2740" cy="204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36" name="Picture 14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17" name="Group 143"/>
            <p:cNvGrpSpPr>
              <a:grpSpLocks/>
            </p:cNvGrpSpPr>
            <p:nvPr/>
          </p:nvGrpSpPr>
          <p:grpSpPr bwMode="auto">
            <a:xfrm>
              <a:off x="4474" y="1355"/>
              <a:ext cx="578" cy="394"/>
              <a:chOff x="1587" y="1203"/>
              <a:chExt cx="2763" cy="1883"/>
            </a:xfrm>
          </p:grpSpPr>
          <p:sp>
            <p:nvSpPr>
              <p:cNvPr id="840848" name="AutoShape 144"/>
              <p:cNvSpPr>
                <a:spLocks noChangeArrowheads="1"/>
              </p:cNvSpPr>
              <p:nvPr/>
            </p:nvSpPr>
            <p:spPr bwMode="auto">
              <a:xfrm>
                <a:off x="1009" y="148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34" name="Picture 14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18" name="Group 146"/>
            <p:cNvGrpSpPr>
              <a:grpSpLocks/>
            </p:cNvGrpSpPr>
            <p:nvPr/>
          </p:nvGrpSpPr>
          <p:grpSpPr bwMode="auto">
            <a:xfrm>
              <a:off x="5059" y="1343"/>
              <a:ext cx="578" cy="394"/>
              <a:chOff x="1587" y="1203"/>
              <a:chExt cx="2763" cy="1883"/>
            </a:xfrm>
          </p:grpSpPr>
          <p:sp>
            <p:nvSpPr>
              <p:cNvPr id="840851" name="AutoShape 147"/>
              <p:cNvSpPr>
                <a:spLocks noChangeArrowheads="1"/>
              </p:cNvSpPr>
              <p:nvPr/>
            </p:nvSpPr>
            <p:spPr bwMode="auto">
              <a:xfrm>
                <a:off x="1019" y="147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32" name="Picture 14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19" name="Group 149"/>
            <p:cNvGrpSpPr>
              <a:grpSpLocks/>
            </p:cNvGrpSpPr>
            <p:nvPr/>
          </p:nvGrpSpPr>
          <p:grpSpPr bwMode="auto">
            <a:xfrm>
              <a:off x="5355" y="1756"/>
              <a:ext cx="578" cy="394"/>
              <a:chOff x="1587" y="1203"/>
              <a:chExt cx="2763" cy="1883"/>
            </a:xfrm>
          </p:grpSpPr>
          <p:sp>
            <p:nvSpPr>
              <p:cNvPr id="840854" name="AutoShape 150"/>
              <p:cNvSpPr>
                <a:spLocks noChangeArrowheads="1"/>
              </p:cNvSpPr>
              <p:nvPr/>
            </p:nvSpPr>
            <p:spPr bwMode="auto">
              <a:xfrm>
                <a:off x="1008" y="1474"/>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30" name="Picture 15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20" name="Group 152"/>
            <p:cNvGrpSpPr>
              <a:grpSpLocks/>
            </p:cNvGrpSpPr>
            <p:nvPr/>
          </p:nvGrpSpPr>
          <p:grpSpPr bwMode="auto">
            <a:xfrm>
              <a:off x="3589" y="1765"/>
              <a:ext cx="578" cy="394"/>
              <a:chOff x="1587" y="1203"/>
              <a:chExt cx="2763" cy="1883"/>
            </a:xfrm>
          </p:grpSpPr>
          <p:sp>
            <p:nvSpPr>
              <p:cNvPr id="840857" name="AutoShape 153"/>
              <p:cNvSpPr>
                <a:spLocks noChangeArrowheads="1"/>
              </p:cNvSpPr>
              <p:nvPr/>
            </p:nvSpPr>
            <p:spPr bwMode="auto">
              <a:xfrm>
                <a:off x="1028" y="1464"/>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28" name="Picture 15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21" name="Group 155"/>
            <p:cNvGrpSpPr>
              <a:grpSpLocks/>
            </p:cNvGrpSpPr>
            <p:nvPr/>
          </p:nvGrpSpPr>
          <p:grpSpPr bwMode="auto">
            <a:xfrm>
              <a:off x="4182" y="1767"/>
              <a:ext cx="578" cy="394"/>
              <a:chOff x="1587" y="1203"/>
              <a:chExt cx="2763" cy="1883"/>
            </a:xfrm>
          </p:grpSpPr>
          <p:sp>
            <p:nvSpPr>
              <p:cNvPr id="840860" name="AutoShape 156"/>
              <p:cNvSpPr>
                <a:spLocks noChangeArrowheads="1"/>
              </p:cNvSpPr>
              <p:nvPr/>
            </p:nvSpPr>
            <p:spPr bwMode="auto">
              <a:xfrm>
                <a:off x="1201" y="1756"/>
                <a:ext cx="2573" cy="190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26" name="Picture 15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622" name="Group 158"/>
            <p:cNvGrpSpPr>
              <a:grpSpLocks/>
            </p:cNvGrpSpPr>
            <p:nvPr/>
          </p:nvGrpSpPr>
          <p:grpSpPr bwMode="auto">
            <a:xfrm>
              <a:off x="4768" y="1769"/>
              <a:ext cx="578" cy="394"/>
              <a:chOff x="1587" y="1203"/>
              <a:chExt cx="2763" cy="1883"/>
            </a:xfrm>
          </p:grpSpPr>
          <p:sp>
            <p:nvSpPr>
              <p:cNvPr id="840863" name="AutoShape 159"/>
              <p:cNvSpPr>
                <a:spLocks noChangeArrowheads="1"/>
              </p:cNvSpPr>
              <p:nvPr/>
            </p:nvSpPr>
            <p:spPr bwMode="auto">
              <a:xfrm>
                <a:off x="1007" y="1479"/>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24" name="Picture 16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1570" name="Group 161"/>
          <p:cNvGrpSpPr>
            <a:grpSpLocks/>
          </p:cNvGrpSpPr>
          <p:nvPr/>
        </p:nvGrpSpPr>
        <p:grpSpPr bwMode="auto">
          <a:xfrm rot="5400000">
            <a:off x="4398963" y="4587875"/>
            <a:ext cx="534987" cy="271463"/>
            <a:chOff x="3577" y="965"/>
            <a:chExt cx="2356" cy="1198"/>
          </a:xfrm>
        </p:grpSpPr>
        <p:grpSp>
          <p:nvGrpSpPr>
            <p:cNvPr id="151583" name="Group 162"/>
            <p:cNvGrpSpPr>
              <a:grpSpLocks/>
            </p:cNvGrpSpPr>
            <p:nvPr/>
          </p:nvGrpSpPr>
          <p:grpSpPr bwMode="auto">
            <a:xfrm>
              <a:off x="3577" y="965"/>
              <a:ext cx="578" cy="394"/>
              <a:chOff x="1587" y="1203"/>
              <a:chExt cx="2763" cy="1883"/>
            </a:xfrm>
          </p:grpSpPr>
          <p:sp>
            <p:nvSpPr>
              <p:cNvPr id="840867" name="AutoShape 163"/>
              <p:cNvSpPr>
                <a:spLocks noChangeArrowheads="1"/>
              </p:cNvSpPr>
              <p:nvPr/>
            </p:nvSpPr>
            <p:spPr bwMode="auto">
              <a:xfrm>
                <a:off x="1019" y="1471"/>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12" name="Picture 16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584" name="Group 165"/>
            <p:cNvGrpSpPr>
              <a:grpSpLocks/>
            </p:cNvGrpSpPr>
            <p:nvPr/>
          </p:nvGrpSpPr>
          <p:grpSpPr bwMode="auto">
            <a:xfrm>
              <a:off x="4163" y="967"/>
              <a:ext cx="578" cy="394"/>
              <a:chOff x="1587" y="1203"/>
              <a:chExt cx="2763" cy="1883"/>
            </a:xfrm>
          </p:grpSpPr>
          <p:sp>
            <p:nvSpPr>
              <p:cNvPr id="840870" name="AutoShape 166"/>
              <p:cNvSpPr>
                <a:spLocks noChangeArrowheads="1"/>
              </p:cNvSpPr>
              <p:nvPr/>
            </p:nvSpPr>
            <p:spPr bwMode="auto">
              <a:xfrm>
                <a:off x="1025" y="1629"/>
                <a:ext cx="2740" cy="214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10" name="Picture 16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585" name="Group 168"/>
            <p:cNvGrpSpPr>
              <a:grpSpLocks/>
            </p:cNvGrpSpPr>
            <p:nvPr/>
          </p:nvGrpSpPr>
          <p:grpSpPr bwMode="auto">
            <a:xfrm>
              <a:off x="4749" y="969"/>
              <a:ext cx="578" cy="394"/>
              <a:chOff x="1587" y="1203"/>
              <a:chExt cx="2763" cy="1883"/>
            </a:xfrm>
          </p:grpSpPr>
          <p:sp>
            <p:nvSpPr>
              <p:cNvPr id="840873" name="AutoShape 169"/>
              <p:cNvSpPr>
                <a:spLocks noChangeArrowheads="1"/>
              </p:cNvSpPr>
              <p:nvPr/>
            </p:nvSpPr>
            <p:spPr bwMode="auto">
              <a:xfrm>
                <a:off x="1031" y="1485"/>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08" name="Picture 17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586" name="Group 171"/>
            <p:cNvGrpSpPr>
              <a:grpSpLocks/>
            </p:cNvGrpSpPr>
            <p:nvPr/>
          </p:nvGrpSpPr>
          <p:grpSpPr bwMode="auto">
            <a:xfrm>
              <a:off x="3889" y="1367"/>
              <a:ext cx="578" cy="394"/>
              <a:chOff x="1587" y="1203"/>
              <a:chExt cx="2763" cy="1883"/>
            </a:xfrm>
          </p:grpSpPr>
          <p:sp>
            <p:nvSpPr>
              <p:cNvPr id="840876" name="AutoShape 172"/>
              <p:cNvSpPr>
                <a:spLocks noChangeArrowheads="1"/>
              </p:cNvSpPr>
              <p:nvPr/>
            </p:nvSpPr>
            <p:spPr bwMode="auto">
              <a:xfrm>
                <a:off x="1031" y="1692"/>
                <a:ext cx="2740" cy="204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06" name="Picture 17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587" name="Group 174"/>
            <p:cNvGrpSpPr>
              <a:grpSpLocks/>
            </p:cNvGrpSpPr>
            <p:nvPr/>
          </p:nvGrpSpPr>
          <p:grpSpPr bwMode="auto">
            <a:xfrm>
              <a:off x="4474" y="1355"/>
              <a:ext cx="578" cy="394"/>
              <a:chOff x="1587" y="1203"/>
              <a:chExt cx="2763" cy="1883"/>
            </a:xfrm>
          </p:grpSpPr>
          <p:sp>
            <p:nvSpPr>
              <p:cNvPr id="840879" name="AutoShape 175"/>
              <p:cNvSpPr>
                <a:spLocks noChangeArrowheads="1"/>
              </p:cNvSpPr>
              <p:nvPr/>
            </p:nvSpPr>
            <p:spPr bwMode="auto">
              <a:xfrm>
                <a:off x="1009" y="148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04" name="Picture 17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588" name="Group 177"/>
            <p:cNvGrpSpPr>
              <a:grpSpLocks/>
            </p:cNvGrpSpPr>
            <p:nvPr/>
          </p:nvGrpSpPr>
          <p:grpSpPr bwMode="auto">
            <a:xfrm>
              <a:off x="5059" y="1343"/>
              <a:ext cx="578" cy="394"/>
              <a:chOff x="1587" y="1203"/>
              <a:chExt cx="2763" cy="1883"/>
            </a:xfrm>
          </p:grpSpPr>
          <p:sp>
            <p:nvSpPr>
              <p:cNvPr id="840882" name="AutoShape 178"/>
              <p:cNvSpPr>
                <a:spLocks noChangeArrowheads="1"/>
              </p:cNvSpPr>
              <p:nvPr/>
            </p:nvSpPr>
            <p:spPr bwMode="auto">
              <a:xfrm>
                <a:off x="1019" y="147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02" name="Picture 17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589" name="Group 180"/>
            <p:cNvGrpSpPr>
              <a:grpSpLocks/>
            </p:cNvGrpSpPr>
            <p:nvPr/>
          </p:nvGrpSpPr>
          <p:grpSpPr bwMode="auto">
            <a:xfrm>
              <a:off x="5355" y="1756"/>
              <a:ext cx="578" cy="394"/>
              <a:chOff x="1587" y="1203"/>
              <a:chExt cx="2763" cy="1883"/>
            </a:xfrm>
          </p:grpSpPr>
          <p:sp>
            <p:nvSpPr>
              <p:cNvPr id="840885" name="AutoShape 181"/>
              <p:cNvSpPr>
                <a:spLocks noChangeArrowheads="1"/>
              </p:cNvSpPr>
              <p:nvPr/>
            </p:nvSpPr>
            <p:spPr bwMode="auto">
              <a:xfrm>
                <a:off x="1008" y="1474"/>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600" name="Picture 18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590" name="Group 183"/>
            <p:cNvGrpSpPr>
              <a:grpSpLocks/>
            </p:cNvGrpSpPr>
            <p:nvPr/>
          </p:nvGrpSpPr>
          <p:grpSpPr bwMode="auto">
            <a:xfrm>
              <a:off x="3589" y="1765"/>
              <a:ext cx="578" cy="394"/>
              <a:chOff x="1587" y="1203"/>
              <a:chExt cx="2763" cy="1883"/>
            </a:xfrm>
          </p:grpSpPr>
          <p:sp>
            <p:nvSpPr>
              <p:cNvPr id="840888" name="AutoShape 184"/>
              <p:cNvSpPr>
                <a:spLocks noChangeArrowheads="1"/>
              </p:cNvSpPr>
              <p:nvPr/>
            </p:nvSpPr>
            <p:spPr bwMode="auto">
              <a:xfrm>
                <a:off x="1028" y="1464"/>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598" name="Picture 18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591" name="Group 186"/>
            <p:cNvGrpSpPr>
              <a:grpSpLocks/>
            </p:cNvGrpSpPr>
            <p:nvPr/>
          </p:nvGrpSpPr>
          <p:grpSpPr bwMode="auto">
            <a:xfrm>
              <a:off x="4182" y="1767"/>
              <a:ext cx="578" cy="394"/>
              <a:chOff x="1587" y="1203"/>
              <a:chExt cx="2763" cy="1883"/>
            </a:xfrm>
          </p:grpSpPr>
          <p:sp>
            <p:nvSpPr>
              <p:cNvPr id="840891" name="AutoShape 187"/>
              <p:cNvSpPr>
                <a:spLocks noChangeArrowheads="1"/>
              </p:cNvSpPr>
              <p:nvPr/>
            </p:nvSpPr>
            <p:spPr bwMode="auto">
              <a:xfrm>
                <a:off x="1201" y="1756"/>
                <a:ext cx="2573" cy="190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596" name="Picture 18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1592" name="Group 189"/>
            <p:cNvGrpSpPr>
              <a:grpSpLocks/>
            </p:cNvGrpSpPr>
            <p:nvPr/>
          </p:nvGrpSpPr>
          <p:grpSpPr bwMode="auto">
            <a:xfrm>
              <a:off x="4768" y="1769"/>
              <a:ext cx="578" cy="394"/>
              <a:chOff x="1587" y="1203"/>
              <a:chExt cx="2763" cy="1883"/>
            </a:xfrm>
          </p:grpSpPr>
          <p:sp>
            <p:nvSpPr>
              <p:cNvPr id="840894" name="AutoShape 190"/>
              <p:cNvSpPr>
                <a:spLocks noChangeArrowheads="1"/>
              </p:cNvSpPr>
              <p:nvPr/>
            </p:nvSpPr>
            <p:spPr bwMode="auto">
              <a:xfrm>
                <a:off x="1007" y="1479"/>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1594" name="Picture 19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0896" name="Oval 192"/>
          <p:cNvSpPr>
            <a:spLocks noChangeArrowheads="1"/>
          </p:cNvSpPr>
          <p:nvPr/>
        </p:nvSpPr>
        <p:spPr bwMode="auto">
          <a:xfrm>
            <a:off x="5467350" y="4751388"/>
            <a:ext cx="212725" cy="214312"/>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897" name="Oval 193"/>
          <p:cNvSpPr>
            <a:spLocks noChangeArrowheads="1"/>
          </p:cNvSpPr>
          <p:nvPr/>
        </p:nvSpPr>
        <p:spPr bwMode="auto">
          <a:xfrm>
            <a:off x="6035675" y="6461125"/>
            <a:ext cx="212725" cy="214313"/>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898" name="Oval 194"/>
          <p:cNvSpPr>
            <a:spLocks noChangeArrowheads="1"/>
          </p:cNvSpPr>
          <p:nvPr/>
        </p:nvSpPr>
        <p:spPr bwMode="auto">
          <a:xfrm>
            <a:off x="4565650" y="5235575"/>
            <a:ext cx="212725" cy="214313"/>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899" name="Oval 195"/>
          <p:cNvSpPr>
            <a:spLocks noChangeArrowheads="1"/>
          </p:cNvSpPr>
          <p:nvPr/>
        </p:nvSpPr>
        <p:spPr bwMode="auto">
          <a:xfrm>
            <a:off x="5048250" y="4800600"/>
            <a:ext cx="212725" cy="214313"/>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900" name="Line 196"/>
          <p:cNvSpPr>
            <a:spLocks noChangeShapeType="1"/>
          </p:cNvSpPr>
          <p:nvPr/>
        </p:nvSpPr>
        <p:spPr bwMode="auto">
          <a:xfrm>
            <a:off x="4786313" y="4446588"/>
            <a:ext cx="460375" cy="40322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901" name="Line 197"/>
          <p:cNvSpPr>
            <a:spLocks noChangeShapeType="1"/>
          </p:cNvSpPr>
          <p:nvPr/>
        </p:nvSpPr>
        <p:spPr bwMode="auto">
          <a:xfrm>
            <a:off x="4564063" y="5005388"/>
            <a:ext cx="631825" cy="1905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902" name="Line 198"/>
          <p:cNvSpPr>
            <a:spLocks noChangeShapeType="1"/>
          </p:cNvSpPr>
          <p:nvPr/>
        </p:nvSpPr>
        <p:spPr bwMode="auto">
          <a:xfrm>
            <a:off x="4287838" y="5094288"/>
            <a:ext cx="450850" cy="13652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903" name="Line 199"/>
          <p:cNvSpPr>
            <a:spLocks noChangeShapeType="1"/>
          </p:cNvSpPr>
          <p:nvPr/>
        </p:nvSpPr>
        <p:spPr bwMode="auto">
          <a:xfrm flipV="1">
            <a:off x="4087813" y="5457825"/>
            <a:ext cx="620712" cy="17303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904" name="Line 200"/>
          <p:cNvSpPr>
            <a:spLocks noChangeShapeType="1"/>
          </p:cNvSpPr>
          <p:nvPr/>
        </p:nvSpPr>
        <p:spPr bwMode="auto">
          <a:xfrm flipV="1">
            <a:off x="5500688" y="4594225"/>
            <a:ext cx="620712" cy="17303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905" name="Line 201"/>
          <p:cNvSpPr>
            <a:spLocks noChangeShapeType="1"/>
          </p:cNvSpPr>
          <p:nvPr/>
        </p:nvSpPr>
        <p:spPr bwMode="auto">
          <a:xfrm>
            <a:off x="5567363" y="4973638"/>
            <a:ext cx="568325" cy="15875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906" name="Line 202"/>
          <p:cNvSpPr>
            <a:spLocks noChangeShapeType="1"/>
          </p:cNvSpPr>
          <p:nvPr/>
        </p:nvSpPr>
        <p:spPr bwMode="auto">
          <a:xfrm flipV="1">
            <a:off x="6124575" y="6332538"/>
            <a:ext cx="227013" cy="128587"/>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0907" name="Line 203"/>
          <p:cNvSpPr>
            <a:spLocks noChangeShapeType="1"/>
          </p:cNvSpPr>
          <p:nvPr/>
        </p:nvSpPr>
        <p:spPr bwMode="auto">
          <a:xfrm>
            <a:off x="6126163" y="6689725"/>
            <a:ext cx="258762" cy="16827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306155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2757" name="Rectangle 5"/>
          <p:cNvSpPr>
            <a:spLocks noChangeArrowheads="1"/>
          </p:cNvSpPr>
          <p:nvPr/>
        </p:nvSpPr>
        <p:spPr bwMode="auto">
          <a:xfrm>
            <a:off x="0" y="2365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Intégration du modèle métabolique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de l’organe à l’organisme et la population</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42758" name="Rectangle 6"/>
          <p:cNvSpPr>
            <a:spLocks noChangeArrowheads="1"/>
          </p:cNvSpPr>
          <p:nvPr/>
        </p:nvSpPr>
        <p:spPr bwMode="auto">
          <a:xfrm>
            <a:off x="4483100"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nvGrpSpPr>
          <p:cNvPr id="153604" name="Group 184"/>
          <p:cNvGrpSpPr>
            <a:grpSpLocks/>
          </p:cNvGrpSpPr>
          <p:nvPr/>
        </p:nvGrpSpPr>
        <p:grpSpPr bwMode="auto">
          <a:xfrm>
            <a:off x="1081088" y="2760663"/>
            <a:ext cx="2541587" cy="2870200"/>
            <a:chOff x="681" y="1739"/>
            <a:chExt cx="1601" cy="1808"/>
          </a:xfrm>
        </p:grpSpPr>
        <p:pic>
          <p:nvPicPr>
            <p:cNvPr id="179454" name="Picture 3"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9455" name="Group 48"/>
            <p:cNvGrpSpPr>
              <a:grpSpLocks/>
            </p:cNvGrpSpPr>
            <p:nvPr/>
          </p:nvGrpSpPr>
          <p:grpSpPr bwMode="auto">
            <a:xfrm rot="5400000">
              <a:off x="1880" y="2198"/>
              <a:ext cx="337" cy="171"/>
              <a:chOff x="3577" y="965"/>
              <a:chExt cx="2356" cy="1198"/>
            </a:xfrm>
          </p:grpSpPr>
          <p:grpSp>
            <p:nvGrpSpPr>
              <p:cNvPr id="179561" name="Group 49"/>
              <p:cNvGrpSpPr>
                <a:grpSpLocks/>
              </p:cNvGrpSpPr>
              <p:nvPr/>
            </p:nvGrpSpPr>
            <p:grpSpPr bwMode="auto">
              <a:xfrm>
                <a:off x="3577" y="965"/>
                <a:ext cx="578" cy="394"/>
                <a:chOff x="1587" y="1203"/>
                <a:chExt cx="2763" cy="1883"/>
              </a:xfrm>
            </p:grpSpPr>
            <p:sp>
              <p:nvSpPr>
                <p:cNvPr id="842802" name="AutoShape 50"/>
                <p:cNvSpPr>
                  <a:spLocks noChangeArrowheads="1"/>
                </p:cNvSpPr>
                <p:nvPr/>
              </p:nvSpPr>
              <p:spPr bwMode="auto">
                <a:xfrm>
                  <a:off x="1019" y="1471"/>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90" name="Picture 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62" name="Group 52"/>
              <p:cNvGrpSpPr>
                <a:grpSpLocks/>
              </p:cNvGrpSpPr>
              <p:nvPr/>
            </p:nvGrpSpPr>
            <p:grpSpPr bwMode="auto">
              <a:xfrm>
                <a:off x="4163" y="967"/>
                <a:ext cx="578" cy="394"/>
                <a:chOff x="1587" y="1203"/>
                <a:chExt cx="2763" cy="1883"/>
              </a:xfrm>
            </p:grpSpPr>
            <p:sp>
              <p:nvSpPr>
                <p:cNvPr id="842805" name="AutoShape 53"/>
                <p:cNvSpPr>
                  <a:spLocks noChangeArrowheads="1"/>
                </p:cNvSpPr>
                <p:nvPr/>
              </p:nvSpPr>
              <p:spPr bwMode="auto">
                <a:xfrm>
                  <a:off x="1025" y="1629"/>
                  <a:ext cx="2740" cy="214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88" name="Picture 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63" name="Group 55"/>
              <p:cNvGrpSpPr>
                <a:grpSpLocks/>
              </p:cNvGrpSpPr>
              <p:nvPr/>
            </p:nvGrpSpPr>
            <p:grpSpPr bwMode="auto">
              <a:xfrm>
                <a:off x="4749" y="969"/>
                <a:ext cx="578" cy="394"/>
                <a:chOff x="1587" y="1203"/>
                <a:chExt cx="2763" cy="1883"/>
              </a:xfrm>
            </p:grpSpPr>
            <p:sp>
              <p:nvSpPr>
                <p:cNvPr id="842808" name="AutoShape 56"/>
                <p:cNvSpPr>
                  <a:spLocks noChangeArrowheads="1"/>
                </p:cNvSpPr>
                <p:nvPr/>
              </p:nvSpPr>
              <p:spPr bwMode="auto">
                <a:xfrm>
                  <a:off x="1031" y="1485"/>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86" name="Picture 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64" name="Group 58"/>
              <p:cNvGrpSpPr>
                <a:grpSpLocks/>
              </p:cNvGrpSpPr>
              <p:nvPr/>
            </p:nvGrpSpPr>
            <p:grpSpPr bwMode="auto">
              <a:xfrm>
                <a:off x="3889" y="1367"/>
                <a:ext cx="578" cy="394"/>
                <a:chOff x="1587" y="1203"/>
                <a:chExt cx="2763" cy="1883"/>
              </a:xfrm>
            </p:grpSpPr>
            <p:sp>
              <p:nvSpPr>
                <p:cNvPr id="842811" name="AutoShape 59"/>
                <p:cNvSpPr>
                  <a:spLocks noChangeArrowheads="1"/>
                </p:cNvSpPr>
                <p:nvPr/>
              </p:nvSpPr>
              <p:spPr bwMode="auto">
                <a:xfrm>
                  <a:off x="1031" y="1692"/>
                  <a:ext cx="2740" cy="204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84" name="Picture 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65" name="Group 61"/>
              <p:cNvGrpSpPr>
                <a:grpSpLocks/>
              </p:cNvGrpSpPr>
              <p:nvPr/>
            </p:nvGrpSpPr>
            <p:grpSpPr bwMode="auto">
              <a:xfrm>
                <a:off x="4474" y="1355"/>
                <a:ext cx="578" cy="394"/>
                <a:chOff x="1587" y="1203"/>
                <a:chExt cx="2763" cy="1883"/>
              </a:xfrm>
            </p:grpSpPr>
            <p:sp>
              <p:nvSpPr>
                <p:cNvPr id="842814" name="AutoShape 62"/>
                <p:cNvSpPr>
                  <a:spLocks noChangeArrowheads="1"/>
                </p:cNvSpPr>
                <p:nvPr/>
              </p:nvSpPr>
              <p:spPr bwMode="auto">
                <a:xfrm>
                  <a:off x="1009" y="148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82" name="Picture 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66" name="Group 64"/>
              <p:cNvGrpSpPr>
                <a:grpSpLocks/>
              </p:cNvGrpSpPr>
              <p:nvPr/>
            </p:nvGrpSpPr>
            <p:grpSpPr bwMode="auto">
              <a:xfrm>
                <a:off x="5059" y="1343"/>
                <a:ext cx="578" cy="394"/>
                <a:chOff x="1587" y="1203"/>
                <a:chExt cx="2763" cy="1883"/>
              </a:xfrm>
            </p:grpSpPr>
            <p:sp>
              <p:nvSpPr>
                <p:cNvPr id="842817" name="AutoShape 65"/>
                <p:cNvSpPr>
                  <a:spLocks noChangeArrowheads="1"/>
                </p:cNvSpPr>
                <p:nvPr/>
              </p:nvSpPr>
              <p:spPr bwMode="auto">
                <a:xfrm>
                  <a:off x="1019" y="147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80" name="Picture 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67" name="Group 67"/>
              <p:cNvGrpSpPr>
                <a:grpSpLocks/>
              </p:cNvGrpSpPr>
              <p:nvPr/>
            </p:nvGrpSpPr>
            <p:grpSpPr bwMode="auto">
              <a:xfrm>
                <a:off x="5355" y="1756"/>
                <a:ext cx="578" cy="394"/>
                <a:chOff x="1587" y="1203"/>
                <a:chExt cx="2763" cy="1883"/>
              </a:xfrm>
            </p:grpSpPr>
            <p:sp>
              <p:nvSpPr>
                <p:cNvPr id="842820" name="AutoShape 68"/>
                <p:cNvSpPr>
                  <a:spLocks noChangeArrowheads="1"/>
                </p:cNvSpPr>
                <p:nvPr/>
              </p:nvSpPr>
              <p:spPr bwMode="auto">
                <a:xfrm>
                  <a:off x="1008" y="1474"/>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78" name="Picture 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68" name="Group 70"/>
              <p:cNvGrpSpPr>
                <a:grpSpLocks/>
              </p:cNvGrpSpPr>
              <p:nvPr/>
            </p:nvGrpSpPr>
            <p:grpSpPr bwMode="auto">
              <a:xfrm>
                <a:off x="3589" y="1765"/>
                <a:ext cx="578" cy="394"/>
                <a:chOff x="1587" y="1203"/>
                <a:chExt cx="2763" cy="1883"/>
              </a:xfrm>
            </p:grpSpPr>
            <p:sp>
              <p:nvSpPr>
                <p:cNvPr id="842823" name="AutoShape 71"/>
                <p:cNvSpPr>
                  <a:spLocks noChangeArrowheads="1"/>
                </p:cNvSpPr>
                <p:nvPr/>
              </p:nvSpPr>
              <p:spPr bwMode="auto">
                <a:xfrm>
                  <a:off x="1028" y="1464"/>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76" name="Picture 7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69" name="Group 73"/>
              <p:cNvGrpSpPr>
                <a:grpSpLocks/>
              </p:cNvGrpSpPr>
              <p:nvPr/>
            </p:nvGrpSpPr>
            <p:grpSpPr bwMode="auto">
              <a:xfrm>
                <a:off x="4182" y="1767"/>
                <a:ext cx="578" cy="394"/>
                <a:chOff x="1587" y="1203"/>
                <a:chExt cx="2763" cy="1883"/>
              </a:xfrm>
            </p:grpSpPr>
            <p:sp>
              <p:nvSpPr>
                <p:cNvPr id="842826" name="AutoShape 74"/>
                <p:cNvSpPr>
                  <a:spLocks noChangeArrowheads="1"/>
                </p:cNvSpPr>
                <p:nvPr/>
              </p:nvSpPr>
              <p:spPr bwMode="auto">
                <a:xfrm>
                  <a:off x="1201" y="1756"/>
                  <a:ext cx="2573" cy="190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74" name="Picture 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70" name="Group 76"/>
              <p:cNvGrpSpPr>
                <a:grpSpLocks/>
              </p:cNvGrpSpPr>
              <p:nvPr/>
            </p:nvGrpSpPr>
            <p:grpSpPr bwMode="auto">
              <a:xfrm>
                <a:off x="4768" y="1769"/>
                <a:ext cx="578" cy="394"/>
                <a:chOff x="1587" y="1203"/>
                <a:chExt cx="2763" cy="1883"/>
              </a:xfrm>
            </p:grpSpPr>
            <p:sp>
              <p:nvSpPr>
                <p:cNvPr id="842829" name="AutoShape 77"/>
                <p:cNvSpPr>
                  <a:spLocks noChangeArrowheads="1"/>
                </p:cNvSpPr>
                <p:nvPr/>
              </p:nvSpPr>
              <p:spPr bwMode="auto">
                <a:xfrm>
                  <a:off x="1007" y="1479"/>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72" name="Picture 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456" name="Group 79"/>
            <p:cNvGrpSpPr>
              <a:grpSpLocks/>
            </p:cNvGrpSpPr>
            <p:nvPr/>
          </p:nvGrpSpPr>
          <p:grpSpPr bwMode="auto">
            <a:xfrm rot="5400000">
              <a:off x="2028" y="3293"/>
              <a:ext cx="337" cy="171"/>
              <a:chOff x="3577" y="965"/>
              <a:chExt cx="2356" cy="1198"/>
            </a:xfrm>
          </p:grpSpPr>
          <p:grpSp>
            <p:nvGrpSpPr>
              <p:cNvPr id="179531" name="Group 80"/>
              <p:cNvGrpSpPr>
                <a:grpSpLocks/>
              </p:cNvGrpSpPr>
              <p:nvPr/>
            </p:nvGrpSpPr>
            <p:grpSpPr bwMode="auto">
              <a:xfrm>
                <a:off x="3577" y="965"/>
                <a:ext cx="578" cy="394"/>
                <a:chOff x="1587" y="1203"/>
                <a:chExt cx="2763" cy="1883"/>
              </a:xfrm>
            </p:grpSpPr>
            <p:sp>
              <p:nvSpPr>
                <p:cNvPr id="842833" name="AutoShape 81"/>
                <p:cNvSpPr>
                  <a:spLocks noChangeArrowheads="1"/>
                </p:cNvSpPr>
                <p:nvPr/>
              </p:nvSpPr>
              <p:spPr bwMode="auto">
                <a:xfrm>
                  <a:off x="1019" y="1471"/>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60" name="Picture 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32" name="Group 83"/>
              <p:cNvGrpSpPr>
                <a:grpSpLocks/>
              </p:cNvGrpSpPr>
              <p:nvPr/>
            </p:nvGrpSpPr>
            <p:grpSpPr bwMode="auto">
              <a:xfrm>
                <a:off x="4163" y="967"/>
                <a:ext cx="578" cy="394"/>
                <a:chOff x="1587" y="1203"/>
                <a:chExt cx="2763" cy="1883"/>
              </a:xfrm>
            </p:grpSpPr>
            <p:sp>
              <p:nvSpPr>
                <p:cNvPr id="842836" name="AutoShape 84"/>
                <p:cNvSpPr>
                  <a:spLocks noChangeArrowheads="1"/>
                </p:cNvSpPr>
                <p:nvPr/>
              </p:nvSpPr>
              <p:spPr bwMode="auto">
                <a:xfrm>
                  <a:off x="1025" y="1629"/>
                  <a:ext cx="2740" cy="214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58" name="Picture 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33" name="Group 86"/>
              <p:cNvGrpSpPr>
                <a:grpSpLocks/>
              </p:cNvGrpSpPr>
              <p:nvPr/>
            </p:nvGrpSpPr>
            <p:grpSpPr bwMode="auto">
              <a:xfrm>
                <a:off x="4749" y="969"/>
                <a:ext cx="578" cy="394"/>
                <a:chOff x="1587" y="1203"/>
                <a:chExt cx="2763" cy="1883"/>
              </a:xfrm>
            </p:grpSpPr>
            <p:sp>
              <p:nvSpPr>
                <p:cNvPr id="842839" name="AutoShape 87"/>
                <p:cNvSpPr>
                  <a:spLocks noChangeArrowheads="1"/>
                </p:cNvSpPr>
                <p:nvPr/>
              </p:nvSpPr>
              <p:spPr bwMode="auto">
                <a:xfrm>
                  <a:off x="1031" y="1485"/>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56" name="Picture 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34" name="Group 89"/>
              <p:cNvGrpSpPr>
                <a:grpSpLocks/>
              </p:cNvGrpSpPr>
              <p:nvPr/>
            </p:nvGrpSpPr>
            <p:grpSpPr bwMode="auto">
              <a:xfrm>
                <a:off x="3889" y="1367"/>
                <a:ext cx="578" cy="394"/>
                <a:chOff x="1587" y="1203"/>
                <a:chExt cx="2763" cy="1883"/>
              </a:xfrm>
            </p:grpSpPr>
            <p:sp>
              <p:nvSpPr>
                <p:cNvPr id="842842" name="AutoShape 90"/>
                <p:cNvSpPr>
                  <a:spLocks noChangeArrowheads="1"/>
                </p:cNvSpPr>
                <p:nvPr/>
              </p:nvSpPr>
              <p:spPr bwMode="auto">
                <a:xfrm>
                  <a:off x="1031" y="1692"/>
                  <a:ext cx="2740" cy="204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54" name="Picture 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35" name="Group 92"/>
              <p:cNvGrpSpPr>
                <a:grpSpLocks/>
              </p:cNvGrpSpPr>
              <p:nvPr/>
            </p:nvGrpSpPr>
            <p:grpSpPr bwMode="auto">
              <a:xfrm>
                <a:off x="4474" y="1355"/>
                <a:ext cx="578" cy="394"/>
                <a:chOff x="1587" y="1203"/>
                <a:chExt cx="2763" cy="1883"/>
              </a:xfrm>
            </p:grpSpPr>
            <p:sp>
              <p:nvSpPr>
                <p:cNvPr id="842845" name="AutoShape 93"/>
                <p:cNvSpPr>
                  <a:spLocks noChangeArrowheads="1"/>
                </p:cNvSpPr>
                <p:nvPr/>
              </p:nvSpPr>
              <p:spPr bwMode="auto">
                <a:xfrm>
                  <a:off x="1009" y="148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52" name="Picture 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36" name="Group 95"/>
              <p:cNvGrpSpPr>
                <a:grpSpLocks/>
              </p:cNvGrpSpPr>
              <p:nvPr/>
            </p:nvGrpSpPr>
            <p:grpSpPr bwMode="auto">
              <a:xfrm>
                <a:off x="5059" y="1343"/>
                <a:ext cx="578" cy="394"/>
                <a:chOff x="1587" y="1203"/>
                <a:chExt cx="2763" cy="1883"/>
              </a:xfrm>
            </p:grpSpPr>
            <p:sp>
              <p:nvSpPr>
                <p:cNvPr id="842848" name="AutoShape 96"/>
                <p:cNvSpPr>
                  <a:spLocks noChangeArrowheads="1"/>
                </p:cNvSpPr>
                <p:nvPr/>
              </p:nvSpPr>
              <p:spPr bwMode="auto">
                <a:xfrm>
                  <a:off x="1019" y="147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50" name="Picture 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37" name="Group 98"/>
              <p:cNvGrpSpPr>
                <a:grpSpLocks/>
              </p:cNvGrpSpPr>
              <p:nvPr/>
            </p:nvGrpSpPr>
            <p:grpSpPr bwMode="auto">
              <a:xfrm>
                <a:off x="5355" y="1756"/>
                <a:ext cx="578" cy="394"/>
                <a:chOff x="1587" y="1203"/>
                <a:chExt cx="2763" cy="1883"/>
              </a:xfrm>
            </p:grpSpPr>
            <p:sp>
              <p:nvSpPr>
                <p:cNvPr id="842851" name="AutoShape 99"/>
                <p:cNvSpPr>
                  <a:spLocks noChangeArrowheads="1"/>
                </p:cNvSpPr>
                <p:nvPr/>
              </p:nvSpPr>
              <p:spPr bwMode="auto">
                <a:xfrm>
                  <a:off x="1008" y="1474"/>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48" name="Picture 10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38" name="Group 101"/>
              <p:cNvGrpSpPr>
                <a:grpSpLocks/>
              </p:cNvGrpSpPr>
              <p:nvPr/>
            </p:nvGrpSpPr>
            <p:grpSpPr bwMode="auto">
              <a:xfrm>
                <a:off x="3589" y="1765"/>
                <a:ext cx="578" cy="394"/>
                <a:chOff x="1587" y="1203"/>
                <a:chExt cx="2763" cy="1883"/>
              </a:xfrm>
            </p:grpSpPr>
            <p:sp>
              <p:nvSpPr>
                <p:cNvPr id="842854" name="AutoShape 102"/>
                <p:cNvSpPr>
                  <a:spLocks noChangeArrowheads="1"/>
                </p:cNvSpPr>
                <p:nvPr/>
              </p:nvSpPr>
              <p:spPr bwMode="auto">
                <a:xfrm>
                  <a:off x="1028" y="1464"/>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46" name="Picture 10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39" name="Group 104"/>
              <p:cNvGrpSpPr>
                <a:grpSpLocks/>
              </p:cNvGrpSpPr>
              <p:nvPr/>
            </p:nvGrpSpPr>
            <p:grpSpPr bwMode="auto">
              <a:xfrm>
                <a:off x="4182" y="1767"/>
                <a:ext cx="578" cy="394"/>
                <a:chOff x="1587" y="1203"/>
                <a:chExt cx="2763" cy="1883"/>
              </a:xfrm>
            </p:grpSpPr>
            <p:sp>
              <p:nvSpPr>
                <p:cNvPr id="842857" name="AutoShape 105"/>
                <p:cNvSpPr>
                  <a:spLocks noChangeArrowheads="1"/>
                </p:cNvSpPr>
                <p:nvPr/>
              </p:nvSpPr>
              <p:spPr bwMode="auto">
                <a:xfrm>
                  <a:off x="1201" y="1756"/>
                  <a:ext cx="2573" cy="190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44" name="Picture 10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40" name="Group 107"/>
              <p:cNvGrpSpPr>
                <a:grpSpLocks/>
              </p:cNvGrpSpPr>
              <p:nvPr/>
            </p:nvGrpSpPr>
            <p:grpSpPr bwMode="auto">
              <a:xfrm>
                <a:off x="4768" y="1769"/>
                <a:ext cx="578" cy="394"/>
                <a:chOff x="1587" y="1203"/>
                <a:chExt cx="2763" cy="1883"/>
              </a:xfrm>
            </p:grpSpPr>
            <p:sp>
              <p:nvSpPr>
                <p:cNvPr id="842860" name="AutoShape 108"/>
                <p:cNvSpPr>
                  <a:spLocks noChangeArrowheads="1"/>
                </p:cNvSpPr>
                <p:nvPr/>
              </p:nvSpPr>
              <p:spPr bwMode="auto">
                <a:xfrm>
                  <a:off x="1007" y="1479"/>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42" name="Picture 10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457" name="Group 110"/>
            <p:cNvGrpSpPr>
              <a:grpSpLocks/>
            </p:cNvGrpSpPr>
            <p:nvPr/>
          </p:nvGrpSpPr>
          <p:grpSpPr bwMode="auto">
            <a:xfrm rot="5400000">
              <a:off x="598" y="2513"/>
              <a:ext cx="337" cy="171"/>
              <a:chOff x="3577" y="965"/>
              <a:chExt cx="2356" cy="1198"/>
            </a:xfrm>
          </p:grpSpPr>
          <p:grpSp>
            <p:nvGrpSpPr>
              <p:cNvPr id="179501" name="Group 111"/>
              <p:cNvGrpSpPr>
                <a:grpSpLocks/>
              </p:cNvGrpSpPr>
              <p:nvPr/>
            </p:nvGrpSpPr>
            <p:grpSpPr bwMode="auto">
              <a:xfrm>
                <a:off x="3577" y="965"/>
                <a:ext cx="578" cy="394"/>
                <a:chOff x="1587" y="1203"/>
                <a:chExt cx="2763" cy="1883"/>
              </a:xfrm>
            </p:grpSpPr>
            <p:sp>
              <p:nvSpPr>
                <p:cNvPr id="842864" name="AutoShape 112"/>
                <p:cNvSpPr>
                  <a:spLocks noChangeArrowheads="1"/>
                </p:cNvSpPr>
                <p:nvPr/>
              </p:nvSpPr>
              <p:spPr bwMode="auto">
                <a:xfrm>
                  <a:off x="1019" y="1471"/>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30" name="Picture 1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02" name="Group 114"/>
              <p:cNvGrpSpPr>
                <a:grpSpLocks/>
              </p:cNvGrpSpPr>
              <p:nvPr/>
            </p:nvGrpSpPr>
            <p:grpSpPr bwMode="auto">
              <a:xfrm>
                <a:off x="4163" y="967"/>
                <a:ext cx="578" cy="394"/>
                <a:chOff x="1587" y="1203"/>
                <a:chExt cx="2763" cy="1883"/>
              </a:xfrm>
            </p:grpSpPr>
            <p:sp>
              <p:nvSpPr>
                <p:cNvPr id="842867" name="AutoShape 115"/>
                <p:cNvSpPr>
                  <a:spLocks noChangeArrowheads="1"/>
                </p:cNvSpPr>
                <p:nvPr/>
              </p:nvSpPr>
              <p:spPr bwMode="auto">
                <a:xfrm>
                  <a:off x="1025" y="1629"/>
                  <a:ext cx="2740" cy="214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28" name="Picture 1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03" name="Group 117"/>
              <p:cNvGrpSpPr>
                <a:grpSpLocks/>
              </p:cNvGrpSpPr>
              <p:nvPr/>
            </p:nvGrpSpPr>
            <p:grpSpPr bwMode="auto">
              <a:xfrm>
                <a:off x="4749" y="969"/>
                <a:ext cx="578" cy="394"/>
                <a:chOff x="1587" y="1203"/>
                <a:chExt cx="2763" cy="1883"/>
              </a:xfrm>
            </p:grpSpPr>
            <p:sp>
              <p:nvSpPr>
                <p:cNvPr id="842870" name="AutoShape 118"/>
                <p:cNvSpPr>
                  <a:spLocks noChangeArrowheads="1"/>
                </p:cNvSpPr>
                <p:nvPr/>
              </p:nvSpPr>
              <p:spPr bwMode="auto">
                <a:xfrm>
                  <a:off x="1031" y="1485"/>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26" name="Picture 1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04" name="Group 120"/>
              <p:cNvGrpSpPr>
                <a:grpSpLocks/>
              </p:cNvGrpSpPr>
              <p:nvPr/>
            </p:nvGrpSpPr>
            <p:grpSpPr bwMode="auto">
              <a:xfrm>
                <a:off x="3889" y="1367"/>
                <a:ext cx="578" cy="394"/>
                <a:chOff x="1587" y="1203"/>
                <a:chExt cx="2763" cy="1883"/>
              </a:xfrm>
            </p:grpSpPr>
            <p:sp>
              <p:nvSpPr>
                <p:cNvPr id="842873" name="AutoShape 121"/>
                <p:cNvSpPr>
                  <a:spLocks noChangeArrowheads="1"/>
                </p:cNvSpPr>
                <p:nvPr/>
              </p:nvSpPr>
              <p:spPr bwMode="auto">
                <a:xfrm>
                  <a:off x="1031" y="1692"/>
                  <a:ext cx="2740" cy="204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24" name="Picture 1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05" name="Group 123"/>
              <p:cNvGrpSpPr>
                <a:grpSpLocks/>
              </p:cNvGrpSpPr>
              <p:nvPr/>
            </p:nvGrpSpPr>
            <p:grpSpPr bwMode="auto">
              <a:xfrm>
                <a:off x="4474" y="1355"/>
                <a:ext cx="578" cy="394"/>
                <a:chOff x="1587" y="1203"/>
                <a:chExt cx="2763" cy="1883"/>
              </a:xfrm>
            </p:grpSpPr>
            <p:sp>
              <p:nvSpPr>
                <p:cNvPr id="842876" name="AutoShape 124"/>
                <p:cNvSpPr>
                  <a:spLocks noChangeArrowheads="1"/>
                </p:cNvSpPr>
                <p:nvPr/>
              </p:nvSpPr>
              <p:spPr bwMode="auto">
                <a:xfrm>
                  <a:off x="1009" y="148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22" name="Picture 1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06" name="Group 126"/>
              <p:cNvGrpSpPr>
                <a:grpSpLocks/>
              </p:cNvGrpSpPr>
              <p:nvPr/>
            </p:nvGrpSpPr>
            <p:grpSpPr bwMode="auto">
              <a:xfrm>
                <a:off x="5059" y="1343"/>
                <a:ext cx="578" cy="394"/>
                <a:chOff x="1587" y="1203"/>
                <a:chExt cx="2763" cy="1883"/>
              </a:xfrm>
            </p:grpSpPr>
            <p:sp>
              <p:nvSpPr>
                <p:cNvPr id="842879" name="AutoShape 127"/>
                <p:cNvSpPr>
                  <a:spLocks noChangeArrowheads="1"/>
                </p:cNvSpPr>
                <p:nvPr/>
              </p:nvSpPr>
              <p:spPr bwMode="auto">
                <a:xfrm>
                  <a:off x="1019" y="147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20" name="Picture 1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07" name="Group 129"/>
              <p:cNvGrpSpPr>
                <a:grpSpLocks/>
              </p:cNvGrpSpPr>
              <p:nvPr/>
            </p:nvGrpSpPr>
            <p:grpSpPr bwMode="auto">
              <a:xfrm>
                <a:off x="5355" y="1756"/>
                <a:ext cx="578" cy="394"/>
                <a:chOff x="1587" y="1203"/>
                <a:chExt cx="2763" cy="1883"/>
              </a:xfrm>
            </p:grpSpPr>
            <p:sp>
              <p:nvSpPr>
                <p:cNvPr id="842882" name="AutoShape 130"/>
                <p:cNvSpPr>
                  <a:spLocks noChangeArrowheads="1"/>
                </p:cNvSpPr>
                <p:nvPr/>
              </p:nvSpPr>
              <p:spPr bwMode="auto">
                <a:xfrm>
                  <a:off x="1008" y="1474"/>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18" name="Picture 1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08" name="Group 132"/>
              <p:cNvGrpSpPr>
                <a:grpSpLocks/>
              </p:cNvGrpSpPr>
              <p:nvPr/>
            </p:nvGrpSpPr>
            <p:grpSpPr bwMode="auto">
              <a:xfrm>
                <a:off x="3589" y="1765"/>
                <a:ext cx="578" cy="394"/>
                <a:chOff x="1587" y="1203"/>
                <a:chExt cx="2763" cy="1883"/>
              </a:xfrm>
            </p:grpSpPr>
            <p:sp>
              <p:nvSpPr>
                <p:cNvPr id="842885" name="AutoShape 133"/>
                <p:cNvSpPr>
                  <a:spLocks noChangeArrowheads="1"/>
                </p:cNvSpPr>
                <p:nvPr/>
              </p:nvSpPr>
              <p:spPr bwMode="auto">
                <a:xfrm>
                  <a:off x="1028" y="1464"/>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16" name="Picture 13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09" name="Group 135"/>
              <p:cNvGrpSpPr>
                <a:grpSpLocks/>
              </p:cNvGrpSpPr>
              <p:nvPr/>
            </p:nvGrpSpPr>
            <p:grpSpPr bwMode="auto">
              <a:xfrm>
                <a:off x="4182" y="1767"/>
                <a:ext cx="578" cy="394"/>
                <a:chOff x="1587" y="1203"/>
                <a:chExt cx="2763" cy="1883"/>
              </a:xfrm>
            </p:grpSpPr>
            <p:sp>
              <p:nvSpPr>
                <p:cNvPr id="842888" name="AutoShape 136"/>
                <p:cNvSpPr>
                  <a:spLocks noChangeArrowheads="1"/>
                </p:cNvSpPr>
                <p:nvPr/>
              </p:nvSpPr>
              <p:spPr bwMode="auto">
                <a:xfrm>
                  <a:off x="1201" y="1756"/>
                  <a:ext cx="2573" cy="190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14" name="Picture 1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510" name="Group 138"/>
              <p:cNvGrpSpPr>
                <a:grpSpLocks/>
              </p:cNvGrpSpPr>
              <p:nvPr/>
            </p:nvGrpSpPr>
            <p:grpSpPr bwMode="auto">
              <a:xfrm>
                <a:off x="4768" y="1769"/>
                <a:ext cx="578" cy="394"/>
                <a:chOff x="1587" y="1203"/>
                <a:chExt cx="2763" cy="1883"/>
              </a:xfrm>
            </p:grpSpPr>
            <p:sp>
              <p:nvSpPr>
                <p:cNvPr id="842891" name="AutoShape 139"/>
                <p:cNvSpPr>
                  <a:spLocks noChangeArrowheads="1"/>
                </p:cNvSpPr>
                <p:nvPr/>
              </p:nvSpPr>
              <p:spPr bwMode="auto">
                <a:xfrm>
                  <a:off x="1007" y="1479"/>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12" name="Picture 1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458" name="Group 141"/>
            <p:cNvGrpSpPr>
              <a:grpSpLocks/>
            </p:cNvGrpSpPr>
            <p:nvPr/>
          </p:nvGrpSpPr>
          <p:grpSpPr bwMode="auto">
            <a:xfrm rot="5400000">
              <a:off x="895" y="2117"/>
              <a:ext cx="337" cy="171"/>
              <a:chOff x="3577" y="965"/>
              <a:chExt cx="2356" cy="1198"/>
            </a:xfrm>
          </p:grpSpPr>
          <p:grpSp>
            <p:nvGrpSpPr>
              <p:cNvPr id="179471" name="Group 142"/>
              <p:cNvGrpSpPr>
                <a:grpSpLocks/>
              </p:cNvGrpSpPr>
              <p:nvPr/>
            </p:nvGrpSpPr>
            <p:grpSpPr bwMode="auto">
              <a:xfrm>
                <a:off x="3577" y="965"/>
                <a:ext cx="578" cy="394"/>
                <a:chOff x="1587" y="1203"/>
                <a:chExt cx="2763" cy="1883"/>
              </a:xfrm>
            </p:grpSpPr>
            <p:sp>
              <p:nvSpPr>
                <p:cNvPr id="842895" name="AutoShape 143"/>
                <p:cNvSpPr>
                  <a:spLocks noChangeArrowheads="1"/>
                </p:cNvSpPr>
                <p:nvPr/>
              </p:nvSpPr>
              <p:spPr bwMode="auto">
                <a:xfrm>
                  <a:off x="1019" y="1471"/>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500" name="Picture 14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72" name="Group 145"/>
              <p:cNvGrpSpPr>
                <a:grpSpLocks/>
              </p:cNvGrpSpPr>
              <p:nvPr/>
            </p:nvGrpSpPr>
            <p:grpSpPr bwMode="auto">
              <a:xfrm>
                <a:off x="4163" y="967"/>
                <a:ext cx="578" cy="394"/>
                <a:chOff x="1587" y="1203"/>
                <a:chExt cx="2763" cy="1883"/>
              </a:xfrm>
            </p:grpSpPr>
            <p:sp>
              <p:nvSpPr>
                <p:cNvPr id="842898" name="AutoShape 146"/>
                <p:cNvSpPr>
                  <a:spLocks noChangeArrowheads="1"/>
                </p:cNvSpPr>
                <p:nvPr/>
              </p:nvSpPr>
              <p:spPr bwMode="auto">
                <a:xfrm>
                  <a:off x="1025" y="1629"/>
                  <a:ext cx="2740" cy="214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98" name="Picture 14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73" name="Group 148"/>
              <p:cNvGrpSpPr>
                <a:grpSpLocks/>
              </p:cNvGrpSpPr>
              <p:nvPr/>
            </p:nvGrpSpPr>
            <p:grpSpPr bwMode="auto">
              <a:xfrm>
                <a:off x="4749" y="969"/>
                <a:ext cx="578" cy="394"/>
                <a:chOff x="1587" y="1203"/>
                <a:chExt cx="2763" cy="1883"/>
              </a:xfrm>
            </p:grpSpPr>
            <p:sp>
              <p:nvSpPr>
                <p:cNvPr id="842901" name="AutoShape 149"/>
                <p:cNvSpPr>
                  <a:spLocks noChangeArrowheads="1"/>
                </p:cNvSpPr>
                <p:nvPr/>
              </p:nvSpPr>
              <p:spPr bwMode="auto">
                <a:xfrm>
                  <a:off x="1031" y="1485"/>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96" name="Picture 1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74" name="Group 151"/>
              <p:cNvGrpSpPr>
                <a:grpSpLocks/>
              </p:cNvGrpSpPr>
              <p:nvPr/>
            </p:nvGrpSpPr>
            <p:grpSpPr bwMode="auto">
              <a:xfrm>
                <a:off x="3889" y="1367"/>
                <a:ext cx="578" cy="394"/>
                <a:chOff x="1587" y="1203"/>
                <a:chExt cx="2763" cy="1883"/>
              </a:xfrm>
            </p:grpSpPr>
            <p:sp>
              <p:nvSpPr>
                <p:cNvPr id="842904" name="AutoShape 152"/>
                <p:cNvSpPr>
                  <a:spLocks noChangeArrowheads="1"/>
                </p:cNvSpPr>
                <p:nvPr/>
              </p:nvSpPr>
              <p:spPr bwMode="auto">
                <a:xfrm>
                  <a:off x="1031" y="1692"/>
                  <a:ext cx="2740" cy="204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94" name="Picture 1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75" name="Group 154"/>
              <p:cNvGrpSpPr>
                <a:grpSpLocks/>
              </p:cNvGrpSpPr>
              <p:nvPr/>
            </p:nvGrpSpPr>
            <p:grpSpPr bwMode="auto">
              <a:xfrm>
                <a:off x="4474" y="1355"/>
                <a:ext cx="578" cy="394"/>
                <a:chOff x="1587" y="1203"/>
                <a:chExt cx="2763" cy="1883"/>
              </a:xfrm>
            </p:grpSpPr>
            <p:sp>
              <p:nvSpPr>
                <p:cNvPr id="842907" name="AutoShape 155"/>
                <p:cNvSpPr>
                  <a:spLocks noChangeArrowheads="1"/>
                </p:cNvSpPr>
                <p:nvPr/>
              </p:nvSpPr>
              <p:spPr bwMode="auto">
                <a:xfrm>
                  <a:off x="1009" y="148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92" name="Picture 1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76" name="Group 157"/>
              <p:cNvGrpSpPr>
                <a:grpSpLocks/>
              </p:cNvGrpSpPr>
              <p:nvPr/>
            </p:nvGrpSpPr>
            <p:grpSpPr bwMode="auto">
              <a:xfrm>
                <a:off x="5059" y="1343"/>
                <a:ext cx="578" cy="394"/>
                <a:chOff x="1587" y="1203"/>
                <a:chExt cx="2763" cy="1883"/>
              </a:xfrm>
            </p:grpSpPr>
            <p:sp>
              <p:nvSpPr>
                <p:cNvPr id="842910" name="AutoShape 158"/>
                <p:cNvSpPr>
                  <a:spLocks noChangeArrowheads="1"/>
                </p:cNvSpPr>
                <p:nvPr/>
              </p:nvSpPr>
              <p:spPr bwMode="auto">
                <a:xfrm>
                  <a:off x="1019" y="1472"/>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90" name="Picture 1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77" name="Group 160"/>
              <p:cNvGrpSpPr>
                <a:grpSpLocks/>
              </p:cNvGrpSpPr>
              <p:nvPr/>
            </p:nvGrpSpPr>
            <p:grpSpPr bwMode="auto">
              <a:xfrm>
                <a:off x="5355" y="1756"/>
                <a:ext cx="578" cy="394"/>
                <a:chOff x="1587" y="1203"/>
                <a:chExt cx="2763" cy="1883"/>
              </a:xfrm>
            </p:grpSpPr>
            <p:sp>
              <p:nvSpPr>
                <p:cNvPr id="842913" name="AutoShape 161"/>
                <p:cNvSpPr>
                  <a:spLocks noChangeArrowheads="1"/>
                </p:cNvSpPr>
                <p:nvPr/>
              </p:nvSpPr>
              <p:spPr bwMode="auto">
                <a:xfrm>
                  <a:off x="1008" y="1474"/>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88" name="Picture 1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78" name="Group 163"/>
              <p:cNvGrpSpPr>
                <a:grpSpLocks/>
              </p:cNvGrpSpPr>
              <p:nvPr/>
            </p:nvGrpSpPr>
            <p:grpSpPr bwMode="auto">
              <a:xfrm>
                <a:off x="3589" y="1765"/>
                <a:ext cx="578" cy="394"/>
                <a:chOff x="1587" y="1203"/>
                <a:chExt cx="2763" cy="1883"/>
              </a:xfrm>
            </p:grpSpPr>
            <p:sp>
              <p:nvSpPr>
                <p:cNvPr id="842916" name="AutoShape 164"/>
                <p:cNvSpPr>
                  <a:spLocks noChangeArrowheads="1"/>
                </p:cNvSpPr>
                <p:nvPr/>
              </p:nvSpPr>
              <p:spPr bwMode="auto">
                <a:xfrm>
                  <a:off x="1028" y="1464"/>
                  <a:ext cx="2740"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86" name="Picture 16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79" name="Group 166"/>
              <p:cNvGrpSpPr>
                <a:grpSpLocks/>
              </p:cNvGrpSpPr>
              <p:nvPr/>
            </p:nvGrpSpPr>
            <p:grpSpPr bwMode="auto">
              <a:xfrm>
                <a:off x="4182" y="1767"/>
                <a:ext cx="578" cy="394"/>
                <a:chOff x="1587" y="1203"/>
                <a:chExt cx="2763" cy="1883"/>
              </a:xfrm>
            </p:grpSpPr>
            <p:sp>
              <p:nvSpPr>
                <p:cNvPr id="842919" name="AutoShape 167"/>
                <p:cNvSpPr>
                  <a:spLocks noChangeArrowheads="1"/>
                </p:cNvSpPr>
                <p:nvPr/>
              </p:nvSpPr>
              <p:spPr bwMode="auto">
                <a:xfrm>
                  <a:off x="1201" y="1756"/>
                  <a:ext cx="2573" cy="190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84" name="Picture 1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80" name="Group 169"/>
              <p:cNvGrpSpPr>
                <a:grpSpLocks/>
              </p:cNvGrpSpPr>
              <p:nvPr/>
            </p:nvGrpSpPr>
            <p:grpSpPr bwMode="auto">
              <a:xfrm>
                <a:off x="4768" y="1769"/>
                <a:ext cx="578" cy="394"/>
                <a:chOff x="1587" y="1203"/>
                <a:chExt cx="2763" cy="1883"/>
              </a:xfrm>
            </p:grpSpPr>
            <p:sp>
              <p:nvSpPr>
                <p:cNvPr id="842922" name="AutoShape 170"/>
                <p:cNvSpPr>
                  <a:spLocks noChangeArrowheads="1"/>
                </p:cNvSpPr>
                <p:nvPr/>
              </p:nvSpPr>
              <p:spPr bwMode="auto">
                <a:xfrm>
                  <a:off x="1007" y="1479"/>
                  <a:ext cx="2774" cy="187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82" name="Picture 1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2924" name="Oval 172"/>
            <p:cNvSpPr>
              <a:spLocks noChangeArrowheads="1"/>
            </p:cNvSpPr>
            <p:nvPr/>
          </p:nvSpPr>
          <p:spPr bwMode="auto">
            <a:xfrm>
              <a:off x="1568" y="2220"/>
              <a:ext cx="134"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25" name="Oval 173"/>
            <p:cNvSpPr>
              <a:spLocks noChangeArrowheads="1"/>
            </p:cNvSpPr>
            <p:nvPr/>
          </p:nvSpPr>
          <p:spPr bwMode="auto">
            <a:xfrm>
              <a:off x="1926" y="3297"/>
              <a:ext cx="134"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26" name="Oval 174"/>
            <p:cNvSpPr>
              <a:spLocks noChangeArrowheads="1"/>
            </p:cNvSpPr>
            <p:nvPr/>
          </p:nvSpPr>
          <p:spPr bwMode="auto">
            <a:xfrm>
              <a:off x="1000" y="2525"/>
              <a:ext cx="134"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27" name="Oval 175"/>
            <p:cNvSpPr>
              <a:spLocks noChangeArrowheads="1"/>
            </p:cNvSpPr>
            <p:nvPr/>
          </p:nvSpPr>
          <p:spPr bwMode="auto">
            <a:xfrm>
              <a:off x="1304" y="2251"/>
              <a:ext cx="134"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28" name="Line 176"/>
            <p:cNvSpPr>
              <a:spLocks noChangeShapeType="1"/>
            </p:cNvSpPr>
            <p:nvPr/>
          </p:nvSpPr>
          <p:spPr bwMode="auto">
            <a:xfrm>
              <a:off x="1139" y="2028"/>
              <a:ext cx="290" cy="25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29" name="Line 177"/>
            <p:cNvSpPr>
              <a:spLocks noChangeShapeType="1"/>
            </p:cNvSpPr>
            <p:nvPr/>
          </p:nvSpPr>
          <p:spPr bwMode="auto">
            <a:xfrm>
              <a:off x="999" y="2380"/>
              <a:ext cx="398" cy="1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30" name="Line 178"/>
            <p:cNvSpPr>
              <a:spLocks noChangeShapeType="1"/>
            </p:cNvSpPr>
            <p:nvPr/>
          </p:nvSpPr>
          <p:spPr bwMode="auto">
            <a:xfrm>
              <a:off x="825" y="2436"/>
              <a:ext cx="284" cy="8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31" name="Line 179"/>
            <p:cNvSpPr>
              <a:spLocks noChangeShapeType="1"/>
            </p:cNvSpPr>
            <p:nvPr/>
          </p:nvSpPr>
          <p:spPr bwMode="auto">
            <a:xfrm flipV="1">
              <a:off x="699" y="2665"/>
              <a:ext cx="391" cy="10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32" name="Line 180"/>
            <p:cNvSpPr>
              <a:spLocks noChangeShapeType="1"/>
            </p:cNvSpPr>
            <p:nvPr/>
          </p:nvSpPr>
          <p:spPr bwMode="auto">
            <a:xfrm flipV="1">
              <a:off x="1589" y="2121"/>
              <a:ext cx="391" cy="10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33" name="Line 181"/>
            <p:cNvSpPr>
              <a:spLocks noChangeShapeType="1"/>
            </p:cNvSpPr>
            <p:nvPr/>
          </p:nvSpPr>
          <p:spPr bwMode="auto">
            <a:xfrm>
              <a:off x="1631" y="2360"/>
              <a:ext cx="358" cy="10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34" name="Line 182"/>
            <p:cNvSpPr>
              <a:spLocks noChangeShapeType="1"/>
            </p:cNvSpPr>
            <p:nvPr/>
          </p:nvSpPr>
          <p:spPr bwMode="auto">
            <a:xfrm flipV="1">
              <a:off x="1982" y="3216"/>
              <a:ext cx="143" cy="8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2935" name="Line 183"/>
            <p:cNvSpPr>
              <a:spLocks noChangeShapeType="1"/>
            </p:cNvSpPr>
            <p:nvPr/>
          </p:nvSpPr>
          <p:spPr bwMode="auto">
            <a:xfrm>
              <a:off x="1983" y="3441"/>
              <a:ext cx="163" cy="10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05" name="Group 185"/>
          <p:cNvGrpSpPr>
            <a:grpSpLocks/>
          </p:cNvGrpSpPr>
          <p:nvPr/>
        </p:nvGrpSpPr>
        <p:grpSpPr bwMode="auto">
          <a:xfrm>
            <a:off x="3919538" y="1312863"/>
            <a:ext cx="1265237" cy="1428750"/>
            <a:chOff x="681" y="1739"/>
            <a:chExt cx="1601" cy="1808"/>
          </a:xfrm>
        </p:grpSpPr>
        <p:pic>
          <p:nvPicPr>
            <p:cNvPr id="179317" name="Picture 186"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9318" name="Group 187"/>
            <p:cNvGrpSpPr>
              <a:grpSpLocks/>
            </p:cNvGrpSpPr>
            <p:nvPr/>
          </p:nvGrpSpPr>
          <p:grpSpPr bwMode="auto">
            <a:xfrm rot="5400000">
              <a:off x="1880" y="2198"/>
              <a:ext cx="337" cy="171"/>
              <a:chOff x="3577" y="965"/>
              <a:chExt cx="2356" cy="1198"/>
            </a:xfrm>
          </p:grpSpPr>
          <p:grpSp>
            <p:nvGrpSpPr>
              <p:cNvPr id="179424" name="Group 188"/>
              <p:cNvGrpSpPr>
                <a:grpSpLocks/>
              </p:cNvGrpSpPr>
              <p:nvPr/>
            </p:nvGrpSpPr>
            <p:grpSpPr bwMode="auto">
              <a:xfrm>
                <a:off x="3577" y="965"/>
                <a:ext cx="578" cy="394"/>
                <a:chOff x="1587" y="1203"/>
                <a:chExt cx="2763" cy="1883"/>
              </a:xfrm>
            </p:grpSpPr>
            <p:sp>
              <p:nvSpPr>
                <p:cNvPr id="842941" name="AutoShape 189"/>
                <p:cNvSpPr>
                  <a:spLocks noChangeArrowheads="1"/>
                </p:cNvSpPr>
                <p:nvPr/>
              </p:nvSpPr>
              <p:spPr bwMode="auto">
                <a:xfrm>
                  <a:off x="434" y="176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53" name="Picture 1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25" name="Group 191"/>
              <p:cNvGrpSpPr>
                <a:grpSpLocks/>
              </p:cNvGrpSpPr>
              <p:nvPr/>
            </p:nvGrpSpPr>
            <p:grpSpPr bwMode="auto">
              <a:xfrm>
                <a:off x="4163" y="967"/>
                <a:ext cx="578" cy="394"/>
                <a:chOff x="1587" y="1203"/>
                <a:chExt cx="2763" cy="1883"/>
              </a:xfrm>
            </p:grpSpPr>
            <p:sp>
              <p:nvSpPr>
                <p:cNvPr id="842944" name="AutoShape 192"/>
                <p:cNvSpPr>
                  <a:spLocks noChangeArrowheads="1"/>
                </p:cNvSpPr>
                <p:nvPr/>
              </p:nvSpPr>
              <p:spPr bwMode="auto">
                <a:xfrm>
                  <a:off x="453" y="175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51" name="Picture 19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26" name="Group 194"/>
              <p:cNvGrpSpPr>
                <a:grpSpLocks/>
              </p:cNvGrpSpPr>
              <p:nvPr/>
            </p:nvGrpSpPr>
            <p:grpSpPr bwMode="auto">
              <a:xfrm>
                <a:off x="4749" y="969"/>
                <a:ext cx="578" cy="394"/>
                <a:chOff x="1587" y="1203"/>
                <a:chExt cx="2763" cy="1883"/>
              </a:xfrm>
            </p:grpSpPr>
            <p:sp>
              <p:nvSpPr>
                <p:cNvPr id="842947" name="AutoShape 195"/>
                <p:cNvSpPr>
                  <a:spLocks noChangeArrowheads="1"/>
                </p:cNvSpPr>
                <p:nvPr/>
              </p:nvSpPr>
              <p:spPr bwMode="auto">
                <a:xfrm>
                  <a:off x="471" y="174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49" name="Picture 19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27" name="Group 197"/>
              <p:cNvGrpSpPr>
                <a:grpSpLocks/>
              </p:cNvGrpSpPr>
              <p:nvPr/>
            </p:nvGrpSpPr>
            <p:grpSpPr bwMode="auto">
              <a:xfrm>
                <a:off x="3889" y="1367"/>
                <a:ext cx="578" cy="394"/>
                <a:chOff x="1587" y="1203"/>
                <a:chExt cx="2763" cy="1883"/>
              </a:xfrm>
            </p:grpSpPr>
            <p:sp>
              <p:nvSpPr>
                <p:cNvPr id="842950" name="AutoShape 198"/>
                <p:cNvSpPr>
                  <a:spLocks noChangeArrowheads="1"/>
                </p:cNvSpPr>
                <p:nvPr/>
              </p:nvSpPr>
              <p:spPr bwMode="auto">
                <a:xfrm>
                  <a:off x="420" y="2196"/>
                  <a:ext cx="2484" cy="14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47" name="Picture 19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28" name="Group 200"/>
              <p:cNvGrpSpPr>
                <a:grpSpLocks/>
              </p:cNvGrpSpPr>
              <p:nvPr/>
            </p:nvGrpSpPr>
            <p:grpSpPr bwMode="auto">
              <a:xfrm>
                <a:off x="4474" y="1355"/>
                <a:ext cx="578" cy="394"/>
                <a:chOff x="1587" y="1203"/>
                <a:chExt cx="2763" cy="1883"/>
              </a:xfrm>
            </p:grpSpPr>
            <p:sp>
              <p:nvSpPr>
                <p:cNvPr id="842953" name="AutoShape 201"/>
                <p:cNvSpPr>
                  <a:spLocks noChangeArrowheads="1"/>
                </p:cNvSpPr>
                <p:nvPr/>
              </p:nvSpPr>
              <p:spPr bwMode="auto">
                <a:xfrm>
                  <a:off x="443" y="232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45" name="Picture 20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29" name="Group 203"/>
              <p:cNvGrpSpPr>
                <a:grpSpLocks/>
              </p:cNvGrpSpPr>
              <p:nvPr/>
            </p:nvGrpSpPr>
            <p:grpSpPr bwMode="auto">
              <a:xfrm>
                <a:off x="5059" y="1343"/>
                <a:ext cx="578" cy="394"/>
                <a:chOff x="1587" y="1203"/>
                <a:chExt cx="2763" cy="1883"/>
              </a:xfrm>
            </p:grpSpPr>
            <p:sp>
              <p:nvSpPr>
                <p:cNvPr id="842956" name="AutoShape 204"/>
                <p:cNvSpPr>
                  <a:spLocks noChangeArrowheads="1"/>
                </p:cNvSpPr>
                <p:nvPr/>
              </p:nvSpPr>
              <p:spPr bwMode="auto">
                <a:xfrm>
                  <a:off x="466" y="177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43" name="Picture 20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30" name="Group 206"/>
              <p:cNvGrpSpPr>
                <a:grpSpLocks/>
              </p:cNvGrpSpPr>
              <p:nvPr/>
            </p:nvGrpSpPr>
            <p:grpSpPr bwMode="auto">
              <a:xfrm>
                <a:off x="5355" y="1756"/>
                <a:ext cx="578" cy="394"/>
                <a:chOff x="1587" y="1203"/>
                <a:chExt cx="2763" cy="1883"/>
              </a:xfrm>
            </p:grpSpPr>
            <p:sp>
              <p:nvSpPr>
                <p:cNvPr id="842959" name="AutoShape 207"/>
                <p:cNvSpPr>
                  <a:spLocks noChangeArrowheads="1"/>
                </p:cNvSpPr>
                <p:nvPr/>
              </p:nvSpPr>
              <p:spPr bwMode="auto">
                <a:xfrm>
                  <a:off x="461" y="174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41" name="Picture 2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31" name="Group 209"/>
              <p:cNvGrpSpPr>
                <a:grpSpLocks/>
              </p:cNvGrpSpPr>
              <p:nvPr/>
            </p:nvGrpSpPr>
            <p:grpSpPr bwMode="auto">
              <a:xfrm>
                <a:off x="3589" y="1765"/>
                <a:ext cx="578" cy="394"/>
                <a:chOff x="1587" y="1203"/>
                <a:chExt cx="2763" cy="1883"/>
              </a:xfrm>
            </p:grpSpPr>
            <p:sp>
              <p:nvSpPr>
                <p:cNvPr id="842962" name="AutoShape 210"/>
                <p:cNvSpPr>
                  <a:spLocks noChangeArrowheads="1"/>
                </p:cNvSpPr>
                <p:nvPr/>
              </p:nvSpPr>
              <p:spPr bwMode="auto">
                <a:xfrm>
                  <a:off x="444" y="177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39" name="Picture 2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32" name="Group 212"/>
              <p:cNvGrpSpPr>
                <a:grpSpLocks/>
              </p:cNvGrpSpPr>
              <p:nvPr/>
            </p:nvGrpSpPr>
            <p:grpSpPr bwMode="auto">
              <a:xfrm>
                <a:off x="4182" y="1767"/>
                <a:ext cx="578" cy="394"/>
                <a:chOff x="1587" y="1203"/>
                <a:chExt cx="2763" cy="1883"/>
              </a:xfrm>
            </p:grpSpPr>
            <p:sp>
              <p:nvSpPr>
                <p:cNvPr id="842965" name="AutoShape 213"/>
                <p:cNvSpPr>
                  <a:spLocks noChangeArrowheads="1"/>
                </p:cNvSpPr>
                <p:nvPr/>
              </p:nvSpPr>
              <p:spPr bwMode="auto">
                <a:xfrm>
                  <a:off x="429" y="176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37" name="Picture 2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33" name="Group 215"/>
              <p:cNvGrpSpPr>
                <a:grpSpLocks/>
              </p:cNvGrpSpPr>
              <p:nvPr/>
            </p:nvGrpSpPr>
            <p:grpSpPr bwMode="auto">
              <a:xfrm>
                <a:off x="4768" y="1769"/>
                <a:ext cx="578" cy="394"/>
                <a:chOff x="1587" y="1203"/>
                <a:chExt cx="2763" cy="1883"/>
              </a:xfrm>
            </p:grpSpPr>
            <p:sp>
              <p:nvSpPr>
                <p:cNvPr id="842968" name="AutoShape 216"/>
                <p:cNvSpPr>
                  <a:spLocks noChangeArrowheads="1"/>
                </p:cNvSpPr>
                <p:nvPr/>
              </p:nvSpPr>
              <p:spPr bwMode="auto">
                <a:xfrm>
                  <a:off x="448" y="175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35" name="Picture 2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319" name="Group 218"/>
            <p:cNvGrpSpPr>
              <a:grpSpLocks/>
            </p:cNvGrpSpPr>
            <p:nvPr/>
          </p:nvGrpSpPr>
          <p:grpSpPr bwMode="auto">
            <a:xfrm rot="5400000">
              <a:off x="2028" y="3293"/>
              <a:ext cx="337" cy="171"/>
              <a:chOff x="3577" y="965"/>
              <a:chExt cx="2356" cy="1198"/>
            </a:xfrm>
          </p:grpSpPr>
          <p:grpSp>
            <p:nvGrpSpPr>
              <p:cNvPr id="179394" name="Group 219"/>
              <p:cNvGrpSpPr>
                <a:grpSpLocks/>
              </p:cNvGrpSpPr>
              <p:nvPr/>
            </p:nvGrpSpPr>
            <p:grpSpPr bwMode="auto">
              <a:xfrm>
                <a:off x="3577" y="965"/>
                <a:ext cx="578" cy="394"/>
                <a:chOff x="1587" y="1203"/>
                <a:chExt cx="2763" cy="1883"/>
              </a:xfrm>
            </p:grpSpPr>
            <p:sp>
              <p:nvSpPr>
                <p:cNvPr id="842972" name="AutoShape 220"/>
                <p:cNvSpPr>
                  <a:spLocks noChangeArrowheads="1"/>
                </p:cNvSpPr>
                <p:nvPr/>
              </p:nvSpPr>
              <p:spPr bwMode="auto">
                <a:xfrm>
                  <a:off x="429"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23" name="Picture 2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95" name="Group 222"/>
              <p:cNvGrpSpPr>
                <a:grpSpLocks/>
              </p:cNvGrpSpPr>
              <p:nvPr/>
            </p:nvGrpSpPr>
            <p:grpSpPr bwMode="auto">
              <a:xfrm>
                <a:off x="4163" y="967"/>
                <a:ext cx="578" cy="394"/>
                <a:chOff x="1587" y="1203"/>
                <a:chExt cx="2763" cy="1883"/>
              </a:xfrm>
            </p:grpSpPr>
            <p:sp>
              <p:nvSpPr>
                <p:cNvPr id="842975" name="AutoShape 223"/>
                <p:cNvSpPr>
                  <a:spLocks noChangeArrowheads="1"/>
                </p:cNvSpPr>
                <p:nvPr/>
              </p:nvSpPr>
              <p:spPr bwMode="auto">
                <a:xfrm>
                  <a:off x="448" y="173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21" name="Picture 22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96" name="Group 225"/>
              <p:cNvGrpSpPr>
                <a:grpSpLocks/>
              </p:cNvGrpSpPr>
              <p:nvPr/>
            </p:nvGrpSpPr>
            <p:grpSpPr bwMode="auto">
              <a:xfrm>
                <a:off x="4749" y="969"/>
                <a:ext cx="578" cy="394"/>
                <a:chOff x="1587" y="1203"/>
                <a:chExt cx="2763" cy="1883"/>
              </a:xfrm>
            </p:grpSpPr>
            <p:sp>
              <p:nvSpPr>
                <p:cNvPr id="842978" name="AutoShape 226"/>
                <p:cNvSpPr>
                  <a:spLocks noChangeArrowheads="1"/>
                </p:cNvSpPr>
                <p:nvPr/>
              </p:nvSpPr>
              <p:spPr bwMode="auto">
                <a:xfrm>
                  <a:off x="466" y="172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19" name="Picture 22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97" name="Group 228"/>
              <p:cNvGrpSpPr>
                <a:grpSpLocks/>
              </p:cNvGrpSpPr>
              <p:nvPr/>
            </p:nvGrpSpPr>
            <p:grpSpPr bwMode="auto">
              <a:xfrm>
                <a:off x="3889" y="1367"/>
                <a:ext cx="578" cy="394"/>
                <a:chOff x="1587" y="1203"/>
                <a:chExt cx="2763" cy="1883"/>
              </a:xfrm>
            </p:grpSpPr>
            <p:sp>
              <p:nvSpPr>
                <p:cNvPr id="842981" name="AutoShape 229"/>
                <p:cNvSpPr>
                  <a:spLocks noChangeArrowheads="1"/>
                </p:cNvSpPr>
                <p:nvPr/>
              </p:nvSpPr>
              <p:spPr bwMode="auto">
                <a:xfrm>
                  <a:off x="415" y="2107"/>
                  <a:ext cx="2216"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17" name="Picture 23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98" name="Group 231"/>
              <p:cNvGrpSpPr>
                <a:grpSpLocks/>
              </p:cNvGrpSpPr>
              <p:nvPr/>
            </p:nvGrpSpPr>
            <p:grpSpPr bwMode="auto">
              <a:xfrm>
                <a:off x="4474" y="1355"/>
                <a:ext cx="578" cy="394"/>
                <a:chOff x="1587" y="1203"/>
                <a:chExt cx="2763" cy="1883"/>
              </a:xfrm>
            </p:grpSpPr>
            <p:sp>
              <p:nvSpPr>
                <p:cNvPr id="842984" name="AutoShape 232"/>
                <p:cNvSpPr>
                  <a:spLocks noChangeArrowheads="1"/>
                </p:cNvSpPr>
                <p:nvPr/>
              </p:nvSpPr>
              <p:spPr bwMode="auto">
                <a:xfrm>
                  <a:off x="438"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15" name="Picture 2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99" name="Group 234"/>
              <p:cNvGrpSpPr>
                <a:grpSpLocks/>
              </p:cNvGrpSpPr>
              <p:nvPr/>
            </p:nvGrpSpPr>
            <p:grpSpPr bwMode="auto">
              <a:xfrm>
                <a:off x="5059" y="1343"/>
                <a:ext cx="578" cy="394"/>
                <a:chOff x="1587" y="1203"/>
                <a:chExt cx="2763" cy="1883"/>
              </a:xfrm>
            </p:grpSpPr>
            <p:sp>
              <p:nvSpPr>
                <p:cNvPr id="842987" name="AutoShape 235"/>
                <p:cNvSpPr>
                  <a:spLocks noChangeArrowheads="1"/>
                </p:cNvSpPr>
                <p:nvPr/>
              </p:nvSpPr>
              <p:spPr bwMode="auto">
                <a:xfrm>
                  <a:off x="461"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13" name="Picture 2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00" name="Group 237"/>
              <p:cNvGrpSpPr>
                <a:grpSpLocks/>
              </p:cNvGrpSpPr>
              <p:nvPr/>
            </p:nvGrpSpPr>
            <p:grpSpPr bwMode="auto">
              <a:xfrm>
                <a:off x="5355" y="1756"/>
                <a:ext cx="578" cy="394"/>
                <a:chOff x="1587" y="1203"/>
                <a:chExt cx="2763" cy="1883"/>
              </a:xfrm>
            </p:grpSpPr>
            <p:sp>
              <p:nvSpPr>
                <p:cNvPr id="842990" name="AutoShape 238"/>
                <p:cNvSpPr>
                  <a:spLocks noChangeArrowheads="1"/>
                </p:cNvSpPr>
                <p:nvPr/>
              </p:nvSpPr>
              <p:spPr bwMode="auto">
                <a:xfrm>
                  <a:off x="456" y="1727"/>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11" name="Picture 2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01" name="Group 240"/>
              <p:cNvGrpSpPr>
                <a:grpSpLocks/>
              </p:cNvGrpSpPr>
              <p:nvPr/>
            </p:nvGrpSpPr>
            <p:grpSpPr bwMode="auto">
              <a:xfrm>
                <a:off x="3589" y="1765"/>
                <a:ext cx="578" cy="394"/>
                <a:chOff x="1587" y="1203"/>
                <a:chExt cx="2763" cy="1883"/>
              </a:xfrm>
            </p:grpSpPr>
            <p:sp>
              <p:nvSpPr>
                <p:cNvPr id="842993" name="AutoShape 241"/>
                <p:cNvSpPr>
                  <a:spLocks noChangeArrowheads="1"/>
                </p:cNvSpPr>
                <p:nvPr/>
              </p:nvSpPr>
              <p:spPr bwMode="auto">
                <a:xfrm>
                  <a:off x="439" y="175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09" name="Picture 2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02" name="Group 243"/>
              <p:cNvGrpSpPr>
                <a:grpSpLocks/>
              </p:cNvGrpSpPr>
              <p:nvPr/>
            </p:nvGrpSpPr>
            <p:grpSpPr bwMode="auto">
              <a:xfrm>
                <a:off x="4182" y="1767"/>
                <a:ext cx="578" cy="394"/>
                <a:chOff x="1587" y="1203"/>
                <a:chExt cx="2763" cy="1883"/>
              </a:xfrm>
            </p:grpSpPr>
            <p:sp>
              <p:nvSpPr>
                <p:cNvPr id="842996" name="AutoShape 244"/>
                <p:cNvSpPr>
                  <a:spLocks noChangeArrowheads="1"/>
                </p:cNvSpPr>
                <p:nvPr/>
              </p:nvSpPr>
              <p:spPr bwMode="auto">
                <a:xfrm>
                  <a:off x="424" y="174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07" name="Picture 2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403" name="Group 246"/>
              <p:cNvGrpSpPr>
                <a:grpSpLocks/>
              </p:cNvGrpSpPr>
              <p:nvPr/>
            </p:nvGrpSpPr>
            <p:grpSpPr bwMode="auto">
              <a:xfrm>
                <a:off x="4768" y="1769"/>
                <a:ext cx="578" cy="394"/>
                <a:chOff x="1587" y="1203"/>
                <a:chExt cx="2763" cy="1883"/>
              </a:xfrm>
            </p:grpSpPr>
            <p:sp>
              <p:nvSpPr>
                <p:cNvPr id="842999" name="AutoShape 247"/>
                <p:cNvSpPr>
                  <a:spLocks noChangeArrowheads="1"/>
                </p:cNvSpPr>
                <p:nvPr/>
              </p:nvSpPr>
              <p:spPr bwMode="auto">
                <a:xfrm>
                  <a:off x="442"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405" name="Picture 2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320" name="Group 249"/>
            <p:cNvGrpSpPr>
              <a:grpSpLocks/>
            </p:cNvGrpSpPr>
            <p:nvPr/>
          </p:nvGrpSpPr>
          <p:grpSpPr bwMode="auto">
            <a:xfrm rot="5400000">
              <a:off x="598" y="2513"/>
              <a:ext cx="337" cy="171"/>
              <a:chOff x="3577" y="965"/>
              <a:chExt cx="2356" cy="1198"/>
            </a:xfrm>
          </p:grpSpPr>
          <p:grpSp>
            <p:nvGrpSpPr>
              <p:cNvPr id="179364" name="Group 250"/>
              <p:cNvGrpSpPr>
                <a:grpSpLocks/>
              </p:cNvGrpSpPr>
              <p:nvPr/>
            </p:nvGrpSpPr>
            <p:grpSpPr bwMode="auto">
              <a:xfrm>
                <a:off x="3577" y="965"/>
                <a:ext cx="578" cy="394"/>
                <a:chOff x="1587" y="1203"/>
                <a:chExt cx="2763" cy="1883"/>
              </a:xfrm>
            </p:grpSpPr>
            <p:sp>
              <p:nvSpPr>
                <p:cNvPr id="843003" name="AutoShape 251"/>
                <p:cNvSpPr>
                  <a:spLocks noChangeArrowheads="1"/>
                </p:cNvSpPr>
                <p:nvPr/>
              </p:nvSpPr>
              <p:spPr bwMode="auto">
                <a:xfrm>
                  <a:off x="448"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93" name="Picture 25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65" name="Group 253"/>
              <p:cNvGrpSpPr>
                <a:grpSpLocks/>
              </p:cNvGrpSpPr>
              <p:nvPr/>
            </p:nvGrpSpPr>
            <p:grpSpPr bwMode="auto">
              <a:xfrm>
                <a:off x="4163" y="967"/>
                <a:ext cx="578" cy="394"/>
                <a:chOff x="1587" y="1203"/>
                <a:chExt cx="2763" cy="1883"/>
              </a:xfrm>
            </p:grpSpPr>
            <p:sp>
              <p:nvSpPr>
                <p:cNvPr id="843006" name="AutoShape 254"/>
                <p:cNvSpPr>
                  <a:spLocks noChangeArrowheads="1"/>
                </p:cNvSpPr>
                <p:nvPr/>
              </p:nvSpPr>
              <p:spPr bwMode="auto">
                <a:xfrm>
                  <a:off x="46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91" name="Picture 25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66" name="Group 256"/>
              <p:cNvGrpSpPr>
                <a:grpSpLocks/>
              </p:cNvGrpSpPr>
              <p:nvPr/>
            </p:nvGrpSpPr>
            <p:grpSpPr bwMode="auto">
              <a:xfrm>
                <a:off x="4749" y="969"/>
                <a:ext cx="578" cy="394"/>
                <a:chOff x="1587" y="1203"/>
                <a:chExt cx="2763" cy="1883"/>
              </a:xfrm>
            </p:grpSpPr>
            <p:sp>
              <p:nvSpPr>
                <p:cNvPr id="843009" name="AutoShape 257"/>
                <p:cNvSpPr>
                  <a:spLocks noChangeArrowheads="1"/>
                </p:cNvSpPr>
                <p:nvPr/>
              </p:nvSpPr>
              <p:spPr bwMode="auto">
                <a:xfrm>
                  <a:off x="1022" y="1730"/>
                  <a:ext cx="2216"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89" name="Picture 25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67" name="Group 259"/>
              <p:cNvGrpSpPr>
                <a:grpSpLocks/>
              </p:cNvGrpSpPr>
              <p:nvPr/>
            </p:nvGrpSpPr>
            <p:grpSpPr bwMode="auto">
              <a:xfrm>
                <a:off x="3889" y="1367"/>
                <a:ext cx="578" cy="394"/>
                <a:chOff x="1587" y="1203"/>
                <a:chExt cx="2763" cy="1883"/>
              </a:xfrm>
            </p:grpSpPr>
            <p:sp>
              <p:nvSpPr>
                <p:cNvPr id="843012" name="AutoShape 260"/>
                <p:cNvSpPr>
                  <a:spLocks noChangeArrowheads="1"/>
                </p:cNvSpPr>
                <p:nvPr/>
              </p:nvSpPr>
              <p:spPr bwMode="auto">
                <a:xfrm>
                  <a:off x="433" y="2115"/>
                  <a:ext cx="2753" cy="13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87" name="Picture 26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68" name="Group 262"/>
              <p:cNvGrpSpPr>
                <a:grpSpLocks/>
              </p:cNvGrpSpPr>
              <p:nvPr/>
            </p:nvGrpSpPr>
            <p:grpSpPr bwMode="auto">
              <a:xfrm>
                <a:off x="4474" y="1355"/>
                <a:ext cx="578" cy="394"/>
                <a:chOff x="1587" y="1203"/>
                <a:chExt cx="2763" cy="1883"/>
              </a:xfrm>
            </p:grpSpPr>
            <p:sp>
              <p:nvSpPr>
                <p:cNvPr id="843015" name="AutoShape 263"/>
                <p:cNvSpPr>
                  <a:spLocks noChangeArrowheads="1"/>
                </p:cNvSpPr>
                <p:nvPr/>
              </p:nvSpPr>
              <p:spPr bwMode="auto">
                <a:xfrm>
                  <a:off x="456" y="176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85" name="Picture 26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69" name="Group 265"/>
              <p:cNvGrpSpPr>
                <a:grpSpLocks/>
              </p:cNvGrpSpPr>
              <p:nvPr/>
            </p:nvGrpSpPr>
            <p:grpSpPr bwMode="auto">
              <a:xfrm>
                <a:off x="5059" y="1343"/>
                <a:ext cx="578" cy="394"/>
                <a:chOff x="1587" y="1203"/>
                <a:chExt cx="2763" cy="1883"/>
              </a:xfrm>
            </p:grpSpPr>
            <p:sp>
              <p:nvSpPr>
                <p:cNvPr id="843018" name="AutoShape 266"/>
                <p:cNvSpPr>
                  <a:spLocks noChangeArrowheads="1"/>
                </p:cNvSpPr>
                <p:nvPr/>
              </p:nvSpPr>
              <p:spPr bwMode="auto">
                <a:xfrm>
                  <a:off x="1017" y="1759"/>
                  <a:ext cx="2216"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83" name="Picture 26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70" name="Group 268"/>
              <p:cNvGrpSpPr>
                <a:grpSpLocks/>
              </p:cNvGrpSpPr>
              <p:nvPr/>
            </p:nvGrpSpPr>
            <p:grpSpPr bwMode="auto">
              <a:xfrm>
                <a:off x="5355" y="1756"/>
                <a:ext cx="578" cy="394"/>
                <a:chOff x="1587" y="1203"/>
                <a:chExt cx="2763" cy="1883"/>
              </a:xfrm>
            </p:grpSpPr>
            <p:sp>
              <p:nvSpPr>
                <p:cNvPr id="843021" name="AutoShape 269"/>
                <p:cNvSpPr>
                  <a:spLocks noChangeArrowheads="1"/>
                </p:cNvSpPr>
                <p:nvPr/>
              </p:nvSpPr>
              <p:spPr bwMode="auto">
                <a:xfrm>
                  <a:off x="475" y="1736"/>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81" name="Picture 2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71" name="Group 271"/>
              <p:cNvGrpSpPr>
                <a:grpSpLocks/>
              </p:cNvGrpSpPr>
              <p:nvPr/>
            </p:nvGrpSpPr>
            <p:grpSpPr bwMode="auto">
              <a:xfrm>
                <a:off x="3589" y="1765"/>
                <a:ext cx="578" cy="394"/>
                <a:chOff x="1587" y="1203"/>
                <a:chExt cx="2763" cy="1883"/>
              </a:xfrm>
            </p:grpSpPr>
            <p:sp>
              <p:nvSpPr>
                <p:cNvPr id="843024" name="AutoShape 272"/>
                <p:cNvSpPr>
                  <a:spLocks noChangeArrowheads="1"/>
                </p:cNvSpPr>
                <p:nvPr/>
              </p:nvSpPr>
              <p:spPr bwMode="auto">
                <a:xfrm>
                  <a:off x="457"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79" name="Picture 2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72" name="Group 274"/>
              <p:cNvGrpSpPr>
                <a:grpSpLocks/>
              </p:cNvGrpSpPr>
              <p:nvPr/>
            </p:nvGrpSpPr>
            <p:grpSpPr bwMode="auto">
              <a:xfrm>
                <a:off x="4182" y="1767"/>
                <a:ext cx="578" cy="394"/>
                <a:chOff x="1587" y="1203"/>
                <a:chExt cx="2763" cy="1883"/>
              </a:xfrm>
            </p:grpSpPr>
            <p:sp>
              <p:nvSpPr>
                <p:cNvPr id="843027" name="AutoShape 275"/>
                <p:cNvSpPr>
                  <a:spLocks noChangeArrowheads="1"/>
                </p:cNvSpPr>
                <p:nvPr/>
              </p:nvSpPr>
              <p:spPr bwMode="auto">
                <a:xfrm>
                  <a:off x="442"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77" name="Picture 2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73" name="Group 277"/>
              <p:cNvGrpSpPr>
                <a:grpSpLocks/>
              </p:cNvGrpSpPr>
              <p:nvPr/>
            </p:nvGrpSpPr>
            <p:grpSpPr bwMode="auto">
              <a:xfrm>
                <a:off x="4768" y="1769"/>
                <a:ext cx="578" cy="394"/>
                <a:chOff x="1587" y="1203"/>
                <a:chExt cx="2763" cy="1883"/>
              </a:xfrm>
            </p:grpSpPr>
            <p:sp>
              <p:nvSpPr>
                <p:cNvPr id="843030" name="AutoShape 278"/>
                <p:cNvSpPr>
                  <a:spLocks noChangeArrowheads="1"/>
                </p:cNvSpPr>
                <p:nvPr/>
              </p:nvSpPr>
              <p:spPr bwMode="auto">
                <a:xfrm>
                  <a:off x="461"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75" name="Picture 2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321" name="Group 280"/>
            <p:cNvGrpSpPr>
              <a:grpSpLocks/>
            </p:cNvGrpSpPr>
            <p:nvPr/>
          </p:nvGrpSpPr>
          <p:grpSpPr bwMode="auto">
            <a:xfrm rot="5400000">
              <a:off x="895" y="2117"/>
              <a:ext cx="337" cy="171"/>
              <a:chOff x="3577" y="965"/>
              <a:chExt cx="2356" cy="1198"/>
            </a:xfrm>
          </p:grpSpPr>
          <p:grpSp>
            <p:nvGrpSpPr>
              <p:cNvPr id="179334" name="Group 281"/>
              <p:cNvGrpSpPr>
                <a:grpSpLocks/>
              </p:cNvGrpSpPr>
              <p:nvPr/>
            </p:nvGrpSpPr>
            <p:grpSpPr bwMode="auto">
              <a:xfrm>
                <a:off x="3577" y="965"/>
                <a:ext cx="578" cy="394"/>
                <a:chOff x="1587" y="1203"/>
                <a:chExt cx="2763" cy="1883"/>
              </a:xfrm>
            </p:grpSpPr>
            <p:sp>
              <p:nvSpPr>
                <p:cNvPr id="843034" name="AutoShape 282"/>
                <p:cNvSpPr>
                  <a:spLocks noChangeArrowheads="1"/>
                </p:cNvSpPr>
                <p:nvPr/>
              </p:nvSpPr>
              <p:spPr bwMode="auto">
                <a:xfrm>
                  <a:off x="45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63" name="Picture 28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35" name="Group 284"/>
              <p:cNvGrpSpPr>
                <a:grpSpLocks/>
              </p:cNvGrpSpPr>
              <p:nvPr/>
            </p:nvGrpSpPr>
            <p:grpSpPr bwMode="auto">
              <a:xfrm>
                <a:off x="4163" y="967"/>
                <a:ext cx="578" cy="394"/>
                <a:chOff x="1587" y="1203"/>
                <a:chExt cx="2763" cy="1883"/>
              </a:xfrm>
            </p:grpSpPr>
            <p:sp>
              <p:nvSpPr>
                <p:cNvPr id="843037" name="AutoShape 285"/>
                <p:cNvSpPr>
                  <a:spLocks noChangeArrowheads="1"/>
                </p:cNvSpPr>
                <p:nvPr/>
              </p:nvSpPr>
              <p:spPr bwMode="auto">
                <a:xfrm>
                  <a:off x="474" y="173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61" name="Picture 28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36" name="Group 287"/>
              <p:cNvGrpSpPr>
                <a:grpSpLocks/>
              </p:cNvGrpSpPr>
              <p:nvPr/>
            </p:nvGrpSpPr>
            <p:grpSpPr bwMode="auto">
              <a:xfrm>
                <a:off x="4749" y="969"/>
                <a:ext cx="578" cy="394"/>
                <a:chOff x="1587" y="1203"/>
                <a:chExt cx="2763" cy="1883"/>
              </a:xfrm>
            </p:grpSpPr>
            <p:sp>
              <p:nvSpPr>
                <p:cNvPr id="843040" name="AutoShape 288"/>
                <p:cNvSpPr>
                  <a:spLocks noChangeArrowheads="1"/>
                </p:cNvSpPr>
                <p:nvPr/>
              </p:nvSpPr>
              <p:spPr bwMode="auto">
                <a:xfrm>
                  <a:off x="1567" y="118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59" name="Picture 28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37" name="Group 290"/>
              <p:cNvGrpSpPr>
                <a:grpSpLocks/>
              </p:cNvGrpSpPr>
              <p:nvPr/>
            </p:nvGrpSpPr>
            <p:grpSpPr bwMode="auto">
              <a:xfrm>
                <a:off x="3889" y="1367"/>
                <a:ext cx="578" cy="394"/>
                <a:chOff x="1587" y="1203"/>
                <a:chExt cx="2763" cy="1883"/>
              </a:xfrm>
            </p:grpSpPr>
            <p:sp>
              <p:nvSpPr>
                <p:cNvPr id="843043" name="AutoShape 291"/>
                <p:cNvSpPr>
                  <a:spLocks noChangeArrowheads="1"/>
                </p:cNvSpPr>
                <p:nvPr/>
              </p:nvSpPr>
              <p:spPr bwMode="auto">
                <a:xfrm>
                  <a:off x="442" y="2105"/>
                  <a:ext cx="2753"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57" name="Picture 29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38" name="Group 293"/>
              <p:cNvGrpSpPr>
                <a:grpSpLocks/>
              </p:cNvGrpSpPr>
              <p:nvPr/>
            </p:nvGrpSpPr>
            <p:grpSpPr bwMode="auto">
              <a:xfrm>
                <a:off x="4474" y="1355"/>
                <a:ext cx="578" cy="394"/>
                <a:chOff x="1587" y="1203"/>
                <a:chExt cx="2763" cy="1883"/>
              </a:xfrm>
            </p:grpSpPr>
            <p:sp>
              <p:nvSpPr>
                <p:cNvPr id="843046" name="AutoShape 294"/>
                <p:cNvSpPr>
                  <a:spLocks noChangeArrowheads="1"/>
                </p:cNvSpPr>
                <p:nvPr/>
              </p:nvSpPr>
              <p:spPr bwMode="auto">
                <a:xfrm>
                  <a:off x="465" y="175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55" name="Picture 2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39" name="Group 296"/>
              <p:cNvGrpSpPr>
                <a:grpSpLocks/>
              </p:cNvGrpSpPr>
              <p:nvPr/>
            </p:nvGrpSpPr>
            <p:grpSpPr bwMode="auto">
              <a:xfrm>
                <a:off x="5059" y="1343"/>
                <a:ext cx="578" cy="394"/>
                <a:chOff x="1587" y="1203"/>
                <a:chExt cx="2763" cy="1883"/>
              </a:xfrm>
            </p:grpSpPr>
            <p:sp>
              <p:nvSpPr>
                <p:cNvPr id="843049" name="AutoShape 297"/>
                <p:cNvSpPr>
                  <a:spLocks noChangeArrowheads="1"/>
                </p:cNvSpPr>
                <p:nvPr/>
              </p:nvSpPr>
              <p:spPr bwMode="auto">
                <a:xfrm>
                  <a:off x="1025" y="1749"/>
                  <a:ext cx="2484"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53" name="Picture 2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40" name="Group 299"/>
              <p:cNvGrpSpPr>
                <a:grpSpLocks/>
              </p:cNvGrpSpPr>
              <p:nvPr/>
            </p:nvGrpSpPr>
            <p:grpSpPr bwMode="auto">
              <a:xfrm>
                <a:off x="5355" y="1756"/>
                <a:ext cx="578" cy="394"/>
                <a:chOff x="1587" y="1203"/>
                <a:chExt cx="2763" cy="1883"/>
              </a:xfrm>
            </p:grpSpPr>
            <p:sp>
              <p:nvSpPr>
                <p:cNvPr id="843052" name="AutoShape 300"/>
                <p:cNvSpPr>
                  <a:spLocks noChangeArrowheads="1"/>
                </p:cNvSpPr>
                <p:nvPr/>
              </p:nvSpPr>
              <p:spPr bwMode="auto">
                <a:xfrm>
                  <a:off x="1020" y="1726"/>
                  <a:ext cx="2216"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51" name="Picture 3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41" name="Group 302"/>
              <p:cNvGrpSpPr>
                <a:grpSpLocks/>
              </p:cNvGrpSpPr>
              <p:nvPr/>
            </p:nvGrpSpPr>
            <p:grpSpPr bwMode="auto">
              <a:xfrm>
                <a:off x="3589" y="1765"/>
                <a:ext cx="578" cy="394"/>
                <a:chOff x="1587" y="1203"/>
                <a:chExt cx="2763" cy="1883"/>
              </a:xfrm>
            </p:grpSpPr>
            <p:sp>
              <p:nvSpPr>
                <p:cNvPr id="843055" name="AutoShape 303"/>
                <p:cNvSpPr>
                  <a:spLocks noChangeArrowheads="1"/>
                </p:cNvSpPr>
                <p:nvPr/>
              </p:nvSpPr>
              <p:spPr bwMode="auto">
                <a:xfrm>
                  <a:off x="466"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49" name="Picture 3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42" name="Group 305"/>
              <p:cNvGrpSpPr>
                <a:grpSpLocks/>
              </p:cNvGrpSpPr>
              <p:nvPr/>
            </p:nvGrpSpPr>
            <p:grpSpPr bwMode="auto">
              <a:xfrm>
                <a:off x="4182" y="1767"/>
                <a:ext cx="578" cy="394"/>
                <a:chOff x="1587" y="1203"/>
                <a:chExt cx="2763" cy="1883"/>
              </a:xfrm>
            </p:grpSpPr>
            <p:sp>
              <p:nvSpPr>
                <p:cNvPr id="843058" name="AutoShape 306"/>
                <p:cNvSpPr>
                  <a:spLocks noChangeArrowheads="1"/>
                </p:cNvSpPr>
                <p:nvPr/>
              </p:nvSpPr>
              <p:spPr bwMode="auto">
                <a:xfrm>
                  <a:off x="451"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47" name="Picture 3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343" name="Group 308"/>
              <p:cNvGrpSpPr>
                <a:grpSpLocks/>
              </p:cNvGrpSpPr>
              <p:nvPr/>
            </p:nvGrpSpPr>
            <p:grpSpPr bwMode="auto">
              <a:xfrm>
                <a:off x="4768" y="1769"/>
                <a:ext cx="578" cy="394"/>
                <a:chOff x="1587" y="1203"/>
                <a:chExt cx="2763" cy="1883"/>
              </a:xfrm>
            </p:grpSpPr>
            <p:sp>
              <p:nvSpPr>
                <p:cNvPr id="843061" name="AutoShape 309"/>
                <p:cNvSpPr>
                  <a:spLocks noChangeArrowheads="1"/>
                </p:cNvSpPr>
                <p:nvPr/>
              </p:nvSpPr>
              <p:spPr bwMode="auto">
                <a:xfrm>
                  <a:off x="469" y="173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45" name="Picture 3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3063" name="Oval 311"/>
            <p:cNvSpPr>
              <a:spLocks noChangeArrowheads="1"/>
            </p:cNvSpPr>
            <p:nvPr/>
          </p:nvSpPr>
          <p:spPr bwMode="auto">
            <a:xfrm>
              <a:off x="1569" y="2219"/>
              <a:ext cx="133" cy="137"/>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64" name="Oval 312"/>
            <p:cNvSpPr>
              <a:spLocks noChangeArrowheads="1"/>
            </p:cNvSpPr>
            <p:nvPr/>
          </p:nvSpPr>
          <p:spPr bwMode="auto">
            <a:xfrm>
              <a:off x="1926" y="3298"/>
              <a:ext cx="133"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65" name="Oval 313"/>
            <p:cNvSpPr>
              <a:spLocks noChangeArrowheads="1"/>
            </p:cNvSpPr>
            <p:nvPr/>
          </p:nvSpPr>
          <p:spPr bwMode="auto">
            <a:xfrm>
              <a:off x="1000" y="2524"/>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66" name="Oval 314"/>
            <p:cNvSpPr>
              <a:spLocks noChangeArrowheads="1"/>
            </p:cNvSpPr>
            <p:nvPr/>
          </p:nvSpPr>
          <p:spPr bwMode="auto">
            <a:xfrm>
              <a:off x="1304" y="2251"/>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67" name="Line 315"/>
            <p:cNvSpPr>
              <a:spLocks noChangeShapeType="1"/>
            </p:cNvSpPr>
            <p:nvPr/>
          </p:nvSpPr>
          <p:spPr bwMode="auto">
            <a:xfrm>
              <a:off x="1139" y="2028"/>
              <a:ext cx="289"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68" name="Line 316"/>
            <p:cNvSpPr>
              <a:spLocks noChangeShapeType="1"/>
            </p:cNvSpPr>
            <p:nvPr/>
          </p:nvSpPr>
          <p:spPr bwMode="auto">
            <a:xfrm>
              <a:off x="998" y="2380"/>
              <a:ext cx="398" cy="1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69" name="Line 317"/>
            <p:cNvSpPr>
              <a:spLocks noChangeShapeType="1"/>
            </p:cNvSpPr>
            <p:nvPr/>
          </p:nvSpPr>
          <p:spPr bwMode="auto">
            <a:xfrm>
              <a:off x="826" y="2436"/>
              <a:ext cx="283" cy="8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70" name="Line 318"/>
            <p:cNvSpPr>
              <a:spLocks noChangeShapeType="1"/>
            </p:cNvSpPr>
            <p:nvPr/>
          </p:nvSpPr>
          <p:spPr bwMode="auto">
            <a:xfrm flipV="1">
              <a:off x="699" y="2665"/>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71" name="Line 319"/>
            <p:cNvSpPr>
              <a:spLocks noChangeShapeType="1"/>
            </p:cNvSpPr>
            <p:nvPr/>
          </p:nvSpPr>
          <p:spPr bwMode="auto">
            <a:xfrm flipV="1">
              <a:off x="1589" y="2121"/>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72" name="Line 320"/>
            <p:cNvSpPr>
              <a:spLocks noChangeShapeType="1"/>
            </p:cNvSpPr>
            <p:nvPr/>
          </p:nvSpPr>
          <p:spPr bwMode="auto">
            <a:xfrm>
              <a:off x="1631" y="2360"/>
              <a:ext cx="358" cy="10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73" name="Line 321"/>
            <p:cNvSpPr>
              <a:spLocks noChangeShapeType="1"/>
            </p:cNvSpPr>
            <p:nvPr/>
          </p:nvSpPr>
          <p:spPr bwMode="auto">
            <a:xfrm flipV="1">
              <a:off x="1983" y="3216"/>
              <a:ext cx="143" cy="8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074" name="Line 322"/>
            <p:cNvSpPr>
              <a:spLocks noChangeShapeType="1"/>
            </p:cNvSpPr>
            <p:nvPr/>
          </p:nvSpPr>
          <p:spPr bwMode="auto">
            <a:xfrm>
              <a:off x="1983" y="3441"/>
              <a:ext cx="163" cy="10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06" name="Group 323"/>
          <p:cNvGrpSpPr>
            <a:grpSpLocks/>
          </p:cNvGrpSpPr>
          <p:nvPr/>
        </p:nvGrpSpPr>
        <p:grpSpPr bwMode="auto">
          <a:xfrm>
            <a:off x="5614988" y="1316038"/>
            <a:ext cx="1265237" cy="1428750"/>
            <a:chOff x="681" y="1739"/>
            <a:chExt cx="1601" cy="1808"/>
          </a:xfrm>
        </p:grpSpPr>
        <p:pic>
          <p:nvPicPr>
            <p:cNvPr id="179180" name="Picture 324"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9181" name="Group 325"/>
            <p:cNvGrpSpPr>
              <a:grpSpLocks/>
            </p:cNvGrpSpPr>
            <p:nvPr/>
          </p:nvGrpSpPr>
          <p:grpSpPr bwMode="auto">
            <a:xfrm rot="5400000">
              <a:off x="1880" y="2198"/>
              <a:ext cx="337" cy="171"/>
              <a:chOff x="3577" y="965"/>
              <a:chExt cx="2356" cy="1198"/>
            </a:xfrm>
          </p:grpSpPr>
          <p:grpSp>
            <p:nvGrpSpPr>
              <p:cNvPr id="179287" name="Group 326"/>
              <p:cNvGrpSpPr>
                <a:grpSpLocks/>
              </p:cNvGrpSpPr>
              <p:nvPr/>
            </p:nvGrpSpPr>
            <p:grpSpPr bwMode="auto">
              <a:xfrm>
                <a:off x="3577" y="965"/>
                <a:ext cx="578" cy="394"/>
                <a:chOff x="1587" y="1203"/>
                <a:chExt cx="2763" cy="1883"/>
              </a:xfrm>
            </p:grpSpPr>
            <p:sp>
              <p:nvSpPr>
                <p:cNvPr id="843079" name="AutoShape 327"/>
                <p:cNvSpPr>
                  <a:spLocks noChangeArrowheads="1"/>
                </p:cNvSpPr>
                <p:nvPr/>
              </p:nvSpPr>
              <p:spPr bwMode="auto">
                <a:xfrm>
                  <a:off x="434" y="176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16" name="Picture 3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88" name="Group 329"/>
              <p:cNvGrpSpPr>
                <a:grpSpLocks/>
              </p:cNvGrpSpPr>
              <p:nvPr/>
            </p:nvGrpSpPr>
            <p:grpSpPr bwMode="auto">
              <a:xfrm>
                <a:off x="4163" y="967"/>
                <a:ext cx="578" cy="394"/>
                <a:chOff x="1587" y="1203"/>
                <a:chExt cx="2763" cy="1883"/>
              </a:xfrm>
            </p:grpSpPr>
            <p:sp>
              <p:nvSpPr>
                <p:cNvPr id="843082" name="AutoShape 330"/>
                <p:cNvSpPr>
                  <a:spLocks noChangeArrowheads="1"/>
                </p:cNvSpPr>
                <p:nvPr/>
              </p:nvSpPr>
              <p:spPr bwMode="auto">
                <a:xfrm>
                  <a:off x="453" y="175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14" name="Picture 3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89" name="Group 332"/>
              <p:cNvGrpSpPr>
                <a:grpSpLocks/>
              </p:cNvGrpSpPr>
              <p:nvPr/>
            </p:nvGrpSpPr>
            <p:grpSpPr bwMode="auto">
              <a:xfrm>
                <a:off x="4749" y="969"/>
                <a:ext cx="578" cy="394"/>
                <a:chOff x="1587" y="1203"/>
                <a:chExt cx="2763" cy="1883"/>
              </a:xfrm>
            </p:grpSpPr>
            <p:sp>
              <p:nvSpPr>
                <p:cNvPr id="843085" name="AutoShape 333"/>
                <p:cNvSpPr>
                  <a:spLocks noChangeArrowheads="1"/>
                </p:cNvSpPr>
                <p:nvPr/>
              </p:nvSpPr>
              <p:spPr bwMode="auto">
                <a:xfrm>
                  <a:off x="471" y="174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12" name="Picture 33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90" name="Group 335"/>
              <p:cNvGrpSpPr>
                <a:grpSpLocks/>
              </p:cNvGrpSpPr>
              <p:nvPr/>
            </p:nvGrpSpPr>
            <p:grpSpPr bwMode="auto">
              <a:xfrm>
                <a:off x="3889" y="1367"/>
                <a:ext cx="578" cy="394"/>
                <a:chOff x="1587" y="1203"/>
                <a:chExt cx="2763" cy="1883"/>
              </a:xfrm>
            </p:grpSpPr>
            <p:sp>
              <p:nvSpPr>
                <p:cNvPr id="843088" name="AutoShape 336"/>
                <p:cNvSpPr>
                  <a:spLocks noChangeArrowheads="1"/>
                </p:cNvSpPr>
                <p:nvPr/>
              </p:nvSpPr>
              <p:spPr bwMode="auto">
                <a:xfrm>
                  <a:off x="420" y="2196"/>
                  <a:ext cx="2484" cy="14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10" name="Picture 3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91" name="Group 338"/>
              <p:cNvGrpSpPr>
                <a:grpSpLocks/>
              </p:cNvGrpSpPr>
              <p:nvPr/>
            </p:nvGrpSpPr>
            <p:grpSpPr bwMode="auto">
              <a:xfrm>
                <a:off x="4474" y="1355"/>
                <a:ext cx="578" cy="394"/>
                <a:chOff x="1587" y="1203"/>
                <a:chExt cx="2763" cy="1883"/>
              </a:xfrm>
            </p:grpSpPr>
            <p:sp>
              <p:nvSpPr>
                <p:cNvPr id="843091" name="AutoShape 339"/>
                <p:cNvSpPr>
                  <a:spLocks noChangeArrowheads="1"/>
                </p:cNvSpPr>
                <p:nvPr/>
              </p:nvSpPr>
              <p:spPr bwMode="auto">
                <a:xfrm>
                  <a:off x="443" y="232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08" name="Picture 3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92" name="Group 341"/>
              <p:cNvGrpSpPr>
                <a:grpSpLocks/>
              </p:cNvGrpSpPr>
              <p:nvPr/>
            </p:nvGrpSpPr>
            <p:grpSpPr bwMode="auto">
              <a:xfrm>
                <a:off x="5059" y="1343"/>
                <a:ext cx="578" cy="394"/>
                <a:chOff x="1587" y="1203"/>
                <a:chExt cx="2763" cy="1883"/>
              </a:xfrm>
            </p:grpSpPr>
            <p:sp>
              <p:nvSpPr>
                <p:cNvPr id="843094" name="AutoShape 342"/>
                <p:cNvSpPr>
                  <a:spLocks noChangeArrowheads="1"/>
                </p:cNvSpPr>
                <p:nvPr/>
              </p:nvSpPr>
              <p:spPr bwMode="auto">
                <a:xfrm>
                  <a:off x="466" y="177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06" name="Picture 3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93" name="Group 344"/>
              <p:cNvGrpSpPr>
                <a:grpSpLocks/>
              </p:cNvGrpSpPr>
              <p:nvPr/>
            </p:nvGrpSpPr>
            <p:grpSpPr bwMode="auto">
              <a:xfrm>
                <a:off x="5355" y="1756"/>
                <a:ext cx="578" cy="394"/>
                <a:chOff x="1587" y="1203"/>
                <a:chExt cx="2763" cy="1883"/>
              </a:xfrm>
            </p:grpSpPr>
            <p:sp>
              <p:nvSpPr>
                <p:cNvPr id="843097" name="AutoShape 345"/>
                <p:cNvSpPr>
                  <a:spLocks noChangeArrowheads="1"/>
                </p:cNvSpPr>
                <p:nvPr/>
              </p:nvSpPr>
              <p:spPr bwMode="auto">
                <a:xfrm>
                  <a:off x="461" y="174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04" name="Picture 3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94" name="Group 347"/>
              <p:cNvGrpSpPr>
                <a:grpSpLocks/>
              </p:cNvGrpSpPr>
              <p:nvPr/>
            </p:nvGrpSpPr>
            <p:grpSpPr bwMode="auto">
              <a:xfrm>
                <a:off x="3589" y="1765"/>
                <a:ext cx="578" cy="394"/>
                <a:chOff x="1587" y="1203"/>
                <a:chExt cx="2763" cy="1883"/>
              </a:xfrm>
            </p:grpSpPr>
            <p:sp>
              <p:nvSpPr>
                <p:cNvPr id="843100" name="AutoShape 348"/>
                <p:cNvSpPr>
                  <a:spLocks noChangeArrowheads="1"/>
                </p:cNvSpPr>
                <p:nvPr/>
              </p:nvSpPr>
              <p:spPr bwMode="auto">
                <a:xfrm>
                  <a:off x="444" y="177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02" name="Picture 34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95" name="Group 350"/>
              <p:cNvGrpSpPr>
                <a:grpSpLocks/>
              </p:cNvGrpSpPr>
              <p:nvPr/>
            </p:nvGrpSpPr>
            <p:grpSpPr bwMode="auto">
              <a:xfrm>
                <a:off x="4182" y="1767"/>
                <a:ext cx="578" cy="394"/>
                <a:chOff x="1587" y="1203"/>
                <a:chExt cx="2763" cy="1883"/>
              </a:xfrm>
            </p:grpSpPr>
            <p:sp>
              <p:nvSpPr>
                <p:cNvPr id="843103" name="AutoShape 351"/>
                <p:cNvSpPr>
                  <a:spLocks noChangeArrowheads="1"/>
                </p:cNvSpPr>
                <p:nvPr/>
              </p:nvSpPr>
              <p:spPr bwMode="auto">
                <a:xfrm>
                  <a:off x="429" y="176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300" name="Picture 35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96" name="Group 353"/>
              <p:cNvGrpSpPr>
                <a:grpSpLocks/>
              </p:cNvGrpSpPr>
              <p:nvPr/>
            </p:nvGrpSpPr>
            <p:grpSpPr bwMode="auto">
              <a:xfrm>
                <a:off x="4768" y="1769"/>
                <a:ext cx="578" cy="394"/>
                <a:chOff x="1587" y="1203"/>
                <a:chExt cx="2763" cy="1883"/>
              </a:xfrm>
            </p:grpSpPr>
            <p:sp>
              <p:nvSpPr>
                <p:cNvPr id="843106" name="AutoShape 354"/>
                <p:cNvSpPr>
                  <a:spLocks noChangeArrowheads="1"/>
                </p:cNvSpPr>
                <p:nvPr/>
              </p:nvSpPr>
              <p:spPr bwMode="auto">
                <a:xfrm>
                  <a:off x="448" y="175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98" name="Picture 35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182" name="Group 356"/>
            <p:cNvGrpSpPr>
              <a:grpSpLocks/>
            </p:cNvGrpSpPr>
            <p:nvPr/>
          </p:nvGrpSpPr>
          <p:grpSpPr bwMode="auto">
            <a:xfrm rot="5400000">
              <a:off x="2028" y="3293"/>
              <a:ext cx="337" cy="171"/>
              <a:chOff x="3577" y="965"/>
              <a:chExt cx="2356" cy="1198"/>
            </a:xfrm>
          </p:grpSpPr>
          <p:grpSp>
            <p:nvGrpSpPr>
              <p:cNvPr id="179257" name="Group 357"/>
              <p:cNvGrpSpPr>
                <a:grpSpLocks/>
              </p:cNvGrpSpPr>
              <p:nvPr/>
            </p:nvGrpSpPr>
            <p:grpSpPr bwMode="auto">
              <a:xfrm>
                <a:off x="3577" y="965"/>
                <a:ext cx="578" cy="394"/>
                <a:chOff x="1587" y="1203"/>
                <a:chExt cx="2763" cy="1883"/>
              </a:xfrm>
            </p:grpSpPr>
            <p:sp>
              <p:nvSpPr>
                <p:cNvPr id="843110" name="AutoShape 358"/>
                <p:cNvSpPr>
                  <a:spLocks noChangeArrowheads="1"/>
                </p:cNvSpPr>
                <p:nvPr/>
              </p:nvSpPr>
              <p:spPr bwMode="auto">
                <a:xfrm>
                  <a:off x="429"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86" name="Picture 3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58" name="Group 360"/>
              <p:cNvGrpSpPr>
                <a:grpSpLocks/>
              </p:cNvGrpSpPr>
              <p:nvPr/>
            </p:nvGrpSpPr>
            <p:grpSpPr bwMode="auto">
              <a:xfrm>
                <a:off x="4163" y="967"/>
                <a:ext cx="578" cy="394"/>
                <a:chOff x="1587" y="1203"/>
                <a:chExt cx="2763" cy="1883"/>
              </a:xfrm>
            </p:grpSpPr>
            <p:sp>
              <p:nvSpPr>
                <p:cNvPr id="843113" name="AutoShape 361"/>
                <p:cNvSpPr>
                  <a:spLocks noChangeArrowheads="1"/>
                </p:cNvSpPr>
                <p:nvPr/>
              </p:nvSpPr>
              <p:spPr bwMode="auto">
                <a:xfrm>
                  <a:off x="448" y="173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84" name="Picture 3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59" name="Group 363"/>
              <p:cNvGrpSpPr>
                <a:grpSpLocks/>
              </p:cNvGrpSpPr>
              <p:nvPr/>
            </p:nvGrpSpPr>
            <p:grpSpPr bwMode="auto">
              <a:xfrm>
                <a:off x="4749" y="969"/>
                <a:ext cx="578" cy="394"/>
                <a:chOff x="1587" y="1203"/>
                <a:chExt cx="2763" cy="1883"/>
              </a:xfrm>
            </p:grpSpPr>
            <p:sp>
              <p:nvSpPr>
                <p:cNvPr id="843116" name="AutoShape 364"/>
                <p:cNvSpPr>
                  <a:spLocks noChangeArrowheads="1"/>
                </p:cNvSpPr>
                <p:nvPr/>
              </p:nvSpPr>
              <p:spPr bwMode="auto">
                <a:xfrm>
                  <a:off x="466" y="172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82" name="Picture 36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60" name="Group 366"/>
              <p:cNvGrpSpPr>
                <a:grpSpLocks/>
              </p:cNvGrpSpPr>
              <p:nvPr/>
            </p:nvGrpSpPr>
            <p:grpSpPr bwMode="auto">
              <a:xfrm>
                <a:off x="3889" y="1367"/>
                <a:ext cx="578" cy="394"/>
                <a:chOff x="1587" y="1203"/>
                <a:chExt cx="2763" cy="1883"/>
              </a:xfrm>
            </p:grpSpPr>
            <p:sp>
              <p:nvSpPr>
                <p:cNvPr id="843119" name="AutoShape 367"/>
                <p:cNvSpPr>
                  <a:spLocks noChangeArrowheads="1"/>
                </p:cNvSpPr>
                <p:nvPr/>
              </p:nvSpPr>
              <p:spPr bwMode="auto">
                <a:xfrm>
                  <a:off x="415" y="2107"/>
                  <a:ext cx="2216"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80" name="Picture 3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61" name="Group 369"/>
              <p:cNvGrpSpPr>
                <a:grpSpLocks/>
              </p:cNvGrpSpPr>
              <p:nvPr/>
            </p:nvGrpSpPr>
            <p:grpSpPr bwMode="auto">
              <a:xfrm>
                <a:off x="4474" y="1355"/>
                <a:ext cx="578" cy="394"/>
                <a:chOff x="1587" y="1203"/>
                <a:chExt cx="2763" cy="1883"/>
              </a:xfrm>
            </p:grpSpPr>
            <p:sp>
              <p:nvSpPr>
                <p:cNvPr id="843122" name="AutoShape 370"/>
                <p:cNvSpPr>
                  <a:spLocks noChangeArrowheads="1"/>
                </p:cNvSpPr>
                <p:nvPr/>
              </p:nvSpPr>
              <p:spPr bwMode="auto">
                <a:xfrm>
                  <a:off x="438"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78" name="Picture 3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62" name="Group 372"/>
              <p:cNvGrpSpPr>
                <a:grpSpLocks/>
              </p:cNvGrpSpPr>
              <p:nvPr/>
            </p:nvGrpSpPr>
            <p:grpSpPr bwMode="auto">
              <a:xfrm>
                <a:off x="5059" y="1343"/>
                <a:ext cx="578" cy="394"/>
                <a:chOff x="1587" y="1203"/>
                <a:chExt cx="2763" cy="1883"/>
              </a:xfrm>
            </p:grpSpPr>
            <p:sp>
              <p:nvSpPr>
                <p:cNvPr id="843125" name="AutoShape 373"/>
                <p:cNvSpPr>
                  <a:spLocks noChangeArrowheads="1"/>
                </p:cNvSpPr>
                <p:nvPr/>
              </p:nvSpPr>
              <p:spPr bwMode="auto">
                <a:xfrm>
                  <a:off x="461"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76" name="Picture 37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63" name="Group 375"/>
              <p:cNvGrpSpPr>
                <a:grpSpLocks/>
              </p:cNvGrpSpPr>
              <p:nvPr/>
            </p:nvGrpSpPr>
            <p:grpSpPr bwMode="auto">
              <a:xfrm>
                <a:off x="5355" y="1756"/>
                <a:ext cx="578" cy="394"/>
                <a:chOff x="1587" y="1203"/>
                <a:chExt cx="2763" cy="1883"/>
              </a:xfrm>
            </p:grpSpPr>
            <p:sp>
              <p:nvSpPr>
                <p:cNvPr id="843128" name="AutoShape 376"/>
                <p:cNvSpPr>
                  <a:spLocks noChangeArrowheads="1"/>
                </p:cNvSpPr>
                <p:nvPr/>
              </p:nvSpPr>
              <p:spPr bwMode="auto">
                <a:xfrm>
                  <a:off x="456" y="1727"/>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74" name="Picture 37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64" name="Group 378"/>
              <p:cNvGrpSpPr>
                <a:grpSpLocks/>
              </p:cNvGrpSpPr>
              <p:nvPr/>
            </p:nvGrpSpPr>
            <p:grpSpPr bwMode="auto">
              <a:xfrm>
                <a:off x="3589" y="1765"/>
                <a:ext cx="578" cy="394"/>
                <a:chOff x="1587" y="1203"/>
                <a:chExt cx="2763" cy="1883"/>
              </a:xfrm>
            </p:grpSpPr>
            <p:sp>
              <p:nvSpPr>
                <p:cNvPr id="843131" name="AutoShape 379"/>
                <p:cNvSpPr>
                  <a:spLocks noChangeArrowheads="1"/>
                </p:cNvSpPr>
                <p:nvPr/>
              </p:nvSpPr>
              <p:spPr bwMode="auto">
                <a:xfrm>
                  <a:off x="439" y="175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72" name="Picture 38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65" name="Group 381"/>
              <p:cNvGrpSpPr>
                <a:grpSpLocks/>
              </p:cNvGrpSpPr>
              <p:nvPr/>
            </p:nvGrpSpPr>
            <p:grpSpPr bwMode="auto">
              <a:xfrm>
                <a:off x="4182" y="1767"/>
                <a:ext cx="578" cy="394"/>
                <a:chOff x="1587" y="1203"/>
                <a:chExt cx="2763" cy="1883"/>
              </a:xfrm>
            </p:grpSpPr>
            <p:sp>
              <p:nvSpPr>
                <p:cNvPr id="843134" name="AutoShape 382"/>
                <p:cNvSpPr>
                  <a:spLocks noChangeArrowheads="1"/>
                </p:cNvSpPr>
                <p:nvPr/>
              </p:nvSpPr>
              <p:spPr bwMode="auto">
                <a:xfrm>
                  <a:off x="424" y="174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70" name="Picture 38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66" name="Group 384"/>
              <p:cNvGrpSpPr>
                <a:grpSpLocks/>
              </p:cNvGrpSpPr>
              <p:nvPr/>
            </p:nvGrpSpPr>
            <p:grpSpPr bwMode="auto">
              <a:xfrm>
                <a:off x="4768" y="1769"/>
                <a:ext cx="578" cy="394"/>
                <a:chOff x="1587" y="1203"/>
                <a:chExt cx="2763" cy="1883"/>
              </a:xfrm>
            </p:grpSpPr>
            <p:sp>
              <p:nvSpPr>
                <p:cNvPr id="843137" name="AutoShape 385"/>
                <p:cNvSpPr>
                  <a:spLocks noChangeArrowheads="1"/>
                </p:cNvSpPr>
                <p:nvPr/>
              </p:nvSpPr>
              <p:spPr bwMode="auto">
                <a:xfrm>
                  <a:off x="442"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68" name="Picture 38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183" name="Group 387"/>
            <p:cNvGrpSpPr>
              <a:grpSpLocks/>
            </p:cNvGrpSpPr>
            <p:nvPr/>
          </p:nvGrpSpPr>
          <p:grpSpPr bwMode="auto">
            <a:xfrm rot="5400000">
              <a:off x="598" y="2513"/>
              <a:ext cx="337" cy="171"/>
              <a:chOff x="3577" y="965"/>
              <a:chExt cx="2356" cy="1198"/>
            </a:xfrm>
          </p:grpSpPr>
          <p:grpSp>
            <p:nvGrpSpPr>
              <p:cNvPr id="179227" name="Group 388"/>
              <p:cNvGrpSpPr>
                <a:grpSpLocks/>
              </p:cNvGrpSpPr>
              <p:nvPr/>
            </p:nvGrpSpPr>
            <p:grpSpPr bwMode="auto">
              <a:xfrm>
                <a:off x="3577" y="965"/>
                <a:ext cx="578" cy="394"/>
                <a:chOff x="1587" y="1203"/>
                <a:chExt cx="2763" cy="1883"/>
              </a:xfrm>
            </p:grpSpPr>
            <p:sp>
              <p:nvSpPr>
                <p:cNvPr id="843141" name="AutoShape 389"/>
                <p:cNvSpPr>
                  <a:spLocks noChangeArrowheads="1"/>
                </p:cNvSpPr>
                <p:nvPr/>
              </p:nvSpPr>
              <p:spPr bwMode="auto">
                <a:xfrm>
                  <a:off x="448"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56" name="Picture 3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28" name="Group 391"/>
              <p:cNvGrpSpPr>
                <a:grpSpLocks/>
              </p:cNvGrpSpPr>
              <p:nvPr/>
            </p:nvGrpSpPr>
            <p:grpSpPr bwMode="auto">
              <a:xfrm>
                <a:off x="4163" y="967"/>
                <a:ext cx="578" cy="394"/>
                <a:chOff x="1587" y="1203"/>
                <a:chExt cx="2763" cy="1883"/>
              </a:xfrm>
            </p:grpSpPr>
            <p:sp>
              <p:nvSpPr>
                <p:cNvPr id="843144" name="AutoShape 392"/>
                <p:cNvSpPr>
                  <a:spLocks noChangeArrowheads="1"/>
                </p:cNvSpPr>
                <p:nvPr/>
              </p:nvSpPr>
              <p:spPr bwMode="auto">
                <a:xfrm>
                  <a:off x="46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54" name="Picture 39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29" name="Group 394"/>
              <p:cNvGrpSpPr>
                <a:grpSpLocks/>
              </p:cNvGrpSpPr>
              <p:nvPr/>
            </p:nvGrpSpPr>
            <p:grpSpPr bwMode="auto">
              <a:xfrm>
                <a:off x="4749" y="969"/>
                <a:ext cx="578" cy="394"/>
                <a:chOff x="1587" y="1203"/>
                <a:chExt cx="2763" cy="1883"/>
              </a:xfrm>
            </p:grpSpPr>
            <p:sp>
              <p:nvSpPr>
                <p:cNvPr id="843147" name="AutoShape 395"/>
                <p:cNvSpPr>
                  <a:spLocks noChangeArrowheads="1"/>
                </p:cNvSpPr>
                <p:nvPr/>
              </p:nvSpPr>
              <p:spPr bwMode="auto">
                <a:xfrm>
                  <a:off x="1022" y="1730"/>
                  <a:ext cx="2216"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52" name="Picture 39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30" name="Group 397"/>
              <p:cNvGrpSpPr>
                <a:grpSpLocks/>
              </p:cNvGrpSpPr>
              <p:nvPr/>
            </p:nvGrpSpPr>
            <p:grpSpPr bwMode="auto">
              <a:xfrm>
                <a:off x="3889" y="1367"/>
                <a:ext cx="578" cy="394"/>
                <a:chOff x="1587" y="1203"/>
                <a:chExt cx="2763" cy="1883"/>
              </a:xfrm>
            </p:grpSpPr>
            <p:sp>
              <p:nvSpPr>
                <p:cNvPr id="843150" name="AutoShape 398"/>
                <p:cNvSpPr>
                  <a:spLocks noChangeArrowheads="1"/>
                </p:cNvSpPr>
                <p:nvPr/>
              </p:nvSpPr>
              <p:spPr bwMode="auto">
                <a:xfrm>
                  <a:off x="433" y="2115"/>
                  <a:ext cx="2753" cy="13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50" name="Picture 39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31" name="Group 400"/>
              <p:cNvGrpSpPr>
                <a:grpSpLocks/>
              </p:cNvGrpSpPr>
              <p:nvPr/>
            </p:nvGrpSpPr>
            <p:grpSpPr bwMode="auto">
              <a:xfrm>
                <a:off x="4474" y="1355"/>
                <a:ext cx="578" cy="394"/>
                <a:chOff x="1587" y="1203"/>
                <a:chExt cx="2763" cy="1883"/>
              </a:xfrm>
            </p:grpSpPr>
            <p:sp>
              <p:nvSpPr>
                <p:cNvPr id="183343" name="AutoShape 401"/>
                <p:cNvSpPr>
                  <a:spLocks noChangeArrowheads="1"/>
                </p:cNvSpPr>
                <p:nvPr/>
              </p:nvSpPr>
              <p:spPr bwMode="auto">
                <a:xfrm>
                  <a:off x="591" y="170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48" name="Picture 40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32" name="Group 403"/>
              <p:cNvGrpSpPr>
                <a:grpSpLocks/>
              </p:cNvGrpSpPr>
              <p:nvPr/>
            </p:nvGrpSpPr>
            <p:grpSpPr bwMode="auto">
              <a:xfrm>
                <a:off x="5059" y="1343"/>
                <a:ext cx="578" cy="394"/>
                <a:chOff x="1587" y="1203"/>
                <a:chExt cx="2763" cy="1883"/>
              </a:xfrm>
            </p:grpSpPr>
            <p:sp>
              <p:nvSpPr>
                <p:cNvPr id="183341" name="AutoShape 404"/>
                <p:cNvSpPr>
                  <a:spLocks noChangeArrowheads="1"/>
                </p:cNvSpPr>
                <p:nvPr/>
              </p:nvSpPr>
              <p:spPr bwMode="auto">
                <a:xfrm>
                  <a:off x="1084" y="1692"/>
                  <a:ext cx="228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46" name="Picture 40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33" name="Group 406"/>
              <p:cNvGrpSpPr>
                <a:grpSpLocks/>
              </p:cNvGrpSpPr>
              <p:nvPr/>
            </p:nvGrpSpPr>
            <p:grpSpPr bwMode="auto">
              <a:xfrm>
                <a:off x="5355" y="1756"/>
                <a:ext cx="578" cy="394"/>
                <a:chOff x="1587" y="1203"/>
                <a:chExt cx="2763" cy="1883"/>
              </a:xfrm>
            </p:grpSpPr>
            <p:sp>
              <p:nvSpPr>
                <p:cNvPr id="183339" name="AutoShape 407"/>
                <p:cNvSpPr>
                  <a:spLocks noChangeArrowheads="1"/>
                </p:cNvSpPr>
                <p:nvPr/>
              </p:nvSpPr>
              <p:spPr bwMode="auto">
                <a:xfrm>
                  <a:off x="609" y="1668"/>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44" name="Picture 4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34" name="Group 409"/>
              <p:cNvGrpSpPr>
                <a:grpSpLocks/>
              </p:cNvGrpSpPr>
              <p:nvPr/>
            </p:nvGrpSpPr>
            <p:grpSpPr bwMode="auto">
              <a:xfrm>
                <a:off x="3589" y="1765"/>
                <a:ext cx="578" cy="394"/>
                <a:chOff x="1587" y="1203"/>
                <a:chExt cx="2763" cy="1883"/>
              </a:xfrm>
            </p:grpSpPr>
            <p:sp>
              <p:nvSpPr>
                <p:cNvPr id="183337" name="AutoShape 410"/>
                <p:cNvSpPr>
                  <a:spLocks noChangeArrowheads="1"/>
                </p:cNvSpPr>
                <p:nvPr/>
              </p:nvSpPr>
              <p:spPr bwMode="auto">
                <a:xfrm>
                  <a:off x="592" y="169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42" name="Picture 4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35" name="Group 412"/>
              <p:cNvGrpSpPr>
                <a:grpSpLocks/>
              </p:cNvGrpSpPr>
              <p:nvPr/>
            </p:nvGrpSpPr>
            <p:grpSpPr bwMode="auto">
              <a:xfrm>
                <a:off x="4182" y="1767"/>
                <a:ext cx="578" cy="394"/>
                <a:chOff x="1587" y="1203"/>
                <a:chExt cx="2763" cy="1883"/>
              </a:xfrm>
            </p:grpSpPr>
            <p:sp>
              <p:nvSpPr>
                <p:cNvPr id="183335" name="AutoShape 413"/>
                <p:cNvSpPr>
                  <a:spLocks noChangeArrowheads="1"/>
                </p:cNvSpPr>
                <p:nvPr/>
              </p:nvSpPr>
              <p:spPr bwMode="auto">
                <a:xfrm>
                  <a:off x="577" y="168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40" name="Picture 4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36" name="Group 415"/>
              <p:cNvGrpSpPr>
                <a:grpSpLocks/>
              </p:cNvGrpSpPr>
              <p:nvPr/>
            </p:nvGrpSpPr>
            <p:grpSpPr bwMode="auto">
              <a:xfrm>
                <a:off x="4768" y="1769"/>
                <a:ext cx="578" cy="394"/>
                <a:chOff x="1587" y="1203"/>
                <a:chExt cx="2763" cy="1883"/>
              </a:xfrm>
            </p:grpSpPr>
            <p:sp>
              <p:nvSpPr>
                <p:cNvPr id="183333" name="AutoShape 416"/>
                <p:cNvSpPr>
                  <a:spLocks noChangeArrowheads="1"/>
                </p:cNvSpPr>
                <p:nvPr/>
              </p:nvSpPr>
              <p:spPr bwMode="auto">
                <a:xfrm>
                  <a:off x="595" y="167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38" name="Picture 4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184" name="Group 418"/>
            <p:cNvGrpSpPr>
              <a:grpSpLocks/>
            </p:cNvGrpSpPr>
            <p:nvPr/>
          </p:nvGrpSpPr>
          <p:grpSpPr bwMode="auto">
            <a:xfrm rot="5400000">
              <a:off x="895" y="2117"/>
              <a:ext cx="337" cy="171"/>
              <a:chOff x="3577" y="965"/>
              <a:chExt cx="2356" cy="1198"/>
            </a:xfrm>
          </p:grpSpPr>
          <p:grpSp>
            <p:nvGrpSpPr>
              <p:cNvPr id="179197" name="Group 419"/>
              <p:cNvGrpSpPr>
                <a:grpSpLocks/>
              </p:cNvGrpSpPr>
              <p:nvPr/>
            </p:nvGrpSpPr>
            <p:grpSpPr bwMode="auto">
              <a:xfrm>
                <a:off x="3577" y="965"/>
                <a:ext cx="578" cy="394"/>
                <a:chOff x="1587" y="1203"/>
                <a:chExt cx="2763" cy="1883"/>
              </a:xfrm>
            </p:grpSpPr>
            <p:sp>
              <p:nvSpPr>
                <p:cNvPr id="183321" name="AutoShape 420"/>
                <p:cNvSpPr>
                  <a:spLocks noChangeArrowheads="1"/>
                </p:cNvSpPr>
                <p:nvPr/>
              </p:nvSpPr>
              <p:spPr bwMode="auto">
                <a:xfrm>
                  <a:off x="590" y="167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26" name="Picture 4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98" name="Group 422"/>
              <p:cNvGrpSpPr>
                <a:grpSpLocks/>
              </p:cNvGrpSpPr>
              <p:nvPr/>
            </p:nvGrpSpPr>
            <p:grpSpPr bwMode="auto">
              <a:xfrm>
                <a:off x="4163" y="967"/>
                <a:ext cx="578" cy="394"/>
                <a:chOff x="1587" y="1203"/>
                <a:chExt cx="2763" cy="1883"/>
              </a:xfrm>
            </p:grpSpPr>
            <p:sp>
              <p:nvSpPr>
                <p:cNvPr id="843175" name="AutoShape 423"/>
                <p:cNvSpPr>
                  <a:spLocks noChangeArrowheads="1"/>
                </p:cNvSpPr>
                <p:nvPr/>
              </p:nvSpPr>
              <p:spPr bwMode="auto">
                <a:xfrm>
                  <a:off x="474" y="173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24" name="Picture 42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99" name="Group 425"/>
              <p:cNvGrpSpPr>
                <a:grpSpLocks/>
              </p:cNvGrpSpPr>
              <p:nvPr/>
            </p:nvGrpSpPr>
            <p:grpSpPr bwMode="auto">
              <a:xfrm>
                <a:off x="4749" y="969"/>
                <a:ext cx="578" cy="394"/>
                <a:chOff x="1587" y="1203"/>
                <a:chExt cx="2763" cy="1883"/>
              </a:xfrm>
            </p:grpSpPr>
            <p:sp>
              <p:nvSpPr>
                <p:cNvPr id="843178" name="AutoShape 426"/>
                <p:cNvSpPr>
                  <a:spLocks noChangeArrowheads="1"/>
                </p:cNvSpPr>
                <p:nvPr/>
              </p:nvSpPr>
              <p:spPr bwMode="auto">
                <a:xfrm>
                  <a:off x="1567" y="118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22" name="Picture 42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00" name="Group 428"/>
              <p:cNvGrpSpPr>
                <a:grpSpLocks/>
              </p:cNvGrpSpPr>
              <p:nvPr/>
            </p:nvGrpSpPr>
            <p:grpSpPr bwMode="auto">
              <a:xfrm>
                <a:off x="3889" y="1367"/>
                <a:ext cx="578" cy="394"/>
                <a:chOff x="1587" y="1203"/>
                <a:chExt cx="2763" cy="1883"/>
              </a:xfrm>
            </p:grpSpPr>
            <p:sp>
              <p:nvSpPr>
                <p:cNvPr id="843181" name="AutoShape 429"/>
                <p:cNvSpPr>
                  <a:spLocks noChangeArrowheads="1"/>
                </p:cNvSpPr>
                <p:nvPr/>
              </p:nvSpPr>
              <p:spPr bwMode="auto">
                <a:xfrm>
                  <a:off x="442" y="2105"/>
                  <a:ext cx="2753"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20" name="Picture 43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01" name="Group 431"/>
              <p:cNvGrpSpPr>
                <a:grpSpLocks/>
              </p:cNvGrpSpPr>
              <p:nvPr/>
            </p:nvGrpSpPr>
            <p:grpSpPr bwMode="auto">
              <a:xfrm>
                <a:off x="4474" y="1355"/>
                <a:ext cx="578" cy="394"/>
                <a:chOff x="1587" y="1203"/>
                <a:chExt cx="2763" cy="1883"/>
              </a:xfrm>
            </p:grpSpPr>
            <p:sp>
              <p:nvSpPr>
                <p:cNvPr id="843184" name="AutoShape 432"/>
                <p:cNvSpPr>
                  <a:spLocks noChangeArrowheads="1"/>
                </p:cNvSpPr>
                <p:nvPr/>
              </p:nvSpPr>
              <p:spPr bwMode="auto">
                <a:xfrm>
                  <a:off x="465" y="175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18" name="Picture 4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02" name="Group 434"/>
              <p:cNvGrpSpPr>
                <a:grpSpLocks/>
              </p:cNvGrpSpPr>
              <p:nvPr/>
            </p:nvGrpSpPr>
            <p:grpSpPr bwMode="auto">
              <a:xfrm>
                <a:off x="5059" y="1343"/>
                <a:ext cx="578" cy="394"/>
                <a:chOff x="1587" y="1203"/>
                <a:chExt cx="2763" cy="1883"/>
              </a:xfrm>
            </p:grpSpPr>
            <p:sp>
              <p:nvSpPr>
                <p:cNvPr id="843187" name="AutoShape 435"/>
                <p:cNvSpPr>
                  <a:spLocks noChangeArrowheads="1"/>
                </p:cNvSpPr>
                <p:nvPr/>
              </p:nvSpPr>
              <p:spPr bwMode="auto">
                <a:xfrm>
                  <a:off x="1025" y="1749"/>
                  <a:ext cx="2484"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16" name="Picture 4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03" name="Group 437"/>
              <p:cNvGrpSpPr>
                <a:grpSpLocks/>
              </p:cNvGrpSpPr>
              <p:nvPr/>
            </p:nvGrpSpPr>
            <p:grpSpPr bwMode="auto">
              <a:xfrm>
                <a:off x="5355" y="1756"/>
                <a:ext cx="578" cy="394"/>
                <a:chOff x="1587" y="1203"/>
                <a:chExt cx="2763" cy="1883"/>
              </a:xfrm>
            </p:grpSpPr>
            <p:sp>
              <p:nvSpPr>
                <p:cNvPr id="843190" name="AutoShape 438"/>
                <p:cNvSpPr>
                  <a:spLocks noChangeArrowheads="1"/>
                </p:cNvSpPr>
                <p:nvPr/>
              </p:nvSpPr>
              <p:spPr bwMode="auto">
                <a:xfrm>
                  <a:off x="1020" y="1726"/>
                  <a:ext cx="2216"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14" name="Picture 4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04" name="Group 440"/>
              <p:cNvGrpSpPr>
                <a:grpSpLocks/>
              </p:cNvGrpSpPr>
              <p:nvPr/>
            </p:nvGrpSpPr>
            <p:grpSpPr bwMode="auto">
              <a:xfrm>
                <a:off x="3589" y="1765"/>
                <a:ext cx="578" cy="394"/>
                <a:chOff x="1587" y="1203"/>
                <a:chExt cx="2763" cy="1883"/>
              </a:xfrm>
            </p:grpSpPr>
            <p:sp>
              <p:nvSpPr>
                <p:cNvPr id="843193" name="AutoShape 441"/>
                <p:cNvSpPr>
                  <a:spLocks noChangeArrowheads="1"/>
                </p:cNvSpPr>
                <p:nvPr/>
              </p:nvSpPr>
              <p:spPr bwMode="auto">
                <a:xfrm>
                  <a:off x="466"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12" name="Picture 4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05" name="Group 443"/>
              <p:cNvGrpSpPr>
                <a:grpSpLocks/>
              </p:cNvGrpSpPr>
              <p:nvPr/>
            </p:nvGrpSpPr>
            <p:grpSpPr bwMode="auto">
              <a:xfrm>
                <a:off x="4182" y="1767"/>
                <a:ext cx="578" cy="394"/>
                <a:chOff x="1587" y="1203"/>
                <a:chExt cx="2763" cy="1883"/>
              </a:xfrm>
            </p:grpSpPr>
            <p:sp>
              <p:nvSpPr>
                <p:cNvPr id="843196" name="AutoShape 444"/>
                <p:cNvSpPr>
                  <a:spLocks noChangeArrowheads="1"/>
                </p:cNvSpPr>
                <p:nvPr/>
              </p:nvSpPr>
              <p:spPr bwMode="auto">
                <a:xfrm>
                  <a:off x="451"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10" name="Picture 4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06" name="Group 446"/>
              <p:cNvGrpSpPr>
                <a:grpSpLocks/>
              </p:cNvGrpSpPr>
              <p:nvPr/>
            </p:nvGrpSpPr>
            <p:grpSpPr bwMode="auto">
              <a:xfrm>
                <a:off x="4768" y="1769"/>
                <a:ext cx="578" cy="394"/>
                <a:chOff x="1587" y="1203"/>
                <a:chExt cx="2763" cy="1883"/>
              </a:xfrm>
            </p:grpSpPr>
            <p:sp>
              <p:nvSpPr>
                <p:cNvPr id="843199" name="AutoShape 447"/>
                <p:cNvSpPr>
                  <a:spLocks noChangeArrowheads="1"/>
                </p:cNvSpPr>
                <p:nvPr/>
              </p:nvSpPr>
              <p:spPr bwMode="auto">
                <a:xfrm>
                  <a:off x="469" y="173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208" name="Picture 4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3201" name="Oval 449"/>
            <p:cNvSpPr>
              <a:spLocks noChangeArrowheads="1"/>
            </p:cNvSpPr>
            <p:nvPr/>
          </p:nvSpPr>
          <p:spPr bwMode="auto">
            <a:xfrm>
              <a:off x="1569" y="2219"/>
              <a:ext cx="133" cy="137"/>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02" name="Oval 450"/>
            <p:cNvSpPr>
              <a:spLocks noChangeArrowheads="1"/>
            </p:cNvSpPr>
            <p:nvPr/>
          </p:nvSpPr>
          <p:spPr bwMode="auto">
            <a:xfrm>
              <a:off x="1926" y="3298"/>
              <a:ext cx="133"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03" name="Oval 451"/>
            <p:cNvSpPr>
              <a:spLocks noChangeArrowheads="1"/>
            </p:cNvSpPr>
            <p:nvPr/>
          </p:nvSpPr>
          <p:spPr bwMode="auto">
            <a:xfrm>
              <a:off x="1000" y="2524"/>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04" name="Oval 452"/>
            <p:cNvSpPr>
              <a:spLocks noChangeArrowheads="1"/>
            </p:cNvSpPr>
            <p:nvPr/>
          </p:nvSpPr>
          <p:spPr bwMode="auto">
            <a:xfrm>
              <a:off x="1304" y="2251"/>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05" name="Line 453"/>
            <p:cNvSpPr>
              <a:spLocks noChangeShapeType="1"/>
            </p:cNvSpPr>
            <p:nvPr/>
          </p:nvSpPr>
          <p:spPr bwMode="auto">
            <a:xfrm>
              <a:off x="1139" y="2028"/>
              <a:ext cx="289"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06" name="Line 454"/>
            <p:cNvSpPr>
              <a:spLocks noChangeShapeType="1"/>
            </p:cNvSpPr>
            <p:nvPr/>
          </p:nvSpPr>
          <p:spPr bwMode="auto">
            <a:xfrm>
              <a:off x="998" y="2380"/>
              <a:ext cx="398" cy="1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07" name="Line 455"/>
            <p:cNvSpPr>
              <a:spLocks noChangeShapeType="1"/>
            </p:cNvSpPr>
            <p:nvPr/>
          </p:nvSpPr>
          <p:spPr bwMode="auto">
            <a:xfrm>
              <a:off x="826" y="2436"/>
              <a:ext cx="283" cy="8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08" name="Line 456"/>
            <p:cNvSpPr>
              <a:spLocks noChangeShapeType="1"/>
            </p:cNvSpPr>
            <p:nvPr/>
          </p:nvSpPr>
          <p:spPr bwMode="auto">
            <a:xfrm flipV="1">
              <a:off x="699" y="2665"/>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09" name="Line 457"/>
            <p:cNvSpPr>
              <a:spLocks noChangeShapeType="1"/>
            </p:cNvSpPr>
            <p:nvPr/>
          </p:nvSpPr>
          <p:spPr bwMode="auto">
            <a:xfrm flipV="1">
              <a:off x="1589" y="2121"/>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10" name="Line 458"/>
            <p:cNvSpPr>
              <a:spLocks noChangeShapeType="1"/>
            </p:cNvSpPr>
            <p:nvPr/>
          </p:nvSpPr>
          <p:spPr bwMode="auto">
            <a:xfrm>
              <a:off x="1631" y="2360"/>
              <a:ext cx="358" cy="10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11" name="Line 459"/>
            <p:cNvSpPr>
              <a:spLocks noChangeShapeType="1"/>
            </p:cNvSpPr>
            <p:nvPr/>
          </p:nvSpPr>
          <p:spPr bwMode="auto">
            <a:xfrm flipV="1">
              <a:off x="1983" y="3216"/>
              <a:ext cx="143" cy="8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212" name="Line 460"/>
            <p:cNvSpPr>
              <a:spLocks noChangeShapeType="1"/>
            </p:cNvSpPr>
            <p:nvPr/>
          </p:nvSpPr>
          <p:spPr bwMode="auto">
            <a:xfrm>
              <a:off x="1983" y="3441"/>
              <a:ext cx="163" cy="10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07" name="Group 461"/>
          <p:cNvGrpSpPr>
            <a:grpSpLocks/>
          </p:cNvGrpSpPr>
          <p:nvPr/>
        </p:nvGrpSpPr>
        <p:grpSpPr bwMode="auto">
          <a:xfrm>
            <a:off x="7878763" y="1308100"/>
            <a:ext cx="1265237" cy="1428750"/>
            <a:chOff x="681" y="1739"/>
            <a:chExt cx="1601" cy="1808"/>
          </a:xfrm>
        </p:grpSpPr>
        <p:pic>
          <p:nvPicPr>
            <p:cNvPr id="179043" name="Picture 462"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9044" name="Group 463"/>
            <p:cNvGrpSpPr>
              <a:grpSpLocks/>
            </p:cNvGrpSpPr>
            <p:nvPr/>
          </p:nvGrpSpPr>
          <p:grpSpPr bwMode="auto">
            <a:xfrm rot="5400000">
              <a:off x="1880" y="2198"/>
              <a:ext cx="337" cy="171"/>
              <a:chOff x="3577" y="965"/>
              <a:chExt cx="2356" cy="1198"/>
            </a:xfrm>
          </p:grpSpPr>
          <p:grpSp>
            <p:nvGrpSpPr>
              <p:cNvPr id="179150" name="Group 464"/>
              <p:cNvGrpSpPr>
                <a:grpSpLocks/>
              </p:cNvGrpSpPr>
              <p:nvPr/>
            </p:nvGrpSpPr>
            <p:grpSpPr bwMode="auto">
              <a:xfrm>
                <a:off x="3577" y="965"/>
                <a:ext cx="578" cy="394"/>
                <a:chOff x="1587" y="1203"/>
                <a:chExt cx="2763" cy="1883"/>
              </a:xfrm>
            </p:grpSpPr>
            <p:sp>
              <p:nvSpPr>
                <p:cNvPr id="843217" name="AutoShape 465"/>
                <p:cNvSpPr>
                  <a:spLocks noChangeArrowheads="1"/>
                </p:cNvSpPr>
                <p:nvPr/>
              </p:nvSpPr>
              <p:spPr bwMode="auto">
                <a:xfrm>
                  <a:off x="434" y="176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79" name="Picture 4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51" name="Group 467"/>
              <p:cNvGrpSpPr>
                <a:grpSpLocks/>
              </p:cNvGrpSpPr>
              <p:nvPr/>
            </p:nvGrpSpPr>
            <p:grpSpPr bwMode="auto">
              <a:xfrm>
                <a:off x="4163" y="967"/>
                <a:ext cx="578" cy="394"/>
                <a:chOff x="1587" y="1203"/>
                <a:chExt cx="2763" cy="1883"/>
              </a:xfrm>
            </p:grpSpPr>
            <p:sp>
              <p:nvSpPr>
                <p:cNvPr id="843220" name="AutoShape 468"/>
                <p:cNvSpPr>
                  <a:spLocks noChangeArrowheads="1"/>
                </p:cNvSpPr>
                <p:nvPr/>
              </p:nvSpPr>
              <p:spPr bwMode="auto">
                <a:xfrm>
                  <a:off x="453" y="175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77" name="Picture 4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52" name="Group 470"/>
              <p:cNvGrpSpPr>
                <a:grpSpLocks/>
              </p:cNvGrpSpPr>
              <p:nvPr/>
            </p:nvGrpSpPr>
            <p:grpSpPr bwMode="auto">
              <a:xfrm>
                <a:off x="4749" y="969"/>
                <a:ext cx="578" cy="394"/>
                <a:chOff x="1587" y="1203"/>
                <a:chExt cx="2763" cy="1883"/>
              </a:xfrm>
            </p:grpSpPr>
            <p:sp>
              <p:nvSpPr>
                <p:cNvPr id="843223" name="AutoShape 471"/>
                <p:cNvSpPr>
                  <a:spLocks noChangeArrowheads="1"/>
                </p:cNvSpPr>
                <p:nvPr/>
              </p:nvSpPr>
              <p:spPr bwMode="auto">
                <a:xfrm>
                  <a:off x="471" y="174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75" name="Picture 47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53" name="Group 473"/>
              <p:cNvGrpSpPr>
                <a:grpSpLocks/>
              </p:cNvGrpSpPr>
              <p:nvPr/>
            </p:nvGrpSpPr>
            <p:grpSpPr bwMode="auto">
              <a:xfrm>
                <a:off x="3889" y="1367"/>
                <a:ext cx="578" cy="394"/>
                <a:chOff x="1587" y="1203"/>
                <a:chExt cx="2763" cy="1883"/>
              </a:xfrm>
            </p:grpSpPr>
            <p:sp>
              <p:nvSpPr>
                <p:cNvPr id="843226" name="AutoShape 474"/>
                <p:cNvSpPr>
                  <a:spLocks noChangeArrowheads="1"/>
                </p:cNvSpPr>
                <p:nvPr/>
              </p:nvSpPr>
              <p:spPr bwMode="auto">
                <a:xfrm>
                  <a:off x="420" y="2196"/>
                  <a:ext cx="2484" cy="14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73" name="Picture 4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54" name="Group 476"/>
              <p:cNvGrpSpPr>
                <a:grpSpLocks/>
              </p:cNvGrpSpPr>
              <p:nvPr/>
            </p:nvGrpSpPr>
            <p:grpSpPr bwMode="auto">
              <a:xfrm>
                <a:off x="4474" y="1355"/>
                <a:ext cx="578" cy="394"/>
                <a:chOff x="1587" y="1203"/>
                <a:chExt cx="2763" cy="1883"/>
              </a:xfrm>
            </p:grpSpPr>
            <p:sp>
              <p:nvSpPr>
                <p:cNvPr id="843229" name="AutoShape 477"/>
                <p:cNvSpPr>
                  <a:spLocks noChangeArrowheads="1"/>
                </p:cNvSpPr>
                <p:nvPr/>
              </p:nvSpPr>
              <p:spPr bwMode="auto">
                <a:xfrm>
                  <a:off x="443" y="232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71" name="Picture 4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55" name="Group 479"/>
              <p:cNvGrpSpPr>
                <a:grpSpLocks/>
              </p:cNvGrpSpPr>
              <p:nvPr/>
            </p:nvGrpSpPr>
            <p:grpSpPr bwMode="auto">
              <a:xfrm>
                <a:off x="5059" y="1343"/>
                <a:ext cx="578" cy="394"/>
                <a:chOff x="1587" y="1203"/>
                <a:chExt cx="2763" cy="1883"/>
              </a:xfrm>
            </p:grpSpPr>
            <p:sp>
              <p:nvSpPr>
                <p:cNvPr id="843232" name="AutoShape 480"/>
                <p:cNvSpPr>
                  <a:spLocks noChangeArrowheads="1"/>
                </p:cNvSpPr>
                <p:nvPr/>
              </p:nvSpPr>
              <p:spPr bwMode="auto">
                <a:xfrm>
                  <a:off x="466" y="177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69" name="Picture 4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56" name="Group 482"/>
              <p:cNvGrpSpPr>
                <a:grpSpLocks/>
              </p:cNvGrpSpPr>
              <p:nvPr/>
            </p:nvGrpSpPr>
            <p:grpSpPr bwMode="auto">
              <a:xfrm>
                <a:off x="5355" y="1756"/>
                <a:ext cx="578" cy="394"/>
                <a:chOff x="1587" y="1203"/>
                <a:chExt cx="2763" cy="1883"/>
              </a:xfrm>
            </p:grpSpPr>
            <p:sp>
              <p:nvSpPr>
                <p:cNvPr id="843235" name="AutoShape 483"/>
                <p:cNvSpPr>
                  <a:spLocks noChangeArrowheads="1"/>
                </p:cNvSpPr>
                <p:nvPr/>
              </p:nvSpPr>
              <p:spPr bwMode="auto">
                <a:xfrm>
                  <a:off x="461" y="174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67" name="Picture 4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57" name="Group 485"/>
              <p:cNvGrpSpPr>
                <a:grpSpLocks/>
              </p:cNvGrpSpPr>
              <p:nvPr/>
            </p:nvGrpSpPr>
            <p:grpSpPr bwMode="auto">
              <a:xfrm>
                <a:off x="3589" y="1765"/>
                <a:ext cx="578" cy="394"/>
                <a:chOff x="1587" y="1203"/>
                <a:chExt cx="2763" cy="1883"/>
              </a:xfrm>
            </p:grpSpPr>
            <p:sp>
              <p:nvSpPr>
                <p:cNvPr id="843238" name="AutoShape 486"/>
                <p:cNvSpPr>
                  <a:spLocks noChangeArrowheads="1"/>
                </p:cNvSpPr>
                <p:nvPr/>
              </p:nvSpPr>
              <p:spPr bwMode="auto">
                <a:xfrm>
                  <a:off x="444" y="177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65" name="Picture 48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58" name="Group 488"/>
              <p:cNvGrpSpPr>
                <a:grpSpLocks/>
              </p:cNvGrpSpPr>
              <p:nvPr/>
            </p:nvGrpSpPr>
            <p:grpSpPr bwMode="auto">
              <a:xfrm>
                <a:off x="4182" y="1767"/>
                <a:ext cx="578" cy="394"/>
                <a:chOff x="1587" y="1203"/>
                <a:chExt cx="2763" cy="1883"/>
              </a:xfrm>
            </p:grpSpPr>
            <p:sp>
              <p:nvSpPr>
                <p:cNvPr id="843241" name="AutoShape 489"/>
                <p:cNvSpPr>
                  <a:spLocks noChangeArrowheads="1"/>
                </p:cNvSpPr>
                <p:nvPr/>
              </p:nvSpPr>
              <p:spPr bwMode="auto">
                <a:xfrm>
                  <a:off x="429" y="176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63" name="Picture 4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59" name="Group 491"/>
              <p:cNvGrpSpPr>
                <a:grpSpLocks/>
              </p:cNvGrpSpPr>
              <p:nvPr/>
            </p:nvGrpSpPr>
            <p:grpSpPr bwMode="auto">
              <a:xfrm>
                <a:off x="4768" y="1769"/>
                <a:ext cx="578" cy="394"/>
                <a:chOff x="1587" y="1203"/>
                <a:chExt cx="2763" cy="1883"/>
              </a:xfrm>
            </p:grpSpPr>
            <p:sp>
              <p:nvSpPr>
                <p:cNvPr id="843244" name="AutoShape 492"/>
                <p:cNvSpPr>
                  <a:spLocks noChangeArrowheads="1"/>
                </p:cNvSpPr>
                <p:nvPr/>
              </p:nvSpPr>
              <p:spPr bwMode="auto">
                <a:xfrm>
                  <a:off x="448" y="175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61" name="Picture 49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045" name="Group 494"/>
            <p:cNvGrpSpPr>
              <a:grpSpLocks/>
            </p:cNvGrpSpPr>
            <p:nvPr/>
          </p:nvGrpSpPr>
          <p:grpSpPr bwMode="auto">
            <a:xfrm rot="5400000">
              <a:off x="2028" y="3293"/>
              <a:ext cx="337" cy="171"/>
              <a:chOff x="3577" y="965"/>
              <a:chExt cx="2356" cy="1198"/>
            </a:xfrm>
          </p:grpSpPr>
          <p:grpSp>
            <p:nvGrpSpPr>
              <p:cNvPr id="179120" name="Group 495"/>
              <p:cNvGrpSpPr>
                <a:grpSpLocks/>
              </p:cNvGrpSpPr>
              <p:nvPr/>
            </p:nvGrpSpPr>
            <p:grpSpPr bwMode="auto">
              <a:xfrm>
                <a:off x="3577" y="965"/>
                <a:ext cx="578" cy="394"/>
                <a:chOff x="1587" y="1203"/>
                <a:chExt cx="2763" cy="1883"/>
              </a:xfrm>
            </p:grpSpPr>
            <p:sp>
              <p:nvSpPr>
                <p:cNvPr id="843248" name="AutoShape 496"/>
                <p:cNvSpPr>
                  <a:spLocks noChangeArrowheads="1"/>
                </p:cNvSpPr>
                <p:nvPr/>
              </p:nvSpPr>
              <p:spPr bwMode="auto">
                <a:xfrm>
                  <a:off x="429"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49" name="Picture 4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21" name="Group 498"/>
              <p:cNvGrpSpPr>
                <a:grpSpLocks/>
              </p:cNvGrpSpPr>
              <p:nvPr/>
            </p:nvGrpSpPr>
            <p:grpSpPr bwMode="auto">
              <a:xfrm>
                <a:off x="4163" y="967"/>
                <a:ext cx="578" cy="394"/>
                <a:chOff x="1587" y="1203"/>
                <a:chExt cx="2763" cy="1883"/>
              </a:xfrm>
            </p:grpSpPr>
            <p:sp>
              <p:nvSpPr>
                <p:cNvPr id="843251" name="AutoShape 499"/>
                <p:cNvSpPr>
                  <a:spLocks noChangeArrowheads="1"/>
                </p:cNvSpPr>
                <p:nvPr/>
              </p:nvSpPr>
              <p:spPr bwMode="auto">
                <a:xfrm>
                  <a:off x="448"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47" name="Picture 50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22" name="Group 501"/>
              <p:cNvGrpSpPr>
                <a:grpSpLocks/>
              </p:cNvGrpSpPr>
              <p:nvPr/>
            </p:nvGrpSpPr>
            <p:grpSpPr bwMode="auto">
              <a:xfrm>
                <a:off x="4749" y="969"/>
                <a:ext cx="578" cy="394"/>
                <a:chOff x="1587" y="1203"/>
                <a:chExt cx="2763" cy="1883"/>
              </a:xfrm>
            </p:grpSpPr>
            <p:sp>
              <p:nvSpPr>
                <p:cNvPr id="843254" name="AutoShape 502"/>
                <p:cNvSpPr>
                  <a:spLocks noChangeArrowheads="1"/>
                </p:cNvSpPr>
                <p:nvPr/>
              </p:nvSpPr>
              <p:spPr bwMode="auto">
                <a:xfrm>
                  <a:off x="466" y="172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45" name="Picture 50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23" name="Group 504"/>
              <p:cNvGrpSpPr>
                <a:grpSpLocks/>
              </p:cNvGrpSpPr>
              <p:nvPr/>
            </p:nvGrpSpPr>
            <p:grpSpPr bwMode="auto">
              <a:xfrm>
                <a:off x="3889" y="1367"/>
                <a:ext cx="578" cy="394"/>
                <a:chOff x="1587" y="1203"/>
                <a:chExt cx="2763" cy="1883"/>
              </a:xfrm>
            </p:grpSpPr>
            <p:sp>
              <p:nvSpPr>
                <p:cNvPr id="843257" name="AutoShape 505"/>
                <p:cNvSpPr>
                  <a:spLocks noChangeArrowheads="1"/>
                </p:cNvSpPr>
                <p:nvPr/>
              </p:nvSpPr>
              <p:spPr bwMode="auto">
                <a:xfrm>
                  <a:off x="415" y="2107"/>
                  <a:ext cx="2215"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43" name="Picture 50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24" name="Group 507"/>
              <p:cNvGrpSpPr>
                <a:grpSpLocks/>
              </p:cNvGrpSpPr>
              <p:nvPr/>
            </p:nvGrpSpPr>
            <p:grpSpPr bwMode="auto">
              <a:xfrm>
                <a:off x="4474" y="1355"/>
                <a:ext cx="578" cy="394"/>
                <a:chOff x="1587" y="1203"/>
                <a:chExt cx="2763" cy="1883"/>
              </a:xfrm>
            </p:grpSpPr>
            <p:sp>
              <p:nvSpPr>
                <p:cNvPr id="843260" name="AutoShape 508"/>
                <p:cNvSpPr>
                  <a:spLocks noChangeArrowheads="1"/>
                </p:cNvSpPr>
                <p:nvPr/>
              </p:nvSpPr>
              <p:spPr bwMode="auto">
                <a:xfrm>
                  <a:off x="438"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41" name="Picture 50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25" name="Group 510"/>
              <p:cNvGrpSpPr>
                <a:grpSpLocks/>
              </p:cNvGrpSpPr>
              <p:nvPr/>
            </p:nvGrpSpPr>
            <p:grpSpPr bwMode="auto">
              <a:xfrm>
                <a:off x="5059" y="1343"/>
                <a:ext cx="578" cy="394"/>
                <a:chOff x="1587" y="1203"/>
                <a:chExt cx="2763" cy="1883"/>
              </a:xfrm>
            </p:grpSpPr>
            <p:sp>
              <p:nvSpPr>
                <p:cNvPr id="843263" name="AutoShape 511"/>
                <p:cNvSpPr>
                  <a:spLocks noChangeArrowheads="1"/>
                </p:cNvSpPr>
                <p:nvPr/>
              </p:nvSpPr>
              <p:spPr bwMode="auto">
                <a:xfrm>
                  <a:off x="461"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39" name="Picture 5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26" name="Group 513"/>
              <p:cNvGrpSpPr>
                <a:grpSpLocks/>
              </p:cNvGrpSpPr>
              <p:nvPr/>
            </p:nvGrpSpPr>
            <p:grpSpPr bwMode="auto">
              <a:xfrm>
                <a:off x="5355" y="1756"/>
                <a:ext cx="578" cy="394"/>
                <a:chOff x="1587" y="1203"/>
                <a:chExt cx="2763" cy="1883"/>
              </a:xfrm>
            </p:grpSpPr>
            <p:sp>
              <p:nvSpPr>
                <p:cNvPr id="843266" name="AutoShape 514"/>
                <p:cNvSpPr>
                  <a:spLocks noChangeArrowheads="1"/>
                </p:cNvSpPr>
                <p:nvPr/>
              </p:nvSpPr>
              <p:spPr bwMode="auto">
                <a:xfrm>
                  <a:off x="456" y="1727"/>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37" name="Picture 5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27" name="Group 516"/>
              <p:cNvGrpSpPr>
                <a:grpSpLocks/>
              </p:cNvGrpSpPr>
              <p:nvPr/>
            </p:nvGrpSpPr>
            <p:grpSpPr bwMode="auto">
              <a:xfrm>
                <a:off x="3589" y="1765"/>
                <a:ext cx="578" cy="394"/>
                <a:chOff x="1587" y="1203"/>
                <a:chExt cx="2763" cy="1883"/>
              </a:xfrm>
            </p:grpSpPr>
            <p:sp>
              <p:nvSpPr>
                <p:cNvPr id="843269" name="AutoShape 517"/>
                <p:cNvSpPr>
                  <a:spLocks noChangeArrowheads="1"/>
                </p:cNvSpPr>
                <p:nvPr/>
              </p:nvSpPr>
              <p:spPr bwMode="auto">
                <a:xfrm>
                  <a:off x="439" y="175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35" name="Picture 51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28" name="Group 519"/>
              <p:cNvGrpSpPr>
                <a:grpSpLocks/>
              </p:cNvGrpSpPr>
              <p:nvPr/>
            </p:nvGrpSpPr>
            <p:grpSpPr bwMode="auto">
              <a:xfrm>
                <a:off x="4182" y="1767"/>
                <a:ext cx="578" cy="394"/>
                <a:chOff x="1587" y="1203"/>
                <a:chExt cx="2763" cy="1883"/>
              </a:xfrm>
            </p:grpSpPr>
            <p:sp>
              <p:nvSpPr>
                <p:cNvPr id="843272" name="AutoShape 520"/>
                <p:cNvSpPr>
                  <a:spLocks noChangeArrowheads="1"/>
                </p:cNvSpPr>
                <p:nvPr/>
              </p:nvSpPr>
              <p:spPr bwMode="auto">
                <a:xfrm>
                  <a:off x="424" y="174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33" name="Picture 5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129" name="Group 522"/>
              <p:cNvGrpSpPr>
                <a:grpSpLocks/>
              </p:cNvGrpSpPr>
              <p:nvPr/>
            </p:nvGrpSpPr>
            <p:grpSpPr bwMode="auto">
              <a:xfrm>
                <a:off x="4768" y="1769"/>
                <a:ext cx="578" cy="394"/>
                <a:chOff x="1587" y="1203"/>
                <a:chExt cx="2763" cy="1883"/>
              </a:xfrm>
            </p:grpSpPr>
            <p:sp>
              <p:nvSpPr>
                <p:cNvPr id="843275" name="AutoShape 523"/>
                <p:cNvSpPr>
                  <a:spLocks noChangeArrowheads="1"/>
                </p:cNvSpPr>
                <p:nvPr/>
              </p:nvSpPr>
              <p:spPr bwMode="auto">
                <a:xfrm>
                  <a:off x="442"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31" name="Picture 52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046" name="Group 525"/>
            <p:cNvGrpSpPr>
              <a:grpSpLocks/>
            </p:cNvGrpSpPr>
            <p:nvPr/>
          </p:nvGrpSpPr>
          <p:grpSpPr bwMode="auto">
            <a:xfrm rot="5400000">
              <a:off x="598" y="2513"/>
              <a:ext cx="337" cy="171"/>
              <a:chOff x="3577" y="965"/>
              <a:chExt cx="2356" cy="1198"/>
            </a:xfrm>
          </p:grpSpPr>
          <p:grpSp>
            <p:nvGrpSpPr>
              <p:cNvPr id="179090" name="Group 526"/>
              <p:cNvGrpSpPr>
                <a:grpSpLocks/>
              </p:cNvGrpSpPr>
              <p:nvPr/>
            </p:nvGrpSpPr>
            <p:grpSpPr bwMode="auto">
              <a:xfrm>
                <a:off x="3577" y="965"/>
                <a:ext cx="578" cy="394"/>
                <a:chOff x="1587" y="1203"/>
                <a:chExt cx="2763" cy="1883"/>
              </a:xfrm>
            </p:grpSpPr>
            <p:sp>
              <p:nvSpPr>
                <p:cNvPr id="843279" name="AutoShape 527"/>
                <p:cNvSpPr>
                  <a:spLocks noChangeArrowheads="1"/>
                </p:cNvSpPr>
                <p:nvPr/>
              </p:nvSpPr>
              <p:spPr bwMode="auto">
                <a:xfrm>
                  <a:off x="448"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19" name="Picture 5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91" name="Group 529"/>
              <p:cNvGrpSpPr>
                <a:grpSpLocks/>
              </p:cNvGrpSpPr>
              <p:nvPr/>
            </p:nvGrpSpPr>
            <p:grpSpPr bwMode="auto">
              <a:xfrm>
                <a:off x="4163" y="967"/>
                <a:ext cx="578" cy="394"/>
                <a:chOff x="1587" y="1203"/>
                <a:chExt cx="2763" cy="1883"/>
              </a:xfrm>
            </p:grpSpPr>
            <p:sp>
              <p:nvSpPr>
                <p:cNvPr id="843282" name="AutoShape 530"/>
                <p:cNvSpPr>
                  <a:spLocks noChangeArrowheads="1"/>
                </p:cNvSpPr>
                <p:nvPr/>
              </p:nvSpPr>
              <p:spPr bwMode="auto">
                <a:xfrm>
                  <a:off x="46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17" name="Picture 5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92" name="Group 532"/>
              <p:cNvGrpSpPr>
                <a:grpSpLocks/>
              </p:cNvGrpSpPr>
              <p:nvPr/>
            </p:nvGrpSpPr>
            <p:grpSpPr bwMode="auto">
              <a:xfrm>
                <a:off x="4749" y="969"/>
                <a:ext cx="578" cy="394"/>
                <a:chOff x="1587" y="1203"/>
                <a:chExt cx="2763" cy="1883"/>
              </a:xfrm>
            </p:grpSpPr>
            <p:sp>
              <p:nvSpPr>
                <p:cNvPr id="843285" name="AutoShape 533"/>
                <p:cNvSpPr>
                  <a:spLocks noChangeArrowheads="1"/>
                </p:cNvSpPr>
                <p:nvPr/>
              </p:nvSpPr>
              <p:spPr bwMode="auto">
                <a:xfrm>
                  <a:off x="1022" y="1731"/>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15" name="Picture 53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93" name="Group 535"/>
              <p:cNvGrpSpPr>
                <a:grpSpLocks/>
              </p:cNvGrpSpPr>
              <p:nvPr/>
            </p:nvGrpSpPr>
            <p:grpSpPr bwMode="auto">
              <a:xfrm>
                <a:off x="3889" y="1367"/>
                <a:ext cx="578" cy="394"/>
                <a:chOff x="1587" y="1203"/>
                <a:chExt cx="2763" cy="1883"/>
              </a:xfrm>
            </p:grpSpPr>
            <p:sp>
              <p:nvSpPr>
                <p:cNvPr id="843288" name="AutoShape 536"/>
                <p:cNvSpPr>
                  <a:spLocks noChangeArrowheads="1"/>
                </p:cNvSpPr>
                <p:nvPr/>
              </p:nvSpPr>
              <p:spPr bwMode="auto">
                <a:xfrm>
                  <a:off x="433" y="2115"/>
                  <a:ext cx="2753" cy="13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13" name="Picture 5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94" name="Group 538"/>
              <p:cNvGrpSpPr>
                <a:grpSpLocks/>
              </p:cNvGrpSpPr>
              <p:nvPr/>
            </p:nvGrpSpPr>
            <p:grpSpPr bwMode="auto">
              <a:xfrm>
                <a:off x="4474" y="1355"/>
                <a:ext cx="578" cy="394"/>
                <a:chOff x="1587" y="1203"/>
                <a:chExt cx="2763" cy="1883"/>
              </a:xfrm>
            </p:grpSpPr>
            <p:sp>
              <p:nvSpPr>
                <p:cNvPr id="843291" name="AutoShape 539"/>
                <p:cNvSpPr>
                  <a:spLocks noChangeArrowheads="1"/>
                </p:cNvSpPr>
                <p:nvPr/>
              </p:nvSpPr>
              <p:spPr bwMode="auto">
                <a:xfrm>
                  <a:off x="456" y="176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11" name="Picture 5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95" name="Group 541"/>
              <p:cNvGrpSpPr>
                <a:grpSpLocks/>
              </p:cNvGrpSpPr>
              <p:nvPr/>
            </p:nvGrpSpPr>
            <p:grpSpPr bwMode="auto">
              <a:xfrm>
                <a:off x="5059" y="1343"/>
                <a:ext cx="578" cy="394"/>
                <a:chOff x="1587" y="1203"/>
                <a:chExt cx="2763" cy="1883"/>
              </a:xfrm>
            </p:grpSpPr>
            <p:sp>
              <p:nvSpPr>
                <p:cNvPr id="843294" name="AutoShape 542"/>
                <p:cNvSpPr>
                  <a:spLocks noChangeArrowheads="1"/>
                </p:cNvSpPr>
                <p:nvPr/>
              </p:nvSpPr>
              <p:spPr bwMode="auto">
                <a:xfrm>
                  <a:off x="1017" y="1759"/>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09" name="Picture 5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96" name="Group 544"/>
              <p:cNvGrpSpPr>
                <a:grpSpLocks/>
              </p:cNvGrpSpPr>
              <p:nvPr/>
            </p:nvGrpSpPr>
            <p:grpSpPr bwMode="auto">
              <a:xfrm>
                <a:off x="5355" y="1756"/>
                <a:ext cx="578" cy="394"/>
                <a:chOff x="1587" y="1203"/>
                <a:chExt cx="2763" cy="1883"/>
              </a:xfrm>
            </p:grpSpPr>
            <p:sp>
              <p:nvSpPr>
                <p:cNvPr id="843297" name="AutoShape 545"/>
                <p:cNvSpPr>
                  <a:spLocks noChangeArrowheads="1"/>
                </p:cNvSpPr>
                <p:nvPr/>
              </p:nvSpPr>
              <p:spPr bwMode="auto">
                <a:xfrm>
                  <a:off x="475" y="1736"/>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07" name="Picture 5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97" name="Group 547"/>
              <p:cNvGrpSpPr>
                <a:grpSpLocks/>
              </p:cNvGrpSpPr>
              <p:nvPr/>
            </p:nvGrpSpPr>
            <p:grpSpPr bwMode="auto">
              <a:xfrm>
                <a:off x="3589" y="1765"/>
                <a:ext cx="578" cy="394"/>
                <a:chOff x="1587" y="1203"/>
                <a:chExt cx="2763" cy="1883"/>
              </a:xfrm>
            </p:grpSpPr>
            <p:sp>
              <p:nvSpPr>
                <p:cNvPr id="843300" name="AutoShape 548"/>
                <p:cNvSpPr>
                  <a:spLocks noChangeArrowheads="1"/>
                </p:cNvSpPr>
                <p:nvPr/>
              </p:nvSpPr>
              <p:spPr bwMode="auto">
                <a:xfrm>
                  <a:off x="457"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05" name="Picture 54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98" name="Group 550"/>
              <p:cNvGrpSpPr>
                <a:grpSpLocks/>
              </p:cNvGrpSpPr>
              <p:nvPr/>
            </p:nvGrpSpPr>
            <p:grpSpPr bwMode="auto">
              <a:xfrm>
                <a:off x="4182" y="1767"/>
                <a:ext cx="578" cy="394"/>
                <a:chOff x="1587" y="1203"/>
                <a:chExt cx="2763" cy="1883"/>
              </a:xfrm>
            </p:grpSpPr>
            <p:sp>
              <p:nvSpPr>
                <p:cNvPr id="843303" name="AutoShape 551"/>
                <p:cNvSpPr>
                  <a:spLocks noChangeArrowheads="1"/>
                </p:cNvSpPr>
                <p:nvPr/>
              </p:nvSpPr>
              <p:spPr bwMode="auto">
                <a:xfrm>
                  <a:off x="442"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03" name="Picture 55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99" name="Group 553"/>
              <p:cNvGrpSpPr>
                <a:grpSpLocks/>
              </p:cNvGrpSpPr>
              <p:nvPr/>
            </p:nvGrpSpPr>
            <p:grpSpPr bwMode="auto">
              <a:xfrm>
                <a:off x="4768" y="1769"/>
                <a:ext cx="578" cy="394"/>
                <a:chOff x="1587" y="1203"/>
                <a:chExt cx="2763" cy="1883"/>
              </a:xfrm>
            </p:grpSpPr>
            <p:sp>
              <p:nvSpPr>
                <p:cNvPr id="843306" name="AutoShape 554"/>
                <p:cNvSpPr>
                  <a:spLocks noChangeArrowheads="1"/>
                </p:cNvSpPr>
                <p:nvPr/>
              </p:nvSpPr>
              <p:spPr bwMode="auto">
                <a:xfrm>
                  <a:off x="461"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101" name="Picture 55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9047" name="Group 556"/>
            <p:cNvGrpSpPr>
              <a:grpSpLocks/>
            </p:cNvGrpSpPr>
            <p:nvPr/>
          </p:nvGrpSpPr>
          <p:grpSpPr bwMode="auto">
            <a:xfrm rot="5400000">
              <a:off x="895" y="2117"/>
              <a:ext cx="337" cy="171"/>
              <a:chOff x="3577" y="965"/>
              <a:chExt cx="2356" cy="1198"/>
            </a:xfrm>
          </p:grpSpPr>
          <p:grpSp>
            <p:nvGrpSpPr>
              <p:cNvPr id="179060" name="Group 557"/>
              <p:cNvGrpSpPr>
                <a:grpSpLocks/>
              </p:cNvGrpSpPr>
              <p:nvPr/>
            </p:nvGrpSpPr>
            <p:grpSpPr bwMode="auto">
              <a:xfrm>
                <a:off x="3577" y="965"/>
                <a:ext cx="578" cy="394"/>
                <a:chOff x="1587" y="1203"/>
                <a:chExt cx="2763" cy="1883"/>
              </a:xfrm>
            </p:grpSpPr>
            <p:sp>
              <p:nvSpPr>
                <p:cNvPr id="843310" name="AutoShape 558"/>
                <p:cNvSpPr>
                  <a:spLocks noChangeArrowheads="1"/>
                </p:cNvSpPr>
                <p:nvPr/>
              </p:nvSpPr>
              <p:spPr bwMode="auto">
                <a:xfrm>
                  <a:off x="45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89" name="Picture 5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61" name="Group 560"/>
              <p:cNvGrpSpPr>
                <a:grpSpLocks/>
              </p:cNvGrpSpPr>
              <p:nvPr/>
            </p:nvGrpSpPr>
            <p:grpSpPr bwMode="auto">
              <a:xfrm>
                <a:off x="4163" y="967"/>
                <a:ext cx="578" cy="394"/>
                <a:chOff x="1587" y="1203"/>
                <a:chExt cx="2763" cy="1883"/>
              </a:xfrm>
            </p:grpSpPr>
            <p:sp>
              <p:nvSpPr>
                <p:cNvPr id="843313" name="AutoShape 561"/>
                <p:cNvSpPr>
                  <a:spLocks noChangeArrowheads="1"/>
                </p:cNvSpPr>
                <p:nvPr/>
              </p:nvSpPr>
              <p:spPr bwMode="auto">
                <a:xfrm>
                  <a:off x="474" y="173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87" name="Picture 5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62" name="Group 563"/>
              <p:cNvGrpSpPr>
                <a:grpSpLocks/>
              </p:cNvGrpSpPr>
              <p:nvPr/>
            </p:nvGrpSpPr>
            <p:grpSpPr bwMode="auto">
              <a:xfrm>
                <a:off x="4749" y="969"/>
                <a:ext cx="578" cy="394"/>
                <a:chOff x="1587" y="1203"/>
                <a:chExt cx="2763" cy="1883"/>
              </a:xfrm>
            </p:grpSpPr>
            <p:sp>
              <p:nvSpPr>
                <p:cNvPr id="843316" name="AutoShape 564"/>
                <p:cNvSpPr>
                  <a:spLocks noChangeArrowheads="1"/>
                </p:cNvSpPr>
                <p:nvPr/>
              </p:nvSpPr>
              <p:spPr bwMode="auto">
                <a:xfrm>
                  <a:off x="1567" y="118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85" name="Picture 56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63" name="Group 566"/>
              <p:cNvGrpSpPr>
                <a:grpSpLocks/>
              </p:cNvGrpSpPr>
              <p:nvPr/>
            </p:nvGrpSpPr>
            <p:grpSpPr bwMode="auto">
              <a:xfrm>
                <a:off x="3889" y="1367"/>
                <a:ext cx="578" cy="394"/>
                <a:chOff x="1587" y="1203"/>
                <a:chExt cx="2763" cy="1883"/>
              </a:xfrm>
            </p:grpSpPr>
            <p:sp>
              <p:nvSpPr>
                <p:cNvPr id="843319" name="AutoShape 567"/>
                <p:cNvSpPr>
                  <a:spLocks noChangeArrowheads="1"/>
                </p:cNvSpPr>
                <p:nvPr/>
              </p:nvSpPr>
              <p:spPr bwMode="auto">
                <a:xfrm>
                  <a:off x="441" y="2105"/>
                  <a:ext cx="2753"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83" name="Picture 5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64" name="Group 569"/>
              <p:cNvGrpSpPr>
                <a:grpSpLocks/>
              </p:cNvGrpSpPr>
              <p:nvPr/>
            </p:nvGrpSpPr>
            <p:grpSpPr bwMode="auto">
              <a:xfrm>
                <a:off x="4474" y="1355"/>
                <a:ext cx="578" cy="394"/>
                <a:chOff x="1587" y="1203"/>
                <a:chExt cx="2763" cy="1883"/>
              </a:xfrm>
            </p:grpSpPr>
            <p:sp>
              <p:nvSpPr>
                <p:cNvPr id="843322" name="AutoShape 570"/>
                <p:cNvSpPr>
                  <a:spLocks noChangeArrowheads="1"/>
                </p:cNvSpPr>
                <p:nvPr/>
              </p:nvSpPr>
              <p:spPr bwMode="auto">
                <a:xfrm>
                  <a:off x="465" y="175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81" name="Picture 5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65" name="Group 572"/>
              <p:cNvGrpSpPr>
                <a:grpSpLocks/>
              </p:cNvGrpSpPr>
              <p:nvPr/>
            </p:nvGrpSpPr>
            <p:grpSpPr bwMode="auto">
              <a:xfrm>
                <a:off x="5059" y="1343"/>
                <a:ext cx="578" cy="394"/>
                <a:chOff x="1587" y="1203"/>
                <a:chExt cx="2763" cy="1883"/>
              </a:xfrm>
            </p:grpSpPr>
            <p:sp>
              <p:nvSpPr>
                <p:cNvPr id="843325" name="AutoShape 573"/>
                <p:cNvSpPr>
                  <a:spLocks noChangeArrowheads="1"/>
                </p:cNvSpPr>
                <p:nvPr/>
              </p:nvSpPr>
              <p:spPr bwMode="auto">
                <a:xfrm>
                  <a:off x="1025" y="1749"/>
                  <a:ext cx="2551"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79" name="Picture 57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66" name="Group 575"/>
              <p:cNvGrpSpPr>
                <a:grpSpLocks/>
              </p:cNvGrpSpPr>
              <p:nvPr/>
            </p:nvGrpSpPr>
            <p:grpSpPr bwMode="auto">
              <a:xfrm>
                <a:off x="5355" y="1756"/>
                <a:ext cx="578" cy="394"/>
                <a:chOff x="1587" y="1203"/>
                <a:chExt cx="2763" cy="1883"/>
              </a:xfrm>
            </p:grpSpPr>
            <p:sp>
              <p:nvSpPr>
                <p:cNvPr id="843328" name="AutoShape 576"/>
                <p:cNvSpPr>
                  <a:spLocks noChangeArrowheads="1"/>
                </p:cNvSpPr>
                <p:nvPr/>
              </p:nvSpPr>
              <p:spPr bwMode="auto">
                <a:xfrm>
                  <a:off x="1020" y="1726"/>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77" name="Picture 57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67" name="Group 578"/>
              <p:cNvGrpSpPr>
                <a:grpSpLocks/>
              </p:cNvGrpSpPr>
              <p:nvPr/>
            </p:nvGrpSpPr>
            <p:grpSpPr bwMode="auto">
              <a:xfrm>
                <a:off x="3589" y="1765"/>
                <a:ext cx="578" cy="394"/>
                <a:chOff x="1587" y="1203"/>
                <a:chExt cx="2763" cy="1883"/>
              </a:xfrm>
            </p:grpSpPr>
            <p:sp>
              <p:nvSpPr>
                <p:cNvPr id="843331" name="AutoShape 579"/>
                <p:cNvSpPr>
                  <a:spLocks noChangeArrowheads="1"/>
                </p:cNvSpPr>
                <p:nvPr/>
              </p:nvSpPr>
              <p:spPr bwMode="auto">
                <a:xfrm>
                  <a:off x="466"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75" name="Picture 58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68" name="Group 581"/>
              <p:cNvGrpSpPr>
                <a:grpSpLocks/>
              </p:cNvGrpSpPr>
              <p:nvPr/>
            </p:nvGrpSpPr>
            <p:grpSpPr bwMode="auto">
              <a:xfrm>
                <a:off x="4182" y="1767"/>
                <a:ext cx="578" cy="394"/>
                <a:chOff x="1587" y="1203"/>
                <a:chExt cx="2763" cy="1883"/>
              </a:xfrm>
            </p:grpSpPr>
            <p:sp>
              <p:nvSpPr>
                <p:cNvPr id="843334" name="AutoShape 582"/>
                <p:cNvSpPr>
                  <a:spLocks noChangeArrowheads="1"/>
                </p:cNvSpPr>
                <p:nvPr/>
              </p:nvSpPr>
              <p:spPr bwMode="auto">
                <a:xfrm>
                  <a:off x="451"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73" name="Picture 58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69" name="Group 584"/>
              <p:cNvGrpSpPr>
                <a:grpSpLocks/>
              </p:cNvGrpSpPr>
              <p:nvPr/>
            </p:nvGrpSpPr>
            <p:grpSpPr bwMode="auto">
              <a:xfrm>
                <a:off x="4768" y="1769"/>
                <a:ext cx="578" cy="394"/>
                <a:chOff x="1587" y="1203"/>
                <a:chExt cx="2763" cy="1883"/>
              </a:xfrm>
            </p:grpSpPr>
            <p:sp>
              <p:nvSpPr>
                <p:cNvPr id="843337" name="AutoShape 585"/>
                <p:cNvSpPr>
                  <a:spLocks noChangeArrowheads="1"/>
                </p:cNvSpPr>
                <p:nvPr/>
              </p:nvSpPr>
              <p:spPr bwMode="auto">
                <a:xfrm>
                  <a:off x="469" y="173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71" name="Picture 58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3339" name="Oval 587"/>
            <p:cNvSpPr>
              <a:spLocks noChangeArrowheads="1"/>
            </p:cNvSpPr>
            <p:nvPr/>
          </p:nvSpPr>
          <p:spPr bwMode="auto">
            <a:xfrm>
              <a:off x="1569" y="2219"/>
              <a:ext cx="133" cy="137"/>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0" name="Oval 588"/>
            <p:cNvSpPr>
              <a:spLocks noChangeArrowheads="1"/>
            </p:cNvSpPr>
            <p:nvPr/>
          </p:nvSpPr>
          <p:spPr bwMode="auto">
            <a:xfrm>
              <a:off x="1926" y="3298"/>
              <a:ext cx="133"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1" name="Oval 589"/>
            <p:cNvSpPr>
              <a:spLocks noChangeArrowheads="1"/>
            </p:cNvSpPr>
            <p:nvPr/>
          </p:nvSpPr>
          <p:spPr bwMode="auto">
            <a:xfrm>
              <a:off x="1000" y="2524"/>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2" name="Oval 590"/>
            <p:cNvSpPr>
              <a:spLocks noChangeArrowheads="1"/>
            </p:cNvSpPr>
            <p:nvPr/>
          </p:nvSpPr>
          <p:spPr bwMode="auto">
            <a:xfrm>
              <a:off x="1304" y="2251"/>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3" name="Line 591"/>
            <p:cNvSpPr>
              <a:spLocks noChangeShapeType="1"/>
            </p:cNvSpPr>
            <p:nvPr/>
          </p:nvSpPr>
          <p:spPr bwMode="auto">
            <a:xfrm>
              <a:off x="1139" y="2028"/>
              <a:ext cx="289"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4" name="Line 592"/>
            <p:cNvSpPr>
              <a:spLocks noChangeShapeType="1"/>
            </p:cNvSpPr>
            <p:nvPr/>
          </p:nvSpPr>
          <p:spPr bwMode="auto">
            <a:xfrm>
              <a:off x="998" y="2380"/>
              <a:ext cx="398" cy="1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5" name="Line 593"/>
            <p:cNvSpPr>
              <a:spLocks noChangeShapeType="1"/>
            </p:cNvSpPr>
            <p:nvPr/>
          </p:nvSpPr>
          <p:spPr bwMode="auto">
            <a:xfrm>
              <a:off x="826" y="2436"/>
              <a:ext cx="283" cy="8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6" name="Line 594"/>
            <p:cNvSpPr>
              <a:spLocks noChangeShapeType="1"/>
            </p:cNvSpPr>
            <p:nvPr/>
          </p:nvSpPr>
          <p:spPr bwMode="auto">
            <a:xfrm flipV="1">
              <a:off x="699" y="2665"/>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7" name="Line 595"/>
            <p:cNvSpPr>
              <a:spLocks noChangeShapeType="1"/>
            </p:cNvSpPr>
            <p:nvPr/>
          </p:nvSpPr>
          <p:spPr bwMode="auto">
            <a:xfrm flipV="1">
              <a:off x="1589" y="2121"/>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8" name="Line 596"/>
            <p:cNvSpPr>
              <a:spLocks noChangeShapeType="1"/>
            </p:cNvSpPr>
            <p:nvPr/>
          </p:nvSpPr>
          <p:spPr bwMode="auto">
            <a:xfrm>
              <a:off x="1631" y="2360"/>
              <a:ext cx="358" cy="10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49" name="Line 597"/>
            <p:cNvSpPr>
              <a:spLocks noChangeShapeType="1"/>
            </p:cNvSpPr>
            <p:nvPr/>
          </p:nvSpPr>
          <p:spPr bwMode="auto">
            <a:xfrm flipV="1">
              <a:off x="1983" y="3216"/>
              <a:ext cx="143" cy="8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350" name="Line 598"/>
            <p:cNvSpPr>
              <a:spLocks noChangeShapeType="1"/>
            </p:cNvSpPr>
            <p:nvPr/>
          </p:nvSpPr>
          <p:spPr bwMode="auto">
            <a:xfrm>
              <a:off x="1983" y="3441"/>
              <a:ext cx="163" cy="10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08" name="Group 599"/>
          <p:cNvGrpSpPr>
            <a:grpSpLocks/>
          </p:cNvGrpSpPr>
          <p:nvPr/>
        </p:nvGrpSpPr>
        <p:grpSpPr bwMode="auto">
          <a:xfrm>
            <a:off x="5235575" y="3984625"/>
            <a:ext cx="603250" cy="681038"/>
            <a:chOff x="681" y="1739"/>
            <a:chExt cx="1601" cy="1808"/>
          </a:xfrm>
        </p:grpSpPr>
        <p:pic>
          <p:nvPicPr>
            <p:cNvPr id="178906" name="Picture 600"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8907" name="Group 601"/>
            <p:cNvGrpSpPr>
              <a:grpSpLocks/>
            </p:cNvGrpSpPr>
            <p:nvPr/>
          </p:nvGrpSpPr>
          <p:grpSpPr bwMode="auto">
            <a:xfrm rot="5400000">
              <a:off x="1880" y="2198"/>
              <a:ext cx="337" cy="171"/>
              <a:chOff x="3577" y="965"/>
              <a:chExt cx="2356" cy="1198"/>
            </a:xfrm>
          </p:grpSpPr>
          <p:grpSp>
            <p:nvGrpSpPr>
              <p:cNvPr id="179013" name="Group 602"/>
              <p:cNvGrpSpPr>
                <a:grpSpLocks/>
              </p:cNvGrpSpPr>
              <p:nvPr/>
            </p:nvGrpSpPr>
            <p:grpSpPr bwMode="auto">
              <a:xfrm>
                <a:off x="3577" y="965"/>
                <a:ext cx="578" cy="394"/>
                <a:chOff x="1587" y="1203"/>
                <a:chExt cx="2763" cy="1883"/>
              </a:xfrm>
            </p:grpSpPr>
            <p:sp>
              <p:nvSpPr>
                <p:cNvPr id="843355" name="AutoShape 603"/>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42" name="Picture 6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14" name="Group 605"/>
              <p:cNvGrpSpPr>
                <a:grpSpLocks/>
              </p:cNvGrpSpPr>
              <p:nvPr/>
            </p:nvGrpSpPr>
            <p:grpSpPr bwMode="auto">
              <a:xfrm>
                <a:off x="4163" y="967"/>
                <a:ext cx="578" cy="394"/>
                <a:chOff x="1587" y="1203"/>
                <a:chExt cx="2763" cy="1883"/>
              </a:xfrm>
            </p:grpSpPr>
            <p:sp>
              <p:nvSpPr>
                <p:cNvPr id="843358" name="AutoShape 606"/>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40" name="Picture 6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15" name="Group 608"/>
              <p:cNvGrpSpPr>
                <a:grpSpLocks/>
              </p:cNvGrpSpPr>
              <p:nvPr/>
            </p:nvGrpSpPr>
            <p:grpSpPr bwMode="auto">
              <a:xfrm>
                <a:off x="4749" y="969"/>
                <a:ext cx="578" cy="394"/>
                <a:chOff x="1587" y="1203"/>
                <a:chExt cx="2763" cy="1883"/>
              </a:xfrm>
            </p:grpSpPr>
            <p:sp>
              <p:nvSpPr>
                <p:cNvPr id="843361" name="AutoShape 609"/>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38" name="Picture 6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16" name="Group 611"/>
              <p:cNvGrpSpPr>
                <a:grpSpLocks/>
              </p:cNvGrpSpPr>
              <p:nvPr/>
            </p:nvGrpSpPr>
            <p:grpSpPr bwMode="auto">
              <a:xfrm>
                <a:off x="3889" y="1367"/>
                <a:ext cx="578" cy="394"/>
                <a:chOff x="1587" y="1203"/>
                <a:chExt cx="2763" cy="1883"/>
              </a:xfrm>
            </p:grpSpPr>
            <p:sp>
              <p:nvSpPr>
                <p:cNvPr id="843364" name="AutoShape 612"/>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36" name="Picture 6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17" name="Group 614"/>
              <p:cNvGrpSpPr>
                <a:grpSpLocks/>
              </p:cNvGrpSpPr>
              <p:nvPr/>
            </p:nvGrpSpPr>
            <p:grpSpPr bwMode="auto">
              <a:xfrm>
                <a:off x="4474" y="1355"/>
                <a:ext cx="578" cy="394"/>
                <a:chOff x="1587" y="1203"/>
                <a:chExt cx="2763" cy="1883"/>
              </a:xfrm>
            </p:grpSpPr>
            <p:sp>
              <p:nvSpPr>
                <p:cNvPr id="843367" name="AutoShape 615"/>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34" name="Picture 6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18" name="Group 617"/>
              <p:cNvGrpSpPr>
                <a:grpSpLocks/>
              </p:cNvGrpSpPr>
              <p:nvPr/>
            </p:nvGrpSpPr>
            <p:grpSpPr bwMode="auto">
              <a:xfrm>
                <a:off x="5059" y="1343"/>
                <a:ext cx="578" cy="394"/>
                <a:chOff x="1587" y="1203"/>
                <a:chExt cx="2763" cy="1883"/>
              </a:xfrm>
            </p:grpSpPr>
            <p:sp>
              <p:nvSpPr>
                <p:cNvPr id="843370" name="AutoShape 618"/>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32" name="Picture 6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19" name="Group 620"/>
              <p:cNvGrpSpPr>
                <a:grpSpLocks/>
              </p:cNvGrpSpPr>
              <p:nvPr/>
            </p:nvGrpSpPr>
            <p:grpSpPr bwMode="auto">
              <a:xfrm>
                <a:off x="5355" y="1756"/>
                <a:ext cx="578" cy="394"/>
                <a:chOff x="1587" y="1203"/>
                <a:chExt cx="2763" cy="1883"/>
              </a:xfrm>
            </p:grpSpPr>
            <p:sp>
              <p:nvSpPr>
                <p:cNvPr id="843373" name="AutoShape 621"/>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30" name="Picture 6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20" name="Group 623"/>
              <p:cNvGrpSpPr>
                <a:grpSpLocks/>
              </p:cNvGrpSpPr>
              <p:nvPr/>
            </p:nvGrpSpPr>
            <p:grpSpPr bwMode="auto">
              <a:xfrm>
                <a:off x="3589" y="1765"/>
                <a:ext cx="578" cy="394"/>
                <a:chOff x="1587" y="1203"/>
                <a:chExt cx="2763" cy="1883"/>
              </a:xfrm>
            </p:grpSpPr>
            <p:sp>
              <p:nvSpPr>
                <p:cNvPr id="843376" name="AutoShape 624"/>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28" name="Picture 6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21" name="Group 626"/>
              <p:cNvGrpSpPr>
                <a:grpSpLocks/>
              </p:cNvGrpSpPr>
              <p:nvPr/>
            </p:nvGrpSpPr>
            <p:grpSpPr bwMode="auto">
              <a:xfrm>
                <a:off x="4182" y="1767"/>
                <a:ext cx="578" cy="394"/>
                <a:chOff x="1587" y="1203"/>
                <a:chExt cx="2763" cy="1883"/>
              </a:xfrm>
            </p:grpSpPr>
            <p:sp>
              <p:nvSpPr>
                <p:cNvPr id="843379" name="AutoShape 627"/>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26" name="Picture 6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022" name="Group 629"/>
              <p:cNvGrpSpPr>
                <a:grpSpLocks/>
              </p:cNvGrpSpPr>
              <p:nvPr/>
            </p:nvGrpSpPr>
            <p:grpSpPr bwMode="auto">
              <a:xfrm>
                <a:off x="4768" y="1769"/>
                <a:ext cx="578" cy="394"/>
                <a:chOff x="1587" y="1203"/>
                <a:chExt cx="2763" cy="1883"/>
              </a:xfrm>
            </p:grpSpPr>
            <p:sp>
              <p:nvSpPr>
                <p:cNvPr id="843382" name="AutoShape 630"/>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24" name="Picture 6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908" name="Group 632"/>
            <p:cNvGrpSpPr>
              <a:grpSpLocks/>
            </p:cNvGrpSpPr>
            <p:nvPr/>
          </p:nvGrpSpPr>
          <p:grpSpPr bwMode="auto">
            <a:xfrm rot="5400000">
              <a:off x="2028" y="3293"/>
              <a:ext cx="337" cy="171"/>
              <a:chOff x="3577" y="965"/>
              <a:chExt cx="2356" cy="1198"/>
            </a:xfrm>
          </p:grpSpPr>
          <p:grpSp>
            <p:nvGrpSpPr>
              <p:cNvPr id="178983" name="Group 633"/>
              <p:cNvGrpSpPr>
                <a:grpSpLocks/>
              </p:cNvGrpSpPr>
              <p:nvPr/>
            </p:nvGrpSpPr>
            <p:grpSpPr bwMode="auto">
              <a:xfrm>
                <a:off x="3577" y="965"/>
                <a:ext cx="578" cy="394"/>
                <a:chOff x="1587" y="1203"/>
                <a:chExt cx="2763" cy="1883"/>
              </a:xfrm>
            </p:grpSpPr>
            <p:sp>
              <p:nvSpPr>
                <p:cNvPr id="843386" name="AutoShape 634"/>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12" name="Picture 63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84" name="Group 636"/>
              <p:cNvGrpSpPr>
                <a:grpSpLocks/>
              </p:cNvGrpSpPr>
              <p:nvPr/>
            </p:nvGrpSpPr>
            <p:grpSpPr bwMode="auto">
              <a:xfrm>
                <a:off x="4163" y="967"/>
                <a:ext cx="578" cy="394"/>
                <a:chOff x="1587" y="1203"/>
                <a:chExt cx="2763" cy="1883"/>
              </a:xfrm>
            </p:grpSpPr>
            <p:sp>
              <p:nvSpPr>
                <p:cNvPr id="843389" name="AutoShape 637"/>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10" name="Picture 63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85" name="Group 639"/>
              <p:cNvGrpSpPr>
                <a:grpSpLocks/>
              </p:cNvGrpSpPr>
              <p:nvPr/>
            </p:nvGrpSpPr>
            <p:grpSpPr bwMode="auto">
              <a:xfrm>
                <a:off x="4749" y="969"/>
                <a:ext cx="578" cy="394"/>
                <a:chOff x="1587" y="1203"/>
                <a:chExt cx="2763" cy="1883"/>
              </a:xfrm>
            </p:grpSpPr>
            <p:sp>
              <p:nvSpPr>
                <p:cNvPr id="843392" name="AutoShape 640"/>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08" name="Picture 64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86" name="Group 642"/>
              <p:cNvGrpSpPr>
                <a:grpSpLocks/>
              </p:cNvGrpSpPr>
              <p:nvPr/>
            </p:nvGrpSpPr>
            <p:grpSpPr bwMode="auto">
              <a:xfrm>
                <a:off x="3889" y="1367"/>
                <a:ext cx="578" cy="394"/>
                <a:chOff x="1587" y="1203"/>
                <a:chExt cx="2763" cy="1883"/>
              </a:xfrm>
            </p:grpSpPr>
            <p:sp>
              <p:nvSpPr>
                <p:cNvPr id="843395" name="AutoShape 643"/>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06" name="Picture 64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87" name="Group 645"/>
              <p:cNvGrpSpPr>
                <a:grpSpLocks/>
              </p:cNvGrpSpPr>
              <p:nvPr/>
            </p:nvGrpSpPr>
            <p:grpSpPr bwMode="auto">
              <a:xfrm>
                <a:off x="4474" y="1355"/>
                <a:ext cx="578" cy="394"/>
                <a:chOff x="1587" y="1203"/>
                <a:chExt cx="2763" cy="1883"/>
              </a:xfrm>
            </p:grpSpPr>
            <p:sp>
              <p:nvSpPr>
                <p:cNvPr id="843398" name="AutoShape 646"/>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04" name="Picture 64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88" name="Group 648"/>
              <p:cNvGrpSpPr>
                <a:grpSpLocks/>
              </p:cNvGrpSpPr>
              <p:nvPr/>
            </p:nvGrpSpPr>
            <p:grpSpPr bwMode="auto">
              <a:xfrm>
                <a:off x="5059" y="1343"/>
                <a:ext cx="578" cy="394"/>
                <a:chOff x="1587" y="1203"/>
                <a:chExt cx="2763" cy="1883"/>
              </a:xfrm>
            </p:grpSpPr>
            <p:sp>
              <p:nvSpPr>
                <p:cNvPr id="843401" name="AutoShape 649"/>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02" name="Picture 6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89" name="Group 651"/>
              <p:cNvGrpSpPr>
                <a:grpSpLocks/>
              </p:cNvGrpSpPr>
              <p:nvPr/>
            </p:nvGrpSpPr>
            <p:grpSpPr bwMode="auto">
              <a:xfrm>
                <a:off x="5355" y="1756"/>
                <a:ext cx="578" cy="394"/>
                <a:chOff x="1587" y="1203"/>
                <a:chExt cx="2763" cy="1883"/>
              </a:xfrm>
            </p:grpSpPr>
            <p:sp>
              <p:nvSpPr>
                <p:cNvPr id="843404" name="AutoShape 652"/>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9000" name="Picture 6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90" name="Group 654"/>
              <p:cNvGrpSpPr>
                <a:grpSpLocks/>
              </p:cNvGrpSpPr>
              <p:nvPr/>
            </p:nvGrpSpPr>
            <p:grpSpPr bwMode="auto">
              <a:xfrm>
                <a:off x="3589" y="1765"/>
                <a:ext cx="578" cy="394"/>
                <a:chOff x="1587" y="1203"/>
                <a:chExt cx="2763" cy="1883"/>
              </a:xfrm>
            </p:grpSpPr>
            <p:sp>
              <p:nvSpPr>
                <p:cNvPr id="843407" name="AutoShape 655"/>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98" name="Picture 6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91" name="Group 657"/>
              <p:cNvGrpSpPr>
                <a:grpSpLocks/>
              </p:cNvGrpSpPr>
              <p:nvPr/>
            </p:nvGrpSpPr>
            <p:grpSpPr bwMode="auto">
              <a:xfrm>
                <a:off x="4182" y="1767"/>
                <a:ext cx="578" cy="394"/>
                <a:chOff x="1587" y="1203"/>
                <a:chExt cx="2763" cy="1883"/>
              </a:xfrm>
            </p:grpSpPr>
            <p:sp>
              <p:nvSpPr>
                <p:cNvPr id="843410" name="AutoShape 658"/>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96" name="Picture 6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92" name="Group 660"/>
              <p:cNvGrpSpPr>
                <a:grpSpLocks/>
              </p:cNvGrpSpPr>
              <p:nvPr/>
            </p:nvGrpSpPr>
            <p:grpSpPr bwMode="auto">
              <a:xfrm>
                <a:off x="4768" y="1769"/>
                <a:ext cx="578" cy="394"/>
                <a:chOff x="1587" y="1203"/>
                <a:chExt cx="2763" cy="1883"/>
              </a:xfrm>
            </p:grpSpPr>
            <p:sp>
              <p:nvSpPr>
                <p:cNvPr id="843413" name="AutoShape 661"/>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94" name="Picture 6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909" name="Group 663"/>
            <p:cNvGrpSpPr>
              <a:grpSpLocks/>
            </p:cNvGrpSpPr>
            <p:nvPr/>
          </p:nvGrpSpPr>
          <p:grpSpPr bwMode="auto">
            <a:xfrm rot="5400000">
              <a:off x="598" y="2513"/>
              <a:ext cx="337" cy="171"/>
              <a:chOff x="3577" y="965"/>
              <a:chExt cx="2356" cy="1198"/>
            </a:xfrm>
          </p:grpSpPr>
          <p:grpSp>
            <p:nvGrpSpPr>
              <p:cNvPr id="178953" name="Group 664"/>
              <p:cNvGrpSpPr>
                <a:grpSpLocks/>
              </p:cNvGrpSpPr>
              <p:nvPr/>
            </p:nvGrpSpPr>
            <p:grpSpPr bwMode="auto">
              <a:xfrm>
                <a:off x="3577" y="965"/>
                <a:ext cx="578" cy="394"/>
                <a:chOff x="1587" y="1203"/>
                <a:chExt cx="2763" cy="1883"/>
              </a:xfrm>
            </p:grpSpPr>
            <p:sp>
              <p:nvSpPr>
                <p:cNvPr id="843417" name="AutoShape 665"/>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82" name="Picture 6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54" name="Group 667"/>
              <p:cNvGrpSpPr>
                <a:grpSpLocks/>
              </p:cNvGrpSpPr>
              <p:nvPr/>
            </p:nvGrpSpPr>
            <p:grpSpPr bwMode="auto">
              <a:xfrm>
                <a:off x="4163" y="967"/>
                <a:ext cx="578" cy="394"/>
                <a:chOff x="1587" y="1203"/>
                <a:chExt cx="2763" cy="1883"/>
              </a:xfrm>
            </p:grpSpPr>
            <p:sp>
              <p:nvSpPr>
                <p:cNvPr id="843420" name="AutoShape 668"/>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80" name="Picture 6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55" name="Group 670"/>
              <p:cNvGrpSpPr>
                <a:grpSpLocks/>
              </p:cNvGrpSpPr>
              <p:nvPr/>
            </p:nvGrpSpPr>
            <p:grpSpPr bwMode="auto">
              <a:xfrm>
                <a:off x="4749" y="969"/>
                <a:ext cx="578" cy="394"/>
                <a:chOff x="1587" y="1203"/>
                <a:chExt cx="2763" cy="1883"/>
              </a:xfrm>
            </p:grpSpPr>
            <p:sp>
              <p:nvSpPr>
                <p:cNvPr id="843423" name="AutoShape 671"/>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78" name="Picture 67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56" name="Group 673"/>
              <p:cNvGrpSpPr>
                <a:grpSpLocks/>
              </p:cNvGrpSpPr>
              <p:nvPr/>
            </p:nvGrpSpPr>
            <p:grpSpPr bwMode="auto">
              <a:xfrm>
                <a:off x="3889" y="1367"/>
                <a:ext cx="578" cy="394"/>
                <a:chOff x="1587" y="1203"/>
                <a:chExt cx="2763" cy="1883"/>
              </a:xfrm>
            </p:grpSpPr>
            <p:sp>
              <p:nvSpPr>
                <p:cNvPr id="843426" name="AutoShape 674"/>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76" name="Picture 6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57" name="Group 676"/>
              <p:cNvGrpSpPr>
                <a:grpSpLocks/>
              </p:cNvGrpSpPr>
              <p:nvPr/>
            </p:nvGrpSpPr>
            <p:grpSpPr bwMode="auto">
              <a:xfrm>
                <a:off x="4474" y="1355"/>
                <a:ext cx="578" cy="394"/>
                <a:chOff x="1587" y="1203"/>
                <a:chExt cx="2763" cy="1883"/>
              </a:xfrm>
            </p:grpSpPr>
            <p:sp>
              <p:nvSpPr>
                <p:cNvPr id="843429" name="AutoShape 677"/>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74" name="Picture 6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58" name="Group 679"/>
              <p:cNvGrpSpPr>
                <a:grpSpLocks/>
              </p:cNvGrpSpPr>
              <p:nvPr/>
            </p:nvGrpSpPr>
            <p:grpSpPr bwMode="auto">
              <a:xfrm>
                <a:off x="5059" y="1343"/>
                <a:ext cx="578" cy="394"/>
                <a:chOff x="1587" y="1203"/>
                <a:chExt cx="2763" cy="1883"/>
              </a:xfrm>
            </p:grpSpPr>
            <p:sp>
              <p:nvSpPr>
                <p:cNvPr id="843432" name="AutoShape 680"/>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72" name="Picture 6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59" name="Group 682"/>
              <p:cNvGrpSpPr>
                <a:grpSpLocks/>
              </p:cNvGrpSpPr>
              <p:nvPr/>
            </p:nvGrpSpPr>
            <p:grpSpPr bwMode="auto">
              <a:xfrm>
                <a:off x="5355" y="1756"/>
                <a:ext cx="578" cy="394"/>
                <a:chOff x="1587" y="1203"/>
                <a:chExt cx="2763" cy="1883"/>
              </a:xfrm>
            </p:grpSpPr>
            <p:sp>
              <p:nvSpPr>
                <p:cNvPr id="843435" name="AutoShape 683"/>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70" name="Picture 6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60" name="Group 685"/>
              <p:cNvGrpSpPr>
                <a:grpSpLocks/>
              </p:cNvGrpSpPr>
              <p:nvPr/>
            </p:nvGrpSpPr>
            <p:grpSpPr bwMode="auto">
              <a:xfrm>
                <a:off x="3589" y="1765"/>
                <a:ext cx="578" cy="394"/>
                <a:chOff x="1587" y="1203"/>
                <a:chExt cx="2763" cy="1883"/>
              </a:xfrm>
            </p:grpSpPr>
            <p:sp>
              <p:nvSpPr>
                <p:cNvPr id="843438" name="AutoShape 686"/>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68" name="Picture 68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61" name="Group 688"/>
              <p:cNvGrpSpPr>
                <a:grpSpLocks/>
              </p:cNvGrpSpPr>
              <p:nvPr/>
            </p:nvGrpSpPr>
            <p:grpSpPr bwMode="auto">
              <a:xfrm>
                <a:off x="4182" y="1767"/>
                <a:ext cx="578" cy="394"/>
                <a:chOff x="1587" y="1203"/>
                <a:chExt cx="2763" cy="1883"/>
              </a:xfrm>
            </p:grpSpPr>
            <p:sp>
              <p:nvSpPr>
                <p:cNvPr id="843441" name="AutoShape 689"/>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66" name="Picture 6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62" name="Group 691"/>
              <p:cNvGrpSpPr>
                <a:grpSpLocks/>
              </p:cNvGrpSpPr>
              <p:nvPr/>
            </p:nvGrpSpPr>
            <p:grpSpPr bwMode="auto">
              <a:xfrm>
                <a:off x="4768" y="1769"/>
                <a:ext cx="578" cy="394"/>
                <a:chOff x="1587" y="1203"/>
                <a:chExt cx="2763" cy="1883"/>
              </a:xfrm>
            </p:grpSpPr>
            <p:sp>
              <p:nvSpPr>
                <p:cNvPr id="843444" name="AutoShape 692"/>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64" name="Picture 69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910" name="Group 694"/>
            <p:cNvGrpSpPr>
              <a:grpSpLocks/>
            </p:cNvGrpSpPr>
            <p:nvPr/>
          </p:nvGrpSpPr>
          <p:grpSpPr bwMode="auto">
            <a:xfrm rot="5400000">
              <a:off x="895" y="2117"/>
              <a:ext cx="337" cy="171"/>
              <a:chOff x="3577" y="965"/>
              <a:chExt cx="2356" cy="1198"/>
            </a:xfrm>
          </p:grpSpPr>
          <p:grpSp>
            <p:nvGrpSpPr>
              <p:cNvPr id="178923" name="Group 695"/>
              <p:cNvGrpSpPr>
                <a:grpSpLocks/>
              </p:cNvGrpSpPr>
              <p:nvPr/>
            </p:nvGrpSpPr>
            <p:grpSpPr bwMode="auto">
              <a:xfrm>
                <a:off x="3577" y="965"/>
                <a:ext cx="578" cy="394"/>
                <a:chOff x="1587" y="1203"/>
                <a:chExt cx="2763" cy="1883"/>
              </a:xfrm>
            </p:grpSpPr>
            <p:sp>
              <p:nvSpPr>
                <p:cNvPr id="843448" name="AutoShape 696"/>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52" name="Picture 6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24" name="Group 698"/>
              <p:cNvGrpSpPr>
                <a:grpSpLocks/>
              </p:cNvGrpSpPr>
              <p:nvPr/>
            </p:nvGrpSpPr>
            <p:grpSpPr bwMode="auto">
              <a:xfrm>
                <a:off x="4163" y="967"/>
                <a:ext cx="578" cy="394"/>
                <a:chOff x="1587" y="1203"/>
                <a:chExt cx="2763" cy="1883"/>
              </a:xfrm>
            </p:grpSpPr>
            <p:sp>
              <p:nvSpPr>
                <p:cNvPr id="843451" name="AutoShape 699"/>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50" name="Picture 70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25" name="Group 701"/>
              <p:cNvGrpSpPr>
                <a:grpSpLocks/>
              </p:cNvGrpSpPr>
              <p:nvPr/>
            </p:nvGrpSpPr>
            <p:grpSpPr bwMode="auto">
              <a:xfrm>
                <a:off x="4749" y="969"/>
                <a:ext cx="578" cy="394"/>
                <a:chOff x="1587" y="1203"/>
                <a:chExt cx="2763" cy="1883"/>
              </a:xfrm>
            </p:grpSpPr>
            <p:sp>
              <p:nvSpPr>
                <p:cNvPr id="843454" name="AutoShape 702"/>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48" name="Picture 70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26" name="Group 704"/>
              <p:cNvGrpSpPr>
                <a:grpSpLocks/>
              </p:cNvGrpSpPr>
              <p:nvPr/>
            </p:nvGrpSpPr>
            <p:grpSpPr bwMode="auto">
              <a:xfrm>
                <a:off x="3889" y="1367"/>
                <a:ext cx="578" cy="394"/>
                <a:chOff x="1587" y="1203"/>
                <a:chExt cx="2763" cy="1883"/>
              </a:xfrm>
            </p:grpSpPr>
            <p:sp>
              <p:nvSpPr>
                <p:cNvPr id="843457" name="AutoShape 705"/>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46" name="Picture 70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27" name="Group 707"/>
              <p:cNvGrpSpPr>
                <a:grpSpLocks/>
              </p:cNvGrpSpPr>
              <p:nvPr/>
            </p:nvGrpSpPr>
            <p:grpSpPr bwMode="auto">
              <a:xfrm>
                <a:off x="4474" y="1355"/>
                <a:ext cx="578" cy="394"/>
                <a:chOff x="1587" y="1203"/>
                <a:chExt cx="2763" cy="1883"/>
              </a:xfrm>
            </p:grpSpPr>
            <p:sp>
              <p:nvSpPr>
                <p:cNvPr id="843460" name="AutoShape 708"/>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44" name="Picture 70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28" name="Group 710"/>
              <p:cNvGrpSpPr>
                <a:grpSpLocks/>
              </p:cNvGrpSpPr>
              <p:nvPr/>
            </p:nvGrpSpPr>
            <p:grpSpPr bwMode="auto">
              <a:xfrm>
                <a:off x="5059" y="1343"/>
                <a:ext cx="578" cy="394"/>
                <a:chOff x="1587" y="1203"/>
                <a:chExt cx="2763" cy="1883"/>
              </a:xfrm>
            </p:grpSpPr>
            <p:sp>
              <p:nvSpPr>
                <p:cNvPr id="843463" name="AutoShape 711"/>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42" name="Picture 7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29" name="Group 713"/>
              <p:cNvGrpSpPr>
                <a:grpSpLocks/>
              </p:cNvGrpSpPr>
              <p:nvPr/>
            </p:nvGrpSpPr>
            <p:grpSpPr bwMode="auto">
              <a:xfrm>
                <a:off x="5355" y="1756"/>
                <a:ext cx="578" cy="394"/>
                <a:chOff x="1587" y="1203"/>
                <a:chExt cx="2763" cy="1883"/>
              </a:xfrm>
            </p:grpSpPr>
            <p:sp>
              <p:nvSpPr>
                <p:cNvPr id="843466" name="AutoShape 714"/>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40" name="Picture 7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30" name="Group 716"/>
              <p:cNvGrpSpPr>
                <a:grpSpLocks/>
              </p:cNvGrpSpPr>
              <p:nvPr/>
            </p:nvGrpSpPr>
            <p:grpSpPr bwMode="auto">
              <a:xfrm>
                <a:off x="3589" y="1765"/>
                <a:ext cx="578" cy="394"/>
                <a:chOff x="1587" y="1203"/>
                <a:chExt cx="2763" cy="1883"/>
              </a:xfrm>
            </p:grpSpPr>
            <p:sp>
              <p:nvSpPr>
                <p:cNvPr id="843469" name="AutoShape 717"/>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38" name="Picture 71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31" name="Group 719"/>
              <p:cNvGrpSpPr>
                <a:grpSpLocks/>
              </p:cNvGrpSpPr>
              <p:nvPr/>
            </p:nvGrpSpPr>
            <p:grpSpPr bwMode="auto">
              <a:xfrm>
                <a:off x="4182" y="1767"/>
                <a:ext cx="578" cy="394"/>
                <a:chOff x="1587" y="1203"/>
                <a:chExt cx="2763" cy="1883"/>
              </a:xfrm>
            </p:grpSpPr>
            <p:sp>
              <p:nvSpPr>
                <p:cNvPr id="843472" name="AutoShape 720"/>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36" name="Picture 7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932" name="Group 722"/>
              <p:cNvGrpSpPr>
                <a:grpSpLocks/>
              </p:cNvGrpSpPr>
              <p:nvPr/>
            </p:nvGrpSpPr>
            <p:grpSpPr bwMode="auto">
              <a:xfrm>
                <a:off x="4768" y="1769"/>
                <a:ext cx="578" cy="394"/>
                <a:chOff x="1587" y="1203"/>
                <a:chExt cx="2763" cy="1883"/>
              </a:xfrm>
            </p:grpSpPr>
            <p:sp>
              <p:nvSpPr>
                <p:cNvPr id="843475" name="AutoShape 723"/>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34" name="Picture 72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3477" name="Oval 725"/>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78" name="Oval 726"/>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79" name="Oval 727"/>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80" name="Oval 728"/>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81" name="Line 729"/>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82" name="Line 730"/>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83" name="Line 731"/>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84" name="Line 732"/>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85" name="Line 733"/>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86" name="Line 734"/>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87" name="Line 735"/>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488" name="Line 736"/>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09" name="Group 737"/>
          <p:cNvGrpSpPr>
            <a:grpSpLocks/>
          </p:cNvGrpSpPr>
          <p:nvPr/>
        </p:nvGrpSpPr>
        <p:grpSpPr bwMode="auto">
          <a:xfrm>
            <a:off x="5816600" y="4000500"/>
            <a:ext cx="603250" cy="681038"/>
            <a:chOff x="681" y="1739"/>
            <a:chExt cx="1601" cy="1808"/>
          </a:xfrm>
        </p:grpSpPr>
        <p:pic>
          <p:nvPicPr>
            <p:cNvPr id="178769" name="Picture 738"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8770" name="Group 739"/>
            <p:cNvGrpSpPr>
              <a:grpSpLocks/>
            </p:cNvGrpSpPr>
            <p:nvPr/>
          </p:nvGrpSpPr>
          <p:grpSpPr bwMode="auto">
            <a:xfrm rot="5400000">
              <a:off x="1880" y="2198"/>
              <a:ext cx="337" cy="171"/>
              <a:chOff x="3577" y="965"/>
              <a:chExt cx="2356" cy="1198"/>
            </a:xfrm>
          </p:grpSpPr>
          <p:grpSp>
            <p:nvGrpSpPr>
              <p:cNvPr id="178876" name="Group 740"/>
              <p:cNvGrpSpPr>
                <a:grpSpLocks/>
              </p:cNvGrpSpPr>
              <p:nvPr/>
            </p:nvGrpSpPr>
            <p:grpSpPr bwMode="auto">
              <a:xfrm>
                <a:off x="3577" y="965"/>
                <a:ext cx="578" cy="394"/>
                <a:chOff x="1587" y="1203"/>
                <a:chExt cx="2763" cy="1883"/>
              </a:xfrm>
            </p:grpSpPr>
            <p:sp>
              <p:nvSpPr>
                <p:cNvPr id="843493" name="AutoShape 741"/>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05" name="Picture 7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77" name="Group 743"/>
              <p:cNvGrpSpPr>
                <a:grpSpLocks/>
              </p:cNvGrpSpPr>
              <p:nvPr/>
            </p:nvGrpSpPr>
            <p:grpSpPr bwMode="auto">
              <a:xfrm>
                <a:off x="4163" y="967"/>
                <a:ext cx="578" cy="394"/>
                <a:chOff x="1587" y="1203"/>
                <a:chExt cx="2763" cy="1883"/>
              </a:xfrm>
            </p:grpSpPr>
            <p:sp>
              <p:nvSpPr>
                <p:cNvPr id="843496" name="AutoShape 744"/>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03" name="Picture 7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78" name="Group 746"/>
              <p:cNvGrpSpPr>
                <a:grpSpLocks/>
              </p:cNvGrpSpPr>
              <p:nvPr/>
            </p:nvGrpSpPr>
            <p:grpSpPr bwMode="auto">
              <a:xfrm>
                <a:off x="4749" y="969"/>
                <a:ext cx="578" cy="394"/>
                <a:chOff x="1587" y="1203"/>
                <a:chExt cx="2763" cy="1883"/>
              </a:xfrm>
            </p:grpSpPr>
            <p:sp>
              <p:nvSpPr>
                <p:cNvPr id="843499" name="AutoShape 747"/>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901" name="Picture 7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79" name="Group 749"/>
              <p:cNvGrpSpPr>
                <a:grpSpLocks/>
              </p:cNvGrpSpPr>
              <p:nvPr/>
            </p:nvGrpSpPr>
            <p:grpSpPr bwMode="auto">
              <a:xfrm>
                <a:off x="3889" y="1367"/>
                <a:ext cx="578" cy="394"/>
                <a:chOff x="1587" y="1203"/>
                <a:chExt cx="2763" cy="1883"/>
              </a:xfrm>
            </p:grpSpPr>
            <p:sp>
              <p:nvSpPr>
                <p:cNvPr id="843502" name="AutoShape 750"/>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99" name="Picture 7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80" name="Group 752"/>
              <p:cNvGrpSpPr>
                <a:grpSpLocks/>
              </p:cNvGrpSpPr>
              <p:nvPr/>
            </p:nvGrpSpPr>
            <p:grpSpPr bwMode="auto">
              <a:xfrm>
                <a:off x="4474" y="1355"/>
                <a:ext cx="578" cy="394"/>
                <a:chOff x="1587" y="1203"/>
                <a:chExt cx="2763" cy="1883"/>
              </a:xfrm>
            </p:grpSpPr>
            <p:sp>
              <p:nvSpPr>
                <p:cNvPr id="843505" name="AutoShape 753"/>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97" name="Picture 7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81" name="Group 755"/>
              <p:cNvGrpSpPr>
                <a:grpSpLocks/>
              </p:cNvGrpSpPr>
              <p:nvPr/>
            </p:nvGrpSpPr>
            <p:grpSpPr bwMode="auto">
              <a:xfrm>
                <a:off x="5059" y="1343"/>
                <a:ext cx="578" cy="394"/>
                <a:chOff x="1587" y="1203"/>
                <a:chExt cx="2763" cy="1883"/>
              </a:xfrm>
            </p:grpSpPr>
            <p:sp>
              <p:nvSpPr>
                <p:cNvPr id="843508" name="AutoShape 756"/>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95" name="Picture 7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82" name="Group 758"/>
              <p:cNvGrpSpPr>
                <a:grpSpLocks/>
              </p:cNvGrpSpPr>
              <p:nvPr/>
            </p:nvGrpSpPr>
            <p:grpSpPr bwMode="auto">
              <a:xfrm>
                <a:off x="5355" y="1756"/>
                <a:ext cx="578" cy="394"/>
                <a:chOff x="1587" y="1203"/>
                <a:chExt cx="2763" cy="1883"/>
              </a:xfrm>
            </p:grpSpPr>
            <p:sp>
              <p:nvSpPr>
                <p:cNvPr id="843511" name="AutoShape 759"/>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93" name="Picture 7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83" name="Group 761"/>
              <p:cNvGrpSpPr>
                <a:grpSpLocks/>
              </p:cNvGrpSpPr>
              <p:nvPr/>
            </p:nvGrpSpPr>
            <p:grpSpPr bwMode="auto">
              <a:xfrm>
                <a:off x="3589" y="1765"/>
                <a:ext cx="578" cy="394"/>
                <a:chOff x="1587" y="1203"/>
                <a:chExt cx="2763" cy="1883"/>
              </a:xfrm>
            </p:grpSpPr>
            <p:sp>
              <p:nvSpPr>
                <p:cNvPr id="843514" name="AutoShape 762"/>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91" name="Picture 7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84" name="Group 764"/>
              <p:cNvGrpSpPr>
                <a:grpSpLocks/>
              </p:cNvGrpSpPr>
              <p:nvPr/>
            </p:nvGrpSpPr>
            <p:grpSpPr bwMode="auto">
              <a:xfrm>
                <a:off x="4182" y="1767"/>
                <a:ext cx="578" cy="394"/>
                <a:chOff x="1587" y="1203"/>
                <a:chExt cx="2763" cy="1883"/>
              </a:xfrm>
            </p:grpSpPr>
            <p:sp>
              <p:nvSpPr>
                <p:cNvPr id="843517" name="AutoShape 765"/>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89" name="Picture 7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85" name="Group 767"/>
              <p:cNvGrpSpPr>
                <a:grpSpLocks/>
              </p:cNvGrpSpPr>
              <p:nvPr/>
            </p:nvGrpSpPr>
            <p:grpSpPr bwMode="auto">
              <a:xfrm>
                <a:off x="4768" y="1769"/>
                <a:ext cx="578" cy="394"/>
                <a:chOff x="1587" y="1203"/>
                <a:chExt cx="2763" cy="1883"/>
              </a:xfrm>
            </p:grpSpPr>
            <p:sp>
              <p:nvSpPr>
                <p:cNvPr id="843520" name="AutoShape 768"/>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87" name="Picture 7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771" name="Group 770"/>
            <p:cNvGrpSpPr>
              <a:grpSpLocks/>
            </p:cNvGrpSpPr>
            <p:nvPr/>
          </p:nvGrpSpPr>
          <p:grpSpPr bwMode="auto">
            <a:xfrm rot="5400000">
              <a:off x="2028" y="3293"/>
              <a:ext cx="337" cy="171"/>
              <a:chOff x="3577" y="965"/>
              <a:chExt cx="2356" cy="1198"/>
            </a:xfrm>
          </p:grpSpPr>
          <p:grpSp>
            <p:nvGrpSpPr>
              <p:cNvPr id="178846" name="Group 771"/>
              <p:cNvGrpSpPr>
                <a:grpSpLocks/>
              </p:cNvGrpSpPr>
              <p:nvPr/>
            </p:nvGrpSpPr>
            <p:grpSpPr bwMode="auto">
              <a:xfrm>
                <a:off x="3577" y="965"/>
                <a:ext cx="578" cy="394"/>
                <a:chOff x="1587" y="1203"/>
                <a:chExt cx="2763" cy="1883"/>
              </a:xfrm>
            </p:grpSpPr>
            <p:sp>
              <p:nvSpPr>
                <p:cNvPr id="843524" name="AutoShape 772"/>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75" name="Picture 7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47" name="Group 774"/>
              <p:cNvGrpSpPr>
                <a:grpSpLocks/>
              </p:cNvGrpSpPr>
              <p:nvPr/>
            </p:nvGrpSpPr>
            <p:grpSpPr bwMode="auto">
              <a:xfrm>
                <a:off x="4163" y="967"/>
                <a:ext cx="578" cy="394"/>
                <a:chOff x="1587" y="1203"/>
                <a:chExt cx="2763" cy="1883"/>
              </a:xfrm>
            </p:grpSpPr>
            <p:sp>
              <p:nvSpPr>
                <p:cNvPr id="843527" name="AutoShape 775"/>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73" name="Picture 7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48" name="Group 777"/>
              <p:cNvGrpSpPr>
                <a:grpSpLocks/>
              </p:cNvGrpSpPr>
              <p:nvPr/>
            </p:nvGrpSpPr>
            <p:grpSpPr bwMode="auto">
              <a:xfrm>
                <a:off x="4749" y="969"/>
                <a:ext cx="578" cy="394"/>
                <a:chOff x="1587" y="1203"/>
                <a:chExt cx="2763" cy="1883"/>
              </a:xfrm>
            </p:grpSpPr>
            <p:sp>
              <p:nvSpPr>
                <p:cNvPr id="843530" name="AutoShape 778"/>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71" name="Picture 7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49" name="Group 780"/>
              <p:cNvGrpSpPr>
                <a:grpSpLocks/>
              </p:cNvGrpSpPr>
              <p:nvPr/>
            </p:nvGrpSpPr>
            <p:grpSpPr bwMode="auto">
              <a:xfrm>
                <a:off x="3889" y="1367"/>
                <a:ext cx="578" cy="394"/>
                <a:chOff x="1587" y="1203"/>
                <a:chExt cx="2763" cy="1883"/>
              </a:xfrm>
            </p:grpSpPr>
            <p:sp>
              <p:nvSpPr>
                <p:cNvPr id="843533" name="AutoShape 781"/>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69" name="Picture 7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50" name="Group 783"/>
              <p:cNvGrpSpPr>
                <a:grpSpLocks/>
              </p:cNvGrpSpPr>
              <p:nvPr/>
            </p:nvGrpSpPr>
            <p:grpSpPr bwMode="auto">
              <a:xfrm>
                <a:off x="4474" y="1355"/>
                <a:ext cx="578" cy="394"/>
                <a:chOff x="1587" y="1203"/>
                <a:chExt cx="2763" cy="1883"/>
              </a:xfrm>
            </p:grpSpPr>
            <p:sp>
              <p:nvSpPr>
                <p:cNvPr id="843536" name="AutoShape 784"/>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67" name="Picture 7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51" name="Group 786"/>
              <p:cNvGrpSpPr>
                <a:grpSpLocks/>
              </p:cNvGrpSpPr>
              <p:nvPr/>
            </p:nvGrpSpPr>
            <p:grpSpPr bwMode="auto">
              <a:xfrm>
                <a:off x="5059" y="1343"/>
                <a:ext cx="578" cy="394"/>
                <a:chOff x="1587" y="1203"/>
                <a:chExt cx="2763" cy="1883"/>
              </a:xfrm>
            </p:grpSpPr>
            <p:sp>
              <p:nvSpPr>
                <p:cNvPr id="843539" name="AutoShape 787"/>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65" name="Picture 7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52" name="Group 789"/>
              <p:cNvGrpSpPr>
                <a:grpSpLocks/>
              </p:cNvGrpSpPr>
              <p:nvPr/>
            </p:nvGrpSpPr>
            <p:grpSpPr bwMode="auto">
              <a:xfrm>
                <a:off x="5355" y="1756"/>
                <a:ext cx="578" cy="394"/>
                <a:chOff x="1587" y="1203"/>
                <a:chExt cx="2763" cy="1883"/>
              </a:xfrm>
            </p:grpSpPr>
            <p:sp>
              <p:nvSpPr>
                <p:cNvPr id="843542" name="AutoShape 790"/>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63" name="Picture 7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53" name="Group 792"/>
              <p:cNvGrpSpPr>
                <a:grpSpLocks/>
              </p:cNvGrpSpPr>
              <p:nvPr/>
            </p:nvGrpSpPr>
            <p:grpSpPr bwMode="auto">
              <a:xfrm>
                <a:off x="3589" y="1765"/>
                <a:ext cx="578" cy="394"/>
                <a:chOff x="1587" y="1203"/>
                <a:chExt cx="2763" cy="1883"/>
              </a:xfrm>
            </p:grpSpPr>
            <p:sp>
              <p:nvSpPr>
                <p:cNvPr id="843545" name="AutoShape 793"/>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61" name="Picture 7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54" name="Group 795"/>
              <p:cNvGrpSpPr>
                <a:grpSpLocks/>
              </p:cNvGrpSpPr>
              <p:nvPr/>
            </p:nvGrpSpPr>
            <p:grpSpPr bwMode="auto">
              <a:xfrm>
                <a:off x="4182" y="1767"/>
                <a:ext cx="578" cy="394"/>
                <a:chOff x="1587" y="1203"/>
                <a:chExt cx="2763" cy="1883"/>
              </a:xfrm>
            </p:grpSpPr>
            <p:sp>
              <p:nvSpPr>
                <p:cNvPr id="843548" name="AutoShape 796"/>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59" name="Picture 7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55" name="Group 798"/>
              <p:cNvGrpSpPr>
                <a:grpSpLocks/>
              </p:cNvGrpSpPr>
              <p:nvPr/>
            </p:nvGrpSpPr>
            <p:grpSpPr bwMode="auto">
              <a:xfrm>
                <a:off x="4768" y="1769"/>
                <a:ext cx="578" cy="394"/>
                <a:chOff x="1587" y="1203"/>
                <a:chExt cx="2763" cy="1883"/>
              </a:xfrm>
            </p:grpSpPr>
            <p:sp>
              <p:nvSpPr>
                <p:cNvPr id="843551" name="AutoShape 799"/>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57" name="Picture 80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772" name="Group 801"/>
            <p:cNvGrpSpPr>
              <a:grpSpLocks/>
            </p:cNvGrpSpPr>
            <p:nvPr/>
          </p:nvGrpSpPr>
          <p:grpSpPr bwMode="auto">
            <a:xfrm rot="5400000">
              <a:off x="598" y="2513"/>
              <a:ext cx="337" cy="171"/>
              <a:chOff x="3577" y="965"/>
              <a:chExt cx="2356" cy="1198"/>
            </a:xfrm>
          </p:grpSpPr>
          <p:grpSp>
            <p:nvGrpSpPr>
              <p:cNvPr id="178816" name="Group 802"/>
              <p:cNvGrpSpPr>
                <a:grpSpLocks/>
              </p:cNvGrpSpPr>
              <p:nvPr/>
            </p:nvGrpSpPr>
            <p:grpSpPr bwMode="auto">
              <a:xfrm>
                <a:off x="3577" y="965"/>
                <a:ext cx="578" cy="394"/>
                <a:chOff x="1587" y="1203"/>
                <a:chExt cx="2763" cy="1883"/>
              </a:xfrm>
            </p:grpSpPr>
            <p:sp>
              <p:nvSpPr>
                <p:cNvPr id="843555" name="AutoShape 803"/>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45" name="Picture 8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17" name="Group 805"/>
              <p:cNvGrpSpPr>
                <a:grpSpLocks/>
              </p:cNvGrpSpPr>
              <p:nvPr/>
            </p:nvGrpSpPr>
            <p:grpSpPr bwMode="auto">
              <a:xfrm>
                <a:off x="4163" y="967"/>
                <a:ext cx="578" cy="394"/>
                <a:chOff x="1587" y="1203"/>
                <a:chExt cx="2763" cy="1883"/>
              </a:xfrm>
            </p:grpSpPr>
            <p:sp>
              <p:nvSpPr>
                <p:cNvPr id="843558" name="AutoShape 806"/>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43" name="Picture 8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18" name="Group 808"/>
              <p:cNvGrpSpPr>
                <a:grpSpLocks/>
              </p:cNvGrpSpPr>
              <p:nvPr/>
            </p:nvGrpSpPr>
            <p:grpSpPr bwMode="auto">
              <a:xfrm>
                <a:off x="4749" y="969"/>
                <a:ext cx="578" cy="394"/>
                <a:chOff x="1587" y="1203"/>
                <a:chExt cx="2763" cy="1883"/>
              </a:xfrm>
            </p:grpSpPr>
            <p:sp>
              <p:nvSpPr>
                <p:cNvPr id="843561" name="AutoShape 809"/>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41" name="Picture 8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19" name="Group 811"/>
              <p:cNvGrpSpPr>
                <a:grpSpLocks/>
              </p:cNvGrpSpPr>
              <p:nvPr/>
            </p:nvGrpSpPr>
            <p:grpSpPr bwMode="auto">
              <a:xfrm>
                <a:off x="3889" y="1367"/>
                <a:ext cx="578" cy="394"/>
                <a:chOff x="1587" y="1203"/>
                <a:chExt cx="2763" cy="1883"/>
              </a:xfrm>
            </p:grpSpPr>
            <p:sp>
              <p:nvSpPr>
                <p:cNvPr id="843564" name="AutoShape 812"/>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39" name="Picture 8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20" name="Group 814"/>
              <p:cNvGrpSpPr>
                <a:grpSpLocks/>
              </p:cNvGrpSpPr>
              <p:nvPr/>
            </p:nvGrpSpPr>
            <p:grpSpPr bwMode="auto">
              <a:xfrm>
                <a:off x="4474" y="1355"/>
                <a:ext cx="578" cy="394"/>
                <a:chOff x="1587" y="1203"/>
                <a:chExt cx="2763" cy="1883"/>
              </a:xfrm>
            </p:grpSpPr>
            <p:sp>
              <p:nvSpPr>
                <p:cNvPr id="843567" name="AutoShape 815"/>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37" name="Picture 8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21" name="Group 817"/>
              <p:cNvGrpSpPr>
                <a:grpSpLocks/>
              </p:cNvGrpSpPr>
              <p:nvPr/>
            </p:nvGrpSpPr>
            <p:grpSpPr bwMode="auto">
              <a:xfrm>
                <a:off x="5059" y="1343"/>
                <a:ext cx="578" cy="394"/>
                <a:chOff x="1587" y="1203"/>
                <a:chExt cx="2763" cy="1883"/>
              </a:xfrm>
            </p:grpSpPr>
            <p:sp>
              <p:nvSpPr>
                <p:cNvPr id="843570" name="AutoShape 818"/>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35" name="Picture 8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22" name="Group 820"/>
              <p:cNvGrpSpPr>
                <a:grpSpLocks/>
              </p:cNvGrpSpPr>
              <p:nvPr/>
            </p:nvGrpSpPr>
            <p:grpSpPr bwMode="auto">
              <a:xfrm>
                <a:off x="5355" y="1756"/>
                <a:ext cx="578" cy="394"/>
                <a:chOff x="1587" y="1203"/>
                <a:chExt cx="2763" cy="1883"/>
              </a:xfrm>
            </p:grpSpPr>
            <p:sp>
              <p:nvSpPr>
                <p:cNvPr id="843573" name="AutoShape 821"/>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33" name="Picture 8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23" name="Group 823"/>
              <p:cNvGrpSpPr>
                <a:grpSpLocks/>
              </p:cNvGrpSpPr>
              <p:nvPr/>
            </p:nvGrpSpPr>
            <p:grpSpPr bwMode="auto">
              <a:xfrm>
                <a:off x="3589" y="1765"/>
                <a:ext cx="578" cy="394"/>
                <a:chOff x="1587" y="1203"/>
                <a:chExt cx="2763" cy="1883"/>
              </a:xfrm>
            </p:grpSpPr>
            <p:sp>
              <p:nvSpPr>
                <p:cNvPr id="843576" name="AutoShape 824"/>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31" name="Picture 8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24" name="Group 826"/>
              <p:cNvGrpSpPr>
                <a:grpSpLocks/>
              </p:cNvGrpSpPr>
              <p:nvPr/>
            </p:nvGrpSpPr>
            <p:grpSpPr bwMode="auto">
              <a:xfrm>
                <a:off x="4182" y="1767"/>
                <a:ext cx="578" cy="394"/>
                <a:chOff x="1587" y="1203"/>
                <a:chExt cx="2763" cy="1883"/>
              </a:xfrm>
            </p:grpSpPr>
            <p:sp>
              <p:nvSpPr>
                <p:cNvPr id="843579" name="AutoShape 827"/>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29" name="Picture 8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825" name="Group 829"/>
              <p:cNvGrpSpPr>
                <a:grpSpLocks/>
              </p:cNvGrpSpPr>
              <p:nvPr/>
            </p:nvGrpSpPr>
            <p:grpSpPr bwMode="auto">
              <a:xfrm>
                <a:off x="4768" y="1769"/>
                <a:ext cx="578" cy="394"/>
                <a:chOff x="1587" y="1203"/>
                <a:chExt cx="2763" cy="1883"/>
              </a:xfrm>
            </p:grpSpPr>
            <p:sp>
              <p:nvSpPr>
                <p:cNvPr id="843582" name="AutoShape 830"/>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27" name="Picture 8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773" name="Group 832"/>
            <p:cNvGrpSpPr>
              <a:grpSpLocks/>
            </p:cNvGrpSpPr>
            <p:nvPr/>
          </p:nvGrpSpPr>
          <p:grpSpPr bwMode="auto">
            <a:xfrm rot="5400000">
              <a:off x="895" y="2117"/>
              <a:ext cx="337" cy="171"/>
              <a:chOff x="3577" y="965"/>
              <a:chExt cx="2356" cy="1198"/>
            </a:xfrm>
          </p:grpSpPr>
          <p:grpSp>
            <p:nvGrpSpPr>
              <p:cNvPr id="178786" name="Group 833"/>
              <p:cNvGrpSpPr>
                <a:grpSpLocks/>
              </p:cNvGrpSpPr>
              <p:nvPr/>
            </p:nvGrpSpPr>
            <p:grpSpPr bwMode="auto">
              <a:xfrm>
                <a:off x="3577" y="965"/>
                <a:ext cx="578" cy="394"/>
                <a:chOff x="1587" y="1203"/>
                <a:chExt cx="2763" cy="1883"/>
              </a:xfrm>
            </p:grpSpPr>
            <p:sp>
              <p:nvSpPr>
                <p:cNvPr id="843586" name="AutoShape 834"/>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15" name="Picture 83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87" name="Group 836"/>
              <p:cNvGrpSpPr>
                <a:grpSpLocks/>
              </p:cNvGrpSpPr>
              <p:nvPr/>
            </p:nvGrpSpPr>
            <p:grpSpPr bwMode="auto">
              <a:xfrm>
                <a:off x="4163" y="967"/>
                <a:ext cx="578" cy="394"/>
                <a:chOff x="1587" y="1203"/>
                <a:chExt cx="2763" cy="1883"/>
              </a:xfrm>
            </p:grpSpPr>
            <p:sp>
              <p:nvSpPr>
                <p:cNvPr id="843589" name="AutoShape 837"/>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13" name="Picture 83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88" name="Group 839"/>
              <p:cNvGrpSpPr>
                <a:grpSpLocks/>
              </p:cNvGrpSpPr>
              <p:nvPr/>
            </p:nvGrpSpPr>
            <p:grpSpPr bwMode="auto">
              <a:xfrm>
                <a:off x="4749" y="969"/>
                <a:ext cx="578" cy="394"/>
                <a:chOff x="1587" y="1203"/>
                <a:chExt cx="2763" cy="1883"/>
              </a:xfrm>
            </p:grpSpPr>
            <p:sp>
              <p:nvSpPr>
                <p:cNvPr id="843592" name="AutoShape 840"/>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11" name="Picture 84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89" name="Group 842"/>
              <p:cNvGrpSpPr>
                <a:grpSpLocks/>
              </p:cNvGrpSpPr>
              <p:nvPr/>
            </p:nvGrpSpPr>
            <p:grpSpPr bwMode="auto">
              <a:xfrm>
                <a:off x="3889" y="1367"/>
                <a:ext cx="578" cy="394"/>
                <a:chOff x="1587" y="1203"/>
                <a:chExt cx="2763" cy="1883"/>
              </a:xfrm>
            </p:grpSpPr>
            <p:sp>
              <p:nvSpPr>
                <p:cNvPr id="843595" name="AutoShape 843"/>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09" name="Picture 84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90" name="Group 845"/>
              <p:cNvGrpSpPr>
                <a:grpSpLocks/>
              </p:cNvGrpSpPr>
              <p:nvPr/>
            </p:nvGrpSpPr>
            <p:grpSpPr bwMode="auto">
              <a:xfrm>
                <a:off x="4474" y="1355"/>
                <a:ext cx="578" cy="394"/>
                <a:chOff x="1587" y="1203"/>
                <a:chExt cx="2763" cy="1883"/>
              </a:xfrm>
            </p:grpSpPr>
            <p:sp>
              <p:nvSpPr>
                <p:cNvPr id="843598" name="AutoShape 846"/>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07" name="Picture 84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91" name="Group 848"/>
              <p:cNvGrpSpPr>
                <a:grpSpLocks/>
              </p:cNvGrpSpPr>
              <p:nvPr/>
            </p:nvGrpSpPr>
            <p:grpSpPr bwMode="auto">
              <a:xfrm>
                <a:off x="5059" y="1343"/>
                <a:ext cx="578" cy="394"/>
                <a:chOff x="1587" y="1203"/>
                <a:chExt cx="2763" cy="1883"/>
              </a:xfrm>
            </p:grpSpPr>
            <p:sp>
              <p:nvSpPr>
                <p:cNvPr id="843601" name="AutoShape 849"/>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05" name="Picture 8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92" name="Group 851"/>
              <p:cNvGrpSpPr>
                <a:grpSpLocks/>
              </p:cNvGrpSpPr>
              <p:nvPr/>
            </p:nvGrpSpPr>
            <p:grpSpPr bwMode="auto">
              <a:xfrm>
                <a:off x="5355" y="1756"/>
                <a:ext cx="578" cy="394"/>
                <a:chOff x="1587" y="1203"/>
                <a:chExt cx="2763" cy="1883"/>
              </a:xfrm>
            </p:grpSpPr>
            <p:sp>
              <p:nvSpPr>
                <p:cNvPr id="843604" name="AutoShape 852"/>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03" name="Picture 8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93" name="Group 854"/>
              <p:cNvGrpSpPr>
                <a:grpSpLocks/>
              </p:cNvGrpSpPr>
              <p:nvPr/>
            </p:nvGrpSpPr>
            <p:grpSpPr bwMode="auto">
              <a:xfrm>
                <a:off x="3589" y="1765"/>
                <a:ext cx="578" cy="394"/>
                <a:chOff x="1587" y="1203"/>
                <a:chExt cx="2763" cy="1883"/>
              </a:xfrm>
            </p:grpSpPr>
            <p:sp>
              <p:nvSpPr>
                <p:cNvPr id="843607" name="AutoShape 855"/>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801" name="Picture 8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94" name="Group 857"/>
              <p:cNvGrpSpPr>
                <a:grpSpLocks/>
              </p:cNvGrpSpPr>
              <p:nvPr/>
            </p:nvGrpSpPr>
            <p:grpSpPr bwMode="auto">
              <a:xfrm>
                <a:off x="4182" y="1767"/>
                <a:ext cx="578" cy="394"/>
                <a:chOff x="1587" y="1203"/>
                <a:chExt cx="2763" cy="1883"/>
              </a:xfrm>
            </p:grpSpPr>
            <p:sp>
              <p:nvSpPr>
                <p:cNvPr id="843610" name="AutoShape 858"/>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99" name="Picture 8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95" name="Group 860"/>
              <p:cNvGrpSpPr>
                <a:grpSpLocks/>
              </p:cNvGrpSpPr>
              <p:nvPr/>
            </p:nvGrpSpPr>
            <p:grpSpPr bwMode="auto">
              <a:xfrm>
                <a:off x="4768" y="1769"/>
                <a:ext cx="578" cy="394"/>
                <a:chOff x="1587" y="1203"/>
                <a:chExt cx="2763" cy="1883"/>
              </a:xfrm>
            </p:grpSpPr>
            <p:sp>
              <p:nvSpPr>
                <p:cNvPr id="843613" name="AutoShape 861"/>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97" name="Picture 8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3615" name="Oval 863"/>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16" name="Oval 864"/>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17" name="Oval 865"/>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18" name="Oval 866"/>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19" name="Line 867"/>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20" name="Line 868"/>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21" name="Line 869"/>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22" name="Line 870"/>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23" name="Line 871"/>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24" name="Line 872"/>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25" name="Line 873"/>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626" name="Line 874"/>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10" name="Group 875"/>
          <p:cNvGrpSpPr>
            <a:grpSpLocks/>
          </p:cNvGrpSpPr>
          <p:nvPr/>
        </p:nvGrpSpPr>
        <p:grpSpPr bwMode="auto">
          <a:xfrm>
            <a:off x="6386513" y="4005263"/>
            <a:ext cx="603250" cy="681037"/>
            <a:chOff x="681" y="1739"/>
            <a:chExt cx="1601" cy="1808"/>
          </a:xfrm>
        </p:grpSpPr>
        <p:pic>
          <p:nvPicPr>
            <p:cNvPr id="178632" name="Picture 876"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8633" name="Group 877"/>
            <p:cNvGrpSpPr>
              <a:grpSpLocks/>
            </p:cNvGrpSpPr>
            <p:nvPr/>
          </p:nvGrpSpPr>
          <p:grpSpPr bwMode="auto">
            <a:xfrm rot="5400000">
              <a:off x="1880" y="2198"/>
              <a:ext cx="337" cy="171"/>
              <a:chOff x="3577" y="965"/>
              <a:chExt cx="2356" cy="1198"/>
            </a:xfrm>
          </p:grpSpPr>
          <p:grpSp>
            <p:nvGrpSpPr>
              <p:cNvPr id="178739" name="Group 878"/>
              <p:cNvGrpSpPr>
                <a:grpSpLocks/>
              </p:cNvGrpSpPr>
              <p:nvPr/>
            </p:nvGrpSpPr>
            <p:grpSpPr bwMode="auto">
              <a:xfrm>
                <a:off x="3577" y="965"/>
                <a:ext cx="578" cy="394"/>
                <a:chOff x="1587" y="1203"/>
                <a:chExt cx="2763" cy="1883"/>
              </a:xfrm>
            </p:grpSpPr>
            <p:sp>
              <p:nvSpPr>
                <p:cNvPr id="843631" name="AutoShape 879"/>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68" name="Picture 88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40" name="Group 881"/>
              <p:cNvGrpSpPr>
                <a:grpSpLocks/>
              </p:cNvGrpSpPr>
              <p:nvPr/>
            </p:nvGrpSpPr>
            <p:grpSpPr bwMode="auto">
              <a:xfrm>
                <a:off x="4163" y="967"/>
                <a:ext cx="578" cy="394"/>
                <a:chOff x="1587" y="1203"/>
                <a:chExt cx="2763" cy="1883"/>
              </a:xfrm>
            </p:grpSpPr>
            <p:sp>
              <p:nvSpPr>
                <p:cNvPr id="843634" name="AutoShape 882"/>
                <p:cNvSpPr>
                  <a:spLocks noChangeArrowheads="1"/>
                </p:cNvSpPr>
                <p:nvPr/>
              </p:nvSpPr>
              <p:spPr bwMode="auto">
                <a:xfrm>
                  <a:off x="-822" y="2868"/>
                  <a:ext cx="2817"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66" name="Picture 88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41" name="Group 884"/>
              <p:cNvGrpSpPr>
                <a:grpSpLocks/>
              </p:cNvGrpSpPr>
              <p:nvPr/>
            </p:nvGrpSpPr>
            <p:grpSpPr bwMode="auto">
              <a:xfrm>
                <a:off x="4749" y="969"/>
                <a:ext cx="578" cy="394"/>
                <a:chOff x="1587" y="1203"/>
                <a:chExt cx="2763" cy="1883"/>
              </a:xfrm>
            </p:grpSpPr>
            <p:sp>
              <p:nvSpPr>
                <p:cNvPr id="843637" name="AutoShape 885"/>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64" name="Picture 88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42" name="Group 887"/>
              <p:cNvGrpSpPr>
                <a:grpSpLocks/>
              </p:cNvGrpSpPr>
              <p:nvPr/>
            </p:nvGrpSpPr>
            <p:grpSpPr bwMode="auto">
              <a:xfrm>
                <a:off x="3889" y="1367"/>
                <a:ext cx="578" cy="394"/>
                <a:chOff x="1587" y="1203"/>
                <a:chExt cx="2763" cy="1883"/>
              </a:xfrm>
            </p:grpSpPr>
            <p:sp>
              <p:nvSpPr>
                <p:cNvPr id="843640" name="AutoShape 888"/>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62" name="Picture 88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43" name="Group 890"/>
              <p:cNvGrpSpPr>
                <a:grpSpLocks/>
              </p:cNvGrpSpPr>
              <p:nvPr/>
            </p:nvGrpSpPr>
            <p:grpSpPr bwMode="auto">
              <a:xfrm>
                <a:off x="4474" y="1355"/>
                <a:ext cx="578" cy="394"/>
                <a:chOff x="1587" y="1203"/>
                <a:chExt cx="2763" cy="1883"/>
              </a:xfrm>
            </p:grpSpPr>
            <p:sp>
              <p:nvSpPr>
                <p:cNvPr id="843643" name="AutoShape 891"/>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60" name="Picture 89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44" name="Group 893"/>
              <p:cNvGrpSpPr>
                <a:grpSpLocks/>
              </p:cNvGrpSpPr>
              <p:nvPr/>
            </p:nvGrpSpPr>
            <p:grpSpPr bwMode="auto">
              <a:xfrm>
                <a:off x="5059" y="1343"/>
                <a:ext cx="578" cy="394"/>
                <a:chOff x="1587" y="1203"/>
                <a:chExt cx="2763" cy="1883"/>
              </a:xfrm>
            </p:grpSpPr>
            <p:sp>
              <p:nvSpPr>
                <p:cNvPr id="843646" name="AutoShape 894"/>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58" name="Picture 8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45" name="Group 896"/>
              <p:cNvGrpSpPr>
                <a:grpSpLocks/>
              </p:cNvGrpSpPr>
              <p:nvPr/>
            </p:nvGrpSpPr>
            <p:grpSpPr bwMode="auto">
              <a:xfrm>
                <a:off x="5355" y="1756"/>
                <a:ext cx="578" cy="394"/>
                <a:chOff x="1587" y="1203"/>
                <a:chExt cx="2763" cy="1883"/>
              </a:xfrm>
            </p:grpSpPr>
            <p:sp>
              <p:nvSpPr>
                <p:cNvPr id="843649" name="AutoShape 897"/>
                <p:cNvSpPr>
                  <a:spLocks noChangeArrowheads="1"/>
                </p:cNvSpPr>
                <p:nvPr/>
              </p:nvSpPr>
              <p:spPr bwMode="auto">
                <a:xfrm>
                  <a:off x="-2013" y="3188"/>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56" name="Picture 8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46" name="Group 899"/>
              <p:cNvGrpSpPr>
                <a:grpSpLocks/>
              </p:cNvGrpSpPr>
              <p:nvPr/>
            </p:nvGrpSpPr>
            <p:grpSpPr bwMode="auto">
              <a:xfrm>
                <a:off x="3589" y="1765"/>
                <a:ext cx="578" cy="394"/>
                <a:chOff x="1587" y="1203"/>
                <a:chExt cx="2763" cy="1883"/>
              </a:xfrm>
            </p:grpSpPr>
            <p:sp>
              <p:nvSpPr>
                <p:cNvPr id="843652" name="AutoShape 900"/>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54" name="Picture 9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47" name="Group 902"/>
              <p:cNvGrpSpPr>
                <a:grpSpLocks/>
              </p:cNvGrpSpPr>
              <p:nvPr/>
            </p:nvGrpSpPr>
            <p:grpSpPr bwMode="auto">
              <a:xfrm>
                <a:off x="4182" y="1767"/>
                <a:ext cx="578" cy="394"/>
                <a:chOff x="1587" y="1203"/>
                <a:chExt cx="2763" cy="1883"/>
              </a:xfrm>
            </p:grpSpPr>
            <p:sp>
              <p:nvSpPr>
                <p:cNvPr id="843655" name="AutoShape 903"/>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52" name="Picture 9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48" name="Group 905"/>
              <p:cNvGrpSpPr>
                <a:grpSpLocks/>
              </p:cNvGrpSpPr>
              <p:nvPr/>
            </p:nvGrpSpPr>
            <p:grpSpPr bwMode="auto">
              <a:xfrm>
                <a:off x="4768" y="1769"/>
                <a:ext cx="578" cy="394"/>
                <a:chOff x="1587" y="1203"/>
                <a:chExt cx="2763" cy="1883"/>
              </a:xfrm>
            </p:grpSpPr>
            <p:sp>
              <p:nvSpPr>
                <p:cNvPr id="843658" name="AutoShape 906"/>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50" name="Picture 9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634" name="Group 908"/>
            <p:cNvGrpSpPr>
              <a:grpSpLocks/>
            </p:cNvGrpSpPr>
            <p:nvPr/>
          </p:nvGrpSpPr>
          <p:grpSpPr bwMode="auto">
            <a:xfrm rot="5400000">
              <a:off x="2028" y="3293"/>
              <a:ext cx="337" cy="171"/>
              <a:chOff x="3577" y="965"/>
              <a:chExt cx="2356" cy="1198"/>
            </a:xfrm>
          </p:grpSpPr>
          <p:grpSp>
            <p:nvGrpSpPr>
              <p:cNvPr id="178709" name="Group 909"/>
              <p:cNvGrpSpPr>
                <a:grpSpLocks/>
              </p:cNvGrpSpPr>
              <p:nvPr/>
            </p:nvGrpSpPr>
            <p:grpSpPr bwMode="auto">
              <a:xfrm>
                <a:off x="3577" y="965"/>
                <a:ext cx="578" cy="394"/>
                <a:chOff x="1587" y="1203"/>
                <a:chExt cx="2763" cy="1883"/>
              </a:xfrm>
            </p:grpSpPr>
            <p:sp>
              <p:nvSpPr>
                <p:cNvPr id="843662" name="AutoShape 910"/>
                <p:cNvSpPr>
                  <a:spLocks noChangeArrowheads="1"/>
                </p:cNvSpPr>
                <p:nvPr/>
              </p:nvSpPr>
              <p:spPr bwMode="auto">
                <a:xfrm>
                  <a:off x="-812"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38" name="Picture 9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10" name="Group 912"/>
              <p:cNvGrpSpPr>
                <a:grpSpLocks/>
              </p:cNvGrpSpPr>
              <p:nvPr/>
            </p:nvGrpSpPr>
            <p:grpSpPr bwMode="auto">
              <a:xfrm>
                <a:off x="4163" y="967"/>
                <a:ext cx="578" cy="394"/>
                <a:chOff x="1587" y="1203"/>
                <a:chExt cx="2763" cy="1883"/>
              </a:xfrm>
            </p:grpSpPr>
            <p:sp>
              <p:nvSpPr>
                <p:cNvPr id="843665" name="AutoShape 913"/>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36" name="Picture 9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11" name="Group 915"/>
              <p:cNvGrpSpPr>
                <a:grpSpLocks/>
              </p:cNvGrpSpPr>
              <p:nvPr/>
            </p:nvGrpSpPr>
            <p:grpSpPr bwMode="auto">
              <a:xfrm>
                <a:off x="4749" y="969"/>
                <a:ext cx="578" cy="394"/>
                <a:chOff x="1587" y="1203"/>
                <a:chExt cx="2763" cy="1883"/>
              </a:xfrm>
            </p:grpSpPr>
            <p:sp>
              <p:nvSpPr>
                <p:cNvPr id="843668" name="AutoShape 916"/>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34" name="Picture 9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12" name="Group 918"/>
              <p:cNvGrpSpPr>
                <a:grpSpLocks/>
              </p:cNvGrpSpPr>
              <p:nvPr/>
            </p:nvGrpSpPr>
            <p:grpSpPr bwMode="auto">
              <a:xfrm>
                <a:off x="3889" y="1367"/>
                <a:ext cx="578" cy="394"/>
                <a:chOff x="1587" y="1203"/>
                <a:chExt cx="2763" cy="1883"/>
              </a:xfrm>
            </p:grpSpPr>
            <p:sp>
              <p:nvSpPr>
                <p:cNvPr id="843671" name="AutoShape 919"/>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32" name="Picture 92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13" name="Group 921"/>
              <p:cNvGrpSpPr>
                <a:grpSpLocks/>
              </p:cNvGrpSpPr>
              <p:nvPr/>
            </p:nvGrpSpPr>
            <p:grpSpPr bwMode="auto">
              <a:xfrm>
                <a:off x="4474" y="1355"/>
                <a:ext cx="578" cy="394"/>
                <a:chOff x="1587" y="1203"/>
                <a:chExt cx="2763" cy="1883"/>
              </a:xfrm>
            </p:grpSpPr>
            <p:sp>
              <p:nvSpPr>
                <p:cNvPr id="843674" name="AutoShape 922"/>
                <p:cNvSpPr>
                  <a:spLocks noChangeArrowheads="1"/>
                </p:cNvSpPr>
                <p:nvPr/>
              </p:nvSpPr>
              <p:spPr bwMode="auto">
                <a:xfrm>
                  <a:off x="-2002" y="2866"/>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30" name="Picture 9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14" name="Group 924"/>
              <p:cNvGrpSpPr>
                <a:grpSpLocks/>
              </p:cNvGrpSpPr>
              <p:nvPr/>
            </p:nvGrpSpPr>
            <p:grpSpPr bwMode="auto">
              <a:xfrm>
                <a:off x="5059" y="1343"/>
                <a:ext cx="578" cy="394"/>
                <a:chOff x="1587" y="1203"/>
                <a:chExt cx="2763" cy="1883"/>
              </a:xfrm>
            </p:grpSpPr>
            <p:sp>
              <p:nvSpPr>
                <p:cNvPr id="843677" name="AutoShape 925"/>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28" name="Picture 92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15" name="Group 927"/>
              <p:cNvGrpSpPr>
                <a:grpSpLocks/>
              </p:cNvGrpSpPr>
              <p:nvPr/>
            </p:nvGrpSpPr>
            <p:grpSpPr bwMode="auto">
              <a:xfrm>
                <a:off x="5355" y="1756"/>
                <a:ext cx="578" cy="394"/>
                <a:chOff x="1587" y="1203"/>
                <a:chExt cx="2763" cy="1883"/>
              </a:xfrm>
            </p:grpSpPr>
            <p:sp>
              <p:nvSpPr>
                <p:cNvPr id="843680" name="AutoShape 928"/>
                <p:cNvSpPr>
                  <a:spLocks noChangeArrowheads="1"/>
                </p:cNvSpPr>
                <p:nvPr/>
              </p:nvSpPr>
              <p:spPr bwMode="auto">
                <a:xfrm>
                  <a:off x="-1565" y="3347"/>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26" name="Picture 92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16" name="Group 930"/>
              <p:cNvGrpSpPr>
                <a:grpSpLocks/>
              </p:cNvGrpSpPr>
              <p:nvPr/>
            </p:nvGrpSpPr>
            <p:grpSpPr bwMode="auto">
              <a:xfrm>
                <a:off x="3589" y="1765"/>
                <a:ext cx="578" cy="394"/>
                <a:chOff x="1587" y="1203"/>
                <a:chExt cx="2763" cy="1883"/>
              </a:xfrm>
            </p:grpSpPr>
            <p:sp>
              <p:nvSpPr>
                <p:cNvPr id="843683" name="AutoShape 931"/>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24" name="Picture 93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17" name="Group 933"/>
              <p:cNvGrpSpPr>
                <a:grpSpLocks/>
              </p:cNvGrpSpPr>
              <p:nvPr/>
            </p:nvGrpSpPr>
            <p:grpSpPr bwMode="auto">
              <a:xfrm>
                <a:off x="4182" y="1767"/>
                <a:ext cx="578" cy="394"/>
                <a:chOff x="1587" y="1203"/>
                <a:chExt cx="2763" cy="1883"/>
              </a:xfrm>
            </p:grpSpPr>
            <p:sp>
              <p:nvSpPr>
                <p:cNvPr id="843686" name="AutoShape 934"/>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22" name="Picture 93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718" name="Group 936"/>
              <p:cNvGrpSpPr>
                <a:grpSpLocks/>
              </p:cNvGrpSpPr>
              <p:nvPr/>
            </p:nvGrpSpPr>
            <p:grpSpPr bwMode="auto">
              <a:xfrm>
                <a:off x="4768" y="1769"/>
                <a:ext cx="578" cy="394"/>
                <a:chOff x="1587" y="1203"/>
                <a:chExt cx="2763" cy="1883"/>
              </a:xfrm>
            </p:grpSpPr>
            <p:sp>
              <p:nvSpPr>
                <p:cNvPr id="843689" name="AutoShape 937"/>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20" name="Picture 93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635" name="Group 939"/>
            <p:cNvGrpSpPr>
              <a:grpSpLocks/>
            </p:cNvGrpSpPr>
            <p:nvPr/>
          </p:nvGrpSpPr>
          <p:grpSpPr bwMode="auto">
            <a:xfrm rot="5400000">
              <a:off x="598" y="2513"/>
              <a:ext cx="337" cy="171"/>
              <a:chOff x="3577" y="965"/>
              <a:chExt cx="2356" cy="1198"/>
            </a:xfrm>
          </p:grpSpPr>
          <p:grpSp>
            <p:nvGrpSpPr>
              <p:cNvPr id="178679" name="Group 940"/>
              <p:cNvGrpSpPr>
                <a:grpSpLocks/>
              </p:cNvGrpSpPr>
              <p:nvPr/>
            </p:nvGrpSpPr>
            <p:grpSpPr bwMode="auto">
              <a:xfrm>
                <a:off x="3577" y="965"/>
                <a:ext cx="578" cy="394"/>
                <a:chOff x="1587" y="1203"/>
                <a:chExt cx="2763" cy="1883"/>
              </a:xfrm>
            </p:grpSpPr>
            <p:sp>
              <p:nvSpPr>
                <p:cNvPr id="843693" name="AutoShape 941"/>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08" name="Picture 9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80" name="Group 943"/>
              <p:cNvGrpSpPr>
                <a:grpSpLocks/>
              </p:cNvGrpSpPr>
              <p:nvPr/>
            </p:nvGrpSpPr>
            <p:grpSpPr bwMode="auto">
              <a:xfrm>
                <a:off x="4163" y="967"/>
                <a:ext cx="578" cy="394"/>
                <a:chOff x="1587" y="1203"/>
                <a:chExt cx="2763" cy="1883"/>
              </a:xfrm>
            </p:grpSpPr>
            <p:sp>
              <p:nvSpPr>
                <p:cNvPr id="843696" name="AutoShape 944"/>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06" name="Picture 9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81" name="Group 946"/>
              <p:cNvGrpSpPr>
                <a:grpSpLocks/>
              </p:cNvGrpSpPr>
              <p:nvPr/>
            </p:nvGrpSpPr>
            <p:grpSpPr bwMode="auto">
              <a:xfrm>
                <a:off x="4749" y="969"/>
                <a:ext cx="578" cy="394"/>
                <a:chOff x="1587" y="1203"/>
                <a:chExt cx="2763" cy="1883"/>
              </a:xfrm>
            </p:grpSpPr>
            <p:sp>
              <p:nvSpPr>
                <p:cNvPr id="843699" name="AutoShape 947"/>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04" name="Picture 9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82" name="Group 949"/>
              <p:cNvGrpSpPr>
                <a:grpSpLocks/>
              </p:cNvGrpSpPr>
              <p:nvPr/>
            </p:nvGrpSpPr>
            <p:grpSpPr bwMode="auto">
              <a:xfrm>
                <a:off x="3889" y="1367"/>
                <a:ext cx="578" cy="394"/>
                <a:chOff x="1587" y="1203"/>
                <a:chExt cx="2763" cy="1883"/>
              </a:xfrm>
            </p:grpSpPr>
            <p:sp>
              <p:nvSpPr>
                <p:cNvPr id="843702" name="AutoShape 950"/>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02" name="Picture 9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83" name="Group 952"/>
              <p:cNvGrpSpPr>
                <a:grpSpLocks/>
              </p:cNvGrpSpPr>
              <p:nvPr/>
            </p:nvGrpSpPr>
            <p:grpSpPr bwMode="auto">
              <a:xfrm>
                <a:off x="4474" y="1355"/>
                <a:ext cx="578" cy="394"/>
                <a:chOff x="1587" y="1203"/>
                <a:chExt cx="2763" cy="1883"/>
              </a:xfrm>
            </p:grpSpPr>
            <p:sp>
              <p:nvSpPr>
                <p:cNvPr id="843705" name="AutoShape 953"/>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700" name="Picture 9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84" name="Group 955"/>
              <p:cNvGrpSpPr>
                <a:grpSpLocks/>
              </p:cNvGrpSpPr>
              <p:nvPr/>
            </p:nvGrpSpPr>
            <p:grpSpPr bwMode="auto">
              <a:xfrm>
                <a:off x="5059" y="1343"/>
                <a:ext cx="578" cy="394"/>
                <a:chOff x="1587" y="1203"/>
                <a:chExt cx="2763" cy="1883"/>
              </a:xfrm>
            </p:grpSpPr>
            <p:sp>
              <p:nvSpPr>
                <p:cNvPr id="843708" name="AutoShape 956"/>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98" name="Picture 9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85" name="Group 958"/>
              <p:cNvGrpSpPr>
                <a:grpSpLocks/>
              </p:cNvGrpSpPr>
              <p:nvPr/>
            </p:nvGrpSpPr>
            <p:grpSpPr bwMode="auto">
              <a:xfrm>
                <a:off x="5355" y="1756"/>
                <a:ext cx="578" cy="394"/>
                <a:chOff x="1587" y="1203"/>
                <a:chExt cx="2763" cy="1883"/>
              </a:xfrm>
            </p:grpSpPr>
            <p:sp>
              <p:nvSpPr>
                <p:cNvPr id="843711" name="AutoShape 959"/>
                <p:cNvSpPr>
                  <a:spLocks noChangeArrowheads="1"/>
                </p:cNvSpPr>
                <p:nvPr/>
              </p:nvSpPr>
              <p:spPr bwMode="auto">
                <a:xfrm>
                  <a:off x="-1273" y="2866"/>
                  <a:ext cx="323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96" name="Picture 9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86" name="Group 961"/>
              <p:cNvGrpSpPr>
                <a:grpSpLocks/>
              </p:cNvGrpSpPr>
              <p:nvPr/>
            </p:nvGrpSpPr>
            <p:grpSpPr bwMode="auto">
              <a:xfrm>
                <a:off x="3589" y="1765"/>
                <a:ext cx="578" cy="394"/>
                <a:chOff x="1587" y="1203"/>
                <a:chExt cx="2763" cy="1883"/>
              </a:xfrm>
            </p:grpSpPr>
            <p:sp>
              <p:nvSpPr>
                <p:cNvPr id="843714" name="AutoShape 962"/>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94" name="Picture 9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87" name="Group 964"/>
              <p:cNvGrpSpPr>
                <a:grpSpLocks/>
              </p:cNvGrpSpPr>
              <p:nvPr/>
            </p:nvGrpSpPr>
            <p:grpSpPr bwMode="auto">
              <a:xfrm>
                <a:off x="4182" y="1767"/>
                <a:ext cx="578" cy="394"/>
                <a:chOff x="1587" y="1203"/>
                <a:chExt cx="2763" cy="1883"/>
              </a:xfrm>
            </p:grpSpPr>
            <p:sp>
              <p:nvSpPr>
                <p:cNvPr id="843717" name="AutoShape 965"/>
                <p:cNvSpPr>
                  <a:spLocks noChangeArrowheads="1"/>
                </p:cNvSpPr>
                <p:nvPr/>
              </p:nvSpPr>
              <p:spPr bwMode="auto">
                <a:xfrm>
                  <a:off x="391" y="2249"/>
                  <a:ext cx="154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92" name="Picture 9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88" name="Group 967"/>
              <p:cNvGrpSpPr>
                <a:grpSpLocks/>
              </p:cNvGrpSpPr>
              <p:nvPr/>
            </p:nvGrpSpPr>
            <p:grpSpPr bwMode="auto">
              <a:xfrm>
                <a:off x="4768" y="1769"/>
                <a:ext cx="578" cy="394"/>
                <a:chOff x="1587" y="1203"/>
                <a:chExt cx="2763" cy="1883"/>
              </a:xfrm>
            </p:grpSpPr>
            <p:sp>
              <p:nvSpPr>
                <p:cNvPr id="843720" name="AutoShape 968"/>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90" name="Picture 9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636" name="Group 970"/>
            <p:cNvGrpSpPr>
              <a:grpSpLocks/>
            </p:cNvGrpSpPr>
            <p:nvPr/>
          </p:nvGrpSpPr>
          <p:grpSpPr bwMode="auto">
            <a:xfrm rot="5400000">
              <a:off x="895" y="2117"/>
              <a:ext cx="337" cy="171"/>
              <a:chOff x="3577" y="965"/>
              <a:chExt cx="2356" cy="1198"/>
            </a:xfrm>
          </p:grpSpPr>
          <p:grpSp>
            <p:nvGrpSpPr>
              <p:cNvPr id="178649" name="Group 971"/>
              <p:cNvGrpSpPr>
                <a:grpSpLocks/>
              </p:cNvGrpSpPr>
              <p:nvPr/>
            </p:nvGrpSpPr>
            <p:grpSpPr bwMode="auto">
              <a:xfrm>
                <a:off x="3577" y="965"/>
                <a:ext cx="578" cy="394"/>
                <a:chOff x="1587" y="1203"/>
                <a:chExt cx="2763" cy="1883"/>
              </a:xfrm>
            </p:grpSpPr>
            <p:sp>
              <p:nvSpPr>
                <p:cNvPr id="843724" name="AutoShape 972"/>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78" name="Picture 9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50" name="Group 974"/>
              <p:cNvGrpSpPr>
                <a:grpSpLocks/>
              </p:cNvGrpSpPr>
              <p:nvPr/>
            </p:nvGrpSpPr>
            <p:grpSpPr bwMode="auto">
              <a:xfrm>
                <a:off x="4163" y="967"/>
                <a:ext cx="578" cy="394"/>
                <a:chOff x="1587" y="1203"/>
                <a:chExt cx="2763" cy="1883"/>
              </a:xfrm>
            </p:grpSpPr>
            <p:sp>
              <p:nvSpPr>
                <p:cNvPr id="843727" name="AutoShape 975"/>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76" name="Picture 9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51" name="Group 977"/>
              <p:cNvGrpSpPr>
                <a:grpSpLocks/>
              </p:cNvGrpSpPr>
              <p:nvPr/>
            </p:nvGrpSpPr>
            <p:grpSpPr bwMode="auto">
              <a:xfrm>
                <a:off x="4749" y="969"/>
                <a:ext cx="578" cy="394"/>
                <a:chOff x="1587" y="1203"/>
                <a:chExt cx="2763" cy="1883"/>
              </a:xfrm>
            </p:grpSpPr>
            <p:sp>
              <p:nvSpPr>
                <p:cNvPr id="843730" name="AutoShape 978"/>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74" name="Picture 9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52" name="Group 980"/>
              <p:cNvGrpSpPr>
                <a:grpSpLocks/>
              </p:cNvGrpSpPr>
              <p:nvPr/>
            </p:nvGrpSpPr>
            <p:grpSpPr bwMode="auto">
              <a:xfrm>
                <a:off x="3889" y="1367"/>
                <a:ext cx="578" cy="394"/>
                <a:chOff x="1587" y="1203"/>
                <a:chExt cx="2763" cy="1883"/>
              </a:xfrm>
            </p:grpSpPr>
            <p:sp>
              <p:nvSpPr>
                <p:cNvPr id="843733" name="AutoShape 981"/>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72" name="Picture 9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53" name="Group 983"/>
              <p:cNvGrpSpPr>
                <a:grpSpLocks/>
              </p:cNvGrpSpPr>
              <p:nvPr/>
            </p:nvGrpSpPr>
            <p:grpSpPr bwMode="auto">
              <a:xfrm>
                <a:off x="4474" y="1355"/>
                <a:ext cx="578" cy="394"/>
                <a:chOff x="1587" y="1203"/>
                <a:chExt cx="2763" cy="1883"/>
              </a:xfrm>
            </p:grpSpPr>
            <p:sp>
              <p:nvSpPr>
                <p:cNvPr id="843736" name="AutoShape 984"/>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70" name="Picture 9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54" name="Group 986"/>
              <p:cNvGrpSpPr>
                <a:grpSpLocks/>
              </p:cNvGrpSpPr>
              <p:nvPr/>
            </p:nvGrpSpPr>
            <p:grpSpPr bwMode="auto">
              <a:xfrm>
                <a:off x="5059" y="1343"/>
                <a:ext cx="578" cy="394"/>
                <a:chOff x="1587" y="1203"/>
                <a:chExt cx="2763" cy="1883"/>
              </a:xfrm>
            </p:grpSpPr>
            <p:sp>
              <p:nvSpPr>
                <p:cNvPr id="843739" name="AutoShape 987"/>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68" name="Picture 9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55" name="Group 989"/>
              <p:cNvGrpSpPr>
                <a:grpSpLocks/>
              </p:cNvGrpSpPr>
              <p:nvPr/>
            </p:nvGrpSpPr>
            <p:grpSpPr bwMode="auto">
              <a:xfrm>
                <a:off x="5355" y="1756"/>
                <a:ext cx="578" cy="394"/>
                <a:chOff x="1587" y="1203"/>
                <a:chExt cx="2763" cy="1883"/>
              </a:xfrm>
            </p:grpSpPr>
            <p:sp>
              <p:nvSpPr>
                <p:cNvPr id="843742" name="AutoShape 990"/>
                <p:cNvSpPr>
                  <a:spLocks noChangeArrowheads="1"/>
                </p:cNvSpPr>
                <p:nvPr/>
              </p:nvSpPr>
              <p:spPr bwMode="auto">
                <a:xfrm>
                  <a:off x="-1419" y="3782"/>
                  <a:ext cx="3380"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66" name="Picture 9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56" name="Group 992"/>
              <p:cNvGrpSpPr>
                <a:grpSpLocks/>
              </p:cNvGrpSpPr>
              <p:nvPr/>
            </p:nvGrpSpPr>
            <p:grpSpPr bwMode="auto">
              <a:xfrm>
                <a:off x="3589" y="1765"/>
                <a:ext cx="578" cy="394"/>
                <a:chOff x="1587" y="1203"/>
                <a:chExt cx="2763" cy="1883"/>
              </a:xfrm>
            </p:grpSpPr>
            <p:sp>
              <p:nvSpPr>
                <p:cNvPr id="843745" name="AutoShape 993"/>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64" name="Picture 9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57" name="Group 995"/>
              <p:cNvGrpSpPr>
                <a:grpSpLocks/>
              </p:cNvGrpSpPr>
              <p:nvPr/>
            </p:nvGrpSpPr>
            <p:grpSpPr bwMode="auto">
              <a:xfrm>
                <a:off x="4182" y="1767"/>
                <a:ext cx="578" cy="394"/>
                <a:chOff x="1587" y="1203"/>
                <a:chExt cx="2763" cy="1883"/>
              </a:xfrm>
            </p:grpSpPr>
            <p:sp>
              <p:nvSpPr>
                <p:cNvPr id="843748" name="AutoShape 996"/>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62" name="Picture 9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58" name="Group 998"/>
              <p:cNvGrpSpPr>
                <a:grpSpLocks/>
              </p:cNvGrpSpPr>
              <p:nvPr/>
            </p:nvGrpSpPr>
            <p:grpSpPr bwMode="auto">
              <a:xfrm>
                <a:off x="4768" y="1769"/>
                <a:ext cx="578" cy="394"/>
                <a:chOff x="1587" y="1203"/>
                <a:chExt cx="2763" cy="1883"/>
              </a:xfrm>
            </p:grpSpPr>
            <p:sp>
              <p:nvSpPr>
                <p:cNvPr id="843751" name="AutoShape 999"/>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60" name="Picture 100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3753" name="Oval 1001"/>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54" name="Oval 1002"/>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55" name="Oval 1003"/>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56" name="Oval 1004"/>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57" name="Line 1005"/>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58" name="Line 1006"/>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59" name="Line 1007"/>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60" name="Line 1008"/>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61" name="Line 1009"/>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62" name="Line 1010"/>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63" name="Line 1011"/>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3764" name="Line 1012"/>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11" name="Group 1013"/>
          <p:cNvGrpSpPr>
            <a:grpSpLocks/>
          </p:cNvGrpSpPr>
          <p:nvPr/>
        </p:nvGrpSpPr>
        <p:grpSpPr bwMode="auto">
          <a:xfrm>
            <a:off x="6956425" y="4010025"/>
            <a:ext cx="603250" cy="681038"/>
            <a:chOff x="681" y="1739"/>
            <a:chExt cx="1601" cy="1808"/>
          </a:xfrm>
        </p:grpSpPr>
        <p:pic>
          <p:nvPicPr>
            <p:cNvPr id="178495" name="Picture 1014"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8496" name="Group 1015"/>
            <p:cNvGrpSpPr>
              <a:grpSpLocks/>
            </p:cNvGrpSpPr>
            <p:nvPr/>
          </p:nvGrpSpPr>
          <p:grpSpPr bwMode="auto">
            <a:xfrm rot="5400000">
              <a:off x="1880" y="2198"/>
              <a:ext cx="337" cy="171"/>
              <a:chOff x="3577" y="965"/>
              <a:chExt cx="2356" cy="1198"/>
            </a:xfrm>
          </p:grpSpPr>
          <p:grpSp>
            <p:nvGrpSpPr>
              <p:cNvPr id="178602" name="Group 1016"/>
              <p:cNvGrpSpPr>
                <a:grpSpLocks/>
              </p:cNvGrpSpPr>
              <p:nvPr/>
            </p:nvGrpSpPr>
            <p:grpSpPr bwMode="auto">
              <a:xfrm>
                <a:off x="3577" y="965"/>
                <a:ext cx="578" cy="394"/>
                <a:chOff x="1587" y="1203"/>
                <a:chExt cx="2763" cy="1883"/>
              </a:xfrm>
            </p:grpSpPr>
            <p:sp>
              <p:nvSpPr>
                <p:cNvPr id="843769" name="AutoShape 1017"/>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31" name="Picture 101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03" name="Group 1019"/>
              <p:cNvGrpSpPr>
                <a:grpSpLocks/>
              </p:cNvGrpSpPr>
              <p:nvPr/>
            </p:nvGrpSpPr>
            <p:grpSpPr bwMode="auto">
              <a:xfrm>
                <a:off x="4163" y="967"/>
                <a:ext cx="578" cy="394"/>
                <a:chOff x="1587" y="1203"/>
                <a:chExt cx="2763" cy="1883"/>
              </a:xfrm>
            </p:grpSpPr>
            <p:sp>
              <p:nvSpPr>
                <p:cNvPr id="843772" name="AutoShape 1020"/>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29" name="Picture 10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04" name="Group 1022"/>
              <p:cNvGrpSpPr>
                <a:grpSpLocks/>
              </p:cNvGrpSpPr>
              <p:nvPr/>
            </p:nvGrpSpPr>
            <p:grpSpPr bwMode="auto">
              <a:xfrm>
                <a:off x="4749" y="969"/>
                <a:ext cx="578" cy="394"/>
                <a:chOff x="1587" y="1203"/>
                <a:chExt cx="2763" cy="1883"/>
              </a:xfrm>
            </p:grpSpPr>
            <p:sp>
              <p:nvSpPr>
                <p:cNvPr id="843775" name="AutoShape 1023"/>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27" name="Picture 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05" name="Group 1"/>
              <p:cNvGrpSpPr>
                <a:grpSpLocks/>
              </p:cNvGrpSpPr>
              <p:nvPr/>
            </p:nvGrpSpPr>
            <p:grpSpPr bwMode="auto">
              <a:xfrm>
                <a:off x="3889" y="1367"/>
                <a:ext cx="578" cy="394"/>
                <a:chOff x="1587" y="1203"/>
                <a:chExt cx="2763" cy="1883"/>
              </a:xfrm>
            </p:grpSpPr>
            <p:sp>
              <p:nvSpPr>
                <p:cNvPr id="844802" name="AutoShape 2"/>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25" name="Picture 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06" name="Group 4"/>
              <p:cNvGrpSpPr>
                <a:grpSpLocks/>
              </p:cNvGrpSpPr>
              <p:nvPr/>
            </p:nvGrpSpPr>
            <p:grpSpPr bwMode="auto">
              <a:xfrm>
                <a:off x="4474" y="1355"/>
                <a:ext cx="578" cy="394"/>
                <a:chOff x="1587" y="1203"/>
                <a:chExt cx="2763" cy="1883"/>
              </a:xfrm>
            </p:grpSpPr>
            <p:sp>
              <p:nvSpPr>
                <p:cNvPr id="844805" name="AutoShape 5"/>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23" name="Picture 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07" name="Group 7"/>
              <p:cNvGrpSpPr>
                <a:grpSpLocks/>
              </p:cNvGrpSpPr>
              <p:nvPr/>
            </p:nvGrpSpPr>
            <p:grpSpPr bwMode="auto">
              <a:xfrm>
                <a:off x="5059" y="1343"/>
                <a:ext cx="578" cy="394"/>
                <a:chOff x="1587" y="1203"/>
                <a:chExt cx="2763" cy="1883"/>
              </a:xfrm>
            </p:grpSpPr>
            <p:sp>
              <p:nvSpPr>
                <p:cNvPr id="844808" name="AutoShape 8"/>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21" name="Picture 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08" name="Group 10"/>
              <p:cNvGrpSpPr>
                <a:grpSpLocks/>
              </p:cNvGrpSpPr>
              <p:nvPr/>
            </p:nvGrpSpPr>
            <p:grpSpPr bwMode="auto">
              <a:xfrm>
                <a:off x="5355" y="1756"/>
                <a:ext cx="578" cy="394"/>
                <a:chOff x="1587" y="1203"/>
                <a:chExt cx="2763" cy="1883"/>
              </a:xfrm>
            </p:grpSpPr>
            <p:sp>
              <p:nvSpPr>
                <p:cNvPr id="844811" name="AutoShape 11"/>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19" name="Picture 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09" name="Group 13"/>
              <p:cNvGrpSpPr>
                <a:grpSpLocks/>
              </p:cNvGrpSpPr>
              <p:nvPr/>
            </p:nvGrpSpPr>
            <p:grpSpPr bwMode="auto">
              <a:xfrm>
                <a:off x="3589" y="1765"/>
                <a:ext cx="578" cy="394"/>
                <a:chOff x="1587" y="1203"/>
                <a:chExt cx="2763" cy="1883"/>
              </a:xfrm>
            </p:grpSpPr>
            <p:sp>
              <p:nvSpPr>
                <p:cNvPr id="844814" name="AutoShape 14"/>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17" name="Picture 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10" name="Group 16"/>
              <p:cNvGrpSpPr>
                <a:grpSpLocks/>
              </p:cNvGrpSpPr>
              <p:nvPr/>
            </p:nvGrpSpPr>
            <p:grpSpPr bwMode="auto">
              <a:xfrm>
                <a:off x="4182" y="1767"/>
                <a:ext cx="578" cy="394"/>
                <a:chOff x="1587" y="1203"/>
                <a:chExt cx="2763" cy="1883"/>
              </a:xfrm>
            </p:grpSpPr>
            <p:sp>
              <p:nvSpPr>
                <p:cNvPr id="844817" name="AutoShape 17"/>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15" name="Picture 1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611" name="Group 19"/>
              <p:cNvGrpSpPr>
                <a:grpSpLocks/>
              </p:cNvGrpSpPr>
              <p:nvPr/>
            </p:nvGrpSpPr>
            <p:grpSpPr bwMode="auto">
              <a:xfrm>
                <a:off x="4768" y="1769"/>
                <a:ext cx="578" cy="394"/>
                <a:chOff x="1587" y="1203"/>
                <a:chExt cx="2763" cy="1883"/>
              </a:xfrm>
            </p:grpSpPr>
            <p:sp>
              <p:nvSpPr>
                <p:cNvPr id="844820" name="AutoShape 20"/>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13" name="Picture 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497" name="Group 22"/>
            <p:cNvGrpSpPr>
              <a:grpSpLocks/>
            </p:cNvGrpSpPr>
            <p:nvPr/>
          </p:nvGrpSpPr>
          <p:grpSpPr bwMode="auto">
            <a:xfrm rot="5400000">
              <a:off x="2028" y="3293"/>
              <a:ext cx="337" cy="171"/>
              <a:chOff x="3577" y="965"/>
              <a:chExt cx="2356" cy="1198"/>
            </a:xfrm>
          </p:grpSpPr>
          <p:grpSp>
            <p:nvGrpSpPr>
              <p:cNvPr id="178572" name="Group 23"/>
              <p:cNvGrpSpPr>
                <a:grpSpLocks/>
              </p:cNvGrpSpPr>
              <p:nvPr/>
            </p:nvGrpSpPr>
            <p:grpSpPr bwMode="auto">
              <a:xfrm>
                <a:off x="3577" y="965"/>
                <a:ext cx="578" cy="394"/>
                <a:chOff x="1587" y="1203"/>
                <a:chExt cx="2763" cy="1883"/>
              </a:xfrm>
            </p:grpSpPr>
            <p:sp>
              <p:nvSpPr>
                <p:cNvPr id="844824" name="AutoShape 24"/>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601" name="Picture 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73" name="Group 26"/>
              <p:cNvGrpSpPr>
                <a:grpSpLocks/>
              </p:cNvGrpSpPr>
              <p:nvPr/>
            </p:nvGrpSpPr>
            <p:grpSpPr bwMode="auto">
              <a:xfrm>
                <a:off x="4163" y="967"/>
                <a:ext cx="578" cy="394"/>
                <a:chOff x="1587" y="1203"/>
                <a:chExt cx="2763" cy="1883"/>
              </a:xfrm>
            </p:grpSpPr>
            <p:sp>
              <p:nvSpPr>
                <p:cNvPr id="844827" name="AutoShape 27"/>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99" name="Picture 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74" name="Group 29"/>
              <p:cNvGrpSpPr>
                <a:grpSpLocks/>
              </p:cNvGrpSpPr>
              <p:nvPr/>
            </p:nvGrpSpPr>
            <p:grpSpPr bwMode="auto">
              <a:xfrm>
                <a:off x="4749" y="969"/>
                <a:ext cx="578" cy="394"/>
                <a:chOff x="1587" y="1203"/>
                <a:chExt cx="2763" cy="1883"/>
              </a:xfrm>
            </p:grpSpPr>
            <p:sp>
              <p:nvSpPr>
                <p:cNvPr id="844830" name="AutoShape 30"/>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97" name="Picture 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75" name="Group 32"/>
              <p:cNvGrpSpPr>
                <a:grpSpLocks/>
              </p:cNvGrpSpPr>
              <p:nvPr/>
            </p:nvGrpSpPr>
            <p:grpSpPr bwMode="auto">
              <a:xfrm>
                <a:off x="3889" y="1367"/>
                <a:ext cx="578" cy="394"/>
                <a:chOff x="1587" y="1203"/>
                <a:chExt cx="2763" cy="1883"/>
              </a:xfrm>
            </p:grpSpPr>
            <p:sp>
              <p:nvSpPr>
                <p:cNvPr id="844833" name="AutoShape 33"/>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95" name="Picture 3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76" name="Group 35"/>
              <p:cNvGrpSpPr>
                <a:grpSpLocks/>
              </p:cNvGrpSpPr>
              <p:nvPr/>
            </p:nvGrpSpPr>
            <p:grpSpPr bwMode="auto">
              <a:xfrm>
                <a:off x="4474" y="1355"/>
                <a:ext cx="578" cy="394"/>
                <a:chOff x="1587" y="1203"/>
                <a:chExt cx="2763" cy="1883"/>
              </a:xfrm>
            </p:grpSpPr>
            <p:sp>
              <p:nvSpPr>
                <p:cNvPr id="844836" name="AutoShape 36"/>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93" name="Picture 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77" name="Group 38"/>
              <p:cNvGrpSpPr>
                <a:grpSpLocks/>
              </p:cNvGrpSpPr>
              <p:nvPr/>
            </p:nvGrpSpPr>
            <p:grpSpPr bwMode="auto">
              <a:xfrm>
                <a:off x="5059" y="1343"/>
                <a:ext cx="578" cy="394"/>
                <a:chOff x="1587" y="1203"/>
                <a:chExt cx="2763" cy="1883"/>
              </a:xfrm>
            </p:grpSpPr>
            <p:sp>
              <p:nvSpPr>
                <p:cNvPr id="844839" name="AutoShape 39"/>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91" name="Picture 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78" name="Group 41"/>
              <p:cNvGrpSpPr>
                <a:grpSpLocks/>
              </p:cNvGrpSpPr>
              <p:nvPr/>
            </p:nvGrpSpPr>
            <p:grpSpPr bwMode="auto">
              <a:xfrm>
                <a:off x="5355" y="1756"/>
                <a:ext cx="578" cy="394"/>
                <a:chOff x="1587" y="1203"/>
                <a:chExt cx="2763" cy="1883"/>
              </a:xfrm>
            </p:grpSpPr>
            <p:sp>
              <p:nvSpPr>
                <p:cNvPr id="844842" name="AutoShape 42"/>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89" name="Picture 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79" name="Group 44"/>
              <p:cNvGrpSpPr>
                <a:grpSpLocks/>
              </p:cNvGrpSpPr>
              <p:nvPr/>
            </p:nvGrpSpPr>
            <p:grpSpPr bwMode="auto">
              <a:xfrm>
                <a:off x="3589" y="1765"/>
                <a:ext cx="578" cy="394"/>
                <a:chOff x="1587" y="1203"/>
                <a:chExt cx="2763" cy="1883"/>
              </a:xfrm>
            </p:grpSpPr>
            <p:sp>
              <p:nvSpPr>
                <p:cNvPr id="844845" name="AutoShape 45"/>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87" name="Picture 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80" name="Group 47"/>
              <p:cNvGrpSpPr>
                <a:grpSpLocks/>
              </p:cNvGrpSpPr>
              <p:nvPr/>
            </p:nvGrpSpPr>
            <p:grpSpPr bwMode="auto">
              <a:xfrm>
                <a:off x="4182" y="1767"/>
                <a:ext cx="578" cy="394"/>
                <a:chOff x="1587" y="1203"/>
                <a:chExt cx="2763" cy="1883"/>
              </a:xfrm>
            </p:grpSpPr>
            <p:sp>
              <p:nvSpPr>
                <p:cNvPr id="844848" name="AutoShape 48"/>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85" name="Picture 4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81" name="Group 50"/>
              <p:cNvGrpSpPr>
                <a:grpSpLocks/>
              </p:cNvGrpSpPr>
              <p:nvPr/>
            </p:nvGrpSpPr>
            <p:grpSpPr bwMode="auto">
              <a:xfrm>
                <a:off x="4768" y="1769"/>
                <a:ext cx="578" cy="394"/>
                <a:chOff x="1587" y="1203"/>
                <a:chExt cx="2763" cy="1883"/>
              </a:xfrm>
            </p:grpSpPr>
            <p:sp>
              <p:nvSpPr>
                <p:cNvPr id="844851" name="AutoShape 51"/>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83" name="Picture 5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498" name="Group 53"/>
            <p:cNvGrpSpPr>
              <a:grpSpLocks/>
            </p:cNvGrpSpPr>
            <p:nvPr/>
          </p:nvGrpSpPr>
          <p:grpSpPr bwMode="auto">
            <a:xfrm rot="5400000">
              <a:off x="598" y="2513"/>
              <a:ext cx="337" cy="171"/>
              <a:chOff x="3577" y="965"/>
              <a:chExt cx="2356" cy="1198"/>
            </a:xfrm>
          </p:grpSpPr>
          <p:grpSp>
            <p:nvGrpSpPr>
              <p:cNvPr id="178542" name="Group 54"/>
              <p:cNvGrpSpPr>
                <a:grpSpLocks/>
              </p:cNvGrpSpPr>
              <p:nvPr/>
            </p:nvGrpSpPr>
            <p:grpSpPr bwMode="auto">
              <a:xfrm>
                <a:off x="3577" y="965"/>
                <a:ext cx="578" cy="394"/>
                <a:chOff x="1587" y="1203"/>
                <a:chExt cx="2763" cy="1883"/>
              </a:xfrm>
            </p:grpSpPr>
            <p:sp>
              <p:nvSpPr>
                <p:cNvPr id="844855" name="AutoShape 55"/>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71" name="Picture 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43" name="Group 57"/>
              <p:cNvGrpSpPr>
                <a:grpSpLocks/>
              </p:cNvGrpSpPr>
              <p:nvPr/>
            </p:nvGrpSpPr>
            <p:grpSpPr bwMode="auto">
              <a:xfrm>
                <a:off x="4163" y="967"/>
                <a:ext cx="578" cy="394"/>
                <a:chOff x="1587" y="1203"/>
                <a:chExt cx="2763" cy="1883"/>
              </a:xfrm>
            </p:grpSpPr>
            <p:sp>
              <p:nvSpPr>
                <p:cNvPr id="844858" name="AutoShape 58"/>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69" name="Picture 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44" name="Group 60"/>
              <p:cNvGrpSpPr>
                <a:grpSpLocks/>
              </p:cNvGrpSpPr>
              <p:nvPr/>
            </p:nvGrpSpPr>
            <p:grpSpPr bwMode="auto">
              <a:xfrm>
                <a:off x="4749" y="969"/>
                <a:ext cx="578" cy="394"/>
                <a:chOff x="1587" y="1203"/>
                <a:chExt cx="2763" cy="1883"/>
              </a:xfrm>
            </p:grpSpPr>
            <p:sp>
              <p:nvSpPr>
                <p:cNvPr id="844861" name="AutoShape 61"/>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67" name="Picture 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45" name="Group 63"/>
              <p:cNvGrpSpPr>
                <a:grpSpLocks/>
              </p:cNvGrpSpPr>
              <p:nvPr/>
            </p:nvGrpSpPr>
            <p:grpSpPr bwMode="auto">
              <a:xfrm>
                <a:off x="3889" y="1367"/>
                <a:ext cx="578" cy="394"/>
                <a:chOff x="1587" y="1203"/>
                <a:chExt cx="2763" cy="1883"/>
              </a:xfrm>
            </p:grpSpPr>
            <p:sp>
              <p:nvSpPr>
                <p:cNvPr id="844864" name="AutoShape 64"/>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65" name="Picture 6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46" name="Group 66"/>
              <p:cNvGrpSpPr>
                <a:grpSpLocks/>
              </p:cNvGrpSpPr>
              <p:nvPr/>
            </p:nvGrpSpPr>
            <p:grpSpPr bwMode="auto">
              <a:xfrm>
                <a:off x="4474" y="1355"/>
                <a:ext cx="578" cy="394"/>
                <a:chOff x="1587" y="1203"/>
                <a:chExt cx="2763" cy="1883"/>
              </a:xfrm>
            </p:grpSpPr>
            <p:sp>
              <p:nvSpPr>
                <p:cNvPr id="844867" name="AutoShape 67"/>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63" name="Picture 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47" name="Group 69"/>
              <p:cNvGrpSpPr>
                <a:grpSpLocks/>
              </p:cNvGrpSpPr>
              <p:nvPr/>
            </p:nvGrpSpPr>
            <p:grpSpPr bwMode="auto">
              <a:xfrm>
                <a:off x="5059" y="1343"/>
                <a:ext cx="578" cy="394"/>
                <a:chOff x="1587" y="1203"/>
                <a:chExt cx="2763" cy="1883"/>
              </a:xfrm>
            </p:grpSpPr>
            <p:sp>
              <p:nvSpPr>
                <p:cNvPr id="844870" name="AutoShape 70"/>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61" name="Picture 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48" name="Group 72"/>
              <p:cNvGrpSpPr>
                <a:grpSpLocks/>
              </p:cNvGrpSpPr>
              <p:nvPr/>
            </p:nvGrpSpPr>
            <p:grpSpPr bwMode="auto">
              <a:xfrm>
                <a:off x="5355" y="1756"/>
                <a:ext cx="578" cy="394"/>
                <a:chOff x="1587" y="1203"/>
                <a:chExt cx="2763" cy="1883"/>
              </a:xfrm>
            </p:grpSpPr>
            <p:sp>
              <p:nvSpPr>
                <p:cNvPr id="844873" name="AutoShape 73"/>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59" name="Picture 7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49" name="Group 75"/>
              <p:cNvGrpSpPr>
                <a:grpSpLocks/>
              </p:cNvGrpSpPr>
              <p:nvPr/>
            </p:nvGrpSpPr>
            <p:grpSpPr bwMode="auto">
              <a:xfrm>
                <a:off x="3589" y="1765"/>
                <a:ext cx="578" cy="394"/>
                <a:chOff x="1587" y="1203"/>
                <a:chExt cx="2763" cy="1883"/>
              </a:xfrm>
            </p:grpSpPr>
            <p:sp>
              <p:nvSpPr>
                <p:cNvPr id="844876" name="AutoShape 76"/>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57" name="Picture 7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50" name="Group 78"/>
              <p:cNvGrpSpPr>
                <a:grpSpLocks/>
              </p:cNvGrpSpPr>
              <p:nvPr/>
            </p:nvGrpSpPr>
            <p:grpSpPr bwMode="auto">
              <a:xfrm>
                <a:off x="4182" y="1767"/>
                <a:ext cx="578" cy="394"/>
                <a:chOff x="1587" y="1203"/>
                <a:chExt cx="2763" cy="1883"/>
              </a:xfrm>
            </p:grpSpPr>
            <p:sp>
              <p:nvSpPr>
                <p:cNvPr id="844879" name="AutoShape 79"/>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55" name="Picture 8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51" name="Group 81"/>
              <p:cNvGrpSpPr>
                <a:grpSpLocks/>
              </p:cNvGrpSpPr>
              <p:nvPr/>
            </p:nvGrpSpPr>
            <p:grpSpPr bwMode="auto">
              <a:xfrm>
                <a:off x="4768" y="1769"/>
                <a:ext cx="578" cy="394"/>
                <a:chOff x="1587" y="1203"/>
                <a:chExt cx="2763" cy="1883"/>
              </a:xfrm>
            </p:grpSpPr>
            <p:sp>
              <p:nvSpPr>
                <p:cNvPr id="844882" name="AutoShape 82"/>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53" name="Picture 8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499" name="Group 84"/>
            <p:cNvGrpSpPr>
              <a:grpSpLocks/>
            </p:cNvGrpSpPr>
            <p:nvPr/>
          </p:nvGrpSpPr>
          <p:grpSpPr bwMode="auto">
            <a:xfrm rot="5400000">
              <a:off x="895" y="2117"/>
              <a:ext cx="337" cy="171"/>
              <a:chOff x="3577" y="965"/>
              <a:chExt cx="2356" cy="1198"/>
            </a:xfrm>
          </p:grpSpPr>
          <p:grpSp>
            <p:nvGrpSpPr>
              <p:cNvPr id="178512" name="Group 85"/>
              <p:cNvGrpSpPr>
                <a:grpSpLocks/>
              </p:cNvGrpSpPr>
              <p:nvPr/>
            </p:nvGrpSpPr>
            <p:grpSpPr bwMode="auto">
              <a:xfrm>
                <a:off x="3577" y="965"/>
                <a:ext cx="578" cy="394"/>
                <a:chOff x="1587" y="1203"/>
                <a:chExt cx="2763" cy="1883"/>
              </a:xfrm>
            </p:grpSpPr>
            <p:sp>
              <p:nvSpPr>
                <p:cNvPr id="844886" name="AutoShape 86"/>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41" name="Picture 8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13" name="Group 88"/>
              <p:cNvGrpSpPr>
                <a:grpSpLocks/>
              </p:cNvGrpSpPr>
              <p:nvPr/>
            </p:nvGrpSpPr>
            <p:grpSpPr bwMode="auto">
              <a:xfrm>
                <a:off x="4163" y="967"/>
                <a:ext cx="578" cy="394"/>
                <a:chOff x="1587" y="1203"/>
                <a:chExt cx="2763" cy="1883"/>
              </a:xfrm>
            </p:grpSpPr>
            <p:sp>
              <p:nvSpPr>
                <p:cNvPr id="844889" name="AutoShape 89"/>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39" name="Picture 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14" name="Group 91"/>
              <p:cNvGrpSpPr>
                <a:grpSpLocks/>
              </p:cNvGrpSpPr>
              <p:nvPr/>
            </p:nvGrpSpPr>
            <p:grpSpPr bwMode="auto">
              <a:xfrm>
                <a:off x="4749" y="969"/>
                <a:ext cx="578" cy="394"/>
                <a:chOff x="1587" y="1203"/>
                <a:chExt cx="2763" cy="1883"/>
              </a:xfrm>
            </p:grpSpPr>
            <p:sp>
              <p:nvSpPr>
                <p:cNvPr id="844892" name="AutoShape 92"/>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37" name="Picture 9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15" name="Group 94"/>
              <p:cNvGrpSpPr>
                <a:grpSpLocks/>
              </p:cNvGrpSpPr>
              <p:nvPr/>
            </p:nvGrpSpPr>
            <p:grpSpPr bwMode="auto">
              <a:xfrm>
                <a:off x="3889" y="1367"/>
                <a:ext cx="578" cy="394"/>
                <a:chOff x="1587" y="1203"/>
                <a:chExt cx="2763" cy="1883"/>
              </a:xfrm>
            </p:grpSpPr>
            <p:sp>
              <p:nvSpPr>
                <p:cNvPr id="844895" name="AutoShape 95"/>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35" name="Picture 9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16" name="Group 97"/>
              <p:cNvGrpSpPr>
                <a:grpSpLocks/>
              </p:cNvGrpSpPr>
              <p:nvPr/>
            </p:nvGrpSpPr>
            <p:grpSpPr bwMode="auto">
              <a:xfrm>
                <a:off x="4474" y="1355"/>
                <a:ext cx="578" cy="394"/>
                <a:chOff x="1587" y="1203"/>
                <a:chExt cx="2763" cy="1883"/>
              </a:xfrm>
            </p:grpSpPr>
            <p:sp>
              <p:nvSpPr>
                <p:cNvPr id="844898" name="AutoShape 98"/>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33" name="Picture 9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17" name="Group 100"/>
              <p:cNvGrpSpPr>
                <a:grpSpLocks/>
              </p:cNvGrpSpPr>
              <p:nvPr/>
            </p:nvGrpSpPr>
            <p:grpSpPr bwMode="auto">
              <a:xfrm>
                <a:off x="5059" y="1343"/>
                <a:ext cx="578" cy="394"/>
                <a:chOff x="1587" y="1203"/>
                <a:chExt cx="2763" cy="1883"/>
              </a:xfrm>
            </p:grpSpPr>
            <p:sp>
              <p:nvSpPr>
                <p:cNvPr id="844901" name="AutoShape 101"/>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31" name="Picture 10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18" name="Group 103"/>
              <p:cNvGrpSpPr>
                <a:grpSpLocks/>
              </p:cNvGrpSpPr>
              <p:nvPr/>
            </p:nvGrpSpPr>
            <p:grpSpPr bwMode="auto">
              <a:xfrm>
                <a:off x="5355" y="1756"/>
                <a:ext cx="578" cy="394"/>
                <a:chOff x="1587" y="1203"/>
                <a:chExt cx="2763" cy="1883"/>
              </a:xfrm>
            </p:grpSpPr>
            <p:sp>
              <p:nvSpPr>
                <p:cNvPr id="844904" name="AutoShape 104"/>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29" name="Picture 10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19" name="Group 106"/>
              <p:cNvGrpSpPr>
                <a:grpSpLocks/>
              </p:cNvGrpSpPr>
              <p:nvPr/>
            </p:nvGrpSpPr>
            <p:grpSpPr bwMode="auto">
              <a:xfrm>
                <a:off x="3589" y="1765"/>
                <a:ext cx="578" cy="394"/>
                <a:chOff x="1587" y="1203"/>
                <a:chExt cx="2763" cy="1883"/>
              </a:xfrm>
            </p:grpSpPr>
            <p:sp>
              <p:nvSpPr>
                <p:cNvPr id="844907" name="AutoShape 107"/>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27" name="Picture 1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20" name="Group 109"/>
              <p:cNvGrpSpPr>
                <a:grpSpLocks/>
              </p:cNvGrpSpPr>
              <p:nvPr/>
            </p:nvGrpSpPr>
            <p:grpSpPr bwMode="auto">
              <a:xfrm>
                <a:off x="4182" y="1767"/>
                <a:ext cx="578" cy="394"/>
                <a:chOff x="1587" y="1203"/>
                <a:chExt cx="2763" cy="1883"/>
              </a:xfrm>
            </p:grpSpPr>
            <p:sp>
              <p:nvSpPr>
                <p:cNvPr id="844910" name="AutoShape 110"/>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25" name="Picture 1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521" name="Group 112"/>
              <p:cNvGrpSpPr>
                <a:grpSpLocks/>
              </p:cNvGrpSpPr>
              <p:nvPr/>
            </p:nvGrpSpPr>
            <p:grpSpPr bwMode="auto">
              <a:xfrm>
                <a:off x="4768" y="1769"/>
                <a:ext cx="578" cy="394"/>
                <a:chOff x="1587" y="1203"/>
                <a:chExt cx="2763" cy="1883"/>
              </a:xfrm>
            </p:grpSpPr>
            <p:sp>
              <p:nvSpPr>
                <p:cNvPr id="844913" name="AutoShape 113"/>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523" name="Picture 1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4915" name="Oval 115"/>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16" name="Oval 116"/>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17" name="Oval 117"/>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18" name="Oval 118"/>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19" name="Line 119"/>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20" name="Line 120"/>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21" name="Line 121"/>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22" name="Line 122"/>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23" name="Line 123"/>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24" name="Line 124"/>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25" name="Line 125"/>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4926" name="Line 126"/>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12" name="Group 127"/>
          <p:cNvGrpSpPr>
            <a:grpSpLocks/>
          </p:cNvGrpSpPr>
          <p:nvPr/>
        </p:nvGrpSpPr>
        <p:grpSpPr bwMode="auto">
          <a:xfrm>
            <a:off x="7526338" y="4014788"/>
            <a:ext cx="603250" cy="681037"/>
            <a:chOff x="681" y="1739"/>
            <a:chExt cx="1601" cy="1808"/>
          </a:xfrm>
        </p:grpSpPr>
        <p:pic>
          <p:nvPicPr>
            <p:cNvPr id="178358" name="Picture 128"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8359" name="Group 129"/>
            <p:cNvGrpSpPr>
              <a:grpSpLocks/>
            </p:cNvGrpSpPr>
            <p:nvPr/>
          </p:nvGrpSpPr>
          <p:grpSpPr bwMode="auto">
            <a:xfrm rot="5400000">
              <a:off x="1880" y="2198"/>
              <a:ext cx="337" cy="171"/>
              <a:chOff x="3577" y="965"/>
              <a:chExt cx="2356" cy="1198"/>
            </a:xfrm>
          </p:grpSpPr>
          <p:grpSp>
            <p:nvGrpSpPr>
              <p:cNvPr id="178465" name="Group 130"/>
              <p:cNvGrpSpPr>
                <a:grpSpLocks/>
              </p:cNvGrpSpPr>
              <p:nvPr/>
            </p:nvGrpSpPr>
            <p:grpSpPr bwMode="auto">
              <a:xfrm>
                <a:off x="3577" y="965"/>
                <a:ext cx="578" cy="394"/>
                <a:chOff x="1587" y="1203"/>
                <a:chExt cx="2763" cy="1883"/>
              </a:xfrm>
            </p:grpSpPr>
            <p:sp>
              <p:nvSpPr>
                <p:cNvPr id="844931" name="AutoShape 131"/>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94" name="Picture 13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66" name="Group 133"/>
              <p:cNvGrpSpPr>
                <a:grpSpLocks/>
              </p:cNvGrpSpPr>
              <p:nvPr/>
            </p:nvGrpSpPr>
            <p:grpSpPr bwMode="auto">
              <a:xfrm>
                <a:off x="4163" y="967"/>
                <a:ext cx="578" cy="394"/>
                <a:chOff x="1587" y="1203"/>
                <a:chExt cx="2763" cy="1883"/>
              </a:xfrm>
            </p:grpSpPr>
            <p:sp>
              <p:nvSpPr>
                <p:cNvPr id="844934" name="AutoShape 134"/>
                <p:cNvSpPr>
                  <a:spLocks noChangeArrowheads="1"/>
                </p:cNvSpPr>
                <p:nvPr/>
              </p:nvSpPr>
              <p:spPr bwMode="auto">
                <a:xfrm>
                  <a:off x="-822" y="2868"/>
                  <a:ext cx="2817"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92" name="Picture 13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67" name="Group 136"/>
              <p:cNvGrpSpPr>
                <a:grpSpLocks/>
              </p:cNvGrpSpPr>
              <p:nvPr/>
            </p:nvGrpSpPr>
            <p:grpSpPr bwMode="auto">
              <a:xfrm>
                <a:off x="4749" y="969"/>
                <a:ext cx="578" cy="394"/>
                <a:chOff x="1587" y="1203"/>
                <a:chExt cx="2763" cy="1883"/>
              </a:xfrm>
            </p:grpSpPr>
            <p:sp>
              <p:nvSpPr>
                <p:cNvPr id="844937" name="AutoShape 137"/>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90" name="Picture 13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68" name="Group 139"/>
              <p:cNvGrpSpPr>
                <a:grpSpLocks/>
              </p:cNvGrpSpPr>
              <p:nvPr/>
            </p:nvGrpSpPr>
            <p:grpSpPr bwMode="auto">
              <a:xfrm>
                <a:off x="3889" y="1367"/>
                <a:ext cx="578" cy="394"/>
                <a:chOff x="1587" y="1203"/>
                <a:chExt cx="2763" cy="1883"/>
              </a:xfrm>
            </p:grpSpPr>
            <p:sp>
              <p:nvSpPr>
                <p:cNvPr id="844940" name="AutoShape 140"/>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88" name="Picture 14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69" name="Group 142"/>
              <p:cNvGrpSpPr>
                <a:grpSpLocks/>
              </p:cNvGrpSpPr>
              <p:nvPr/>
            </p:nvGrpSpPr>
            <p:grpSpPr bwMode="auto">
              <a:xfrm>
                <a:off x="4474" y="1355"/>
                <a:ext cx="578" cy="394"/>
                <a:chOff x="1587" y="1203"/>
                <a:chExt cx="2763" cy="1883"/>
              </a:xfrm>
            </p:grpSpPr>
            <p:sp>
              <p:nvSpPr>
                <p:cNvPr id="844943" name="AutoShape 143"/>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86" name="Picture 14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70" name="Group 145"/>
              <p:cNvGrpSpPr>
                <a:grpSpLocks/>
              </p:cNvGrpSpPr>
              <p:nvPr/>
            </p:nvGrpSpPr>
            <p:grpSpPr bwMode="auto">
              <a:xfrm>
                <a:off x="5059" y="1343"/>
                <a:ext cx="578" cy="394"/>
                <a:chOff x="1587" y="1203"/>
                <a:chExt cx="2763" cy="1883"/>
              </a:xfrm>
            </p:grpSpPr>
            <p:sp>
              <p:nvSpPr>
                <p:cNvPr id="844946" name="AutoShape 146"/>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84" name="Picture 14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71" name="Group 148"/>
              <p:cNvGrpSpPr>
                <a:grpSpLocks/>
              </p:cNvGrpSpPr>
              <p:nvPr/>
            </p:nvGrpSpPr>
            <p:grpSpPr bwMode="auto">
              <a:xfrm>
                <a:off x="5355" y="1756"/>
                <a:ext cx="578" cy="394"/>
                <a:chOff x="1587" y="1203"/>
                <a:chExt cx="2763" cy="1883"/>
              </a:xfrm>
            </p:grpSpPr>
            <p:sp>
              <p:nvSpPr>
                <p:cNvPr id="844949" name="AutoShape 149"/>
                <p:cNvSpPr>
                  <a:spLocks noChangeArrowheads="1"/>
                </p:cNvSpPr>
                <p:nvPr/>
              </p:nvSpPr>
              <p:spPr bwMode="auto">
                <a:xfrm>
                  <a:off x="-2013" y="3188"/>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82" name="Picture 1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72" name="Group 151"/>
              <p:cNvGrpSpPr>
                <a:grpSpLocks/>
              </p:cNvGrpSpPr>
              <p:nvPr/>
            </p:nvGrpSpPr>
            <p:grpSpPr bwMode="auto">
              <a:xfrm>
                <a:off x="3589" y="1765"/>
                <a:ext cx="578" cy="394"/>
                <a:chOff x="1587" y="1203"/>
                <a:chExt cx="2763" cy="1883"/>
              </a:xfrm>
            </p:grpSpPr>
            <p:sp>
              <p:nvSpPr>
                <p:cNvPr id="844952" name="AutoShape 152"/>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80" name="Picture 1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73" name="Group 154"/>
              <p:cNvGrpSpPr>
                <a:grpSpLocks/>
              </p:cNvGrpSpPr>
              <p:nvPr/>
            </p:nvGrpSpPr>
            <p:grpSpPr bwMode="auto">
              <a:xfrm>
                <a:off x="4182" y="1767"/>
                <a:ext cx="578" cy="394"/>
                <a:chOff x="1587" y="1203"/>
                <a:chExt cx="2763" cy="1883"/>
              </a:xfrm>
            </p:grpSpPr>
            <p:sp>
              <p:nvSpPr>
                <p:cNvPr id="844955" name="AutoShape 155"/>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78" name="Picture 1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74" name="Group 157"/>
              <p:cNvGrpSpPr>
                <a:grpSpLocks/>
              </p:cNvGrpSpPr>
              <p:nvPr/>
            </p:nvGrpSpPr>
            <p:grpSpPr bwMode="auto">
              <a:xfrm>
                <a:off x="4768" y="1769"/>
                <a:ext cx="578" cy="394"/>
                <a:chOff x="1587" y="1203"/>
                <a:chExt cx="2763" cy="1883"/>
              </a:xfrm>
            </p:grpSpPr>
            <p:sp>
              <p:nvSpPr>
                <p:cNvPr id="844958" name="AutoShape 158"/>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76" name="Picture 1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360" name="Group 160"/>
            <p:cNvGrpSpPr>
              <a:grpSpLocks/>
            </p:cNvGrpSpPr>
            <p:nvPr/>
          </p:nvGrpSpPr>
          <p:grpSpPr bwMode="auto">
            <a:xfrm rot="5400000">
              <a:off x="2028" y="3293"/>
              <a:ext cx="337" cy="171"/>
              <a:chOff x="3577" y="965"/>
              <a:chExt cx="2356" cy="1198"/>
            </a:xfrm>
          </p:grpSpPr>
          <p:grpSp>
            <p:nvGrpSpPr>
              <p:cNvPr id="178435" name="Group 161"/>
              <p:cNvGrpSpPr>
                <a:grpSpLocks/>
              </p:cNvGrpSpPr>
              <p:nvPr/>
            </p:nvGrpSpPr>
            <p:grpSpPr bwMode="auto">
              <a:xfrm>
                <a:off x="3577" y="965"/>
                <a:ext cx="578" cy="394"/>
                <a:chOff x="1587" y="1203"/>
                <a:chExt cx="2763" cy="1883"/>
              </a:xfrm>
            </p:grpSpPr>
            <p:sp>
              <p:nvSpPr>
                <p:cNvPr id="844962" name="AutoShape 162"/>
                <p:cNvSpPr>
                  <a:spLocks noChangeArrowheads="1"/>
                </p:cNvSpPr>
                <p:nvPr/>
              </p:nvSpPr>
              <p:spPr bwMode="auto">
                <a:xfrm>
                  <a:off x="-812"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64" name="Picture 1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36" name="Group 164"/>
              <p:cNvGrpSpPr>
                <a:grpSpLocks/>
              </p:cNvGrpSpPr>
              <p:nvPr/>
            </p:nvGrpSpPr>
            <p:grpSpPr bwMode="auto">
              <a:xfrm>
                <a:off x="4163" y="967"/>
                <a:ext cx="578" cy="394"/>
                <a:chOff x="1587" y="1203"/>
                <a:chExt cx="2763" cy="1883"/>
              </a:xfrm>
            </p:grpSpPr>
            <p:sp>
              <p:nvSpPr>
                <p:cNvPr id="844965" name="AutoShape 165"/>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62" name="Picture 1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37" name="Group 167"/>
              <p:cNvGrpSpPr>
                <a:grpSpLocks/>
              </p:cNvGrpSpPr>
              <p:nvPr/>
            </p:nvGrpSpPr>
            <p:grpSpPr bwMode="auto">
              <a:xfrm>
                <a:off x="4749" y="969"/>
                <a:ext cx="578" cy="394"/>
                <a:chOff x="1587" y="1203"/>
                <a:chExt cx="2763" cy="1883"/>
              </a:xfrm>
            </p:grpSpPr>
            <p:sp>
              <p:nvSpPr>
                <p:cNvPr id="844968" name="AutoShape 168"/>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60" name="Picture 1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38" name="Group 170"/>
              <p:cNvGrpSpPr>
                <a:grpSpLocks/>
              </p:cNvGrpSpPr>
              <p:nvPr/>
            </p:nvGrpSpPr>
            <p:grpSpPr bwMode="auto">
              <a:xfrm>
                <a:off x="3889" y="1367"/>
                <a:ext cx="578" cy="394"/>
                <a:chOff x="1587" y="1203"/>
                <a:chExt cx="2763" cy="1883"/>
              </a:xfrm>
            </p:grpSpPr>
            <p:sp>
              <p:nvSpPr>
                <p:cNvPr id="844971" name="AutoShape 171"/>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58" name="Picture 17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39" name="Group 173"/>
              <p:cNvGrpSpPr>
                <a:grpSpLocks/>
              </p:cNvGrpSpPr>
              <p:nvPr/>
            </p:nvGrpSpPr>
            <p:grpSpPr bwMode="auto">
              <a:xfrm>
                <a:off x="4474" y="1355"/>
                <a:ext cx="578" cy="394"/>
                <a:chOff x="1587" y="1203"/>
                <a:chExt cx="2763" cy="1883"/>
              </a:xfrm>
            </p:grpSpPr>
            <p:sp>
              <p:nvSpPr>
                <p:cNvPr id="844974" name="AutoShape 174"/>
                <p:cNvSpPr>
                  <a:spLocks noChangeArrowheads="1"/>
                </p:cNvSpPr>
                <p:nvPr/>
              </p:nvSpPr>
              <p:spPr bwMode="auto">
                <a:xfrm>
                  <a:off x="-2002" y="2866"/>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56" name="Picture 1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40" name="Group 176"/>
              <p:cNvGrpSpPr>
                <a:grpSpLocks/>
              </p:cNvGrpSpPr>
              <p:nvPr/>
            </p:nvGrpSpPr>
            <p:grpSpPr bwMode="auto">
              <a:xfrm>
                <a:off x="5059" y="1343"/>
                <a:ext cx="578" cy="394"/>
                <a:chOff x="1587" y="1203"/>
                <a:chExt cx="2763" cy="1883"/>
              </a:xfrm>
            </p:grpSpPr>
            <p:sp>
              <p:nvSpPr>
                <p:cNvPr id="844977" name="AutoShape 177"/>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54" name="Picture 1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41" name="Group 179"/>
              <p:cNvGrpSpPr>
                <a:grpSpLocks/>
              </p:cNvGrpSpPr>
              <p:nvPr/>
            </p:nvGrpSpPr>
            <p:grpSpPr bwMode="auto">
              <a:xfrm>
                <a:off x="5355" y="1756"/>
                <a:ext cx="578" cy="394"/>
                <a:chOff x="1587" y="1203"/>
                <a:chExt cx="2763" cy="1883"/>
              </a:xfrm>
            </p:grpSpPr>
            <p:sp>
              <p:nvSpPr>
                <p:cNvPr id="844980" name="AutoShape 180"/>
                <p:cNvSpPr>
                  <a:spLocks noChangeArrowheads="1"/>
                </p:cNvSpPr>
                <p:nvPr/>
              </p:nvSpPr>
              <p:spPr bwMode="auto">
                <a:xfrm>
                  <a:off x="-1565" y="3347"/>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52" name="Picture 1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42" name="Group 182"/>
              <p:cNvGrpSpPr>
                <a:grpSpLocks/>
              </p:cNvGrpSpPr>
              <p:nvPr/>
            </p:nvGrpSpPr>
            <p:grpSpPr bwMode="auto">
              <a:xfrm>
                <a:off x="3589" y="1765"/>
                <a:ext cx="578" cy="394"/>
                <a:chOff x="1587" y="1203"/>
                <a:chExt cx="2763" cy="1883"/>
              </a:xfrm>
            </p:grpSpPr>
            <p:sp>
              <p:nvSpPr>
                <p:cNvPr id="844983" name="AutoShape 183"/>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50" name="Picture 1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43" name="Group 185"/>
              <p:cNvGrpSpPr>
                <a:grpSpLocks/>
              </p:cNvGrpSpPr>
              <p:nvPr/>
            </p:nvGrpSpPr>
            <p:grpSpPr bwMode="auto">
              <a:xfrm>
                <a:off x="4182" y="1767"/>
                <a:ext cx="578" cy="394"/>
                <a:chOff x="1587" y="1203"/>
                <a:chExt cx="2763" cy="1883"/>
              </a:xfrm>
            </p:grpSpPr>
            <p:sp>
              <p:nvSpPr>
                <p:cNvPr id="844986" name="AutoShape 186"/>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48" name="Picture 18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44" name="Group 188"/>
              <p:cNvGrpSpPr>
                <a:grpSpLocks/>
              </p:cNvGrpSpPr>
              <p:nvPr/>
            </p:nvGrpSpPr>
            <p:grpSpPr bwMode="auto">
              <a:xfrm>
                <a:off x="4768" y="1769"/>
                <a:ext cx="578" cy="394"/>
                <a:chOff x="1587" y="1203"/>
                <a:chExt cx="2763" cy="1883"/>
              </a:xfrm>
            </p:grpSpPr>
            <p:sp>
              <p:nvSpPr>
                <p:cNvPr id="844989" name="AutoShape 189"/>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46" name="Picture 1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361" name="Group 191"/>
            <p:cNvGrpSpPr>
              <a:grpSpLocks/>
            </p:cNvGrpSpPr>
            <p:nvPr/>
          </p:nvGrpSpPr>
          <p:grpSpPr bwMode="auto">
            <a:xfrm rot="5400000">
              <a:off x="598" y="2513"/>
              <a:ext cx="337" cy="171"/>
              <a:chOff x="3577" y="965"/>
              <a:chExt cx="2356" cy="1198"/>
            </a:xfrm>
          </p:grpSpPr>
          <p:grpSp>
            <p:nvGrpSpPr>
              <p:cNvPr id="178405" name="Group 192"/>
              <p:cNvGrpSpPr>
                <a:grpSpLocks/>
              </p:cNvGrpSpPr>
              <p:nvPr/>
            </p:nvGrpSpPr>
            <p:grpSpPr bwMode="auto">
              <a:xfrm>
                <a:off x="3577" y="965"/>
                <a:ext cx="578" cy="394"/>
                <a:chOff x="1587" y="1203"/>
                <a:chExt cx="2763" cy="1883"/>
              </a:xfrm>
            </p:grpSpPr>
            <p:sp>
              <p:nvSpPr>
                <p:cNvPr id="844993" name="AutoShape 193"/>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34" name="Picture 1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06" name="Group 195"/>
              <p:cNvGrpSpPr>
                <a:grpSpLocks/>
              </p:cNvGrpSpPr>
              <p:nvPr/>
            </p:nvGrpSpPr>
            <p:grpSpPr bwMode="auto">
              <a:xfrm>
                <a:off x="4163" y="967"/>
                <a:ext cx="578" cy="394"/>
                <a:chOff x="1587" y="1203"/>
                <a:chExt cx="2763" cy="1883"/>
              </a:xfrm>
            </p:grpSpPr>
            <p:sp>
              <p:nvSpPr>
                <p:cNvPr id="844996" name="AutoShape 196"/>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32" name="Picture 1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07" name="Group 198"/>
              <p:cNvGrpSpPr>
                <a:grpSpLocks/>
              </p:cNvGrpSpPr>
              <p:nvPr/>
            </p:nvGrpSpPr>
            <p:grpSpPr bwMode="auto">
              <a:xfrm>
                <a:off x="4749" y="969"/>
                <a:ext cx="578" cy="394"/>
                <a:chOff x="1587" y="1203"/>
                <a:chExt cx="2763" cy="1883"/>
              </a:xfrm>
            </p:grpSpPr>
            <p:sp>
              <p:nvSpPr>
                <p:cNvPr id="844999" name="AutoShape 199"/>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30" name="Picture 20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08" name="Group 201"/>
              <p:cNvGrpSpPr>
                <a:grpSpLocks/>
              </p:cNvGrpSpPr>
              <p:nvPr/>
            </p:nvGrpSpPr>
            <p:grpSpPr bwMode="auto">
              <a:xfrm>
                <a:off x="3889" y="1367"/>
                <a:ext cx="578" cy="394"/>
                <a:chOff x="1587" y="1203"/>
                <a:chExt cx="2763" cy="1883"/>
              </a:xfrm>
            </p:grpSpPr>
            <p:sp>
              <p:nvSpPr>
                <p:cNvPr id="845002" name="AutoShape 202"/>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28" name="Picture 20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09" name="Group 204"/>
              <p:cNvGrpSpPr>
                <a:grpSpLocks/>
              </p:cNvGrpSpPr>
              <p:nvPr/>
            </p:nvGrpSpPr>
            <p:grpSpPr bwMode="auto">
              <a:xfrm>
                <a:off x="4474" y="1355"/>
                <a:ext cx="578" cy="394"/>
                <a:chOff x="1587" y="1203"/>
                <a:chExt cx="2763" cy="1883"/>
              </a:xfrm>
            </p:grpSpPr>
            <p:sp>
              <p:nvSpPr>
                <p:cNvPr id="845005" name="AutoShape 205"/>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26" name="Picture 20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10" name="Group 207"/>
              <p:cNvGrpSpPr>
                <a:grpSpLocks/>
              </p:cNvGrpSpPr>
              <p:nvPr/>
            </p:nvGrpSpPr>
            <p:grpSpPr bwMode="auto">
              <a:xfrm>
                <a:off x="5059" y="1343"/>
                <a:ext cx="578" cy="394"/>
                <a:chOff x="1587" y="1203"/>
                <a:chExt cx="2763" cy="1883"/>
              </a:xfrm>
            </p:grpSpPr>
            <p:sp>
              <p:nvSpPr>
                <p:cNvPr id="845008" name="AutoShape 208"/>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24" name="Picture 20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11" name="Group 210"/>
              <p:cNvGrpSpPr>
                <a:grpSpLocks/>
              </p:cNvGrpSpPr>
              <p:nvPr/>
            </p:nvGrpSpPr>
            <p:grpSpPr bwMode="auto">
              <a:xfrm>
                <a:off x="5355" y="1756"/>
                <a:ext cx="578" cy="394"/>
                <a:chOff x="1587" y="1203"/>
                <a:chExt cx="2763" cy="1883"/>
              </a:xfrm>
            </p:grpSpPr>
            <p:sp>
              <p:nvSpPr>
                <p:cNvPr id="845011" name="AutoShape 211"/>
                <p:cNvSpPr>
                  <a:spLocks noChangeArrowheads="1"/>
                </p:cNvSpPr>
                <p:nvPr/>
              </p:nvSpPr>
              <p:spPr bwMode="auto">
                <a:xfrm>
                  <a:off x="-1273" y="2866"/>
                  <a:ext cx="323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22" name="Picture 2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12" name="Group 213"/>
              <p:cNvGrpSpPr>
                <a:grpSpLocks/>
              </p:cNvGrpSpPr>
              <p:nvPr/>
            </p:nvGrpSpPr>
            <p:grpSpPr bwMode="auto">
              <a:xfrm>
                <a:off x="3589" y="1765"/>
                <a:ext cx="578" cy="394"/>
                <a:chOff x="1587" y="1203"/>
                <a:chExt cx="2763" cy="1883"/>
              </a:xfrm>
            </p:grpSpPr>
            <p:sp>
              <p:nvSpPr>
                <p:cNvPr id="845014" name="AutoShape 214"/>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20" name="Picture 2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13" name="Group 216"/>
              <p:cNvGrpSpPr>
                <a:grpSpLocks/>
              </p:cNvGrpSpPr>
              <p:nvPr/>
            </p:nvGrpSpPr>
            <p:grpSpPr bwMode="auto">
              <a:xfrm>
                <a:off x="4182" y="1767"/>
                <a:ext cx="578" cy="394"/>
                <a:chOff x="1587" y="1203"/>
                <a:chExt cx="2763" cy="1883"/>
              </a:xfrm>
            </p:grpSpPr>
            <p:sp>
              <p:nvSpPr>
                <p:cNvPr id="845017" name="AutoShape 217"/>
                <p:cNvSpPr>
                  <a:spLocks noChangeArrowheads="1"/>
                </p:cNvSpPr>
                <p:nvPr/>
              </p:nvSpPr>
              <p:spPr bwMode="auto">
                <a:xfrm>
                  <a:off x="391" y="2249"/>
                  <a:ext cx="154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18" name="Picture 21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414" name="Group 219"/>
              <p:cNvGrpSpPr>
                <a:grpSpLocks/>
              </p:cNvGrpSpPr>
              <p:nvPr/>
            </p:nvGrpSpPr>
            <p:grpSpPr bwMode="auto">
              <a:xfrm>
                <a:off x="4768" y="1769"/>
                <a:ext cx="578" cy="394"/>
                <a:chOff x="1587" y="1203"/>
                <a:chExt cx="2763" cy="1883"/>
              </a:xfrm>
            </p:grpSpPr>
            <p:sp>
              <p:nvSpPr>
                <p:cNvPr id="845020" name="AutoShape 220"/>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16" name="Picture 2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362" name="Group 222"/>
            <p:cNvGrpSpPr>
              <a:grpSpLocks/>
            </p:cNvGrpSpPr>
            <p:nvPr/>
          </p:nvGrpSpPr>
          <p:grpSpPr bwMode="auto">
            <a:xfrm rot="5400000">
              <a:off x="895" y="2117"/>
              <a:ext cx="337" cy="171"/>
              <a:chOff x="3577" y="965"/>
              <a:chExt cx="2356" cy="1198"/>
            </a:xfrm>
          </p:grpSpPr>
          <p:grpSp>
            <p:nvGrpSpPr>
              <p:cNvPr id="178375" name="Group 223"/>
              <p:cNvGrpSpPr>
                <a:grpSpLocks/>
              </p:cNvGrpSpPr>
              <p:nvPr/>
            </p:nvGrpSpPr>
            <p:grpSpPr bwMode="auto">
              <a:xfrm>
                <a:off x="3577" y="965"/>
                <a:ext cx="578" cy="394"/>
                <a:chOff x="1587" y="1203"/>
                <a:chExt cx="2763" cy="1883"/>
              </a:xfrm>
            </p:grpSpPr>
            <p:sp>
              <p:nvSpPr>
                <p:cNvPr id="845024" name="AutoShape 224"/>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04" name="Picture 2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76" name="Group 226"/>
              <p:cNvGrpSpPr>
                <a:grpSpLocks/>
              </p:cNvGrpSpPr>
              <p:nvPr/>
            </p:nvGrpSpPr>
            <p:grpSpPr bwMode="auto">
              <a:xfrm>
                <a:off x="4163" y="967"/>
                <a:ext cx="578" cy="394"/>
                <a:chOff x="1587" y="1203"/>
                <a:chExt cx="2763" cy="1883"/>
              </a:xfrm>
            </p:grpSpPr>
            <p:sp>
              <p:nvSpPr>
                <p:cNvPr id="845027" name="AutoShape 227"/>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02" name="Picture 2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77" name="Group 229"/>
              <p:cNvGrpSpPr>
                <a:grpSpLocks/>
              </p:cNvGrpSpPr>
              <p:nvPr/>
            </p:nvGrpSpPr>
            <p:grpSpPr bwMode="auto">
              <a:xfrm>
                <a:off x="4749" y="969"/>
                <a:ext cx="578" cy="394"/>
                <a:chOff x="1587" y="1203"/>
                <a:chExt cx="2763" cy="1883"/>
              </a:xfrm>
            </p:grpSpPr>
            <p:sp>
              <p:nvSpPr>
                <p:cNvPr id="845030" name="AutoShape 230"/>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400" name="Picture 2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78" name="Group 232"/>
              <p:cNvGrpSpPr>
                <a:grpSpLocks/>
              </p:cNvGrpSpPr>
              <p:nvPr/>
            </p:nvGrpSpPr>
            <p:grpSpPr bwMode="auto">
              <a:xfrm>
                <a:off x="3889" y="1367"/>
                <a:ext cx="578" cy="394"/>
                <a:chOff x="1587" y="1203"/>
                <a:chExt cx="2763" cy="1883"/>
              </a:xfrm>
            </p:grpSpPr>
            <p:sp>
              <p:nvSpPr>
                <p:cNvPr id="845033" name="AutoShape 233"/>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98" name="Picture 23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79" name="Group 235"/>
              <p:cNvGrpSpPr>
                <a:grpSpLocks/>
              </p:cNvGrpSpPr>
              <p:nvPr/>
            </p:nvGrpSpPr>
            <p:grpSpPr bwMode="auto">
              <a:xfrm>
                <a:off x="4474" y="1355"/>
                <a:ext cx="578" cy="394"/>
                <a:chOff x="1587" y="1203"/>
                <a:chExt cx="2763" cy="1883"/>
              </a:xfrm>
            </p:grpSpPr>
            <p:sp>
              <p:nvSpPr>
                <p:cNvPr id="845036" name="AutoShape 236"/>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96" name="Picture 2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80" name="Group 238"/>
              <p:cNvGrpSpPr>
                <a:grpSpLocks/>
              </p:cNvGrpSpPr>
              <p:nvPr/>
            </p:nvGrpSpPr>
            <p:grpSpPr bwMode="auto">
              <a:xfrm>
                <a:off x="5059" y="1343"/>
                <a:ext cx="578" cy="394"/>
                <a:chOff x="1587" y="1203"/>
                <a:chExt cx="2763" cy="1883"/>
              </a:xfrm>
            </p:grpSpPr>
            <p:sp>
              <p:nvSpPr>
                <p:cNvPr id="845039" name="AutoShape 239"/>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94" name="Picture 2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81" name="Group 241"/>
              <p:cNvGrpSpPr>
                <a:grpSpLocks/>
              </p:cNvGrpSpPr>
              <p:nvPr/>
            </p:nvGrpSpPr>
            <p:grpSpPr bwMode="auto">
              <a:xfrm>
                <a:off x="5355" y="1756"/>
                <a:ext cx="578" cy="394"/>
                <a:chOff x="1587" y="1203"/>
                <a:chExt cx="2763" cy="1883"/>
              </a:xfrm>
            </p:grpSpPr>
            <p:sp>
              <p:nvSpPr>
                <p:cNvPr id="845042" name="AutoShape 242"/>
                <p:cNvSpPr>
                  <a:spLocks noChangeArrowheads="1"/>
                </p:cNvSpPr>
                <p:nvPr/>
              </p:nvSpPr>
              <p:spPr bwMode="auto">
                <a:xfrm>
                  <a:off x="-1419" y="3782"/>
                  <a:ext cx="3380"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92" name="Picture 2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82" name="Group 244"/>
              <p:cNvGrpSpPr>
                <a:grpSpLocks/>
              </p:cNvGrpSpPr>
              <p:nvPr/>
            </p:nvGrpSpPr>
            <p:grpSpPr bwMode="auto">
              <a:xfrm>
                <a:off x="3589" y="1765"/>
                <a:ext cx="578" cy="394"/>
                <a:chOff x="1587" y="1203"/>
                <a:chExt cx="2763" cy="1883"/>
              </a:xfrm>
            </p:grpSpPr>
            <p:sp>
              <p:nvSpPr>
                <p:cNvPr id="845045" name="AutoShape 245"/>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90" name="Picture 2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83" name="Group 247"/>
              <p:cNvGrpSpPr>
                <a:grpSpLocks/>
              </p:cNvGrpSpPr>
              <p:nvPr/>
            </p:nvGrpSpPr>
            <p:grpSpPr bwMode="auto">
              <a:xfrm>
                <a:off x="4182" y="1767"/>
                <a:ext cx="578" cy="394"/>
                <a:chOff x="1587" y="1203"/>
                <a:chExt cx="2763" cy="1883"/>
              </a:xfrm>
            </p:grpSpPr>
            <p:sp>
              <p:nvSpPr>
                <p:cNvPr id="845048" name="AutoShape 248"/>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88" name="Picture 24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84" name="Group 250"/>
              <p:cNvGrpSpPr>
                <a:grpSpLocks/>
              </p:cNvGrpSpPr>
              <p:nvPr/>
            </p:nvGrpSpPr>
            <p:grpSpPr bwMode="auto">
              <a:xfrm>
                <a:off x="4768" y="1769"/>
                <a:ext cx="578" cy="394"/>
                <a:chOff x="1587" y="1203"/>
                <a:chExt cx="2763" cy="1883"/>
              </a:xfrm>
            </p:grpSpPr>
            <p:sp>
              <p:nvSpPr>
                <p:cNvPr id="845051" name="AutoShape 251"/>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86" name="Picture 25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5053" name="Oval 253"/>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54" name="Oval 254"/>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55" name="Oval 255"/>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56" name="Oval 256"/>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57" name="Line 257"/>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58" name="Line 258"/>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59" name="Line 259"/>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60" name="Line 260"/>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61" name="Line 261"/>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62" name="Line 262"/>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63" name="Line 263"/>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064" name="Line 264"/>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13" name="Group 265"/>
          <p:cNvGrpSpPr>
            <a:grpSpLocks/>
          </p:cNvGrpSpPr>
          <p:nvPr/>
        </p:nvGrpSpPr>
        <p:grpSpPr bwMode="auto">
          <a:xfrm>
            <a:off x="8096250" y="4019550"/>
            <a:ext cx="603250" cy="681038"/>
            <a:chOff x="681" y="1739"/>
            <a:chExt cx="1601" cy="1808"/>
          </a:xfrm>
        </p:grpSpPr>
        <p:pic>
          <p:nvPicPr>
            <p:cNvPr id="178221" name="Picture 266"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8222" name="Group 267"/>
            <p:cNvGrpSpPr>
              <a:grpSpLocks/>
            </p:cNvGrpSpPr>
            <p:nvPr/>
          </p:nvGrpSpPr>
          <p:grpSpPr bwMode="auto">
            <a:xfrm rot="5400000">
              <a:off x="1880" y="2198"/>
              <a:ext cx="337" cy="171"/>
              <a:chOff x="3577" y="965"/>
              <a:chExt cx="2356" cy="1198"/>
            </a:xfrm>
          </p:grpSpPr>
          <p:grpSp>
            <p:nvGrpSpPr>
              <p:cNvPr id="178328" name="Group 268"/>
              <p:cNvGrpSpPr>
                <a:grpSpLocks/>
              </p:cNvGrpSpPr>
              <p:nvPr/>
            </p:nvGrpSpPr>
            <p:grpSpPr bwMode="auto">
              <a:xfrm>
                <a:off x="3577" y="965"/>
                <a:ext cx="578" cy="394"/>
                <a:chOff x="1587" y="1203"/>
                <a:chExt cx="2763" cy="1883"/>
              </a:xfrm>
            </p:grpSpPr>
            <p:sp>
              <p:nvSpPr>
                <p:cNvPr id="845069" name="AutoShape 269"/>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57" name="Picture 2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29" name="Group 271"/>
              <p:cNvGrpSpPr>
                <a:grpSpLocks/>
              </p:cNvGrpSpPr>
              <p:nvPr/>
            </p:nvGrpSpPr>
            <p:grpSpPr bwMode="auto">
              <a:xfrm>
                <a:off x="4163" y="967"/>
                <a:ext cx="578" cy="394"/>
                <a:chOff x="1587" y="1203"/>
                <a:chExt cx="2763" cy="1883"/>
              </a:xfrm>
            </p:grpSpPr>
            <p:sp>
              <p:nvSpPr>
                <p:cNvPr id="845072" name="AutoShape 272"/>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55" name="Picture 2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30" name="Group 274"/>
              <p:cNvGrpSpPr>
                <a:grpSpLocks/>
              </p:cNvGrpSpPr>
              <p:nvPr/>
            </p:nvGrpSpPr>
            <p:grpSpPr bwMode="auto">
              <a:xfrm>
                <a:off x="4749" y="969"/>
                <a:ext cx="578" cy="394"/>
                <a:chOff x="1587" y="1203"/>
                <a:chExt cx="2763" cy="1883"/>
              </a:xfrm>
            </p:grpSpPr>
            <p:sp>
              <p:nvSpPr>
                <p:cNvPr id="845075" name="AutoShape 275"/>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53" name="Picture 2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31" name="Group 277"/>
              <p:cNvGrpSpPr>
                <a:grpSpLocks/>
              </p:cNvGrpSpPr>
              <p:nvPr/>
            </p:nvGrpSpPr>
            <p:grpSpPr bwMode="auto">
              <a:xfrm>
                <a:off x="3889" y="1367"/>
                <a:ext cx="578" cy="394"/>
                <a:chOff x="1587" y="1203"/>
                <a:chExt cx="2763" cy="1883"/>
              </a:xfrm>
            </p:grpSpPr>
            <p:sp>
              <p:nvSpPr>
                <p:cNvPr id="845078" name="AutoShape 278"/>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51" name="Picture 2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32" name="Group 280"/>
              <p:cNvGrpSpPr>
                <a:grpSpLocks/>
              </p:cNvGrpSpPr>
              <p:nvPr/>
            </p:nvGrpSpPr>
            <p:grpSpPr bwMode="auto">
              <a:xfrm>
                <a:off x="4474" y="1355"/>
                <a:ext cx="578" cy="394"/>
                <a:chOff x="1587" y="1203"/>
                <a:chExt cx="2763" cy="1883"/>
              </a:xfrm>
            </p:grpSpPr>
            <p:sp>
              <p:nvSpPr>
                <p:cNvPr id="845081" name="AutoShape 281"/>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49" name="Picture 2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33" name="Group 283"/>
              <p:cNvGrpSpPr>
                <a:grpSpLocks/>
              </p:cNvGrpSpPr>
              <p:nvPr/>
            </p:nvGrpSpPr>
            <p:grpSpPr bwMode="auto">
              <a:xfrm>
                <a:off x="5059" y="1343"/>
                <a:ext cx="578" cy="394"/>
                <a:chOff x="1587" y="1203"/>
                <a:chExt cx="2763" cy="1883"/>
              </a:xfrm>
            </p:grpSpPr>
            <p:sp>
              <p:nvSpPr>
                <p:cNvPr id="845084" name="AutoShape 284"/>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47" name="Picture 2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34" name="Group 286"/>
              <p:cNvGrpSpPr>
                <a:grpSpLocks/>
              </p:cNvGrpSpPr>
              <p:nvPr/>
            </p:nvGrpSpPr>
            <p:grpSpPr bwMode="auto">
              <a:xfrm>
                <a:off x="5355" y="1756"/>
                <a:ext cx="578" cy="394"/>
                <a:chOff x="1587" y="1203"/>
                <a:chExt cx="2763" cy="1883"/>
              </a:xfrm>
            </p:grpSpPr>
            <p:sp>
              <p:nvSpPr>
                <p:cNvPr id="845087" name="AutoShape 287"/>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45" name="Picture 2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35" name="Group 289"/>
              <p:cNvGrpSpPr>
                <a:grpSpLocks/>
              </p:cNvGrpSpPr>
              <p:nvPr/>
            </p:nvGrpSpPr>
            <p:grpSpPr bwMode="auto">
              <a:xfrm>
                <a:off x="3589" y="1765"/>
                <a:ext cx="578" cy="394"/>
                <a:chOff x="1587" y="1203"/>
                <a:chExt cx="2763" cy="1883"/>
              </a:xfrm>
            </p:grpSpPr>
            <p:sp>
              <p:nvSpPr>
                <p:cNvPr id="845090" name="AutoShape 290"/>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43" name="Picture 2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36" name="Group 292"/>
              <p:cNvGrpSpPr>
                <a:grpSpLocks/>
              </p:cNvGrpSpPr>
              <p:nvPr/>
            </p:nvGrpSpPr>
            <p:grpSpPr bwMode="auto">
              <a:xfrm>
                <a:off x="4182" y="1767"/>
                <a:ext cx="578" cy="394"/>
                <a:chOff x="1587" y="1203"/>
                <a:chExt cx="2763" cy="1883"/>
              </a:xfrm>
            </p:grpSpPr>
            <p:sp>
              <p:nvSpPr>
                <p:cNvPr id="845093" name="AutoShape 293"/>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41" name="Picture 2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37" name="Group 295"/>
              <p:cNvGrpSpPr>
                <a:grpSpLocks/>
              </p:cNvGrpSpPr>
              <p:nvPr/>
            </p:nvGrpSpPr>
            <p:grpSpPr bwMode="auto">
              <a:xfrm>
                <a:off x="4768" y="1769"/>
                <a:ext cx="578" cy="394"/>
                <a:chOff x="1587" y="1203"/>
                <a:chExt cx="2763" cy="1883"/>
              </a:xfrm>
            </p:grpSpPr>
            <p:sp>
              <p:nvSpPr>
                <p:cNvPr id="845096" name="AutoShape 296"/>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39" name="Picture 2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223" name="Group 298"/>
            <p:cNvGrpSpPr>
              <a:grpSpLocks/>
            </p:cNvGrpSpPr>
            <p:nvPr/>
          </p:nvGrpSpPr>
          <p:grpSpPr bwMode="auto">
            <a:xfrm rot="5400000">
              <a:off x="2028" y="3293"/>
              <a:ext cx="337" cy="171"/>
              <a:chOff x="3577" y="965"/>
              <a:chExt cx="2356" cy="1198"/>
            </a:xfrm>
          </p:grpSpPr>
          <p:grpSp>
            <p:nvGrpSpPr>
              <p:cNvPr id="178298" name="Group 299"/>
              <p:cNvGrpSpPr>
                <a:grpSpLocks/>
              </p:cNvGrpSpPr>
              <p:nvPr/>
            </p:nvGrpSpPr>
            <p:grpSpPr bwMode="auto">
              <a:xfrm>
                <a:off x="3577" y="965"/>
                <a:ext cx="578" cy="394"/>
                <a:chOff x="1587" y="1203"/>
                <a:chExt cx="2763" cy="1883"/>
              </a:xfrm>
            </p:grpSpPr>
            <p:sp>
              <p:nvSpPr>
                <p:cNvPr id="845100" name="AutoShape 300"/>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27" name="Picture 3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99" name="Group 302"/>
              <p:cNvGrpSpPr>
                <a:grpSpLocks/>
              </p:cNvGrpSpPr>
              <p:nvPr/>
            </p:nvGrpSpPr>
            <p:grpSpPr bwMode="auto">
              <a:xfrm>
                <a:off x="4163" y="967"/>
                <a:ext cx="578" cy="394"/>
                <a:chOff x="1587" y="1203"/>
                <a:chExt cx="2763" cy="1883"/>
              </a:xfrm>
            </p:grpSpPr>
            <p:sp>
              <p:nvSpPr>
                <p:cNvPr id="845103" name="AutoShape 303"/>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25" name="Picture 3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00" name="Group 305"/>
              <p:cNvGrpSpPr>
                <a:grpSpLocks/>
              </p:cNvGrpSpPr>
              <p:nvPr/>
            </p:nvGrpSpPr>
            <p:grpSpPr bwMode="auto">
              <a:xfrm>
                <a:off x="4749" y="969"/>
                <a:ext cx="578" cy="394"/>
                <a:chOff x="1587" y="1203"/>
                <a:chExt cx="2763" cy="1883"/>
              </a:xfrm>
            </p:grpSpPr>
            <p:sp>
              <p:nvSpPr>
                <p:cNvPr id="845106" name="AutoShape 306"/>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23" name="Picture 3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01" name="Group 308"/>
              <p:cNvGrpSpPr>
                <a:grpSpLocks/>
              </p:cNvGrpSpPr>
              <p:nvPr/>
            </p:nvGrpSpPr>
            <p:grpSpPr bwMode="auto">
              <a:xfrm>
                <a:off x="3889" y="1367"/>
                <a:ext cx="578" cy="394"/>
                <a:chOff x="1587" y="1203"/>
                <a:chExt cx="2763" cy="1883"/>
              </a:xfrm>
            </p:grpSpPr>
            <p:sp>
              <p:nvSpPr>
                <p:cNvPr id="845109" name="AutoShape 309"/>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21" name="Picture 3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02" name="Group 311"/>
              <p:cNvGrpSpPr>
                <a:grpSpLocks/>
              </p:cNvGrpSpPr>
              <p:nvPr/>
            </p:nvGrpSpPr>
            <p:grpSpPr bwMode="auto">
              <a:xfrm>
                <a:off x="4474" y="1355"/>
                <a:ext cx="578" cy="394"/>
                <a:chOff x="1587" y="1203"/>
                <a:chExt cx="2763" cy="1883"/>
              </a:xfrm>
            </p:grpSpPr>
            <p:sp>
              <p:nvSpPr>
                <p:cNvPr id="845112" name="AutoShape 312"/>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19" name="Picture 3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03" name="Group 314"/>
              <p:cNvGrpSpPr>
                <a:grpSpLocks/>
              </p:cNvGrpSpPr>
              <p:nvPr/>
            </p:nvGrpSpPr>
            <p:grpSpPr bwMode="auto">
              <a:xfrm>
                <a:off x="5059" y="1343"/>
                <a:ext cx="578" cy="394"/>
                <a:chOff x="1587" y="1203"/>
                <a:chExt cx="2763" cy="1883"/>
              </a:xfrm>
            </p:grpSpPr>
            <p:sp>
              <p:nvSpPr>
                <p:cNvPr id="845115" name="AutoShape 315"/>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17" name="Picture 3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04" name="Group 317"/>
              <p:cNvGrpSpPr>
                <a:grpSpLocks/>
              </p:cNvGrpSpPr>
              <p:nvPr/>
            </p:nvGrpSpPr>
            <p:grpSpPr bwMode="auto">
              <a:xfrm>
                <a:off x="5355" y="1756"/>
                <a:ext cx="578" cy="394"/>
                <a:chOff x="1587" y="1203"/>
                <a:chExt cx="2763" cy="1883"/>
              </a:xfrm>
            </p:grpSpPr>
            <p:sp>
              <p:nvSpPr>
                <p:cNvPr id="845118" name="AutoShape 318"/>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15" name="Picture 3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05" name="Group 320"/>
              <p:cNvGrpSpPr>
                <a:grpSpLocks/>
              </p:cNvGrpSpPr>
              <p:nvPr/>
            </p:nvGrpSpPr>
            <p:grpSpPr bwMode="auto">
              <a:xfrm>
                <a:off x="3589" y="1765"/>
                <a:ext cx="578" cy="394"/>
                <a:chOff x="1587" y="1203"/>
                <a:chExt cx="2763" cy="1883"/>
              </a:xfrm>
            </p:grpSpPr>
            <p:sp>
              <p:nvSpPr>
                <p:cNvPr id="845121" name="AutoShape 321"/>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13" name="Picture 3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06" name="Group 323"/>
              <p:cNvGrpSpPr>
                <a:grpSpLocks/>
              </p:cNvGrpSpPr>
              <p:nvPr/>
            </p:nvGrpSpPr>
            <p:grpSpPr bwMode="auto">
              <a:xfrm>
                <a:off x="4182" y="1767"/>
                <a:ext cx="578" cy="394"/>
                <a:chOff x="1587" y="1203"/>
                <a:chExt cx="2763" cy="1883"/>
              </a:xfrm>
            </p:grpSpPr>
            <p:sp>
              <p:nvSpPr>
                <p:cNvPr id="845124" name="AutoShape 324"/>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11" name="Picture 3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307" name="Group 326"/>
              <p:cNvGrpSpPr>
                <a:grpSpLocks/>
              </p:cNvGrpSpPr>
              <p:nvPr/>
            </p:nvGrpSpPr>
            <p:grpSpPr bwMode="auto">
              <a:xfrm>
                <a:off x="4768" y="1769"/>
                <a:ext cx="578" cy="394"/>
                <a:chOff x="1587" y="1203"/>
                <a:chExt cx="2763" cy="1883"/>
              </a:xfrm>
            </p:grpSpPr>
            <p:sp>
              <p:nvSpPr>
                <p:cNvPr id="845127" name="AutoShape 327"/>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309" name="Picture 3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224" name="Group 329"/>
            <p:cNvGrpSpPr>
              <a:grpSpLocks/>
            </p:cNvGrpSpPr>
            <p:nvPr/>
          </p:nvGrpSpPr>
          <p:grpSpPr bwMode="auto">
            <a:xfrm rot="5400000">
              <a:off x="598" y="2513"/>
              <a:ext cx="337" cy="171"/>
              <a:chOff x="3577" y="965"/>
              <a:chExt cx="2356" cy="1198"/>
            </a:xfrm>
          </p:grpSpPr>
          <p:grpSp>
            <p:nvGrpSpPr>
              <p:cNvPr id="178268" name="Group 330"/>
              <p:cNvGrpSpPr>
                <a:grpSpLocks/>
              </p:cNvGrpSpPr>
              <p:nvPr/>
            </p:nvGrpSpPr>
            <p:grpSpPr bwMode="auto">
              <a:xfrm>
                <a:off x="3577" y="965"/>
                <a:ext cx="578" cy="394"/>
                <a:chOff x="1587" y="1203"/>
                <a:chExt cx="2763" cy="1883"/>
              </a:xfrm>
            </p:grpSpPr>
            <p:sp>
              <p:nvSpPr>
                <p:cNvPr id="845131" name="AutoShape 331"/>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97" name="Picture 33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69" name="Group 333"/>
              <p:cNvGrpSpPr>
                <a:grpSpLocks/>
              </p:cNvGrpSpPr>
              <p:nvPr/>
            </p:nvGrpSpPr>
            <p:grpSpPr bwMode="auto">
              <a:xfrm>
                <a:off x="4163" y="967"/>
                <a:ext cx="578" cy="394"/>
                <a:chOff x="1587" y="1203"/>
                <a:chExt cx="2763" cy="1883"/>
              </a:xfrm>
            </p:grpSpPr>
            <p:sp>
              <p:nvSpPr>
                <p:cNvPr id="845134" name="AutoShape 334"/>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95" name="Picture 33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70" name="Group 336"/>
              <p:cNvGrpSpPr>
                <a:grpSpLocks/>
              </p:cNvGrpSpPr>
              <p:nvPr/>
            </p:nvGrpSpPr>
            <p:grpSpPr bwMode="auto">
              <a:xfrm>
                <a:off x="4749" y="969"/>
                <a:ext cx="578" cy="394"/>
                <a:chOff x="1587" y="1203"/>
                <a:chExt cx="2763" cy="1883"/>
              </a:xfrm>
            </p:grpSpPr>
            <p:sp>
              <p:nvSpPr>
                <p:cNvPr id="845137" name="AutoShape 337"/>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93" name="Picture 33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71" name="Group 339"/>
              <p:cNvGrpSpPr>
                <a:grpSpLocks/>
              </p:cNvGrpSpPr>
              <p:nvPr/>
            </p:nvGrpSpPr>
            <p:grpSpPr bwMode="auto">
              <a:xfrm>
                <a:off x="3889" y="1367"/>
                <a:ext cx="578" cy="394"/>
                <a:chOff x="1587" y="1203"/>
                <a:chExt cx="2763" cy="1883"/>
              </a:xfrm>
            </p:grpSpPr>
            <p:sp>
              <p:nvSpPr>
                <p:cNvPr id="845140" name="AutoShape 340"/>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91" name="Picture 34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72" name="Group 342"/>
              <p:cNvGrpSpPr>
                <a:grpSpLocks/>
              </p:cNvGrpSpPr>
              <p:nvPr/>
            </p:nvGrpSpPr>
            <p:grpSpPr bwMode="auto">
              <a:xfrm>
                <a:off x="4474" y="1355"/>
                <a:ext cx="578" cy="394"/>
                <a:chOff x="1587" y="1203"/>
                <a:chExt cx="2763" cy="1883"/>
              </a:xfrm>
            </p:grpSpPr>
            <p:sp>
              <p:nvSpPr>
                <p:cNvPr id="845143" name="AutoShape 343"/>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89" name="Picture 34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73" name="Group 345"/>
              <p:cNvGrpSpPr>
                <a:grpSpLocks/>
              </p:cNvGrpSpPr>
              <p:nvPr/>
            </p:nvGrpSpPr>
            <p:grpSpPr bwMode="auto">
              <a:xfrm>
                <a:off x="5059" y="1343"/>
                <a:ext cx="578" cy="394"/>
                <a:chOff x="1587" y="1203"/>
                <a:chExt cx="2763" cy="1883"/>
              </a:xfrm>
            </p:grpSpPr>
            <p:sp>
              <p:nvSpPr>
                <p:cNvPr id="845146" name="AutoShape 346"/>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87" name="Picture 34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74" name="Group 348"/>
              <p:cNvGrpSpPr>
                <a:grpSpLocks/>
              </p:cNvGrpSpPr>
              <p:nvPr/>
            </p:nvGrpSpPr>
            <p:grpSpPr bwMode="auto">
              <a:xfrm>
                <a:off x="5355" y="1756"/>
                <a:ext cx="578" cy="394"/>
                <a:chOff x="1587" y="1203"/>
                <a:chExt cx="2763" cy="1883"/>
              </a:xfrm>
            </p:grpSpPr>
            <p:sp>
              <p:nvSpPr>
                <p:cNvPr id="845149" name="AutoShape 349"/>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85" name="Picture 3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75" name="Group 351"/>
              <p:cNvGrpSpPr>
                <a:grpSpLocks/>
              </p:cNvGrpSpPr>
              <p:nvPr/>
            </p:nvGrpSpPr>
            <p:grpSpPr bwMode="auto">
              <a:xfrm>
                <a:off x="3589" y="1765"/>
                <a:ext cx="578" cy="394"/>
                <a:chOff x="1587" y="1203"/>
                <a:chExt cx="2763" cy="1883"/>
              </a:xfrm>
            </p:grpSpPr>
            <p:sp>
              <p:nvSpPr>
                <p:cNvPr id="845152" name="AutoShape 352"/>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83" name="Picture 3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76" name="Group 354"/>
              <p:cNvGrpSpPr>
                <a:grpSpLocks/>
              </p:cNvGrpSpPr>
              <p:nvPr/>
            </p:nvGrpSpPr>
            <p:grpSpPr bwMode="auto">
              <a:xfrm>
                <a:off x="4182" y="1767"/>
                <a:ext cx="578" cy="394"/>
                <a:chOff x="1587" y="1203"/>
                <a:chExt cx="2763" cy="1883"/>
              </a:xfrm>
            </p:grpSpPr>
            <p:sp>
              <p:nvSpPr>
                <p:cNvPr id="845155" name="AutoShape 355"/>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81" name="Picture 3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77" name="Group 357"/>
              <p:cNvGrpSpPr>
                <a:grpSpLocks/>
              </p:cNvGrpSpPr>
              <p:nvPr/>
            </p:nvGrpSpPr>
            <p:grpSpPr bwMode="auto">
              <a:xfrm>
                <a:off x="4768" y="1769"/>
                <a:ext cx="578" cy="394"/>
                <a:chOff x="1587" y="1203"/>
                <a:chExt cx="2763" cy="1883"/>
              </a:xfrm>
            </p:grpSpPr>
            <p:sp>
              <p:nvSpPr>
                <p:cNvPr id="845158" name="AutoShape 358"/>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79" name="Picture 3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225" name="Group 360"/>
            <p:cNvGrpSpPr>
              <a:grpSpLocks/>
            </p:cNvGrpSpPr>
            <p:nvPr/>
          </p:nvGrpSpPr>
          <p:grpSpPr bwMode="auto">
            <a:xfrm rot="5400000">
              <a:off x="895" y="2117"/>
              <a:ext cx="337" cy="171"/>
              <a:chOff x="3577" y="965"/>
              <a:chExt cx="2356" cy="1198"/>
            </a:xfrm>
          </p:grpSpPr>
          <p:grpSp>
            <p:nvGrpSpPr>
              <p:cNvPr id="178238" name="Group 361"/>
              <p:cNvGrpSpPr>
                <a:grpSpLocks/>
              </p:cNvGrpSpPr>
              <p:nvPr/>
            </p:nvGrpSpPr>
            <p:grpSpPr bwMode="auto">
              <a:xfrm>
                <a:off x="3577" y="965"/>
                <a:ext cx="578" cy="394"/>
                <a:chOff x="1587" y="1203"/>
                <a:chExt cx="2763" cy="1883"/>
              </a:xfrm>
            </p:grpSpPr>
            <p:sp>
              <p:nvSpPr>
                <p:cNvPr id="845162" name="AutoShape 362"/>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67" name="Picture 3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39" name="Group 364"/>
              <p:cNvGrpSpPr>
                <a:grpSpLocks/>
              </p:cNvGrpSpPr>
              <p:nvPr/>
            </p:nvGrpSpPr>
            <p:grpSpPr bwMode="auto">
              <a:xfrm>
                <a:off x="4163" y="967"/>
                <a:ext cx="578" cy="394"/>
                <a:chOff x="1587" y="1203"/>
                <a:chExt cx="2763" cy="1883"/>
              </a:xfrm>
            </p:grpSpPr>
            <p:sp>
              <p:nvSpPr>
                <p:cNvPr id="845165" name="AutoShape 365"/>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65" name="Picture 3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40" name="Group 367"/>
              <p:cNvGrpSpPr>
                <a:grpSpLocks/>
              </p:cNvGrpSpPr>
              <p:nvPr/>
            </p:nvGrpSpPr>
            <p:grpSpPr bwMode="auto">
              <a:xfrm>
                <a:off x="4749" y="969"/>
                <a:ext cx="578" cy="394"/>
                <a:chOff x="1587" y="1203"/>
                <a:chExt cx="2763" cy="1883"/>
              </a:xfrm>
            </p:grpSpPr>
            <p:sp>
              <p:nvSpPr>
                <p:cNvPr id="845168" name="AutoShape 368"/>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63" name="Picture 3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41" name="Group 370"/>
              <p:cNvGrpSpPr>
                <a:grpSpLocks/>
              </p:cNvGrpSpPr>
              <p:nvPr/>
            </p:nvGrpSpPr>
            <p:grpSpPr bwMode="auto">
              <a:xfrm>
                <a:off x="3889" y="1367"/>
                <a:ext cx="578" cy="394"/>
                <a:chOff x="1587" y="1203"/>
                <a:chExt cx="2763" cy="1883"/>
              </a:xfrm>
            </p:grpSpPr>
            <p:sp>
              <p:nvSpPr>
                <p:cNvPr id="845171" name="AutoShape 371"/>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61" name="Picture 37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42" name="Group 373"/>
              <p:cNvGrpSpPr>
                <a:grpSpLocks/>
              </p:cNvGrpSpPr>
              <p:nvPr/>
            </p:nvGrpSpPr>
            <p:grpSpPr bwMode="auto">
              <a:xfrm>
                <a:off x="4474" y="1355"/>
                <a:ext cx="578" cy="394"/>
                <a:chOff x="1587" y="1203"/>
                <a:chExt cx="2763" cy="1883"/>
              </a:xfrm>
            </p:grpSpPr>
            <p:sp>
              <p:nvSpPr>
                <p:cNvPr id="845174" name="AutoShape 374"/>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59" name="Picture 3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43" name="Group 376"/>
              <p:cNvGrpSpPr>
                <a:grpSpLocks/>
              </p:cNvGrpSpPr>
              <p:nvPr/>
            </p:nvGrpSpPr>
            <p:grpSpPr bwMode="auto">
              <a:xfrm>
                <a:off x="5059" y="1343"/>
                <a:ext cx="578" cy="394"/>
                <a:chOff x="1587" y="1203"/>
                <a:chExt cx="2763" cy="1883"/>
              </a:xfrm>
            </p:grpSpPr>
            <p:sp>
              <p:nvSpPr>
                <p:cNvPr id="845177" name="AutoShape 377"/>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57" name="Picture 3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44" name="Group 379"/>
              <p:cNvGrpSpPr>
                <a:grpSpLocks/>
              </p:cNvGrpSpPr>
              <p:nvPr/>
            </p:nvGrpSpPr>
            <p:grpSpPr bwMode="auto">
              <a:xfrm>
                <a:off x="5355" y="1756"/>
                <a:ext cx="578" cy="394"/>
                <a:chOff x="1587" y="1203"/>
                <a:chExt cx="2763" cy="1883"/>
              </a:xfrm>
            </p:grpSpPr>
            <p:sp>
              <p:nvSpPr>
                <p:cNvPr id="845180" name="AutoShape 380"/>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55" name="Picture 3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45" name="Group 382"/>
              <p:cNvGrpSpPr>
                <a:grpSpLocks/>
              </p:cNvGrpSpPr>
              <p:nvPr/>
            </p:nvGrpSpPr>
            <p:grpSpPr bwMode="auto">
              <a:xfrm>
                <a:off x="3589" y="1765"/>
                <a:ext cx="578" cy="394"/>
                <a:chOff x="1587" y="1203"/>
                <a:chExt cx="2763" cy="1883"/>
              </a:xfrm>
            </p:grpSpPr>
            <p:sp>
              <p:nvSpPr>
                <p:cNvPr id="845183" name="AutoShape 383"/>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53" name="Picture 3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46" name="Group 385"/>
              <p:cNvGrpSpPr>
                <a:grpSpLocks/>
              </p:cNvGrpSpPr>
              <p:nvPr/>
            </p:nvGrpSpPr>
            <p:grpSpPr bwMode="auto">
              <a:xfrm>
                <a:off x="4182" y="1767"/>
                <a:ext cx="578" cy="394"/>
                <a:chOff x="1587" y="1203"/>
                <a:chExt cx="2763" cy="1883"/>
              </a:xfrm>
            </p:grpSpPr>
            <p:sp>
              <p:nvSpPr>
                <p:cNvPr id="845186" name="AutoShape 386"/>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51" name="Picture 38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47" name="Group 388"/>
              <p:cNvGrpSpPr>
                <a:grpSpLocks/>
              </p:cNvGrpSpPr>
              <p:nvPr/>
            </p:nvGrpSpPr>
            <p:grpSpPr bwMode="auto">
              <a:xfrm>
                <a:off x="4768" y="1769"/>
                <a:ext cx="578" cy="394"/>
                <a:chOff x="1587" y="1203"/>
                <a:chExt cx="2763" cy="1883"/>
              </a:xfrm>
            </p:grpSpPr>
            <p:sp>
              <p:nvSpPr>
                <p:cNvPr id="845189" name="AutoShape 389"/>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49" name="Picture 3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5191" name="Oval 391"/>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192" name="Oval 392"/>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193" name="Oval 393"/>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194" name="Oval 394"/>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195" name="Line 395"/>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196" name="Line 396"/>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197" name="Line 397"/>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198" name="Line 398"/>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199" name="Line 399"/>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200" name="Line 400"/>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201" name="Line 401"/>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202" name="Line 402"/>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14" name="Group 403"/>
          <p:cNvGrpSpPr>
            <a:grpSpLocks/>
          </p:cNvGrpSpPr>
          <p:nvPr/>
        </p:nvGrpSpPr>
        <p:grpSpPr bwMode="auto">
          <a:xfrm>
            <a:off x="8666163" y="4024313"/>
            <a:ext cx="603250" cy="681037"/>
            <a:chOff x="681" y="1739"/>
            <a:chExt cx="1601" cy="1808"/>
          </a:xfrm>
        </p:grpSpPr>
        <p:pic>
          <p:nvPicPr>
            <p:cNvPr id="178084" name="Picture 404"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8085" name="Group 405"/>
            <p:cNvGrpSpPr>
              <a:grpSpLocks/>
            </p:cNvGrpSpPr>
            <p:nvPr/>
          </p:nvGrpSpPr>
          <p:grpSpPr bwMode="auto">
            <a:xfrm rot="5400000">
              <a:off x="1880" y="2198"/>
              <a:ext cx="337" cy="171"/>
              <a:chOff x="3577" y="965"/>
              <a:chExt cx="2356" cy="1198"/>
            </a:xfrm>
          </p:grpSpPr>
          <p:grpSp>
            <p:nvGrpSpPr>
              <p:cNvPr id="178191" name="Group 406"/>
              <p:cNvGrpSpPr>
                <a:grpSpLocks/>
              </p:cNvGrpSpPr>
              <p:nvPr/>
            </p:nvGrpSpPr>
            <p:grpSpPr bwMode="auto">
              <a:xfrm>
                <a:off x="3577" y="965"/>
                <a:ext cx="578" cy="394"/>
                <a:chOff x="1587" y="1203"/>
                <a:chExt cx="2763" cy="1883"/>
              </a:xfrm>
            </p:grpSpPr>
            <p:sp>
              <p:nvSpPr>
                <p:cNvPr id="845207" name="AutoShape 407"/>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20" name="Picture 4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92" name="Group 409"/>
              <p:cNvGrpSpPr>
                <a:grpSpLocks/>
              </p:cNvGrpSpPr>
              <p:nvPr/>
            </p:nvGrpSpPr>
            <p:grpSpPr bwMode="auto">
              <a:xfrm>
                <a:off x="4163" y="967"/>
                <a:ext cx="578" cy="394"/>
                <a:chOff x="1587" y="1203"/>
                <a:chExt cx="2763" cy="1883"/>
              </a:xfrm>
            </p:grpSpPr>
            <p:sp>
              <p:nvSpPr>
                <p:cNvPr id="845210" name="AutoShape 410"/>
                <p:cNvSpPr>
                  <a:spLocks noChangeArrowheads="1"/>
                </p:cNvSpPr>
                <p:nvPr/>
              </p:nvSpPr>
              <p:spPr bwMode="auto">
                <a:xfrm>
                  <a:off x="-822" y="2868"/>
                  <a:ext cx="2817"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18" name="Picture 4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93" name="Group 412"/>
              <p:cNvGrpSpPr>
                <a:grpSpLocks/>
              </p:cNvGrpSpPr>
              <p:nvPr/>
            </p:nvGrpSpPr>
            <p:grpSpPr bwMode="auto">
              <a:xfrm>
                <a:off x="4749" y="969"/>
                <a:ext cx="578" cy="394"/>
                <a:chOff x="1587" y="1203"/>
                <a:chExt cx="2763" cy="1883"/>
              </a:xfrm>
            </p:grpSpPr>
            <p:sp>
              <p:nvSpPr>
                <p:cNvPr id="845213" name="AutoShape 413"/>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16" name="Picture 4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94" name="Group 415"/>
              <p:cNvGrpSpPr>
                <a:grpSpLocks/>
              </p:cNvGrpSpPr>
              <p:nvPr/>
            </p:nvGrpSpPr>
            <p:grpSpPr bwMode="auto">
              <a:xfrm>
                <a:off x="3889" y="1367"/>
                <a:ext cx="578" cy="394"/>
                <a:chOff x="1587" y="1203"/>
                <a:chExt cx="2763" cy="1883"/>
              </a:xfrm>
            </p:grpSpPr>
            <p:sp>
              <p:nvSpPr>
                <p:cNvPr id="845216" name="AutoShape 416"/>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14" name="Picture 4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95" name="Group 418"/>
              <p:cNvGrpSpPr>
                <a:grpSpLocks/>
              </p:cNvGrpSpPr>
              <p:nvPr/>
            </p:nvGrpSpPr>
            <p:grpSpPr bwMode="auto">
              <a:xfrm>
                <a:off x="4474" y="1355"/>
                <a:ext cx="578" cy="394"/>
                <a:chOff x="1587" y="1203"/>
                <a:chExt cx="2763" cy="1883"/>
              </a:xfrm>
            </p:grpSpPr>
            <p:sp>
              <p:nvSpPr>
                <p:cNvPr id="845219" name="AutoShape 419"/>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12" name="Picture 42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96" name="Group 421"/>
              <p:cNvGrpSpPr>
                <a:grpSpLocks/>
              </p:cNvGrpSpPr>
              <p:nvPr/>
            </p:nvGrpSpPr>
            <p:grpSpPr bwMode="auto">
              <a:xfrm>
                <a:off x="5059" y="1343"/>
                <a:ext cx="578" cy="394"/>
                <a:chOff x="1587" y="1203"/>
                <a:chExt cx="2763" cy="1883"/>
              </a:xfrm>
            </p:grpSpPr>
            <p:sp>
              <p:nvSpPr>
                <p:cNvPr id="845222" name="AutoShape 422"/>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10" name="Picture 4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97" name="Group 424"/>
              <p:cNvGrpSpPr>
                <a:grpSpLocks/>
              </p:cNvGrpSpPr>
              <p:nvPr/>
            </p:nvGrpSpPr>
            <p:grpSpPr bwMode="auto">
              <a:xfrm>
                <a:off x="5355" y="1756"/>
                <a:ext cx="578" cy="394"/>
                <a:chOff x="1587" y="1203"/>
                <a:chExt cx="2763" cy="1883"/>
              </a:xfrm>
            </p:grpSpPr>
            <p:sp>
              <p:nvSpPr>
                <p:cNvPr id="845225" name="AutoShape 425"/>
                <p:cNvSpPr>
                  <a:spLocks noChangeArrowheads="1"/>
                </p:cNvSpPr>
                <p:nvPr/>
              </p:nvSpPr>
              <p:spPr bwMode="auto">
                <a:xfrm>
                  <a:off x="-2013" y="3188"/>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08" name="Picture 42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98" name="Group 427"/>
              <p:cNvGrpSpPr>
                <a:grpSpLocks/>
              </p:cNvGrpSpPr>
              <p:nvPr/>
            </p:nvGrpSpPr>
            <p:grpSpPr bwMode="auto">
              <a:xfrm>
                <a:off x="3589" y="1765"/>
                <a:ext cx="578" cy="394"/>
                <a:chOff x="1587" y="1203"/>
                <a:chExt cx="2763" cy="1883"/>
              </a:xfrm>
            </p:grpSpPr>
            <p:sp>
              <p:nvSpPr>
                <p:cNvPr id="845228" name="AutoShape 428"/>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06" name="Picture 42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99" name="Group 430"/>
              <p:cNvGrpSpPr>
                <a:grpSpLocks/>
              </p:cNvGrpSpPr>
              <p:nvPr/>
            </p:nvGrpSpPr>
            <p:grpSpPr bwMode="auto">
              <a:xfrm>
                <a:off x="4182" y="1767"/>
                <a:ext cx="578" cy="394"/>
                <a:chOff x="1587" y="1203"/>
                <a:chExt cx="2763" cy="1883"/>
              </a:xfrm>
            </p:grpSpPr>
            <p:sp>
              <p:nvSpPr>
                <p:cNvPr id="845231" name="AutoShape 431"/>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04" name="Picture 43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200" name="Group 433"/>
              <p:cNvGrpSpPr>
                <a:grpSpLocks/>
              </p:cNvGrpSpPr>
              <p:nvPr/>
            </p:nvGrpSpPr>
            <p:grpSpPr bwMode="auto">
              <a:xfrm>
                <a:off x="4768" y="1769"/>
                <a:ext cx="578" cy="394"/>
                <a:chOff x="1587" y="1203"/>
                <a:chExt cx="2763" cy="1883"/>
              </a:xfrm>
            </p:grpSpPr>
            <p:sp>
              <p:nvSpPr>
                <p:cNvPr id="845234" name="AutoShape 434"/>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202" name="Picture 43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086" name="Group 436"/>
            <p:cNvGrpSpPr>
              <a:grpSpLocks/>
            </p:cNvGrpSpPr>
            <p:nvPr/>
          </p:nvGrpSpPr>
          <p:grpSpPr bwMode="auto">
            <a:xfrm rot="5400000">
              <a:off x="2028" y="3293"/>
              <a:ext cx="337" cy="171"/>
              <a:chOff x="3577" y="965"/>
              <a:chExt cx="2356" cy="1198"/>
            </a:xfrm>
          </p:grpSpPr>
          <p:grpSp>
            <p:nvGrpSpPr>
              <p:cNvPr id="178161" name="Group 437"/>
              <p:cNvGrpSpPr>
                <a:grpSpLocks/>
              </p:cNvGrpSpPr>
              <p:nvPr/>
            </p:nvGrpSpPr>
            <p:grpSpPr bwMode="auto">
              <a:xfrm>
                <a:off x="3577" y="965"/>
                <a:ext cx="578" cy="394"/>
                <a:chOff x="1587" y="1203"/>
                <a:chExt cx="2763" cy="1883"/>
              </a:xfrm>
            </p:grpSpPr>
            <p:sp>
              <p:nvSpPr>
                <p:cNvPr id="845238" name="AutoShape 438"/>
                <p:cNvSpPr>
                  <a:spLocks noChangeArrowheads="1"/>
                </p:cNvSpPr>
                <p:nvPr/>
              </p:nvSpPr>
              <p:spPr bwMode="auto">
                <a:xfrm>
                  <a:off x="-812"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90" name="Picture 4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62" name="Group 440"/>
              <p:cNvGrpSpPr>
                <a:grpSpLocks/>
              </p:cNvGrpSpPr>
              <p:nvPr/>
            </p:nvGrpSpPr>
            <p:grpSpPr bwMode="auto">
              <a:xfrm>
                <a:off x="4163" y="967"/>
                <a:ext cx="578" cy="394"/>
                <a:chOff x="1587" y="1203"/>
                <a:chExt cx="2763" cy="1883"/>
              </a:xfrm>
            </p:grpSpPr>
            <p:sp>
              <p:nvSpPr>
                <p:cNvPr id="845241" name="AutoShape 441"/>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88" name="Picture 4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63" name="Group 443"/>
              <p:cNvGrpSpPr>
                <a:grpSpLocks/>
              </p:cNvGrpSpPr>
              <p:nvPr/>
            </p:nvGrpSpPr>
            <p:grpSpPr bwMode="auto">
              <a:xfrm>
                <a:off x="4749" y="969"/>
                <a:ext cx="578" cy="394"/>
                <a:chOff x="1587" y="1203"/>
                <a:chExt cx="2763" cy="1883"/>
              </a:xfrm>
            </p:grpSpPr>
            <p:sp>
              <p:nvSpPr>
                <p:cNvPr id="845244" name="AutoShape 444"/>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86" name="Picture 4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64" name="Group 446"/>
              <p:cNvGrpSpPr>
                <a:grpSpLocks/>
              </p:cNvGrpSpPr>
              <p:nvPr/>
            </p:nvGrpSpPr>
            <p:grpSpPr bwMode="auto">
              <a:xfrm>
                <a:off x="3889" y="1367"/>
                <a:ext cx="578" cy="394"/>
                <a:chOff x="1587" y="1203"/>
                <a:chExt cx="2763" cy="1883"/>
              </a:xfrm>
            </p:grpSpPr>
            <p:sp>
              <p:nvSpPr>
                <p:cNvPr id="845247" name="AutoShape 447"/>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84" name="Picture 4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65" name="Group 449"/>
              <p:cNvGrpSpPr>
                <a:grpSpLocks/>
              </p:cNvGrpSpPr>
              <p:nvPr/>
            </p:nvGrpSpPr>
            <p:grpSpPr bwMode="auto">
              <a:xfrm>
                <a:off x="4474" y="1355"/>
                <a:ext cx="578" cy="394"/>
                <a:chOff x="1587" y="1203"/>
                <a:chExt cx="2763" cy="1883"/>
              </a:xfrm>
            </p:grpSpPr>
            <p:sp>
              <p:nvSpPr>
                <p:cNvPr id="845250" name="AutoShape 450"/>
                <p:cNvSpPr>
                  <a:spLocks noChangeArrowheads="1"/>
                </p:cNvSpPr>
                <p:nvPr/>
              </p:nvSpPr>
              <p:spPr bwMode="auto">
                <a:xfrm>
                  <a:off x="-2002" y="2866"/>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82" name="Picture 4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66" name="Group 452"/>
              <p:cNvGrpSpPr>
                <a:grpSpLocks/>
              </p:cNvGrpSpPr>
              <p:nvPr/>
            </p:nvGrpSpPr>
            <p:grpSpPr bwMode="auto">
              <a:xfrm>
                <a:off x="5059" y="1343"/>
                <a:ext cx="578" cy="394"/>
                <a:chOff x="1587" y="1203"/>
                <a:chExt cx="2763" cy="1883"/>
              </a:xfrm>
            </p:grpSpPr>
            <p:sp>
              <p:nvSpPr>
                <p:cNvPr id="845253" name="AutoShape 453"/>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80" name="Picture 4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67" name="Group 455"/>
              <p:cNvGrpSpPr>
                <a:grpSpLocks/>
              </p:cNvGrpSpPr>
              <p:nvPr/>
            </p:nvGrpSpPr>
            <p:grpSpPr bwMode="auto">
              <a:xfrm>
                <a:off x="5355" y="1756"/>
                <a:ext cx="578" cy="394"/>
                <a:chOff x="1587" y="1203"/>
                <a:chExt cx="2763" cy="1883"/>
              </a:xfrm>
            </p:grpSpPr>
            <p:sp>
              <p:nvSpPr>
                <p:cNvPr id="845256" name="AutoShape 456"/>
                <p:cNvSpPr>
                  <a:spLocks noChangeArrowheads="1"/>
                </p:cNvSpPr>
                <p:nvPr/>
              </p:nvSpPr>
              <p:spPr bwMode="auto">
                <a:xfrm>
                  <a:off x="-1565" y="3347"/>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78" name="Picture 4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68" name="Group 458"/>
              <p:cNvGrpSpPr>
                <a:grpSpLocks/>
              </p:cNvGrpSpPr>
              <p:nvPr/>
            </p:nvGrpSpPr>
            <p:grpSpPr bwMode="auto">
              <a:xfrm>
                <a:off x="3589" y="1765"/>
                <a:ext cx="578" cy="394"/>
                <a:chOff x="1587" y="1203"/>
                <a:chExt cx="2763" cy="1883"/>
              </a:xfrm>
            </p:grpSpPr>
            <p:sp>
              <p:nvSpPr>
                <p:cNvPr id="845259" name="AutoShape 459"/>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76" name="Picture 4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69" name="Group 461"/>
              <p:cNvGrpSpPr>
                <a:grpSpLocks/>
              </p:cNvGrpSpPr>
              <p:nvPr/>
            </p:nvGrpSpPr>
            <p:grpSpPr bwMode="auto">
              <a:xfrm>
                <a:off x="4182" y="1767"/>
                <a:ext cx="578" cy="394"/>
                <a:chOff x="1587" y="1203"/>
                <a:chExt cx="2763" cy="1883"/>
              </a:xfrm>
            </p:grpSpPr>
            <p:sp>
              <p:nvSpPr>
                <p:cNvPr id="845262" name="AutoShape 462"/>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74" name="Picture 4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70" name="Group 464"/>
              <p:cNvGrpSpPr>
                <a:grpSpLocks/>
              </p:cNvGrpSpPr>
              <p:nvPr/>
            </p:nvGrpSpPr>
            <p:grpSpPr bwMode="auto">
              <a:xfrm>
                <a:off x="4768" y="1769"/>
                <a:ext cx="578" cy="394"/>
                <a:chOff x="1587" y="1203"/>
                <a:chExt cx="2763" cy="1883"/>
              </a:xfrm>
            </p:grpSpPr>
            <p:sp>
              <p:nvSpPr>
                <p:cNvPr id="845265" name="AutoShape 465"/>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72" name="Picture 4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087" name="Group 467"/>
            <p:cNvGrpSpPr>
              <a:grpSpLocks/>
            </p:cNvGrpSpPr>
            <p:nvPr/>
          </p:nvGrpSpPr>
          <p:grpSpPr bwMode="auto">
            <a:xfrm rot="5400000">
              <a:off x="598" y="2513"/>
              <a:ext cx="337" cy="171"/>
              <a:chOff x="3577" y="965"/>
              <a:chExt cx="2356" cy="1198"/>
            </a:xfrm>
          </p:grpSpPr>
          <p:grpSp>
            <p:nvGrpSpPr>
              <p:cNvPr id="178131" name="Group 468"/>
              <p:cNvGrpSpPr>
                <a:grpSpLocks/>
              </p:cNvGrpSpPr>
              <p:nvPr/>
            </p:nvGrpSpPr>
            <p:grpSpPr bwMode="auto">
              <a:xfrm>
                <a:off x="3577" y="965"/>
                <a:ext cx="578" cy="394"/>
                <a:chOff x="1587" y="1203"/>
                <a:chExt cx="2763" cy="1883"/>
              </a:xfrm>
            </p:grpSpPr>
            <p:sp>
              <p:nvSpPr>
                <p:cNvPr id="845269" name="AutoShape 469"/>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60" name="Picture 4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32" name="Group 471"/>
              <p:cNvGrpSpPr>
                <a:grpSpLocks/>
              </p:cNvGrpSpPr>
              <p:nvPr/>
            </p:nvGrpSpPr>
            <p:grpSpPr bwMode="auto">
              <a:xfrm>
                <a:off x="4163" y="967"/>
                <a:ext cx="578" cy="394"/>
                <a:chOff x="1587" y="1203"/>
                <a:chExt cx="2763" cy="1883"/>
              </a:xfrm>
            </p:grpSpPr>
            <p:sp>
              <p:nvSpPr>
                <p:cNvPr id="845272" name="AutoShape 472"/>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58" name="Picture 4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33" name="Group 474"/>
              <p:cNvGrpSpPr>
                <a:grpSpLocks/>
              </p:cNvGrpSpPr>
              <p:nvPr/>
            </p:nvGrpSpPr>
            <p:grpSpPr bwMode="auto">
              <a:xfrm>
                <a:off x="4749" y="969"/>
                <a:ext cx="578" cy="394"/>
                <a:chOff x="1587" y="1203"/>
                <a:chExt cx="2763" cy="1883"/>
              </a:xfrm>
            </p:grpSpPr>
            <p:sp>
              <p:nvSpPr>
                <p:cNvPr id="845275" name="AutoShape 475"/>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56" name="Picture 4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34" name="Group 477"/>
              <p:cNvGrpSpPr>
                <a:grpSpLocks/>
              </p:cNvGrpSpPr>
              <p:nvPr/>
            </p:nvGrpSpPr>
            <p:grpSpPr bwMode="auto">
              <a:xfrm>
                <a:off x="3889" y="1367"/>
                <a:ext cx="578" cy="394"/>
                <a:chOff x="1587" y="1203"/>
                <a:chExt cx="2763" cy="1883"/>
              </a:xfrm>
            </p:grpSpPr>
            <p:sp>
              <p:nvSpPr>
                <p:cNvPr id="845278" name="AutoShape 478"/>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54" name="Picture 4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35" name="Group 480"/>
              <p:cNvGrpSpPr>
                <a:grpSpLocks/>
              </p:cNvGrpSpPr>
              <p:nvPr/>
            </p:nvGrpSpPr>
            <p:grpSpPr bwMode="auto">
              <a:xfrm>
                <a:off x="4474" y="1355"/>
                <a:ext cx="578" cy="394"/>
                <a:chOff x="1587" y="1203"/>
                <a:chExt cx="2763" cy="1883"/>
              </a:xfrm>
            </p:grpSpPr>
            <p:sp>
              <p:nvSpPr>
                <p:cNvPr id="845281" name="AutoShape 481"/>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52" name="Picture 4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36" name="Group 483"/>
              <p:cNvGrpSpPr>
                <a:grpSpLocks/>
              </p:cNvGrpSpPr>
              <p:nvPr/>
            </p:nvGrpSpPr>
            <p:grpSpPr bwMode="auto">
              <a:xfrm>
                <a:off x="5059" y="1343"/>
                <a:ext cx="578" cy="394"/>
                <a:chOff x="1587" y="1203"/>
                <a:chExt cx="2763" cy="1883"/>
              </a:xfrm>
            </p:grpSpPr>
            <p:sp>
              <p:nvSpPr>
                <p:cNvPr id="845284" name="AutoShape 484"/>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50" name="Picture 4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37" name="Group 486"/>
              <p:cNvGrpSpPr>
                <a:grpSpLocks/>
              </p:cNvGrpSpPr>
              <p:nvPr/>
            </p:nvGrpSpPr>
            <p:grpSpPr bwMode="auto">
              <a:xfrm>
                <a:off x="5355" y="1756"/>
                <a:ext cx="578" cy="394"/>
                <a:chOff x="1587" y="1203"/>
                <a:chExt cx="2763" cy="1883"/>
              </a:xfrm>
            </p:grpSpPr>
            <p:sp>
              <p:nvSpPr>
                <p:cNvPr id="845287" name="AutoShape 487"/>
                <p:cNvSpPr>
                  <a:spLocks noChangeArrowheads="1"/>
                </p:cNvSpPr>
                <p:nvPr/>
              </p:nvSpPr>
              <p:spPr bwMode="auto">
                <a:xfrm>
                  <a:off x="-1273" y="2866"/>
                  <a:ext cx="323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48" name="Picture 4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38" name="Group 489"/>
              <p:cNvGrpSpPr>
                <a:grpSpLocks/>
              </p:cNvGrpSpPr>
              <p:nvPr/>
            </p:nvGrpSpPr>
            <p:grpSpPr bwMode="auto">
              <a:xfrm>
                <a:off x="3589" y="1765"/>
                <a:ext cx="578" cy="394"/>
                <a:chOff x="1587" y="1203"/>
                <a:chExt cx="2763" cy="1883"/>
              </a:xfrm>
            </p:grpSpPr>
            <p:sp>
              <p:nvSpPr>
                <p:cNvPr id="845290" name="AutoShape 490"/>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46" name="Picture 4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39" name="Group 492"/>
              <p:cNvGrpSpPr>
                <a:grpSpLocks/>
              </p:cNvGrpSpPr>
              <p:nvPr/>
            </p:nvGrpSpPr>
            <p:grpSpPr bwMode="auto">
              <a:xfrm>
                <a:off x="4182" y="1767"/>
                <a:ext cx="578" cy="394"/>
                <a:chOff x="1587" y="1203"/>
                <a:chExt cx="2763" cy="1883"/>
              </a:xfrm>
            </p:grpSpPr>
            <p:sp>
              <p:nvSpPr>
                <p:cNvPr id="845293" name="AutoShape 493"/>
                <p:cNvSpPr>
                  <a:spLocks noChangeArrowheads="1"/>
                </p:cNvSpPr>
                <p:nvPr/>
              </p:nvSpPr>
              <p:spPr bwMode="auto">
                <a:xfrm>
                  <a:off x="391" y="2249"/>
                  <a:ext cx="154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44" name="Picture 4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40" name="Group 495"/>
              <p:cNvGrpSpPr>
                <a:grpSpLocks/>
              </p:cNvGrpSpPr>
              <p:nvPr/>
            </p:nvGrpSpPr>
            <p:grpSpPr bwMode="auto">
              <a:xfrm>
                <a:off x="4768" y="1769"/>
                <a:ext cx="578" cy="394"/>
                <a:chOff x="1587" y="1203"/>
                <a:chExt cx="2763" cy="1883"/>
              </a:xfrm>
            </p:grpSpPr>
            <p:sp>
              <p:nvSpPr>
                <p:cNvPr id="845296" name="AutoShape 496"/>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42" name="Picture 4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8088" name="Group 498"/>
            <p:cNvGrpSpPr>
              <a:grpSpLocks/>
            </p:cNvGrpSpPr>
            <p:nvPr/>
          </p:nvGrpSpPr>
          <p:grpSpPr bwMode="auto">
            <a:xfrm rot="5400000">
              <a:off x="895" y="2117"/>
              <a:ext cx="337" cy="171"/>
              <a:chOff x="3577" y="965"/>
              <a:chExt cx="2356" cy="1198"/>
            </a:xfrm>
          </p:grpSpPr>
          <p:grpSp>
            <p:nvGrpSpPr>
              <p:cNvPr id="178101" name="Group 499"/>
              <p:cNvGrpSpPr>
                <a:grpSpLocks/>
              </p:cNvGrpSpPr>
              <p:nvPr/>
            </p:nvGrpSpPr>
            <p:grpSpPr bwMode="auto">
              <a:xfrm>
                <a:off x="3577" y="965"/>
                <a:ext cx="578" cy="394"/>
                <a:chOff x="1587" y="1203"/>
                <a:chExt cx="2763" cy="1883"/>
              </a:xfrm>
            </p:grpSpPr>
            <p:sp>
              <p:nvSpPr>
                <p:cNvPr id="845300" name="AutoShape 500"/>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30" name="Picture 5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02" name="Group 502"/>
              <p:cNvGrpSpPr>
                <a:grpSpLocks/>
              </p:cNvGrpSpPr>
              <p:nvPr/>
            </p:nvGrpSpPr>
            <p:grpSpPr bwMode="auto">
              <a:xfrm>
                <a:off x="4163" y="967"/>
                <a:ext cx="578" cy="394"/>
                <a:chOff x="1587" y="1203"/>
                <a:chExt cx="2763" cy="1883"/>
              </a:xfrm>
            </p:grpSpPr>
            <p:sp>
              <p:nvSpPr>
                <p:cNvPr id="845303" name="AutoShape 503"/>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28" name="Picture 5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03" name="Group 505"/>
              <p:cNvGrpSpPr>
                <a:grpSpLocks/>
              </p:cNvGrpSpPr>
              <p:nvPr/>
            </p:nvGrpSpPr>
            <p:grpSpPr bwMode="auto">
              <a:xfrm>
                <a:off x="4749" y="969"/>
                <a:ext cx="578" cy="394"/>
                <a:chOff x="1587" y="1203"/>
                <a:chExt cx="2763" cy="1883"/>
              </a:xfrm>
            </p:grpSpPr>
            <p:sp>
              <p:nvSpPr>
                <p:cNvPr id="845306" name="AutoShape 506"/>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26" name="Picture 5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04" name="Group 508"/>
              <p:cNvGrpSpPr>
                <a:grpSpLocks/>
              </p:cNvGrpSpPr>
              <p:nvPr/>
            </p:nvGrpSpPr>
            <p:grpSpPr bwMode="auto">
              <a:xfrm>
                <a:off x="3889" y="1367"/>
                <a:ext cx="578" cy="394"/>
                <a:chOff x="1587" y="1203"/>
                <a:chExt cx="2763" cy="1883"/>
              </a:xfrm>
            </p:grpSpPr>
            <p:sp>
              <p:nvSpPr>
                <p:cNvPr id="845309" name="AutoShape 509"/>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24" name="Picture 5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05" name="Group 511"/>
              <p:cNvGrpSpPr>
                <a:grpSpLocks/>
              </p:cNvGrpSpPr>
              <p:nvPr/>
            </p:nvGrpSpPr>
            <p:grpSpPr bwMode="auto">
              <a:xfrm>
                <a:off x="4474" y="1355"/>
                <a:ext cx="578" cy="394"/>
                <a:chOff x="1587" y="1203"/>
                <a:chExt cx="2763" cy="1883"/>
              </a:xfrm>
            </p:grpSpPr>
            <p:sp>
              <p:nvSpPr>
                <p:cNvPr id="845312" name="AutoShape 512"/>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22" name="Picture 5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06" name="Group 514"/>
              <p:cNvGrpSpPr>
                <a:grpSpLocks/>
              </p:cNvGrpSpPr>
              <p:nvPr/>
            </p:nvGrpSpPr>
            <p:grpSpPr bwMode="auto">
              <a:xfrm>
                <a:off x="5059" y="1343"/>
                <a:ext cx="578" cy="394"/>
                <a:chOff x="1587" y="1203"/>
                <a:chExt cx="2763" cy="1883"/>
              </a:xfrm>
            </p:grpSpPr>
            <p:sp>
              <p:nvSpPr>
                <p:cNvPr id="845315" name="AutoShape 515"/>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20" name="Picture 5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07" name="Group 517"/>
              <p:cNvGrpSpPr>
                <a:grpSpLocks/>
              </p:cNvGrpSpPr>
              <p:nvPr/>
            </p:nvGrpSpPr>
            <p:grpSpPr bwMode="auto">
              <a:xfrm>
                <a:off x="5355" y="1756"/>
                <a:ext cx="578" cy="394"/>
                <a:chOff x="1587" y="1203"/>
                <a:chExt cx="2763" cy="1883"/>
              </a:xfrm>
            </p:grpSpPr>
            <p:sp>
              <p:nvSpPr>
                <p:cNvPr id="845318" name="AutoShape 518"/>
                <p:cNvSpPr>
                  <a:spLocks noChangeArrowheads="1"/>
                </p:cNvSpPr>
                <p:nvPr/>
              </p:nvSpPr>
              <p:spPr bwMode="auto">
                <a:xfrm>
                  <a:off x="-1419" y="3782"/>
                  <a:ext cx="3380"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18" name="Picture 5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08" name="Group 520"/>
              <p:cNvGrpSpPr>
                <a:grpSpLocks/>
              </p:cNvGrpSpPr>
              <p:nvPr/>
            </p:nvGrpSpPr>
            <p:grpSpPr bwMode="auto">
              <a:xfrm>
                <a:off x="3589" y="1765"/>
                <a:ext cx="578" cy="394"/>
                <a:chOff x="1587" y="1203"/>
                <a:chExt cx="2763" cy="1883"/>
              </a:xfrm>
            </p:grpSpPr>
            <p:sp>
              <p:nvSpPr>
                <p:cNvPr id="845321" name="AutoShape 521"/>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16" name="Picture 5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09" name="Group 523"/>
              <p:cNvGrpSpPr>
                <a:grpSpLocks/>
              </p:cNvGrpSpPr>
              <p:nvPr/>
            </p:nvGrpSpPr>
            <p:grpSpPr bwMode="auto">
              <a:xfrm>
                <a:off x="4182" y="1767"/>
                <a:ext cx="578" cy="394"/>
                <a:chOff x="1587" y="1203"/>
                <a:chExt cx="2763" cy="1883"/>
              </a:xfrm>
            </p:grpSpPr>
            <p:sp>
              <p:nvSpPr>
                <p:cNvPr id="845324" name="AutoShape 524"/>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14" name="Picture 5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110" name="Group 526"/>
              <p:cNvGrpSpPr>
                <a:grpSpLocks/>
              </p:cNvGrpSpPr>
              <p:nvPr/>
            </p:nvGrpSpPr>
            <p:grpSpPr bwMode="auto">
              <a:xfrm>
                <a:off x="4768" y="1769"/>
                <a:ext cx="578" cy="394"/>
                <a:chOff x="1587" y="1203"/>
                <a:chExt cx="2763" cy="1883"/>
              </a:xfrm>
            </p:grpSpPr>
            <p:sp>
              <p:nvSpPr>
                <p:cNvPr id="845327" name="AutoShape 527"/>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112" name="Picture 5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5329" name="Oval 529"/>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0" name="Oval 530"/>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1" name="Oval 531"/>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2" name="Oval 532"/>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3" name="Line 533"/>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4" name="Line 534"/>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5" name="Line 535"/>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6" name="Line 536"/>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7" name="Line 537"/>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8" name="Line 538"/>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39" name="Line 539"/>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5340" name="Line 540"/>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15" name="Group 98"/>
          <p:cNvGrpSpPr>
            <a:grpSpLocks/>
          </p:cNvGrpSpPr>
          <p:nvPr/>
        </p:nvGrpSpPr>
        <p:grpSpPr bwMode="auto">
          <a:xfrm>
            <a:off x="5121275" y="4638675"/>
            <a:ext cx="4022725" cy="720725"/>
            <a:chOff x="3226" y="2922"/>
            <a:chExt cx="2534" cy="454"/>
          </a:xfrm>
        </p:grpSpPr>
        <p:grpSp>
          <p:nvGrpSpPr>
            <p:cNvPr id="154590" name="Group 0"/>
            <p:cNvGrpSpPr>
              <a:grpSpLocks/>
            </p:cNvGrpSpPr>
            <p:nvPr/>
          </p:nvGrpSpPr>
          <p:grpSpPr bwMode="auto">
            <a:xfrm>
              <a:off x="3226" y="2922"/>
              <a:ext cx="380" cy="429"/>
              <a:chOff x="681" y="1739"/>
              <a:chExt cx="1601" cy="1808"/>
            </a:xfrm>
          </p:grpSpPr>
          <p:pic>
            <p:nvPicPr>
              <p:cNvPr id="177947" name="Picture 0"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7948" name="Group 158"/>
              <p:cNvGrpSpPr>
                <a:grpSpLocks/>
              </p:cNvGrpSpPr>
              <p:nvPr/>
            </p:nvGrpSpPr>
            <p:grpSpPr bwMode="auto">
              <a:xfrm rot="5400000">
                <a:off x="1880" y="2198"/>
                <a:ext cx="337" cy="171"/>
                <a:chOff x="3577" y="965"/>
                <a:chExt cx="2356" cy="1198"/>
              </a:xfrm>
            </p:grpSpPr>
            <p:grpSp>
              <p:nvGrpSpPr>
                <p:cNvPr id="178054" name="Group 159"/>
                <p:cNvGrpSpPr>
                  <a:grpSpLocks/>
                </p:cNvGrpSpPr>
                <p:nvPr/>
              </p:nvGrpSpPr>
              <p:grpSpPr bwMode="auto">
                <a:xfrm>
                  <a:off x="3577" y="965"/>
                  <a:ext cx="578" cy="394"/>
                  <a:chOff x="1587" y="1203"/>
                  <a:chExt cx="2763" cy="1883"/>
                </a:xfrm>
              </p:grpSpPr>
              <p:sp>
                <p:nvSpPr>
                  <p:cNvPr id="847008" name="AutoShape 160"/>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83" name="Picture 16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55" name="Group 162"/>
                <p:cNvGrpSpPr>
                  <a:grpSpLocks/>
                </p:cNvGrpSpPr>
                <p:nvPr/>
              </p:nvGrpSpPr>
              <p:grpSpPr bwMode="auto">
                <a:xfrm>
                  <a:off x="4163" y="967"/>
                  <a:ext cx="578" cy="394"/>
                  <a:chOff x="1587" y="1203"/>
                  <a:chExt cx="2763" cy="1883"/>
                </a:xfrm>
              </p:grpSpPr>
              <p:sp>
                <p:nvSpPr>
                  <p:cNvPr id="847011" name="AutoShape 163"/>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81" name="Picture 16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56" name="Group 165"/>
                <p:cNvGrpSpPr>
                  <a:grpSpLocks/>
                </p:cNvGrpSpPr>
                <p:nvPr/>
              </p:nvGrpSpPr>
              <p:grpSpPr bwMode="auto">
                <a:xfrm>
                  <a:off x="4749" y="969"/>
                  <a:ext cx="578" cy="394"/>
                  <a:chOff x="1587" y="1203"/>
                  <a:chExt cx="2763" cy="1883"/>
                </a:xfrm>
              </p:grpSpPr>
              <p:sp>
                <p:nvSpPr>
                  <p:cNvPr id="847014" name="AutoShape 166"/>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79" name="Picture 16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57" name="Group 168"/>
                <p:cNvGrpSpPr>
                  <a:grpSpLocks/>
                </p:cNvGrpSpPr>
                <p:nvPr/>
              </p:nvGrpSpPr>
              <p:grpSpPr bwMode="auto">
                <a:xfrm>
                  <a:off x="3889" y="1367"/>
                  <a:ext cx="578" cy="394"/>
                  <a:chOff x="1587" y="1203"/>
                  <a:chExt cx="2763" cy="1883"/>
                </a:xfrm>
              </p:grpSpPr>
              <p:sp>
                <p:nvSpPr>
                  <p:cNvPr id="847017" name="AutoShape 169"/>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77" name="Picture 1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58" name="Group 171"/>
                <p:cNvGrpSpPr>
                  <a:grpSpLocks/>
                </p:cNvGrpSpPr>
                <p:nvPr/>
              </p:nvGrpSpPr>
              <p:grpSpPr bwMode="auto">
                <a:xfrm>
                  <a:off x="4474" y="1355"/>
                  <a:ext cx="578" cy="394"/>
                  <a:chOff x="1587" y="1203"/>
                  <a:chExt cx="2763" cy="1883"/>
                </a:xfrm>
              </p:grpSpPr>
              <p:sp>
                <p:nvSpPr>
                  <p:cNvPr id="847020" name="AutoShape 172"/>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75" name="Picture 1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59" name="Group 174"/>
                <p:cNvGrpSpPr>
                  <a:grpSpLocks/>
                </p:cNvGrpSpPr>
                <p:nvPr/>
              </p:nvGrpSpPr>
              <p:grpSpPr bwMode="auto">
                <a:xfrm>
                  <a:off x="5059" y="1343"/>
                  <a:ext cx="578" cy="394"/>
                  <a:chOff x="1587" y="1203"/>
                  <a:chExt cx="2763" cy="1883"/>
                </a:xfrm>
              </p:grpSpPr>
              <p:sp>
                <p:nvSpPr>
                  <p:cNvPr id="847023" name="AutoShape 175"/>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73" name="Picture 1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60" name="Group 177"/>
                <p:cNvGrpSpPr>
                  <a:grpSpLocks/>
                </p:cNvGrpSpPr>
                <p:nvPr/>
              </p:nvGrpSpPr>
              <p:grpSpPr bwMode="auto">
                <a:xfrm>
                  <a:off x="5355" y="1756"/>
                  <a:ext cx="578" cy="394"/>
                  <a:chOff x="1587" y="1203"/>
                  <a:chExt cx="2763" cy="1883"/>
                </a:xfrm>
              </p:grpSpPr>
              <p:sp>
                <p:nvSpPr>
                  <p:cNvPr id="847026" name="AutoShape 178"/>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71" name="Picture 1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61" name="Group 180"/>
                <p:cNvGrpSpPr>
                  <a:grpSpLocks/>
                </p:cNvGrpSpPr>
                <p:nvPr/>
              </p:nvGrpSpPr>
              <p:grpSpPr bwMode="auto">
                <a:xfrm>
                  <a:off x="3589" y="1765"/>
                  <a:ext cx="578" cy="394"/>
                  <a:chOff x="1587" y="1203"/>
                  <a:chExt cx="2763" cy="1883"/>
                </a:xfrm>
              </p:grpSpPr>
              <p:sp>
                <p:nvSpPr>
                  <p:cNvPr id="847029" name="AutoShape 181"/>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69" name="Picture 1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62" name="Group 183"/>
                <p:cNvGrpSpPr>
                  <a:grpSpLocks/>
                </p:cNvGrpSpPr>
                <p:nvPr/>
              </p:nvGrpSpPr>
              <p:grpSpPr bwMode="auto">
                <a:xfrm>
                  <a:off x="4182" y="1767"/>
                  <a:ext cx="578" cy="394"/>
                  <a:chOff x="1587" y="1203"/>
                  <a:chExt cx="2763" cy="1883"/>
                </a:xfrm>
              </p:grpSpPr>
              <p:sp>
                <p:nvSpPr>
                  <p:cNvPr id="847032" name="AutoShape 184"/>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67" name="Picture 1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63" name="Group 186"/>
                <p:cNvGrpSpPr>
                  <a:grpSpLocks/>
                </p:cNvGrpSpPr>
                <p:nvPr/>
              </p:nvGrpSpPr>
              <p:grpSpPr bwMode="auto">
                <a:xfrm>
                  <a:off x="4768" y="1769"/>
                  <a:ext cx="578" cy="394"/>
                  <a:chOff x="1587" y="1203"/>
                  <a:chExt cx="2763" cy="1883"/>
                </a:xfrm>
              </p:grpSpPr>
              <p:sp>
                <p:nvSpPr>
                  <p:cNvPr id="847035" name="AutoShape 187"/>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65" name="Picture 1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949" name="Group 189"/>
              <p:cNvGrpSpPr>
                <a:grpSpLocks/>
              </p:cNvGrpSpPr>
              <p:nvPr/>
            </p:nvGrpSpPr>
            <p:grpSpPr bwMode="auto">
              <a:xfrm rot="5400000">
                <a:off x="2028" y="3293"/>
                <a:ext cx="337" cy="171"/>
                <a:chOff x="3577" y="965"/>
                <a:chExt cx="2356" cy="1198"/>
              </a:xfrm>
            </p:grpSpPr>
            <p:grpSp>
              <p:nvGrpSpPr>
                <p:cNvPr id="178024" name="Group 190"/>
                <p:cNvGrpSpPr>
                  <a:grpSpLocks/>
                </p:cNvGrpSpPr>
                <p:nvPr/>
              </p:nvGrpSpPr>
              <p:grpSpPr bwMode="auto">
                <a:xfrm>
                  <a:off x="3577" y="965"/>
                  <a:ext cx="578" cy="394"/>
                  <a:chOff x="1587" y="1203"/>
                  <a:chExt cx="2763" cy="1883"/>
                </a:xfrm>
              </p:grpSpPr>
              <p:sp>
                <p:nvSpPr>
                  <p:cNvPr id="847039" name="AutoShape 191"/>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53" name="Picture 19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25" name="Group 193"/>
                <p:cNvGrpSpPr>
                  <a:grpSpLocks/>
                </p:cNvGrpSpPr>
                <p:nvPr/>
              </p:nvGrpSpPr>
              <p:grpSpPr bwMode="auto">
                <a:xfrm>
                  <a:off x="4163" y="967"/>
                  <a:ext cx="578" cy="394"/>
                  <a:chOff x="1587" y="1203"/>
                  <a:chExt cx="2763" cy="1883"/>
                </a:xfrm>
              </p:grpSpPr>
              <p:sp>
                <p:nvSpPr>
                  <p:cNvPr id="847042" name="AutoShape 194"/>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51" name="Picture 1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26" name="Group 196"/>
                <p:cNvGrpSpPr>
                  <a:grpSpLocks/>
                </p:cNvGrpSpPr>
                <p:nvPr/>
              </p:nvGrpSpPr>
              <p:grpSpPr bwMode="auto">
                <a:xfrm>
                  <a:off x="4749" y="969"/>
                  <a:ext cx="578" cy="394"/>
                  <a:chOff x="1587" y="1203"/>
                  <a:chExt cx="2763" cy="1883"/>
                </a:xfrm>
              </p:grpSpPr>
              <p:sp>
                <p:nvSpPr>
                  <p:cNvPr id="847045" name="AutoShape 197"/>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49" name="Picture 1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27" name="Group 199"/>
                <p:cNvGrpSpPr>
                  <a:grpSpLocks/>
                </p:cNvGrpSpPr>
                <p:nvPr/>
              </p:nvGrpSpPr>
              <p:grpSpPr bwMode="auto">
                <a:xfrm>
                  <a:off x="3889" y="1367"/>
                  <a:ext cx="578" cy="394"/>
                  <a:chOff x="1587" y="1203"/>
                  <a:chExt cx="2763" cy="1883"/>
                </a:xfrm>
              </p:grpSpPr>
              <p:sp>
                <p:nvSpPr>
                  <p:cNvPr id="847048" name="AutoShape 200"/>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47" name="Picture 2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28" name="Group 202"/>
                <p:cNvGrpSpPr>
                  <a:grpSpLocks/>
                </p:cNvGrpSpPr>
                <p:nvPr/>
              </p:nvGrpSpPr>
              <p:grpSpPr bwMode="auto">
                <a:xfrm>
                  <a:off x="4474" y="1355"/>
                  <a:ext cx="578" cy="394"/>
                  <a:chOff x="1587" y="1203"/>
                  <a:chExt cx="2763" cy="1883"/>
                </a:xfrm>
              </p:grpSpPr>
              <p:sp>
                <p:nvSpPr>
                  <p:cNvPr id="847051" name="AutoShape 203"/>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45" name="Picture 2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29" name="Group 205"/>
                <p:cNvGrpSpPr>
                  <a:grpSpLocks/>
                </p:cNvGrpSpPr>
                <p:nvPr/>
              </p:nvGrpSpPr>
              <p:grpSpPr bwMode="auto">
                <a:xfrm>
                  <a:off x="5059" y="1343"/>
                  <a:ext cx="578" cy="394"/>
                  <a:chOff x="1587" y="1203"/>
                  <a:chExt cx="2763" cy="1883"/>
                </a:xfrm>
              </p:grpSpPr>
              <p:sp>
                <p:nvSpPr>
                  <p:cNvPr id="847054" name="AutoShape 206"/>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43" name="Picture 2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30" name="Group 208"/>
                <p:cNvGrpSpPr>
                  <a:grpSpLocks/>
                </p:cNvGrpSpPr>
                <p:nvPr/>
              </p:nvGrpSpPr>
              <p:grpSpPr bwMode="auto">
                <a:xfrm>
                  <a:off x="5355" y="1756"/>
                  <a:ext cx="578" cy="394"/>
                  <a:chOff x="1587" y="1203"/>
                  <a:chExt cx="2763" cy="1883"/>
                </a:xfrm>
              </p:grpSpPr>
              <p:sp>
                <p:nvSpPr>
                  <p:cNvPr id="847057" name="AutoShape 209"/>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41" name="Picture 2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31" name="Group 211"/>
                <p:cNvGrpSpPr>
                  <a:grpSpLocks/>
                </p:cNvGrpSpPr>
                <p:nvPr/>
              </p:nvGrpSpPr>
              <p:grpSpPr bwMode="auto">
                <a:xfrm>
                  <a:off x="3589" y="1765"/>
                  <a:ext cx="578" cy="394"/>
                  <a:chOff x="1587" y="1203"/>
                  <a:chExt cx="2763" cy="1883"/>
                </a:xfrm>
              </p:grpSpPr>
              <p:sp>
                <p:nvSpPr>
                  <p:cNvPr id="847060" name="AutoShape 212"/>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39" name="Picture 2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32" name="Group 214"/>
                <p:cNvGrpSpPr>
                  <a:grpSpLocks/>
                </p:cNvGrpSpPr>
                <p:nvPr/>
              </p:nvGrpSpPr>
              <p:grpSpPr bwMode="auto">
                <a:xfrm>
                  <a:off x="4182" y="1767"/>
                  <a:ext cx="578" cy="394"/>
                  <a:chOff x="1587" y="1203"/>
                  <a:chExt cx="2763" cy="1883"/>
                </a:xfrm>
              </p:grpSpPr>
              <p:sp>
                <p:nvSpPr>
                  <p:cNvPr id="847063" name="AutoShape 215"/>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37" name="Picture 2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33" name="Group 217"/>
                <p:cNvGrpSpPr>
                  <a:grpSpLocks/>
                </p:cNvGrpSpPr>
                <p:nvPr/>
              </p:nvGrpSpPr>
              <p:grpSpPr bwMode="auto">
                <a:xfrm>
                  <a:off x="4768" y="1769"/>
                  <a:ext cx="578" cy="394"/>
                  <a:chOff x="1587" y="1203"/>
                  <a:chExt cx="2763" cy="1883"/>
                </a:xfrm>
              </p:grpSpPr>
              <p:sp>
                <p:nvSpPr>
                  <p:cNvPr id="847066" name="AutoShape 218"/>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35" name="Picture 2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950" name="Group 220"/>
              <p:cNvGrpSpPr>
                <a:grpSpLocks/>
              </p:cNvGrpSpPr>
              <p:nvPr/>
            </p:nvGrpSpPr>
            <p:grpSpPr bwMode="auto">
              <a:xfrm rot="5400000">
                <a:off x="598" y="2513"/>
                <a:ext cx="337" cy="171"/>
                <a:chOff x="3577" y="965"/>
                <a:chExt cx="2356" cy="1198"/>
              </a:xfrm>
            </p:grpSpPr>
            <p:grpSp>
              <p:nvGrpSpPr>
                <p:cNvPr id="177994" name="Group 221"/>
                <p:cNvGrpSpPr>
                  <a:grpSpLocks/>
                </p:cNvGrpSpPr>
                <p:nvPr/>
              </p:nvGrpSpPr>
              <p:grpSpPr bwMode="auto">
                <a:xfrm>
                  <a:off x="3577" y="965"/>
                  <a:ext cx="578" cy="394"/>
                  <a:chOff x="1587" y="1203"/>
                  <a:chExt cx="2763" cy="1883"/>
                </a:xfrm>
              </p:grpSpPr>
              <p:sp>
                <p:nvSpPr>
                  <p:cNvPr id="847070" name="AutoShape 222"/>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23" name="Picture 2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95" name="Group 224"/>
                <p:cNvGrpSpPr>
                  <a:grpSpLocks/>
                </p:cNvGrpSpPr>
                <p:nvPr/>
              </p:nvGrpSpPr>
              <p:grpSpPr bwMode="auto">
                <a:xfrm>
                  <a:off x="4163" y="967"/>
                  <a:ext cx="578" cy="394"/>
                  <a:chOff x="1587" y="1203"/>
                  <a:chExt cx="2763" cy="1883"/>
                </a:xfrm>
              </p:grpSpPr>
              <p:sp>
                <p:nvSpPr>
                  <p:cNvPr id="847073" name="AutoShape 225"/>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21" name="Picture 22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96" name="Group 227"/>
                <p:cNvGrpSpPr>
                  <a:grpSpLocks/>
                </p:cNvGrpSpPr>
                <p:nvPr/>
              </p:nvGrpSpPr>
              <p:grpSpPr bwMode="auto">
                <a:xfrm>
                  <a:off x="4749" y="969"/>
                  <a:ext cx="578" cy="394"/>
                  <a:chOff x="1587" y="1203"/>
                  <a:chExt cx="2763" cy="1883"/>
                </a:xfrm>
              </p:grpSpPr>
              <p:sp>
                <p:nvSpPr>
                  <p:cNvPr id="847076" name="AutoShape 228"/>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19" name="Picture 22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97" name="Group 230"/>
                <p:cNvGrpSpPr>
                  <a:grpSpLocks/>
                </p:cNvGrpSpPr>
                <p:nvPr/>
              </p:nvGrpSpPr>
              <p:grpSpPr bwMode="auto">
                <a:xfrm>
                  <a:off x="3889" y="1367"/>
                  <a:ext cx="578" cy="394"/>
                  <a:chOff x="1587" y="1203"/>
                  <a:chExt cx="2763" cy="1883"/>
                </a:xfrm>
              </p:grpSpPr>
              <p:sp>
                <p:nvSpPr>
                  <p:cNvPr id="847079" name="AutoShape 231"/>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17" name="Picture 23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98" name="Group 233"/>
                <p:cNvGrpSpPr>
                  <a:grpSpLocks/>
                </p:cNvGrpSpPr>
                <p:nvPr/>
              </p:nvGrpSpPr>
              <p:grpSpPr bwMode="auto">
                <a:xfrm>
                  <a:off x="4474" y="1355"/>
                  <a:ext cx="578" cy="394"/>
                  <a:chOff x="1587" y="1203"/>
                  <a:chExt cx="2763" cy="1883"/>
                </a:xfrm>
              </p:grpSpPr>
              <p:sp>
                <p:nvSpPr>
                  <p:cNvPr id="847082" name="AutoShape 234"/>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15" name="Picture 23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99" name="Group 236"/>
                <p:cNvGrpSpPr>
                  <a:grpSpLocks/>
                </p:cNvGrpSpPr>
                <p:nvPr/>
              </p:nvGrpSpPr>
              <p:grpSpPr bwMode="auto">
                <a:xfrm>
                  <a:off x="5059" y="1343"/>
                  <a:ext cx="578" cy="394"/>
                  <a:chOff x="1587" y="1203"/>
                  <a:chExt cx="2763" cy="1883"/>
                </a:xfrm>
              </p:grpSpPr>
              <p:sp>
                <p:nvSpPr>
                  <p:cNvPr id="847085" name="AutoShape 237"/>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13" name="Picture 23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00" name="Group 239"/>
                <p:cNvGrpSpPr>
                  <a:grpSpLocks/>
                </p:cNvGrpSpPr>
                <p:nvPr/>
              </p:nvGrpSpPr>
              <p:grpSpPr bwMode="auto">
                <a:xfrm>
                  <a:off x="5355" y="1756"/>
                  <a:ext cx="578" cy="394"/>
                  <a:chOff x="1587" y="1203"/>
                  <a:chExt cx="2763" cy="1883"/>
                </a:xfrm>
              </p:grpSpPr>
              <p:sp>
                <p:nvSpPr>
                  <p:cNvPr id="847088" name="AutoShape 240"/>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11" name="Picture 24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01" name="Group 242"/>
                <p:cNvGrpSpPr>
                  <a:grpSpLocks/>
                </p:cNvGrpSpPr>
                <p:nvPr/>
              </p:nvGrpSpPr>
              <p:grpSpPr bwMode="auto">
                <a:xfrm>
                  <a:off x="3589" y="1765"/>
                  <a:ext cx="578" cy="394"/>
                  <a:chOff x="1587" y="1203"/>
                  <a:chExt cx="2763" cy="1883"/>
                </a:xfrm>
              </p:grpSpPr>
              <p:sp>
                <p:nvSpPr>
                  <p:cNvPr id="847091" name="AutoShape 243"/>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09" name="Picture 24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02" name="Group 245"/>
                <p:cNvGrpSpPr>
                  <a:grpSpLocks/>
                </p:cNvGrpSpPr>
                <p:nvPr/>
              </p:nvGrpSpPr>
              <p:grpSpPr bwMode="auto">
                <a:xfrm>
                  <a:off x="4182" y="1767"/>
                  <a:ext cx="578" cy="394"/>
                  <a:chOff x="1587" y="1203"/>
                  <a:chExt cx="2763" cy="1883"/>
                </a:xfrm>
              </p:grpSpPr>
              <p:sp>
                <p:nvSpPr>
                  <p:cNvPr id="847094" name="AutoShape 246"/>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07" name="Picture 24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8003" name="Group 248"/>
                <p:cNvGrpSpPr>
                  <a:grpSpLocks/>
                </p:cNvGrpSpPr>
                <p:nvPr/>
              </p:nvGrpSpPr>
              <p:grpSpPr bwMode="auto">
                <a:xfrm>
                  <a:off x="4768" y="1769"/>
                  <a:ext cx="578" cy="394"/>
                  <a:chOff x="1587" y="1203"/>
                  <a:chExt cx="2763" cy="1883"/>
                </a:xfrm>
              </p:grpSpPr>
              <p:sp>
                <p:nvSpPr>
                  <p:cNvPr id="847097" name="AutoShape 249"/>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8005" name="Picture 2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951" name="Group 251"/>
              <p:cNvGrpSpPr>
                <a:grpSpLocks/>
              </p:cNvGrpSpPr>
              <p:nvPr/>
            </p:nvGrpSpPr>
            <p:grpSpPr bwMode="auto">
              <a:xfrm rot="5400000">
                <a:off x="895" y="2117"/>
                <a:ext cx="337" cy="171"/>
                <a:chOff x="3577" y="965"/>
                <a:chExt cx="2356" cy="1198"/>
              </a:xfrm>
            </p:grpSpPr>
            <p:grpSp>
              <p:nvGrpSpPr>
                <p:cNvPr id="177964" name="Group 252"/>
                <p:cNvGrpSpPr>
                  <a:grpSpLocks/>
                </p:cNvGrpSpPr>
                <p:nvPr/>
              </p:nvGrpSpPr>
              <p:grpSpPr bwMode="auto">
                <a:xfrm>
                  <a:off x="3577" y="965"/>
                  <a:ext cx="578" cy="394"/>
                  <a:chOff x="1587" y="1203"/>
                  <a:chExt cx="2763" cy="1883"/>
                </a:xfrm>
              </p:grpSpPr>
              <p:sp>
                <p:nvSpPr>
                  <p:cNvPr id="847101" name="AutoShape 253"/>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93" name="Picture 2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65" name="Group 255"/>
                <p:cNvGrpSpPr>
                  <a:grpSpLocks/>
                </p:cNvGrpSpPr>
                <p:nvPr/>
              </p:nvGrpSpPr>
              <p:grpSpPr bwMode="auto">
                <a:xfrm>
                  <a:off x="4163" y="967"/>
                  <a:ext cx="578" cy="394"/>
                  <a:chOff x="1587" y="1203"/>
                  <a:chExt cx="2763" cy="1883"/>
                </a:xfrm>
              </p:grpSpPr>
              <p:sp>
                <p:nvSpPr>
                  <p:cNvPr id="847104" name="AutoShape 256"/>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91" name="Picture 2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66" name="Group 258"/>
                <p:cNvGrpSpPr>
                  <a:grpSpLocks/>
                </p:cNvGrpSpPr>
                <p:nvPr/>
              </p:nvGrpSpPr>
              <p:grpSpPr bwMode="auto">
                <a:xfrm>
                  <a:off x="4749" y="969"/>
                  <a:ext cx="578" cy="394"/>
                  <a:chOff x="1587" y="1203"/>
                  <a:chExt cx="2763" cy="1883"/>
                </a:xfrm>
              </p:grpSpPr>
              <p:sp>
                <p:nvSpPr>
                  <p:cNvPr id="847107" name="AutoShape 259"/>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89" name="Picture 2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67" name="Group 261"/>
                <p:cNvGrpSpPr>
                  <a:grpSpLocks/>
                </p:cNvGrpSpPr>
                <p:nvPr/>
              </p:nvGrpSpPr>
              <p:grpSpPr bwMode="auto">
                <a:xfrm>
                  <a:off x="3889" y="1367"/>
                  <a:ext cx="578" cy="394"/>
                  <a:chOff x="1587" y="1203"/>
                  <a:chExt cx="2763" cy="1883"/>
                </a:xfrm>
              </p:grpSpPr>
              <p:sp>
                <p:nvSpPr>
                  <p:cNvPr id="847110" name="AutoShape 262"/>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87" name="Picture 2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68" name="Group 264"/>
                <p:cNvGrpSpPr>
                  <a:grpSpLocks/>
                </p:cNvGrpSpPr>
                <p:nvPr/>
              </p:nvGrpSpPr>
              <p:grpSpPr bwMode="auto">
                <a:xfrm>
                  <a:off x="4474" y="1355"/>
                  <a:ext cx="578" cy="394"/>
                  <a:chOff x="1587" y="1203"/>
                  <a:chExt cx="2763" cy="1883"/>
                </a:xfrm>
              </p:grpSpPr>
              <p:sp>
                <p:nvSpPr>
                  <p:cNvPr id="847113" name="AutoShape 265"/>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85" name="Picture 2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69" name="Group 267"/>
                <p:cNvGrpSpPr>
                  <a:grpSpLocks/>
                </p:cNvGrpSpPr>
                <p:nvPr/>
              </p:nvGrpSpPr>
              <p:grpSpPr bwMode="auto">
                <a:xfrm>
                  <a:off x="5059" y="1343"/>
                  <a:ext cx="578" cy="394"/>
                  <a:chOff x="1587" y="1203"/>
                  <a:chExt cx="2763" cy="1883"/>
                </a:xfrm>
              </p:grpSpPr>
              <p:sp>
                <p:nvSpPr>
                  <p:cNvPr id="847116" name="AutoShape 268"/>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83" name="Picture 2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70" name="Group 270"/>
                <p:cNvGrpSpPr>
                  <a:grpSpLocks/>
                </p:cNvGrpSpPr>
                <p:nvPr/>
              </p:nvGrpSpPr>
              <p:grpSpPr bwMode="auto">
                <a:xfrm>
                  <a:off x="5355" y="1756"/>
                  <a:ext cx="578" cy="394"/>
                  <a:chOff x="1587" y="1203"/>
                  <a:chExt cx="2763" cy="1883"/>
                </a:xfrm>
              </p:grpSpPr>
              <p:sp>
                <p:nvSpPr>
                  <p:cNvPr id="847119" name="AutoShape 271"/>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81" name="Picture 27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71" name="Group 273"/>
                <p:cNvGrpSpPr>
                  <a:grpSpLocks/>
                </p:cNvGrpSpPr>
                <p:nvPr/>
              </p:nvGrpSpPr>
              <p:grpSpPr bwMode="auto">
                <a:xfrm>
                  <a:off x="3589" y="1765"/>
                  <a:ext cx="578" cy="394"/>
                  <a:chOff x="1587" y="1203"/>
                  <a:chExt cx="2763" cy="1883"/>
                </a:xfrm>
              </p:grpSpPr>
              <p:sp>
                <p:nvSpPr>
                  <p:cNvPr id="847122" name="AutoShape 274"/>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79" name="Picture 2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72" name="Group 276"/>
                <p:cNvGrpSpPr>
                  <a:grpSpLocks/>
                </p:cNvGrpSpPr>
                <p:nvPr/>
              </p:nvGrpSpPr>
              <p:grpSpPr bwMode="auto">
                <a:xfrm>
                  <a:off x="4182" y="1767"/>
                  <a:ext cx="578" cy="394"/>
                  <a:chOff x="1587" y="1203"/>
                  <a:chExt cx="2763" cy="1883"/>
                </a:xfrm>
              </p:grpSpPr>
              <p:sp>
                <p:nvSpPr>
                  <p:cNvPr id="847125" name="AutoShape 277"/>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77" name="Picture 2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73" name="Group 279"/>
                <p:cNvGrpSpPr>
                  <a:grpSpLocks/>
                </p:cNvGrpSpPr>
                <p:nvPr/>
              </p:nvGrpSpPr>
              <p:grpSpPr bwMode="auto">
                <a:xfrm>
                  <a:off x="4768" y="1769"/>
                  <a:ext cx="578" cy="394"/>
                  <a:chOff x="1587" y="1203"/>
                  <a:chExt cx="2763" cy="1883"/>
                </a:xfrm>
              </p:grpSpPr>
              <p:sp>
                <p:nvSpPr>
                  <p:cNvPr id="847128" name="AutoShape 280"/>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75" name="Picture 2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7130" name="Oval 282"/>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31" name="Oval 283"/>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32" name="Oval 284"/>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33" name="Oval 285"/>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34" name="Line 286"/>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35" name="Line 287"/>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36" name="Line 288"/>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37" name="Line 289"/>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38" name="Line 290"/>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39" name="Line 291"/>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40" name="Line 292"/>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141" name="Line 293"/>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4591" name="Group 294"/>
            <p:cNvGrpSpPr>
              <a:grpSpLocks/>
            </p:cNvGrpSpPr>
            <p:nvPr/>
          </p:nvGrpSpPr>
          <p:grpSpPr bwMode="auto">
            <a:xfrm>
              <a:off x="3592" y="2932"/>
              <a:ext cx="380" cy="429"/>
              <a:chOff x="681" y="1739"/>
              <a:chExt cx="1601" cy="1808"/>
            </a:xfrm>
          </p:grpSpPr>
          <p:pic>
            <p:nvPicPr>
              <p:cNvPr id="177810" name="Picture 295"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7811" name="Group 296"/>
              <p:cNvGrpSpPr>
                <a:grpSpLocks/>
              </p:cNvGrpSpPr>
              <p:nvPr/>
            </p:nvGrpSpPr>
            <p:grpSpPr bwMode="auto">
              <a:xfrm rot="5400000">
                <a:off x="1880" y="2198"/>
                <a:ext cx="337" cy="171"/>
                <a:chOff x="3577" y="965"/>
                <a:chExt cx="2356" cy="1198"/>
              </a:xfrm>
            </p:grpSpPr>
            <p:grpSp>
              <p:nvGrpSpPr>
                <p:cNvPr id="177917" name="Group 297"/>
                <p:cNvGrpSpPr>
                  <a:grpSpLocks/>
                </p:cNvGrpSpPr>
                <p:nvPr/>
              </p:nvGrpSpPr>
              <p:grpSpPr bwMode="auto">
                <a:xfrm>
                  <a:off x="3577" y="965"/>
                  <a:ext cx="578" cy="394"/>
                  <a:chOff x="1587" y="1203"/>
                  <a:chExt cx="2763" cy="1883"/>
                </a:xfrm>
              </p:grpSpPr>
              <p:sp>
                <p:nvSpPr>
                  <p:cNvPr id="847146" name="AutoShape 298"/>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46" name="Picture 29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18" name="Group 300"/>
                <p:cNvGrpSpPr>
                  <a:grpSpLocks/>
                </p:cNvGrpSpPr>
                <p:nvPr/>
              </p:nvGrpSpPr>
              <p:grpSpPr bwMode="auto">
                <a:xfrm>
                  <a:off x="4163" y="967"/>
                  <a:ext cx="578" cy="394"/>
                  <a:chOff x="1587" y="1203"/>
                  <a:chExt cx="2763" cy="1883"/>
                </a:xfrm>
              </p:grpSpPr>
              <p:sp>
                <p:nvSpPr>
                  <p:cNvPr id="847149" name="AutoShape 301"/>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44" name="Picture 30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19" name="Group 303"/>
                <p:cNvGrpSpPr>
                  <a:grpSpLocks/>
                </p:cNvGrpSpPr>
                <p:nvPr/>
              </p:nvGrpSpPr>
              <p:grpSpPr bwMode="auto">
                <a:xfrm>
                  <a:off x="4749" y="969"/>
                  <a:ext cx="578" cy="394"/>
                  <a:chOff x="1587" y="1203"/>
                  <a:chExt cx="2763" cy="1883"/>
                </a:xfrm>
              </p:grpSpPr>
              <p:sp>
                <p:nvSpPr>
                  <p:cNvPr id="847152" name="AutoShape 304"/>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42" name="Picture 30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20" name="Group 306"/>
                <p:cNvGrpSpPr>
                  <a:grpSpLocks/>
                </p:cNvGrpSpPr>
                <p:nvPr/>
              </p:nvGrpSpPr>
              <p:grpSpPr bwMode="auto">
                <a:xfrm>
                  <a:off x="3889" y="1367"/>
                  <a:ext cx="578" cy="394"/>
                  <a:chOff x="1587" y="1203"/>
                  <a:chExt cx="2763" cy="1883"/>
                </a:xfrm>
              </p:grpSpPr>
              <p:sp>
                <p:nvSpPr>
                  <p:cNvPr id="847155" name="AutoShape 307"/>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40" name="Picture 3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21" name="Group 309"/>
                <p:cNvGrpSpPr>
                  <a:grpSpLocks/>
                </p:cNvGrpSpPr>
                <p:nvPr/>
              </p:nvGrpSpPr>
              <p:grpSpPr bwMode="auto">
                <a:xfrm>
                  <a:off x="4474" y="1355"/>
                  <a:ext cx="578" cy="394"/>
                  <a:chOff x="1587" y="1203"/>
                  <a:chExt cx="2763" cy="1883"/>
                </a:xfrm>
              </p:grpSpPr>
              <p:sp>
                <p:nvSpPr>
                  <p:cNvPr id="847158" name="AutoShape 310"/>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38" name="Picture 3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22" name="Group 312"/>
                <p:cNvGrpSpPr>
                  <a:grpSpLocks/>
                </p:cNvGrpSpPr>
                <p:nvPr/>
              </p:nvGrpSpPr>
              <p:grpSpPr bwMode="auto">
                <a:xfrm>
                  <a:off x="5059" y="1343"/>
                  <a:ext cx="578" cy="394"/>
                  <a:chOff x="1587" y="1203"/>
                  <a:chExt cx="2763" cy="1883"/>
                </a:xfrm>
              </p:grpSpPr>
              <p:sp>
                <p:nvSpPr>
                  <p:cNvPr id="847161" name="AutoShape 313"/>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36" name="Picture 3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23" name="Group 315"/>
                <p:cNvGrpSpPr>
                  <a:grpSpLocks/>
                </p:cNvGrpSpPr>
                <p:nvPr/>
              </p:nvGrpSpPr>
              <p:grpSpPr bwMode="auto">
                <a:xfrm>
                  <a:off x="5355" y="1756"/>
                  <a:ext cx="578" cy="394"/>
                  <a:chOff x="1587" y="1203"/>
                  <a:chExt cx="2763" cy="1883"/>
                </a:xfrm>
              </p:grpSpPr>
              <p:sp>
                <p:nvSpPr>
                  <p:cNvPr id="847164" name="AutoShape 316"/>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34" name="Picture 3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24" name="Group 318"/>
                <p:cNvGrpSpPr>
                  <a:grpSpLocks/>
                </p:cNvGrpSpPr>
                <p:nvPr/>
              </p:nvGrpSpPr>
              <p:grpSpPr bwMode="auto">
                <a:xfrm>
                  <a:off x="3589" y="1765"/>
                  <a:ext cx="578" cy="394"/>
                  <a:chOff x="1587" y="1203"/>
                  <a:chExt cx="2763" cy="1883"/>
                </a:xfrm>
              </p:grpSpPr>
              <p:sp>
                <p:nvSpPr>
                  <p:cNvPr id="847167" name="AutoShape 319"/>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32" name="Picture 32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25" name="Group 321"/>
                <p:cNvGrpSpPr>
                  <a:grpSpLocks/>
                </p:cNvGrpSpPr>
                <p:nvPr/>
              </p:nvGrpSpPr>
              <p:grpSpPr bwMode="auto">
                <a:xfrm>
                  <a:off x="4182" y="1767"/>
                  <a:ext cx="578" cy="394"/>
                  <a:chOff x="1587" y="1203"/>
                  <a:chExt cx="2763" cy="1883"/>
                </a:xfrm>
              </p:grpSpPr>
              <p:sp>
                <p:nvSpPr>
                  <p:cNvPr id="847170" name="AutoShape 322"/>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30" name="Picture 3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926" name="Group 324"/>
                <p:cNvGrpSpPr>
                  <a:grpSpLocks/>
                </p:cNvGrpSpPr>
                <p:nvPr/>
              </p:nvGrpSpPr>
              <p:grpSpPr bwMode="auto">
                <a:xfrm>
                  <a:off x="4768" y="1769"/>
                  <a:ext cx="578" cy="394"/>
                  <a:chOff x="1587" y="1203"/>
                  <a:chExt cx="2763" cy="1883"/>
                </a:xfrm>
              </p:grpSpPr>
              <p:sp>
                <p:nvSpPr>
                  <p:cNvPr id="847173" name="AutoShape 325"/>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28" name="Picture 32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812" name="Group 327"/>
              <p:cNvGrpSpPr>
                <a:grpSpLocks/>
              </p:cNvGrpSpPr>
              <p:nvPr/>
            </p:nvGrpSpPr>
            <p:grpSpPr bwMode="auto">
              <a:xfrm rot="5400000">
                <a:off x="2028" y="3293"/>
                <a:ext cx="337" cy="171"/>
                <a:chOff x="3577" y="965"/>
                <a:chExt cx="2356" cy="1198"/>
              </a:xfrm>
            </p:grpSpPr>
            <p:grpSp>
              <p:nvGrpSpPr>
                <p:cNvPr id="177887" name="Group 328"/>
                <p:cNvGrpSpPr>
                  <a:grpSpLocks/>
                </p:cNvGrpSpPr>
                <p:nvPr/>
              </p:nvGrpSpPr>
              <p:grpSpPr bwMode="auto">
                <a:xfrm>
                  <a:off x="3577" y="965"/>
                  <a:ext cx="578" cy="394"/>
                  <a:chOff x="1587" y="1203"/>
                  <a:chExt cx="2763" cy="1883"/>
                </a:xfrm>
              </p:grpSpPr>
              <p:sp>
                <p:nvSpPr>
                  <p:cNvPr id="847177" name="AutoShape 329"/>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16" name="Picture 33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88" name="Group 331"/>
                <p:cNvGrpSpPr>
                  <a:grpSpLocks/>
                </p:cNvGrpSpPr>
                <p:nvPr/>
              </p:nvGrpSpPr>
              <p:grpSpPr bwMode="auto">
                <a:xfrm>
                  <a:off x="4163" y="967"/>
                  <a:ext cx="578" cy="394"/>
                  <a:chOff x="1587" y="1203"/>
                  <a:chExt cx="2763" cy="1883"/>
                </a:xfrm>
              </p:grpSpPr>
              <p:sp>
                <p:nvSpPr>
                  <p:cNvPr id="847180" name="AutoShape 332"/>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14" name="Picture 3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89" name="Group 334"/>
                <p:cNvGrpSpPr>
                  <a:grpSpLocks/>
                </p:cNvGrpSpPr>
                <p:nvPr/>
              </p:nvGrpSpPr>
              <p:grpSpPr bwMode="auto">
                <a:xfrm>
                  <a:off x="4749" y="969"/>
                  <a:ext cx="578" cy="394"/>
                  <a:chOff x="1587" y="1203"/>
                  <a:chExt cx="2763" cy="1883"/>
                </a:xfrm>
              </p:grpSpPr>
              <p:sp>
                <p:nvSpPr>
                  <p:cNvPr id="847183" name="AutoShape 335"/>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12" name="Picture 3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90" name="Group 337"/>
                <p:cNvGrpSpPr>
                  <a:grpSpLocks/>
                </p:cNvGrpSpPr>
                <p:nvPr/>
              </p:nvGrpSpPr>
              <p:grpSpPr bwMode="auto">
                <a:xfrm>
                  <a:off x="3889" y="1367"/>
                  <a:ext cx="578" cy="394"/>
                  <a:chOff x="1587" y="1203"/>
                  <a:chExt cx="2763" cy="1883"/>
                </a:xfrm>
              </p:grpSpPr>
              <p:sp>
                <p:nvSpPr>
                  <p:cNvPr id="847186" name="AutoShape 338"/>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10" name="Picture 3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91" name="Group 340"/>
                <p:cNvGrpSpPr>
                  <a:grpSpLocks/>
                </p:cNvGrpSpPr>
                <p:nvPr/>
              </p:nvGrpSpPr>
              <p:grpSpPr bwMode="auto">
                <a:xfrm>
                  <a:off x="4474" y="1355"/>
                  <a:ext cx="578" cy="394"/>
                  <a:chOff x="1587" y="1203"/>
                  <a:chExt cx="2763" cy="1883"/>
                </a:xfrm>
              </p:grpSpPr>
              <p:sp>
                <p:nvSpPr>
                  <p:cNvPr id="847189" name="AutoShape 341"/>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08" name="Picture 3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92" name="Group 343"/>
                <p:cNvGrpSpPr>
                  <a:grpSpLocks/>
                </p:cNvGrpSpPr>
                <p:nvPr/>
              </p:nvGrpSpPr>
              <p:grpSpPr bwMode="auto">
                <a:xfrm>
                  <a:off x="5059" y="1343"/>
                  <a:ext cx="578" cy="394"/>
                  <a:chOff x="1587" y="1203"/>
                  <a:chExt cx="2763" cy="1883"/>
                </a:xfrm>
              </p:grpSpPr>
              <p:sp>
                <p:nvSpPr>
                  <p:cNvPr id="847192" name="AutoShape 344"/>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06" name="Picture 3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93" name="Group 346"/>
                <p:cNvGrpSpPr>
                  <a:grpSpLocks/>
                </p:cNvGrpSpPr>
                <p:nvPr/>
              </p:nvGrpSpPr>
              <p:grpSpPr bwMode="auto">
                <a:xfrm>
                  <a:off x="5355" y="1756"/>
                  <a:ext cx="578" cy="394"/>
                  <a:chOff x="1587" y="1203"/>
                  <a:chExt cx="2763" cy="1883"/>
                </a:xfrm>
              </p:grpSpPr>
              <p:sp>
                <p:nvSpPr>
                  <p:cNvPr id="847195" name="AutoShape 347"/>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04" name="Picture 3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94" name="Group 349"/>
                <p:cNvGrpSpPr>
                  <a:grpSpLocks/>
                </p:cNvGrpSpPr>
                <p:nvPr/>
              </p:nvGrpSpPr>
              <p:grpSpPr bwMode="auto">
                <a:xfrm>
                  <a:off x="3589" y="1765"/>
                  <a:ext cx="578" cy="394"/>
                  <a:chOff x="1587" y="1203"/>
                  <a:chExt cx="2763" cy="1883"/>
                </a:xfrm>
              </p:grpSpPr>
              <p:sp>
                <p:nvSpPr>
                  <p:cNvPr id="847198" name="AutoShape 350"/>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02" name="Picture 3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95" name="Group 352"/>
                <p:cNvGrpSpPr>
                  <a:grpSpLocks/>
                </p:cNvGrpSpPr>
                <p:nvPr/>
              </p:nvGrpSpPr>
              <p:grpSpPr bwMode="auto">
                <a:xfrm>
                  <a:off x="4182" y="1767"/>
                  <a:ext cx="578" cy="394"/>
                  <a:chOff x="1587" y="1203"/>
                  <a:chExt cx="2763" cy="1883"/>
                </a:xfrm>
              </p:grpSpPr>
              <p:sp>
                <p:nvSpPr>
                  <p:cNvPr id="847201" name="AutoShape 353"/>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900" name="Picture 3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96" name="Group 355"/>
                <p:cNvGrpSpPr>
                  <a:grpSpLocks/>
                </p:cNvGrpSpPr>
                <p:nvPr/>
              </p:nvGrpSpPr>
              <p:grpSpPr bwMode="auto">
                <a:xfrm>
                  <a:off x="4768" y="1769"/>
                  <a:ext cx="578" cy="394"/>
                  <a:chOff x="1587" y="1203"/>
                  <a:chExt cx="2763" cy="1883"/>
                </a:xfrm>
              </p:grpSpPr>
              <p:sp>
                <p:nvSpPr>
                  <p:cNvPr id="847204" name="AutoShape 356"/>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98" name="Picture 3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813" name="Group 358"/>
              <p:cNvGrpSpPr>
                <a:grpSpLocks/>
              </p:cNvGrpSpPr>
              <p:nvPr/>
            </p:nvGrpSpPr>
            <p:grpSpPr bwMode="auto">
              <a:xfrm rot="5400000">
                <a:off x="598" y="2513"/>
                <a:ext cx="337" cy="171"/>
                <a:chOff x="3577" y="965"/>
                <a:chExt cx="2356" cy="1198"/>
              </a:xfrm>
            </p:grpSpPr>
            <p:grpSp>
              <p:nvGrpSpPr>
                <p:cNvPr id="177857" name="Group 359"/>
                <p:cNvGrpSpPr>
                  <a:grpSpLocks/>
                </p:cNvGrpSpPr>
                <p:nvPr/>
              </p:nvGrpSpPr>
              <p:grpSpPr bwMode="auto">
                <a:xfrm>
                  <a:off x="3577" y="965"/>
                  <a:ext cx="578" cy="394"/>
                  <a:chOff x="1587" y="1203"/>
                  <a:chExt cx="2763" cy="1883"/>
                </a:xfrm>
              </p:grpSpPr>
              <p:sp>
                <p:nvSpPr>
                  <p:cNvPr id="847208" name="AutoShape 360"/>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86" name="Picture 36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58" name="Group 362"/>
                <p:cNvGrpSpPr>
                  <a:grpSpLocks/>
                </p:cNvGrpSpPr>
                <p:nvPr/>
              </p:nvGrpSpPr>
              <p:grpSpPr bwMode="auto">
                <a:xfrm>
                  <a:off x="4163" y="967"/>
                  <a:ext cx="578" cy="394"/>
                  <a:chOff x="1587" y="1203"/>
                  <a:chExt cx="2763" cy="1883"/>
                </a:xfrm>
              </p:grpSpPr>
              <p:sp>
                <p:nvSpPr>
                  <p:cNvPr id="847211" name="AutoShape 363"/>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84" name="Picture 36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59" name="Group 365"/>
                <p:cNvGrpSpPr>
                  <a:grpSpLocks/>
                </p:cNvGrpSpPr>
                <p:nvPr/>
              </p:nvGrpSpPr>
              <p:grpSpPr bwMode="auto">
                <a:xfrm>
                  <a:off x="4749" y="969"/>
                  <a:ext cx="578" cy="394"/>
                  <a:chOff x="1587" y="1203"/>
                  <a:chExt cx="2763" cy="1883"/>
                </a:xfrm>
              </p:grpSpPr>
              <p:sp>
                <p:nvSpPr>
                  <p:cNvPr id="847214" name="AutoShape 366"/>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82" name="Picture 36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60" name="Group 368"/>
                <p:cNvGrpSpPr>
                  <a:grpSpLocks/>
                </p:cNvGrpSpPr>
                <p:nvPr/>
              </p:nvGrpSpPr>
              <p:grpSpPr bwMode="auto">
                <a:xfrm>
                  <a:off x="3889" y="1367"/>
                  <a:ext cx="578" cy="394"/>
                  <a:chOff x="1587" y="1203"/>
                  <a:chExt cx="2763" cy="1883"/>
                </a:xfrm>
              </p:grpSpPr>
              <p:sp>
                <p:nvSpPr>
                  <p:cNvPr id="847217" name="AutoShape 369"/>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80" name="Picture 3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61" name="Group 371"/>
                <p:cNvGrpSpPr>
                  <a:grpSpLocks/>
                </p:cNvGrpSpPr>
                <p:nvPr/>
              </p:nvGrpSpPr>
              <p:grpSpPr bwMode="auto">
                <a:xfrm>
                  <a:off x="4474" y="1355"/>
                  <a:ext cx="578" cy="394"/>
                  <a:chOff x="1587" y="1203"/>
                  <a:chExt cx="2763" cy="1883"/>
                </a:xfrm>
              </p:grpSpPr>
              <p:sp>
                <p:nvSpPr>
                  <p:cNvPr id="847220" name="AutoShape 372"/>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78" name="Picture 3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62" name="Group 374"/>
                <p:cNvGrpSpPr>
                  <a:grpSpLocks/>
                </p:cNvGrpSpPr>
                <p:nvPr/>
              </p:nvGrpSpPr>
              <p:grpSpPr bwMode="auto">
                <a:xfrm>
                  <a:off x="5059" y="1343"/>
                  <a:ext cx="578" cy="394"/>
                  <a:chOff x="1587" y="1203"/>
                  <a:chExt cx="2763" cy="1883"/>
                </a:xfrm>
              </p:grpSpPr>
              <p:sp>
                <p:nvSpPr>
                  <p:cNvPr id="847223" name="AutoShape 375"/>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76" name="Picture 3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63" name="Group 377"/>
                <p:cNvGrpSpPr>
                  <a:grpSpLocks/>
                </p:cNvGrpSpPr>
                <p:nvPr/>
              </p:nvGrpSpPr>
              <p:grpSpPr bwMode="auto">
                <a:xfrm>
                  <a:off x="5355" y="1756"/>
                  <a:ext cx="578" cy="394"/>
                  <a:chOff x="1587" y="1203"/>
                  <a:chExt cx="2763" cy="1883"/>
                </a:xfrm>
              </p:grpSpPr>
              <p:sp>
                <p:nvSpPr>
                  <p:cNvPr id="847226" name="AutoShape 378"/>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74" name="Picture 3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64" name="Group 380"/>
                <p:cNvGrpSpPr>
                  <a:grpSpLocks/>
                </p:cNvGrpSpPr>
                <p:nvPr/>
              </p:nvGrpSpPr>
              <p:grpSpPr bwMode="auto">
                <a:xfrm>
                  <a:off x="3589" y="1765"/>
                  <a:ext cx="578" cy="394"/>
                  <a:chOff x="1587" y="1203"/>
                  <a:chExt cx="2763" cy="1883"/>
                </a:xfrm>
              </p:grpSpPr>
              <p:sp>
                <p:nvSpPr>
                  <p:cNvPr id="847229" name="AutoShape 381"/>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72" name="Picture 3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65" name="Group 383"/>
                <p:cNvGrpSpPr>
                  <a:grpSpLocks/>
                </p:cNvGrpSpPr>
                <p:nvPr/>
              </p:nvGrpSpPr>
              <p:grpSpPr bwMode="auto">
                <a:xfrm>
                  <a:off x="4182" y="1767"/>
                  <a:ext cx="578" cy="394"/>
                  <a:chOff x="1587" y="1203"/>
                  <a:chExt cx="2763" cy="1883"/>
                </a:xfrm>
              </p:grpSpPr>
              <p:sp>
                <p:nvSpPr>
                  <p:cNvPr id="847232" name="AutoShape 384"/>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70" name="Picture 3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66" name="Group 386"/>
                <p:cNvGrpSpPr>
                  <a:grpSpLocks/>
                </p:cNvGrpSpPr>
                <p:nvPr/>
              </p:nvGrpSpPr>
              <p:grpSpPr bwMode="auto">
                <a:xfrm>
                  <a:off x="4768" y="1769"/>
                  <a:ext cx="578" cy="394"/>
                  <a:chOff x="1587" y="1203"/>
                  <a:chExt cx="2763" cy="1883"/>
                </a:xfrm>
              </p:grpSpPr>
              <p:sp>
                <p:nvSpPr>
                  <p:cNvPr id="847235" name="AutoShape 387"/>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68" name="Picture 3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814" name="Group 389"/>
              <p:cNvGrpSpPr>
                <a:grpSpLocks/>
              </p:cNvGrpSpPr>
              <p:nvPr/>
            </p:nvGrpSpPr>
            <p:grpSpPr bwMode="auto">
              <a:xfrm rot="5400000">
                <a:off x="895" y="2117"/>
                <a:ext cx="337" cy="171"/>
                <a:chOff x="3577" y="965"/>
                <a:chExt cx="2356" cy="1198"/>
              </a:xfrm>
            </p:grpSpPr>
            <p:grpSp>
              <p:nvGrpSpPr>
                <p:cNvPr id="177827" name="Group 390"/>
                <p:cNvGrpSpPr>
                  <a:grpSpLocks/>
                </p:cNvGrpSpPr>
                <p:nvPr/>
              </p:nvGrpSpPr>
              <p:grpSpPr bwMode="auto">
                <a:xfrm>
                  <a:off x="3577" y="965"/>
                  <a:ext cx="578" cy="394"/>
                  <a:chOff x="1587" y="1203"/>
                  <a:chExt cx="2763" cy="1883"/>
                </a:xfrm>
              </p:grpSpPr>
              <p:sp>
                <p:nvSpPr>
                  <p:cNvPr id="847239" name="AutoShape 391"/>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56" name="Picture 39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28" name="Group 393"/>
                <p:cNvGrpSpPr>
                  <a:grpSpLocks/>
                </p:cNvGrpSpPr>
                <p:nvPr/>
              </p:nvGrpSpPr>
              <p:grpSpPr bwMode="auto">
                <a:xfrm>
                  <a:off x="4163" y="967"/>
                  <a:ext cx="578" cy="394"/>
                  <a:chOff x="1587" y="1203"/>
                  <a:chExt cx="2763" cy="1883"/>
                </a:xfrm>
              </p:grpSpPr>
              <p:sp>
                <p:nvSpPr>
                  <p:cNvPr id="847242" name="AutoShape 394"/>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54" name="Picture 3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29" name="Group 396"/>
                <p:cNvGrpSpPr>
                  <a:grpSpLocks/>
                </p:cNvGrpSpPr>
                <p:nvPr/>
              </p:nvGrpSpPr>
              <p:grpSpPr bwMode="auto">
                <a:xfrm>
                  <a:off x="4749" y="969"/>
                  <a:ext cx="578" cy="394"/>
                  <a:chOff x="1587" y="1203"/>
                  <a:chExt cx="2763" cy="1883"/>
                </a:xfrm>
              </p:grpSpPr>
              <p:sp>
                <p:nvSpPr>
                  <p:cNvPr id="847245" name="AutoShape 397"/>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52" name="Picture 3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30" name="Group 399"/>
                <p:cNvGrpSpPr>
                  <a:grpSpLocks/>
                </p:cNvGrpSpPr>
                <p:nvPr/>
              </p:nvGrpSpPr>
              <p:grpSpPr bwMode="auto">
                <a:xfrm>
                  <a:off x="3889" y="1367"/>
                  <a:ext cx="578" cy="394"/>
                  <a:chOff x="1587" y="1203"/>
                  <a:chExt cx="2763" cy="1883"/>
                </a:xfrm>
              </p:grpSpPr>
              <p:sp>
                <p:nvSpPr>
                  <p:cNvPr id="847248" name="AutoShape 400"/>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50" name="Picture 4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31" name="Group 402"/>
                <p:cNvGrpSpPr>
                  <a:grpSpLocks/>
                </p:cNvGrpSpPr>
                <p:nvPr/>
              </p:nvGrpSpPr>
              <p:grpSpPr bwMode="auto">
                <a:xfrm>
                  <a:off x="4474" y="1355"/>
                  <a:ext cx="578" cy="394"/>
                  <a:chOff x="1587" y="1203"/>
                  <a:chExt cx="2763" cy="1883"/>
                </a:xfrm>
              </p:grpSpPr>
              <p:sp>
                <p:nvSpPr>
                  <p:cNvPr id="847251" name="AutoShape 403"/>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48" name="Picture 4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32" name="Group 405"/>
                <p:cNvGrpSpPr>
                  <a:grpSpLocks/>
                </p:cNvGrpSpPr>
                <p:nvPr/>
              </p:nvGrpSpPr>
              <p:grpSpPr bwMode="auto">
                <a:xfrm>
                  <a:off x="5059" y="1343"/>
                  <a:ext cx="578" cy="394"/>
                  <a:chOff x="1587" y="1203"/>
                  <a:chExt cx="2763" cy="1883"/>
                </a:xfrm>
              </p:grpSpPr>
              <p:sp>
                <p:nvSpPr>
                  <p:cNvPr id="847254" name="AutoShape 406"/>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46" name="Picture 4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33" name="Group 408"/>
                <p:cNvGrpSpPr>
                  <a:grpSpLocks/>
                </p:cNvGrpSpPr>
                <p:nvPr/>
              </p:nvGrpSpPr>
              <p:grpSpPr bwMode="auto">
                <a:xfrm>
                  <a:off x="5355" y="1756"/>
                  <a:ext cx="578" cy="394"/>
                  <a:chOff x="1587" y="1203"/>
                  <a:chExt cx="2763" cy="1883"/>
                </a:xfrm>
              </p:grpSpPr>
              <p:sp>
                <p:nvSpPr>
                  <p:cNvPr id="847257" name="AutoShape 409"/>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44" name="Picture 4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34" name="Group 411"/>
                <p:cNvGrpSpPr>
                  <a:grpSpLocks/>
                </p:cNvGrpSpPr>
                <p:nvPr/>
              </p:nvGrpSpPr>
              <p:grpSpPr bwMode="auto">
                <a:xfrm>
                  <a:off x="3589" y="1765"/>
                  <a:ext cx="578" cy="394"/>
                  <a:chOff x="1587" y="1203"/>
                  <a:chExt cx="2763" cy="1883"/>
                </a:xfrm>
              </p:grpSpPr>
              <p:sp>
                <p:nvSpPr>
                  <p:cNvPr id="847260" name="AutoShape 412"/>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42" name="Picture 4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35" name="Group 414"/>
                <p:cNvGrpSpPr>
                  <a:grpSpLocks/>
                </p:cNvGrpSpPr>
                <p:nvPr/>
              </p:nvGrpSpPr>
              <p:grpSpPr bwMode="auto">
                <a:xfrm>
                  <a:off x="4182" y="1767"/>
                  <a:ext cx="578" cy="394"/>
                  <a:chOff x="1587" y="1203"/>
                  <a:chExt cx="2763" cy="1883"/>
                </a:xfrm>
              </p:grpSpPr>
              <p:sp>
                <p:nvSpPr>
                  <p:cNvPr id="847263" name="AutoShape 415"/>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40" name="Picture 4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836" name="Group 417"/>
                <p:cNvGrpSpPr>
                  <a:grpSpLocks/>
                </p:cNvGrpSpPr>
                <p:nvPr/>
              </p:nvGrpSpPr>
              <p:grpSpPr bwMode="auto">
                <a:xfrm>
                  <a:off x="4768" y="1769"/>
                  <a:ext cx="578" cy="394"/>
                  <a:chOff x="1587" y="1203"/>
                  <a:chExt cx="2763" cy="1883"/>
                </a:xfrm>
              </p:grpSpPr>
              <p:sp>
                <p:nvSpPr>
                  <p:cNvPr id="847266" name="AutoShape 418"/>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38" name="Picture 4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7268" name="Oval 420"/>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69" name="Oval 421"/>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0" name="Oval 422"/>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1" name="Oval 423"/>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2" name="Line 424"/>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3" name="Line 425"/>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4" name="Line 426"/>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5" name="Line 427"/>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6" name="Line 428"/>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7" name="Line 429"/>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8" name="Line 430"/>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279" name="Line 431"/>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4592" name="Group 432"/>
            <p:cNvGrpSpPr>
              <a:grpSpLocks/>
            </p:cNvGrpSpPr>
            <p:nvPr/>
          </p:nvGrpSpPr>
          <p:grpSpPr bwMode="auto">
            <a:xfrm>
              <a:off x="3951" y="2935"/>
              <a:ext cx="380" cy="429"/>
              <a:chOff x="681" y="1739"/>
              <a:chExt cx="1601" cy="1808"/>
            </a:xfrm>
          </p:grpSpPr>
          <p:pic>
            <p:nvPicPr>
              <p:cNvPr id="177673" name="Picture 433"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7674" name="Group 434"/>
              <p:cNvGrpSpPr>
                <a:grpSpLocks/>
              </p:cNvGrpSpPr>
              <p:nvPr/>
            </p:nvGrpSpPr>
            <p:grpSpPr bwMode="auto">
              <a:xfrm rot="5400000">
                <a:off x="1880" y="2198"/>
                <a:ext cx="337" cy="171"/>
                <a:chOff x="3577" y="965"/>
                <a:chExt cx="2356" cy="1198"/>
              </a:xfrm>
            </p:grpSpPr>
            <p:grpSp>
              <p:nvGrpSpPr>
                <p:cNvPr id="177780" name="Group 435"/>
                <p:cNvGrpSpPr>
                  <a:grpSpLocks/>
                </p:cNvGrpSpPr>
                <p:nvPr/>
              </p:nvGrpSpPr>
              <p:grpSpPr bwMode="auto">
                <a:xfrm>
                  <a:off x="3577" y="965"/>
                  <a:ext cx="578" cy="394"/>
                  <a:chOff x="1587" y="1203"/>
                  <a:chExt cx="2763" cy="1883"/>
                </a:xfrm>
              </p:grpSpPr>
              <p:sp>
                <p:nvSpPr>
                  <p:cNvPr id="847284" name="AutoShape 436"/>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09" name="Picture 4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81" name="Group 438"/>
                <p:cNvGrpSpPr>
                  <a:grpSpLocks/>
                </p:cNvGrpSpPr>
                <p:nvPr/>
              </p:nvGrpSpPr>
              <p:grpSpPr bwMode="auto">
                <a:xfrm>
                  <a:off x="4163" y="967"/>
                  <a:ext cx="578" cy="394"/>
                  <a:chOff x="1587" y="1203"/>
                  <a:chExt cx="2763" cy="1883"/>
                </a:xfrm>
              </p:grpSpPr>
              <p:sp>
                <p:nvSpPr>
                  <p:cNvPr id="847287" name="AutoShape 439"/>
                  <p:cNvSpPr>
                    <a:spLocks noChangeArrowheads="1"/>
                  </p:cNvSpPr>
                  <p:nvPr/>
                </p:nvSpPr>
                <p:spPr bwMode="auto">
                  <a:xfrm>
                    <a:off x="-822" y="2868"/>
                    <a:ext cx="2817"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07" name="Picture 4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82" name="Group 441"/>
                <p:cNvGrpSpPr>
                  <a:grpSpLocks/>
                </p:cNvGrpSpPr>
                <p:nvPr/>
              </p:nvGrpSpPr>
              <p:grpSpPr bwMode="auto">
                <a:xfrm>
                  <a:off x="4749" y="969"/>
                  <a:ext cx="578" cy="394"/>
                  <a:chOff x="1587" y="1203"/>
                  <a:chExt cx="2763" cy="1883"/>
                </a:xfrm>
              </p:grpSpPr>
              <p:sp>
                <p:nvSpPr>
                  <p:cNvPr id="847290" name="AutoShape 442"/>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05" name="Picture 4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83" name="Group 444"/>
                <p:cNvGrpSpPr>
                  <a:grpSpLocks/>
                </p:cNvGrpSpPr>
                <p:nvPr/>
              </p:nvGrpSpPr>
              <p:grpSpPr bwMode="auto">
                <a:xfrm>
                  <a:off x="3889" y="1367"/>
                  <a:ext cx="578" cy="394"/>
                  <a:chOff x="1587" y="1203"/>
                  <a:chExt cx="2763" cy="1883"/>
                </a:xfrm>
              </p:grpSpPr>
              <p:sp>
                <p:nvSpPr>
                  <p:cNvPr id="847293" name="AutoShape 445"/>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03" name="Picture 4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84" name="Group 447"/>
                <p:cNvGrpSpPr>
                  <a:grpSpLocks/>
                </p:cNvGrpSpPr>
                <p:nvPr/>
              </p:nvGrpSpPr>
              <p:grpSpPr bwMode="auto">
                <a:xfrm>
                  <a:off x="4474" y="1355"/>
                  <a:ext cx="578" cy="394"/>
                  <a:chOff x="1587" y="1203"/>
                  <a:chExt cx="2763" cy="1883"/>
                </a:xfrm>
              </p:grpSpPr>
              <p:sp>
                <p:nvSpPr>
                  <p:cNvPr id="847296" name="AutoShape 448"/>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801" name="Picture 44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85" name="Group 450"/>
                <p:cNvGrpSpPr>
                  <a:grpSpLocks/>
                </p:cNvGrpSpPr>
                <p:nvPr/>
              </p:nvGrpSpPr>
              <p:grpSpPr bwMode="auto">
                <a:xfrm>
                  <a:off x="5059" y="1343"/>
                  <a:ext cx="578" cy="394"/>
                  <a:chOff x="1587" y="1203"/>
                  <a:chExt cx="2763" cy="1883"/>
                </a:xfrm>
              </p:grpSpPr>
              <p:sp>
                <p:nvSpPr>
                  <p:cNvPr id="847299" name="AutoShape 451"/>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99" name="Picture 45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86" name="Group 453"/>
                <p:cNvGrpSpPr>
                  <a:grpSpLocks/>
                </p:cNvGrpSpPr>
                <p:nvPr/>
              </p:nvGrpSpPr>
              <p:grpSpPr bwMode="auto">
                <a:xfrm>
                  <a:off x="5355" y="1756"/>
                  <a:ext cx="578" cy="394"/>
                  <a:chOff x="1587" y="1203"/>
                  <a:chExt cx="2763" cy="1883"/>
                </a:xfrm>
              </p:grpSpPr>
              <p:sp>
                <p:nvSpPr>
                  <p:cNvPr id="847302" name="AutoShape 454"/>
                  <p:cNvSpPr>
                    <a:spLocks noChangeArrowheads="1"/>
                  </p:cNvSpPr>
                  <p:nvPr/>
                </p:nvSpPr>
                <p:spPr bwMode="auto">
                  <a:xfrm>
                    <a:off x="-2013" y="3188"/>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97" name="Picture 45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87" name="Group 456"/>
                <p:cNvGrpSpPr>
                  <a:grpSpLocks/>
                </p:cNvGrpSpPr>
                <p:nvPr/>
              </p:nvGrpSpPr>
              <p:grpSpPr bwMode="auto">
                <a:xfrm>
                  <a:off x="3589" y="1765"/>
                  <a:ext cx="578" cy="394"/>
                  <a:chOff x="1587" y="1203"/>
                  <a:chExt cx="2763" cy="1883"/>
                </a:xfrm>
              </p:grpSpPr>
              <p:sp>
                <p:nvSpPr>
                  <p:cNvPr id="847305" name="AutoShape 457"/>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95" name="Picture 45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88" name="Group 459"/>
                <p:cNvGrpSpPr>
                  <a:grpSpLocks/>
                </p:cNvGrpSpPr>
                <p:nvPr/>
              </p:nvGrpSpPr>
              <p:grpSpPr bwMode="auto">
                <a:xfrm>
                  <a:off x="4182" y="1767"/>
                  <a:ext cx="578" cy="394"/>
                  <a:chOff x="1587" y="1203"/>
                  <a:chExt cx="2763" cy="1883"/>
                </a:xfrm>
              </p:grpSpPr>
              <p:sp>
                <p:nvSpPr>
                  <p:cNvPr id="847308" name="AutoShape 460"/>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93" name="Picture 46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89" name="Group 462"/>
                <p:cNvGrpSpPr>
                  <a:grpSpLocks/>
                </p:cNvGrpSpPr>
                <p:nvPr/>
              </p:nvGrpSpPr>
              <p:grpSpPr bwMode="auto">
                <a:xfrm>
                  <a:off x="4768" y="1769"/>
                  <a:ext cx="578" cy="394"/>
                  <a:chOff x="1587" y="1203"/>
                  <a:chExt cx="2763" cy="1883"/>
                </a:xfrm>
              </p:grpSpPr>
              <p:sp>
                <p:nvSpPr>
                  <p:cNvPr id="847311" name="AutoShape 463"/>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91" name="Picture 46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675" name="Group 465"/>
              <p:cNvGrpSpPr>
                <a:grpSpLocks/>
              </p:cNvGrpSpPr>
              <p:nvPr/>
            </p:nvGrpSpPr>
            <p:grpSpPr bwMode="auto">
              <a:xfrm rot="5400000">
                <a:off x="2028" y="3293"/>
                <a:ext cx="337" cy="171"/>
                <a:chOff x="3577" y="965"/>
                <a:chExt cx="2356" cy="1198"/>
              </a:xfrm>
            </p:grpSpPr>
            <p:grpSp>
              <p:nvGrpSpPr>
                <p:cNvPr id="177750" name="Group 466"/>
                <p:cNvGrpSpPr>
                  <a:grpSpLocks/>
                </p:cNvGrpSpPr>
                <p:nvPr/>
              </p:nvGrpSpPr>
              <p:grpSpPr bwMode="auto">
                <a:xfrm>
                  <a:off x="3577" y="965"/>
                  <a:ext cx="578" cy="394"/>
                  <a:chOff x="1587" y="1203"/>
                  <a:chExt cx="2763" cy="1883"/>
                </a:xfrm>
              </p:grpSpPr>
              <p:sp>
                <p:nvSpPr>
                  <p:cNvPr id="847315" name="AutoShape 467"/>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79" name="Picture 4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51" name="Group 469"/>
                <p:cNvGrpSpPr>
                  <a:grpSpLocks/>
                </p:cNvGrpSpPr>
                <p:nvPr/>
              </p:nvGrpSpPr>
              <p:grpSpPr bwMode="auto">
                <a:xfrm>
                  <a:off x="4163" y="967"/>
                  <a:ext cx="578" cy="394"/>
                  <a:chOff x="1587" y="1203"/>
                  <a:chExt cx="2763" cy="1883"/>
                </a:xfrm>
              </p:grpSpPr>
              <p:sp>
                <p:nvSpPr>
                  <p:cNvPr id="847318" name="AutoShape 470"/>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77" name="Picture 4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52" name="Group 472"/>
                <p:cNvGrpSpPr>
                  <a:grpSpLocks/>
                </p:cNvGrpSpPr>
                <p:nvPr/>
              </p:nvGrpSpPr>
              <p:grpSpPr bwMode="auto">
                <a:xfrm>
                  <a:off x="4749" y="969"/>
                  <a:ext cx="578" cy="394"/>
                  <a:chOff x="1587" y="1203"/>
                  <a:chExt cx="2763" cy="1883"/>
                </a:xfrm>
              </p:grpSpPr>
              <p:sp>
                <p:nvSpPr>
                  <p:cNvPr id="847321" name="AutoShape 473"/>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75" name="Picture 47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53" name="Group 475"/>
                <p:cNvGrpSpPr>
                  <a:grpSpLocks/>
                </p:cNvGrpSpPr>
                <p:nvPr/>
              </p:nvGrpSpPr>
              <p:grpSpPr bwMode="auto">
                <a:xfrm>
                  <a:off x="3889" y="1367"/>
                  <a:ext cx="578" cy="394"/>
                  <a:chOff x="1587" y="1203"/>
                  <a:chExt cx="2763" cy="1883"/>
                </a:xfrm>
              </p:grpSpPr>
              <p:sp>
                <p:nvSpPr>
                  <p:cNvPr id="847324" name="AutoShape 476"/>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73" name="Picture 47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54" name="Group 478"/>
                <p:cNvGrpSpPr>
                  <a:grpSpLocks/>
                </p:cNvGrpSpPr>
                <p:nvPr/>
              </p:nvGrpSpPr>
              <p:grpSpPr bwMode="auto">
                <a:xfrm>
                  <a:off x="4474" y="1355"/>
                  <a:ext cx="578" cy="394"/>
                  <a:chOff x="1587" y="1203"/>
                  <a:chExt cx="2763" cy="1883"/>
                </a:xfrm>
              </p:grpSpPr>
              <p:sp>
                <p:nvSpPr>
                  <p:cNvPr id="847327" name="AutoShape 479"/>
                  <p:cNvSpPr>
                    <a:spLocks noChangeArrowheads="1"/>
                  </p:cNvSpPr>
                  <p:nvPr/>
                </p:nvSpPr>
                <p:spPr bwMode="auto">
                  <a:xfrm>
                    <a:off x="-2002" y="2866"/>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71" name="Picture 48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55" name="Group 481"/>
                <p:cNvGrpSpPr>
                  <a:grpSpLocks/>
                </p:cNvGrpSpPr>
                <p:nvPr/>
              </p:nvGrpSpPr>
              <p:grpSpPr bwMode="auto">
                <a:xfrm>
                  <a:off x="5059" y="1343"/>
                  <a:ext cx="578" cy="394"/>
                  <a:chOff x="1587" y="1203"/>
                  <a:chExt cx="2763" cy="1883"/>
                </a:xfrm>
              </p:grpSpPr>
              <p:sp>
                <p:nvSpPr>
                  <p:cNvPr id="847330" name="AutoShape 482"/>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69" name="Picture 48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56" name="Group 484"/>
                <p:cNvGrpSpPr>
                  <a:grpSpLocks/>
                </p:cNvGrpSpPr>
                <p:nvPr/>
              </p:nvGrpSpPr>
              <p:grpSpPr bwMode="auto">
                <a:xfrm>
                  <a:off x="5355" y="1756"/>
                  <a:ext cx="578" cy="394"/>
                  <a:chOff x="1587" y="1203"/>
                  <a:chExt cx="2763" cy="1883"/>
                </a:xfrm>
              </p:grpSpPr>
              <p:sp>
                <p:nvSpPr>
                  <p:cNvPr id="847333" name="AutoShape 485"/>
                  <p:cNvSpPr>
                    <a:spLocks noChangeArrowheads="1"/>
                  </p:cNvSpPr>
                  <p:nvPr/>
                </p:nvSpPr>
                <p:spPr bwMode="auto">
                  <a:xfrm>
                    <a:off x="-1565" y="3347"/>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67" name="Picture 48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57" name="Group 487"/>
                <p:cNvGrpSpPr>
                  <a:grpSpLocks/>
                </p:cNvGrpSpPr>
                <p:nvPr/>
              </p:nvGrpSpPr>
              <p:grpSpPr bwMode="auto">
                <a:xfrm>
                  <a:off x="3589" y="1765"/>
                  <a:ext cx="578" cy="394"/>
                  <a:chOff x="1587" y="1203"/>
                  <a:chExt cx="2763" cy="1883"/>
                </a:xfrm>
              </p:grpSpPr>
              <p:sp>
                <p:nvSpPr>
                  <p:cNvPr id="847336" name="AutoShape 488"/>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65" name="Picture 48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58" name="Group 490"/>
                <p:cNvGrpSpPr>
                  <a:grpSpLocks/>
                </p:cNvGrpSpPr>
                <p:nvPr/>
              </p:nvGrpSpPr>
              <p:grpSpPr bwMode="auto">
                <a:xfrm>
                  <a:off x="4182" y="1767"/>
                  <a:ext cx="578" cy="394"/>
                  <a:chOff x="1587" y="1203"/>
                  <a:chExt cx="2763" cy="1883"/>
                </a:xfrm>
              </p:grpSpPr>
              <p:sp>
                <p:nvSpPr>
                  <p:cNvPr id="847339" name="AutoShape 491"/>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63" name="Picture 49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59" name="Group 493"/>
                <p:cNvGrpSpPr>
                  <a:grpSpLocks/>
                </p:cNvGrpSpPr>
                <p:nvPr/>
              </p:nvGrpSpPr>
              <p:grpSpPr bwMode="auto">
                <a:xfrm>
                  <a:off x="4768" y="1769"/>
                  <a:ext cx="578" cy="394"/>
                  <a:chOff x="1587" y="1203"/>
                  <a:chExt cx="2763" cy="1883"/>
                </a:xfrm>
              </p:grpSpPr>
              <p:sp>
                <p:nvSpPr>
                  <p:cNvPr id="847342" name="AutoShape 494"/>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61" name="Picture 4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676" name="Group 496"/>
              <p:cNvGrpSpPr>
                <a:grpSpLocks/>
              </p:cNvGrpSpPr>
              <p:nvPr/>
            </p:nvGrpSpPr>
            <p:grpSpPr bwMode="auto">
              <a:xfrm rot="5400000">
                <a:off x="598" y="2513"/>
                <a:ext cx="337" cy="171"/>
                <a:chOff x="3577" y="965"/>
                <a:chExt cx="2356" cy="1198"/>
              </a:xfrm>
            </p:grpSpPr>
            <p:grpSp>
              <p:nvGrpSpPr>
                <p:cNvPr id="177720" name="Group 497"/>
                <p:cNvGrpSpPr>
                  <a:grpSpLocks/>
                </p:cNvGrpSpPr>
                <p:nvPr/>
              </p:nvGrpSpPr>
              <p:grpSpPr bwMode="auto">
                <a:xfrm>
                  <a:off x="3577" y="965"/>
                  <a:ext cx="578" cy="394"/>
                  <a:chOff x="1587" y="1203"/>
                  <a:chExt cx="2763" cy="1883"/>
                </a:xfrm>
              </p:grpSpPr>
              <p:sp>
                <p:nvSpPr>
                  <p:cNvPr id="847346" name="AutoShape 498"/>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49" name="Picture 49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21" name="Group 500"/>
                <p:cNvGrpSpPr>
                  <a:grpSpLocks/>
                </p:cNvGrpSpPr>
                <p:nvPr/>
              </p:nvGrpSpPr>
              <p:grpSpPr bwMode="auto">
                <a:xfrm>
                  <a:off x="4163" y="967"/>
                  <a:ext cx="578" cy="394"/>
                  <a:chOff x="1587" y="1203"/>
                  <a:chExt cx="2763" cy="1883"/>
                </a:xfrm>
              </p:grpSpPr>
              <p:sp>
                <p:nvSpPr>
                  <p:cNvPr id="847349" name="AutoShape 501"/>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47" name="Picture 50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22" name="Group 503"/>
                <p:cNvGrpSpPr>
                  <a:grpSpLocks/>
                </p:cNvGrpSpPr>
                <p:nvPr/>
              </p:nvGrpSpPr>
              <p:grpSpPr bwMode="auto">
                <a:xfrm>
                  <a:off x="4749" y="969"/>
                  <a:ext cx="578" cy="394"/>
                  <a:chOff x="1587" y="1203"/>
                  <a:chExt cx="2763" cy="1883"/>
                </a:xfrm>
              </p:grpSpPr>
              <p:sp>
                <p:nvSpPr>
                  <p:cNvPr id="847352" name="AutoShape 504"/>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45" name="Picture 50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23" name="Group 506"/>
                <p:cNvGrpSpPr>
                  <a:grpSpLocks/>
                </p:cNvGrpSpPr>
                <p:nvPr/>
              </p:nvGrpSpPr>
              <p:grpSpPr bwMode="auto">
                <a:xfrm>
                  <a:off x="3889" y="1367"/>
                  <a:ext cx="578" cy="394"/>
                  <a:chOff x="1587" y="1203"/>
                  <a:chExt cx="2763" cy="1883"/>
                </a:xfrm>
              </p:grpSpPr>
              <p:sp>
                <p:nvSpPr>
                  <p:cNvPr id="847355" name="AutoShape 507"/>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43" name="Picture 5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24" name="Group 509"/>
                <p:cNvGrpSpPr>
                  <a:grpSpLocks/>
                </p:cNvGrpSpPr>
                <p:nvPr/>
              </p:nvGrpSpPr>
              <p:grpSpPr bwMode="auto">
                <a:xfrm>
                  <a:off x="4474" y="1355"/>
                  <a:ext cx="578" cy="394"/>
                  <a:chOff x="1587" y="1203"/>
                  <a:chExt cx="2763" cy="1883"/>
                </a:xfrm>
              </p:grpSpPr>
              <p:sp>
                <p:nvSpPr>
                  <p:cNvPr id="847358" name="AutoShape 510"/>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41" name="Picture 5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25" name="Group 512"/>
                <p:cNvGrpSpPr>
                  <a:grpSpLocks/>
                </p:cNvGrpSpPr>
                <p:nvPr/>
              </p:nvGrpSpPr>
              <p:grpSpPr bwMode="auto">
                <a:xfrm>
                  <a:off x="5059" y="1343"/>
                  <a:ext cx="578" cy="394"/>
                  <a:chOff x="1587" y="1203"/>
                  <a:chExt cx="2763" cy="1883"/>
                </a:xfrm>
              </p:grpSpPr>
              <p:sp>
                <p:nvSpPr>
                  <p:cNvPr id="847361" name="AutoShape 513"/>
                  <p:cNvSpPr>
                    <a:spLocks noChangeArrowheads="1"/>
                  </p:cNvSpPr>
                  <p:nvPr/>
                </p:nvSpPr>
                <p:spPr bwMode="auto">
                  <a:xfrm>
                    <a:off x="-1126"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39" name="Picture 5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26" name="Group 515"/>
                <p:cNvGrpSpPr>
                  <a:grpSpLocks/>
                </p:cNvGrpSpPr>
                <p:nvPr/>
              </p:nvGrpSpPr>
              <p:grpSpPr bwMode="auto">
                <a:xfrm>
                  <a:off x="5355" y="1756"/>
                  <a:ext cx="578" cy="394"/>
                  <a:chOff x="1587" y="1203"/>
                  <a:chExt cx="2763" cy="1883"/>
                </a:xfrm>
              </p:grpSpPr>
              <p:sp>
                <p:nvSpPr>
                  <p:cNvPr id="847364" name="AutoShape 516"/>
                  <p:cNvSpPr>
                    <a:spLocks noChangeArrowheads="1"/>
                  </p:cNvSpPr>
                  <p:nvPr/>
                </p:nvSpPr>
                <p:spPr bwMode="auto">
                  <a:xfrm>
                    <a:off x="-1273" y="2866"/>
                    <a:ext cx="323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37" name="Picture 5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27" name="Group 518"/>
                <p:cNvGrpSpPr>
                  <a:grpSpLocks/>
                </p:cNvGrpSpPr>
                <p:nvPr/>
              </p:nvGrpSpPr>
              <p:grpSpPr bwMode="auto">
                <a:xfrm>
                  <a:off x="3589" y="1765"/>
                  <a:ext cx="578" cy="394"/>
                  <a:chOff x="1587" y="1203"/>
                  <a:chExt cx="2763" cy="1883"/>
                </a:xfrm>
              </p:grpSpPr>
              <p:sp>
                <p:nvSpPr>
                  <p:cNvPr id="847367" name="AutoShape 519"/>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35" name="Picture 52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28" name="Group 521"/>
                <p:cNvGrpSpPr>
                  <a:grpSpLocks/>
                </p:cNvGrpSpPr>
                <p:nvPr/>
              </p:nvGrpSpPr>
              <p:grpSpPr bwMode="auto">
                <a:xfrm>
                  <a:off x="4182" y="1767"/>
                  <a:ext cx="578" cy="394"/>
                  <a:chOff x="1587" y="1203"/>
                  <a:chExt cx="2763" cy="1883"/>
                </a:xfrm>
              </p:grpSpPr>
              <p:sp>
                <p:nvSpPr>
                  <p:cNvPr id="847370" name="AutoShape 522"/>
                  <p:cNvSpPr>
                    <a:spLocks noChangeArrowheads="1"/>
                  </p:cNvSpPr>
                  <p:nvPr/>
                </p:nvSpPr>
                <p:spPr bwMode="auto">
                  <a:xfrm>
                    <a:off x="391" y="2249"/>
                    <a:ext cx="154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33" name="Picture 5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729" name="Group 524"/>
                <p:cNvGrpSpPr>
                  <a:grpSpLocks/>
                </p:cNvGrpSpPr>
                <p:nvPr/>
              </p:nvGrpSpPr>
              <p:grpSpPr bwMode="auto">
                <a:xfrm>
                  <a:off x="4768" y="1769"/>
                  <a:ext cx="578" cy="394"/>
                  <a:chOff x="1587" y="1203"/>
                  <a:chExt cx="2763" cy="1883"/>
                </a:xfrm>
              </p:grpSpPr>
              <p:sp>
                <p:nvSpPr>
                  <p:cNvPr id="847373" name="AutoShape 525"/>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31" name="Picture 52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677" name="Group 527"/>
              <p:cNvGrpSpPr>
                <a:grpSpLocks/>
              </p:cNvGrpSpPr>
              <p:nvPr/>
            </p:nvGrpSpPr>
            <p:grpSpPr bwMode="auto">
              <a:xfrm rot="5400000">
                <a:off x="895" y="2117"/>
                <a:ext cx="337" cy="171"/>
                <a:chOff x="3577" y="965"/>
                <a:chExt cx="2356" cy="1198"/>
              </a:xfrm>
            </p:grpSpPr>
            <p:grpSp>
              <p:nvGrpSpPr>
                <p:cNvPr id="177690" name="Group 528"/>
                <p:cNvGrpSpPr>
                  <a:grpSpLocks/>
                </p:cNvGrpSpPr>
                <p:nvPr/>
              </p:nvGrpSpPr>
              <p:grpSpPr bwMode="auto">
                <a:xfrm>
                  <a:off x="3577" y="965"/>
                  <a:ext cx="578" cy="394"/>
                  <a:chOff x="1587" y="1203"/>
                  <a:chExt cx="2763" cy="1883"/>
                </a:xfrm>
              </p:grpSpPr>
              <p:sp>
                <p:nvSpPr>
                  <p:cNvPr id="847377" name="AutoShape 529"/>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19" name="Picture 53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91" name="Group 531"/>
                <p:cNvGrpSpPr>
                  <a:grpSpLocks/>
                </p:cNvGrpSpPr>
                <p:nvPr/>
              </p:nvGrpSpPr>
              <p:grpSpPr bwMode="auto">
                <a:xfrm>
                  <a:off x="4163" y="967"/>
                  <a:ext cx="578" cy="394"/>
                  <a:chOff x="1587" y="1203"/>
                  <a:chExt cx="2763" cy="1883"/>
                </a:xfrm>
              </p:grpSpPr>
              <p:sp>
                <p:nvSpPr>
                  <p:cNvPr id="847380" name="AutoShape 532"/>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17" name="Picture 5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92" name="Group 534"/>
                <p:cNvGrpSpPr>
                  <a:grpSpLocks/>
                </p:cNvGrpSpPr>
                <p:nvPr/>
              </p:nvGrpSpPr>
              <p:grpSpPr bwMode="auto">
                <a:xfrm>
                  <a:off x="4749" y="969"/>
                  <a:ext cx="578" cy="394"/>
                  <a:chOff x="1587" y="1203"/>
                  <a:chExt cx="2763" cy="1883"/>
                </a:xfrm>
              </p:grpSpPr>
              <p:sp>
                <p:nvSpPr>
                  <p:cNvPr id="847383" name="AutoShape 535"/>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15" name="Picture 5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93" name="Group 537"/>
                <p:cNvGrpSpPr>
                  <a:grpSpLocks/>
                </p:cNvGrpSpPr>
                <p:nvPr/>
              </p:nvGrpSpPr>
              <p:grpSpPr bwMode="auto">
                <a:xfrm>
                  <a:off x="3889" y="1367"/>
                  <a:ext cx="578" cy="394"/>
                  <a:chOff x="1587" y="1203"/>
                  <a:chExt cx="2763" cy="1883"/>
                </a:xfrm>
              </p:grpSpPr>
              <p:sp>
                <p:nvSpPr>
                  <p:cNvPr id="847386" name="AutoShape 538"/>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13" name="Picture 5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94" name="Group 540"/>
                <p:cNvGrpSpPr>
                  <a:grpSpLocks/>
                </p:cNvGrpSpPr>
                <p:nvPr/>
              </p:nvGrpSpPr>
              <p:grpSpPr bwMode="auto">
                <a:xfrm>
                  <a:off x="4474" y="1355"/>
                  <a:ext cx="578" cy="394"/>
                  <a:chOff x="1587" y="1203"/>
                  <a:chExt cx="2763" cy="1883"/>
                </a:xfrm>
              </p:grpSpPr>
              <p:sp>
                <p:nvSpPr>
                  <p:cNvPr id="847389" name="AutoShape 541"/>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11" name="Picture 5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95" name="Group 543"/>
                <p:cNvGrpSpPr>
                  <a:grpSpLocks/>
                </p:cNvGrpSpPr>
                <p:nvPr/>
              </p:nvGrpSpPr>
              <p:grpSpPr bwMode="auto">
                <a:xfrm>
                  <a:off x="5059" y="1343"/>
                  <a:ext cx="578" cy="394"/>
                  <a:chOff x="1587" y="1203"/>
                  <a:chExt cx="2763" cy="1883"/>
                </a:xfrm>
              </p:grpSpPr>
              <p:sp>
                <p:nvSpPr>
                  <p:cNvPr id="847392" name="AutoShape 544"/>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09" name="Picture 5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96" name="Group 546"/>
                <p:cNvGrpSpPr>
                  <a:grpSpLocks/>
                </p:cNvGrpSpPr>
                <p:nvPr/>
              </p:nvGrpSpPr>
              <p:grpSpPr bwMode="auto">
                <a:xfrm>
                  <a:off x="5355" y="1756"/>
                  <a:ext cx="578" cy="394"/>
                  <a:chOff x="1587" y="1203"/>
                  <a:chExt cx="2763" cy="1883"/>
                </a:xfrm>
              </p:grpSpPr>
              <p:sp>
                <p:nvSpPr>
                  <p:cNvPr id="847395" name="AutoShape 547"/>
                  <p:cNvSpPr>
                    <a:spLocks noChangeArrowheads="1"/>
                  </p:cNvSpPr>
                  <p:nvPr/>
                </p:nvSpPr>
                <p:spPr bwMode="auto">
                  <a:xfrm>
                    <a:off x="-1419" y="3782"/>
                    <a:ext cx="3380"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07" name="Picture 5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97" name="Group 549"/>
                <p:cNvGrpSpPr>
                  <a:grpSpLocks/>
                </p:cNvGrpSpPr>
                <p:nvPr/>
              </p:nvGrpSpPr>
              <p:grpSpPr bwMode="auto">
                <a:xfrm>
                  <a:off x="3589" y="1765"/>
                  <a:ext cx="578" cy="394"/>
                  <a:chOff x="1587" y="1203"/>
                  <a:chExt cx="2763" cy="1883"/>
                </a:xfrm>
              </p:grpSpPr>
              <p:sp>
                <p:nvSpPr>
                  <p:cNvPr id="847398" name="AutoShape 550"/>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05" name="Picture 5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98" name="Group 552"/>
                <p:cNvGrpSpPr>
                  <a:grpSpLocks/>
                </p:cNvGrpSpPr>
                <p:nvPr/>
              </p:nvGrpSpPr>
              <p:grpSpPr bwMode="auto">
                <a:xfrm>
                  <a:off x="4182" y="1767"/>
                  <a:ext cx="578" cy="394"/>
                  <a:chOff x="1587" y="1203"/>
                  <a:chExt cx="2763" cy="1883"/>
                </a:xfrm>
              </p:grpSpPr>
              <p:sp>
                <p:nvSpPr>
                  <p:cNvPr id="847401" name="AutoShape 553"/>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03" name="Picture 5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99" name="Group 555"/>
                <p:cNvGrpSpPr>
                  <a:grpSpLocks/>
                </p:cNvGrpSpPr>
                <p:nvPr/>
              </p:nvGrpSpPr>
              <p:grpSpPr bwMode="auto">
                <a:xfrm>
                  <a:off x="4768" y="1769"/>
                  <a:ext cx="578" cy="394"/>
                  <a:chOff x="1587" y="1203"/>
                  <a:chExt cx="2763" cy="1883"/>
                </a:xfrm>
              </p:grpSpPr>
              <p:sp>
                <p:nvSpPr>
                  <p:cNvPr id="847404" name="AutoShape 556"/>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701" name="Picture 5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7406" name="Oval 558"/>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07" name="Oval 559"/>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08" name="Oval 560"/>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09" name="Oval 561"/>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10" name="Line 562"/>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11" name="Line 563"/>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12" name="Line 564"/>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13" name="Line 565"/>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14" name="Line 566"/>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15" name="Line 567"/>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16" name="Line 568"/>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417" name="Line 569"/>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4593" name="Group 570"/>
            <p:cNvGrpSpPr>
              <a:grpSpLocks/>
            </p:cNvGrpSpPr>
            <p:nvPr/>
          </p:nvGrpSpPr>
          <p:grpSpPr bwMode="auto">
            <a:xfrm>
              <a:off x="4310" y="2938"/>
              <a:ext cx="380" cy="429"/>
              <a:chOff x="681" y="1739"/>
              <a:chExt cx="1601" cy="1808"/>
            </a:xfrm>
          </p:grpSpPr>
          <p:pic>
            <p:nvPicPr>
              <p:cNvPr id="177536" name="Picture 571"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7537" name="Group 572"/>
              <p:cNvGrpSpPr>
                <a:grpSpLocks/>
              </p:cNvGrpSpPr>
              <p:nvPr/>
            </p:nvGrpSpPr>
            <p:grpSpPr bwMode="auto">
              <a:xfrm rot="5400000">
                <a:off x="1880" y="2198"/>
                <a:ext cx="337" cy="171"/>
                <a:chOff x="3577" y="965"/>
                <a:chExt cx="2356" cy="1198"/>
              </a:xfrm>
            </p:grpSpPr>
            <p:grpSp>
              <p:nvGrpSpPr>
                <p:cNvPr id="177643" name="Group 573"/>
                <p:cNvGrpSpPr>
                  <a:grpSpLocks/>
                </p:cNvGrpSpPr>
                <p:nvPr/>
              </p:nvGrpSpPr>
              <p:grpSpPr bwMode="auto">
                <a:xfrm>
                  <a:off x="3577" y="965"/>
                  <a:ext cx="578" cy="394"/>
                  <a:chOff x="1587" y="1203"/>
                  <a:chExt cx="2763" cy="1883"/>
                </a:xfrm>
              </p:grpSpPr>
              <p:sp>
                <p:nvSpPr>
                  <p:cNvPr id="847422" name="AutoShape 574"/>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72" name="Picture 5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44" name="Group 576"/>
                <p:cNvGrpSpPr>
                  <a:grpSpLocks/>
                </p:cNvGrpSpPr>
                <p:nvPr/>
              </p:nvGrpSpPr>
              <p:grpSpPr bwMode="auto">
                <a:xfrm>
                  <a:off x="4163" y="967"/>
                  <a:ext cx="578" cy="394"/>
                  <a:chOff x="1587" y="1203"/>
                  <a:chExt cx="2763" cy="1883"/>
                </a:xfrm>
              </p:grpSpPr>
              <p:sp>
                <p:nvSpPr>
                  <p:cNvPr id="847425" name="AutoShape 577"/>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70" name="Picture 5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45" name="Group 579"/>
                <p:cNvGrpSpPr>
                  <a:grpSpLocks/>
                </p:cNvGrpSpPr>
                <p:nvPr/>
              </p:nvGrpSpPr>
              <p:grpSpPr bwMode="auto">
                <a:xfrm>
                  <a:off x="4749" y="969"/>
                  <a:ext cx="578" cy="394"/>
                  <a:chOff x="1587" y="1203"/>
                  <a:chExt cx="2763" cy="1883"/>
                </a:xfrm>
              </p:grpSpPr>
              <p:sp>
                <p:nvSpPr>
                  <p:cNvPr id="847428" name="AutoShape 580"/>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68" name="Picture 5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46" name="Group 582"/>
                <p:cNvGrpSpPr>
                  <a:grpSpLocks/>
                </p:cNvGrpSpPr>
                <p:nvPr/>
              </p:nvGrpSpPr>
              <p:grpSpPr bwMode="auto">
                <a:xfrm>
                  <a:off x="3889" y="1367"/>
                  <a:ext cx="578" cy="394"/>
                  <a:chOff x="1587" y="1203"/>
                  <a:chExt cx="2763" cy="1883"/>
                </a:xfrm>
              </p:grpSpPr>
              <p:sp>
                <p:nvSpPr>
                  <p:cNvPr id="847431" name="AutoShape 583"/>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66" name="Picture 5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47" name="Group 585"/>
                <p:cNvGrpSpPr>
                  <a:grpSpLocks/>
                </p:cNvGrpSpPr>
                <p:nvPr/>
              </p:nvGrpSpPr>
              <p:grpSpPr bwMode="auto">
                <a:xfrm>
                  <a:off x="4474" y="1355"/>
                  <a:ext cx="578" cy="394"/>
                  <a:chOff x="1587" y="1203"/>
                  <a:chExt cx="2763" cy="1883"/>
                </a:xfrm>
              </p:grpSpPr>
              <p:sp>
                <p:nvSpPr>
                  <p:cNvPr id="847434" name="AutoShape 586"/>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64" name="Picture 58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48" name="Group 588"/>
                <p:cNvGrpSpPr>
                  <a:grpSpLocks/>
                </p:cNvGrpSpPr>
                <p:nvPr/>
              </p:nvGrpSpPr>
              <p:grpSpPr bwMode="auto">
                <a:xfrm>
                  <a:off x="5059" y="1343"/>
                  <a:ext cx="578" cy="394"/>
                  <a:chOff x="1587" y="1203"/>
                  <a:chExt cx="2763" cy="1883"/>
                </a:xfrm>
              </p:grpSpPr>
              <p:sp>
                <p:nvSpPr>
                  <p:cNvPr id="847437" name="AutoShape 589"/>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62" name="Picture 5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49" name="Group 591"/>
                <p:cNvGrpSpPr>
                  <a:grpSpLocks/>
                </p:cNvGrpSpPr>
                <p:nvPr/>
              </p:nvGrpSpPr>
              <p:grpSpPr bwMode="auto">
                <a:xfrm>
                  <a:off x="5355" y="1756"/>
                  <a:ext cx="578" cy="394"/>
                  <a:chOff x="1587" y="1203"/>
                  <a:chExt cx="2763" cy="1883"/>
                </a:xfrm>
              </p:grpSpPr>
              <p:sp>
                <p:nvSpPr>
                  <p:cNvPr id="847440" name="AutoShape 592"/>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60" name="Picture 59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50" name="Group 594"/>
                <p:cNvGrpSpPr>
                  <a:grpSpLocks/>
                </p:cNvGrpSpPr>
                <p:nvPr/>
              </p:nvGrpSpPr>
              <p:grpSpPr bwMode="auto">
                <a:xfrm>
                  <a:off x="3589" y="1765"/>
                  <a:ext cx="578" cy="394"/>
                  <a:chOff x="1587" y="1203"/>
                  <a:chExt cx="2763" cy="1883"/>
                </a:xfrm>
              </p:grpSpPr>
              <p:sp>
                <p:nvSpPr>
                  <p:cNvPr id="847443" name="AutoShape 595"/>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58" name="Picture 59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51" name="Group 597"/>
                <p:cNvGrpSpPr>
                  <a:grpSpLocks/>
                </p:cNvGrpSpPr>
                <p:nvPr/>
              </p:nvGrpSpPr>
              <p:grpSpPr bwMode="auto">
                <a:xfrm>
                  <a:off x="4182" y="1767"/>
                  <a:ext cx="578" cy="394"/>
                  <a:chOff x="1587" y="1203"/>
                  <a:chExt cx="2763" cy="1883"/>
                </a:xfrm>
              </p:grpSpPr>
              <p:sp>
                <p:nvSpPr>
                  <p:cNvPr id="847446" name="AutoShape 598"/>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56" name="Picture 59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52" name="Group 600"/>
                <p:cNvGrpSpPr>
                  <a:grpSpLocks/>
                </p:cNvGrpSpPr>
                <p:nvPr/>
              </p:nvGrpSpPr>
              <p:grpSpPr bwMode="auto">
                <a:xfrm>
                  <a:off x="4768" y="1769"/>
                  <a:ext cx="578" cy="394"/>
                  <a:chOff x="1587" y="1203"/>
                  <a:chExt cx="2763" cy="1883"/>
                </a:xfrm>
              </p:grpSpPr>
              <p:sp>
                <p:nvSpPr>
                  <p:cNvPr id="847449" name="AutoShape 601"/>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54" name="Picture 60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538" name="Group 603"/>
              <p:cNvGrpSpPr>
                <a:grpSpLocks/>
              </p:cNvGrpSpPr>
              <p:nvPr/>
            </p:nvGrpSpPr>
            <p:grpSpPr bwMode="auto">
              <a:xfrm rot="5400000">
                <a:off x="2028" y="3293"/>
                <a:ext cx="337" cy="171"/>
                <a:chOff x="3577" y="965"/>
                <a:chExt cx="2356" cy="1198"/>
              </a:xfrm>
            </p:grpSpPr>
            <p:grpSp>
              <p:nvGrpSpPr>
                <p:cNvPr id="177613" name="Group 604"/>
                <p:cNvGrpSpPr>
                  <a:grpSpLocks/>
                </p:cNvGrpSpPr>
                <p:nvPr/>
              </p:nvGrpSpPr>
              <p:grpSpPr bwMode="auto">
                <a:xfrm>
                  <a:off x="3577" y="965"/>
                  <a:ext cx="578" cy="394"/>
                  <a:chOff x="1587" y="1203"/>
                  <a:chExt cx="2763" cy="1883"/>
                </a:xfrm>
              </p:grpSpPr>
              <p:sp>
                <p:nvSpPr>
                  <p:cNvPr id="847453" name="AutoShape 605"/>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42" name="Picture 60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14" name="Group 607"/>
                <p:cNvGrpSpPr>
                  <a:grpSpLocks/>
                </p:cNvGrpSpPr>
                <p:nvPr/>
              </p:nvGrpSpPr>
              <p:grpSpPr bwMode="auto">
                <a:xfrm>
                  <a:off x="4163" y="967"/>
                  <a:ext cx="578" cy="394"/>
                  <a:chOff x="1587" y="1203"/>
                  <a:chExt cx="2763" cy="1883"/>
                </a:xfrm>
              </p:grpSpPr>
              <p:sp>
                <p:nvSpPr>
                  <p:cNvPr id="847456" name="AutoShape 608"/>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40" name="Picture 60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15" name="Group 610"/>
                <p:cNvGrpSpPr>
                  <a:grpSpLocks/>
                </p:cNvGrpSpPr>
                <p:nvPr/>
              </p:nvGrpSpPr>
              <p:grpSpPr bwMode="auto">
                <a:xfrm>
                  <a:off x="4749" y="969"/>
                  <a:ext cx="578" cy="394"/>
                  <a:chOff x="1587" y="1203"/>
                  <a:chExt cx="2763" cy="1883"/>
                </a:xfrm>
              </p:grpSpPr>
              <p:sp>
                <p:nvSpPr>
                  <p:cNvPr id="847459" name="AutoShape 611"/>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38" name="Picture 6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16" name="Group 613"/>
                <p:cNvGrpSpPr>
                  <a:grpSpLocks/>
                </p:cNvGrpSpPr>
                <p:nvPr/>
              </p:nvGrpSpPr>
              <p:grpSpPr bwMode="auto">
                <a:xfrm>
                  <a:off x="3889" y="1367"/>
                  <a:ext cx="578" cy="394"/>
                  <a:chOff x="1587" y="1203"/>
                  <a:chExt cx="2763" cy="1883"/>
                </a:xfrm>
              </p:grpSpPr>
              <p:sp>
                <p:nvSpPr>
                  <p:cNvPr id="847462" name="AutoShape 614"/>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36" name="Picture 6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17" name="Group 616"/>
                <p:cNvGrpSpPr>
                  <a:grpSpLocks/>
                </p:cNvGrpSpPr>
                <p:nvPr/>
              </p:nvGrpSpPr>
              <p:grpSpPr bwMode="auto">
                <a:xfrm>
                  <a:off x="4474" y="1355"/>
                  <a:ext cx="578" cy="394"/>
                  <a:chOff x="1587" y="1203"/>
                  <a:chExt cx="2763" cy="1883"/>
                </a:xfrm>
              </p:grpSpPr>
              <p:sp>
                <p:nvSpPr>
                  <p:cNvPr id="847465" name="AutoShape 617"/>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34" name="Picture 61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18" name="Group 619"/>
                <p:cNvGrpSpPr>
                  <a:grpSpLocks/>
                </p:cNvGrpSpPr>
                <p:nvPr/>
              </p:nvGrpSpPr>
              <p:grpSpPr bwMode="auto">
                <a:xfrm>
                  <a:off x="5059" y="1343"/>
                  <a:ext cx="578" cy="394"/>
                  <a:chOff x="1587" y="1203"/>
                  <a:chExt cx="2763" cy="1883"/>
                </a:xfrm>
              </p:grpSpPr>
              <p:sp>
                <p:nvSpPr>
                  <p:cNvPr id="847468" name="AutoShape 620"/>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32" name="Picture 6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19" name="Group 622"/>
                <p:cNvGrpSpPr>
                  <a:grpSpLocks/>
                </p:cNvGrpSpPr>
                <p:nvPr/>
              </p:nvGrpSpPr>
              <p:grpSpPr bwMode="auto">
                <a:xfrm>
                  <a:off x="5355" y="1756"/>
                  <a:ext cx="578" cy="394"/>
                  <a:chOff x="1587" y="1203"/>
                  <a:chExt cx="2763" cy="1883"/>
                </a:xfrm>
              </p:grpSpPr>
              <p:sp>
                <p:nvSpPr>
                  <p:cNvPr id="847471" name="AutoShape 623"/>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30" name="Picture 62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20" name="Group 625"/>
                <p:cNvGrpSpPr>
                  <a:grpSpLocks/>
                </p:cNvGrpSpPr>
                <p:nvPr/>
              </p:nvGrpSpPr>
              <p:grpSpPr bwMode="auto">
                <a:xfrm>
                  <a:off x="3589" y="1765"/>
                  <a:ext cx="578" cy="394"/>
                  <a:chOff x="1587" y="1203"/>
                  <a:chExt cx="2763" cy="1883"/>
                </a:xfrm>
              </p:grpSpPr>
              <p:sp>
                <p:nvSpPr>
                  <p:cNvPr id="847474" name="AutoShape 626"/>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28" name="Picture 62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21" name="Group 628"/>
                <p:cNvGrpSpPr>
                  <a:grpSpLocks/>
                </p:cNvGrpSpPr>
                <p:nvPr/>
              </p:nvGrpSpPr>
              <p:grpSpPr bwMode="auto">
                <a:xfrm>
                  <a:off x="4182" y="1767"/>
                  <a:ext cx="578" cy="394"/>
                  <a:chOff x="1587" y="1203"/>
                  <a:chExt cx="2763" cy="1883"/>
                </a:xfrm>
              </p:grpSpPr>
              <p:sp>
                <p:nvSpPr>
                  <p:cNvPr id="847477" name="AutoShape 629"/>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26" name="Picture 63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622" name="Group 631"/>
                <p:cNvGrpSpPr>
                  <a:grpSpLocks/>
                </p:cNvGrpSpPr>
                <p:nvPr/>
              </p:nvGrpSpPr>
              <p:grpSpPr bwMode="auto">
                <a:xfrm>
                  <a:off x="4768" y="1769"/>
                  <a:ext cx="578" cy="394"/>
                  <a:chOff x="1587" y="1203"/>
                  <a:chExt cx="2763" cy="1883"/>
                </a:xfrm>
              </p:grpSpPr>
              <p:sp>
                <p:nvSpPr>
                  <p:cNvPr id="847480" name="AutoShape 632"/>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24" name="Picture 6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539" name="Group 634"/>
              <p:cNvGrpSpPr>
                <a:grpSpLocks/>
              </p:cNvGrpSpPr>
              <p:nvPr/>
            </p:nvGrpSpPr>
            <p:grpSpPr bwMode="auto">
              <a:xfrm rot="5400000">
                <a:off x="598" y="2513"/>
                <a:ext cx="337" cy="171"/>
                <a:chOff x="3577" y="965"/>
                <a:chExt cx="2356" cy="1198"/>
              </a:xfrm>
            </p:grpSpPr>
            <p:grpSp>
              <p:nvGrpSpPr>
                <p:cNvPr id="177583" name="Group 635"/>
                <p:cNvGrpSpPr>
                  <a:grpSpLocks/>
                </p:cNvGrpSpPr>
                <p:nvPr/>
              </p:nvGrpSpPr>
              <p:grpSpPr bwMode="auto">
                <a:xfrm>
                  <a:off x="3577" y="965"/>
                  <a:ext cx="578" cy="394"/>
                  <a:chOff x="1587" y="1203"/>
                  <a:chExt cx="2763" cy="1883"/>
                </a:xfrm>
              </p:grpSpPr>
              <p:sp>
                <p:nvSpPr>
                  <p:cNvPr id="847484" name="AutoShape 636"/>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12" name="Picture 6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84" name="Group 638"/>
                <p:cNvGrpSpPr>
                  <a:grpSpLocks/>
                </p:cNvGrpSpPr>
                <p:nvPr/>
              </p:nvGrpSpPr>
              <p:grpSpPr bwMode="auto">
                <a:xfrm>
                  <a:off x="4163" y="967"/>
                  <a:ext cx="578" cy="394"/>
                  <a:chOff x="1587" y="1203"/>
                  <a:chExt cx="2763" cy="1883"/>
                </a:xfrm>
              </p:grpSpPr>
              <p:sp>
                <p:nvSpPr>
                  <p:cNvPr id="847487" name="AutoShape 639"/>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10" name="Picture 6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85" name="Group 641"/>
                <p:cNvGrpSpPr>
                  <a:grpSpLocks/>
                </p:cNvGrpSpPr>
                <p:nvPr/>
              </p:nvGrpSpPr>
              <p:grpSpPr bwMode="auto">
                <a:xfrm>
                  <a:off x="4749" y="969"/>
                  <a:ext cx="578" cy="394"/>
                  <a:chOff x="1587" y="1203"/>
                  <a:chExt cx="2763" cy="1883"/>
                </a:xfrm>
              </p:grpSpPr>
              <p:sp>
                <p:nvSpPr>
                  <p:cNvPr id="847490" name="AutoShape 642"/>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08" name="Picture 6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86" name="Group 644"/>
                <p:cNvGrpSpPr>
                  <a:grpSpLocks/>
                </p:cNvGrpSpPr>
                <p:nvPr/>
              </p:nvGrpSpPr>
              <p:grpSpPr bwMode="auto">
                <a:xfrm>
                  <a:off x="3889" y="1367"/>
                  <a:ext cx="578" cy="394"/>
                  <a:chOff x="1587" y="1203"/>
                  <a:chExt cx="2763" cy="1883"/>
                </a:xfrm>
              </p:grpSpPr>
              <p:sp>
                <p:nvSpPr>
                  <p:cNvPr id="847493" name="AutoShape 645"/>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06" name="Picture 6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87" name="Group 647"/>
                <p:cNvGrpSpPr>
                  <a:grpSpLocks/>
                </p:cNvGrpSpPr>
                <p:nvPr/>
              </p:nvGrpSpPr>
              <p:grpSpPr bwMode="auto">
                <a:xfrm>
                  <a:off x="4474" y="1355"/>
                  <a:ext cx="578" cy="394"/>
                  <a:chOff x="1587" y="1203"/>
                  <a:chExt cx="2763" cy="1883"/>
                </a:xfrm>
              </p:grpSpPr>
              <p:sp>
                <p:nvSpPr>
                  <p:cNvPr id="847496" name="AutoShape 648"/>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04" name="Picture 64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88" name="Group 650"/>
                <p:cNvGrpSpPr>
                  <a:grpSpLocks/>
                </p:cNvGrpSpPr>
                <p:nvPr/>
              </p:nvGrpSpPr>
              <p:grpSpPr bwMode="auto">
                <a:xfrm>
                  <a:off x="5059" y="1343"/>
                  <a:ext cx="578" cy="394"/>
                  <a:chOff x="1587" y="1203"/>
                  <a:chExt cx="2763" cy="1883"/>
                </a:xfrm>
              </p:grpSpPr>
              <p:sp>
                <p:nvSpPr>
                  <p:cNvPr id="847499" name="AutoShape 651"/>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02" name="Picture 65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89" name="Group 653"/>
                <p:cNvGrpSpPr>
                  <a:grpSpLocks/>
                </p:cNvGrpSpPr>
                <p:nvPr/>
              </p:nvGrpSpPr>
              <p:grpSpPr bwMode="auto">
                <a:xfrm>
                  <a:off x="5355" y="1756"/>
                  <a:ext cx="578" cy="394"/>
                  <a:chOff x="1587" y="1203"/>
                  <a:chExt cx="2763" cy="1883"/>
                </a:xfrm>
              </p:grpSpPr>
              <p:sp>
                <p:nvSpPr>
                  <p:cNvPr id="847502" name="AutoShape 654"/>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600" name="Picture 65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90" name="Group 656"/>
                <p:cNvGrpSpPr>
                  <a:grpSpLocks/>
                </p:cNvGrpSpPr>
                <p:nvPr/>
              </p:nvGrpSpPr>
              <p:grpSpPr bwMode="auto">
                <a:xfrm>
                  <a:off x="3589" y="1765"/>
                  <a:ext cx="578" cy="394"/>
                  <a:chOff x="1587" y="1203"/>
                  <a:chExt cx="2763" cy="1883"/>
                </a:xfrm>
              </p:grpSpPr>
              <p:sp>
                <p:nvSpPr>
                  <p:cNvPr id="847505" name="AutoShape 657"/>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98" name="Picture 65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91" name="Group 659"/>
                <p:cNvGrpSpPr>
                  <a:grpSpLocks/>
                </p:cNvGrpSpPr>
                <p:nvPr/>
              </p:nvGrpSpPr>
              <p:grpSpPr bwMode="auto">
                <a:xfrm>
                  <a:off x="4182" y="1767"/>
                  <a:ext cx="578" cy="394"/>
                  <a:chOff x="1587" y="1203"/>
                  <a:chExt cx="2763" cy="1883"/>
                </a:xfrm>
              </p:grpSpPr>
              <p:sp>
                <p:nvSpPr>
                  <p:cNvPr id="847508" name="AutoShape 660"/>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96" name="Picture 66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92" name="Group 662"/>
                <p:cNvGrpSpPr>
                  <a:grpSpLocks/>
                </p:cNvGrpSpPr>
                <p:nvPr/>
              </p:nvGrpSpPr>
              <p:grpSpPr bwMode="auto">
                <a:xfrm>
                  <a:off x="4768" y="1769"/>
                  <a:ext cx="578" cy="394"/>
                  <a:chOff x="1587" y="1203"/>
                  <a:chExt cx="2763" cy="1883"/>
                </a:xfrm>
              </p:grpSpPr>
              <p:sp>
                <p:nvSpPr>
                  <p:cNvPr id="847511" name="AutoShape 663"/>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94" name="Picture 66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540" name="Group 665"/>
              <p:cNvGrpSpPr>
                <a:grpSpLocks/>
              </p:cNvGrpSpPr>
              <p:nvPr/>
            </p:nvGrpSpPr>
            <p:grpSpPr bwMode="auto">
              <a:xfrm rot="5400000">
                <a:off x="895" y="2117"/>
                <a:ext cx="337" cy="171"/>
                <a:chOff x="3577" y="965"/>
                <a:chExt cx="2356" cy="1198"/>
              </a:xfrm>
            </p:grpSpPr>
            <p:grpSp>
              <p:nvGrpSpPr>
                <p:cNvPr id="177553" name="Group 666"/>
                <p:cNvGrpSpPr>
                  <a:grpSpLocks/>
                </p:cNvGrpSpPr>
                <p:nvPr/>
              </p:nvGrpSpPr>
              <p:grpSpPr bwMode="auto">
                <a:xfrm>
                  <a:off x="3577" y="965"/>
                  <a:ext cx="578" cy="394"/>
                  <a:chOff x="1587" y="1203"/>
                  <a:chExt cx="2763" cy="1883"/>
                </a:xfrm>
              </p:grpSpPr>
              <p:sp>
                <p:nvSpPr>
                  <p:cNvPr id="847515" name="AutoShape 667"/>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82" name="Picture 6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54" name="Group 669"/>
                <p:cNvGrpSpPr>
                  <a:grpSpLocks/>
                </p:cNvGrpSpPr>
                <p:nvPr/>
              </p:nvGrpSpPr>
              <p:grpSpPr bwMode="auto">
                <a:xfrm>
                  <a:off x="4163" y="967"/>
                  <a:ext cx="578" cy="394"/>
                  <a:chOff x="1587" y="1203"/>
                  <a:chExt cx="2763" cy="1883"/>
                </a:xfrm>
              </p:grpSpPr>
              <p:sp>
                <p:nvSpPr>
                  <p:cNvPr id="847518" name="AutoShape 670"/>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80" name="Picture 6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55" name="Group 672"/>
                <p:cNvGrpSpPr>
                  <a:grpSpLocks/>
                </p:cNvGrpSpPr>
                <p:nvPr/>
              </p:nvGrpSpPr>
              <p:grpSpPr bwMode="auto">
                <a:xfrm>
                  <a:off x="4749" y="969"/>
                  <a:ext cx="578" cy="394"/>
                  <a:chOff x="1587" y="1203"/>
                  <a:chExt cx="2763" cy="1883"/>
                </a:xfrm>
              </p:grpSpPr>
              <p:sp>
                <p:nvSpPr>
                  <p:cNvPr id="847521" name="AutoShape 673"/>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78" name="Picture 67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56" name="Group 675"/>
                <p:cNvGrpSpPr>
                  <a:grpSpLocks/>
                </p:cNvGrpSpPr>
                <p:nvPr/>
              </p:nvGrpSpPr>
              <p:grpSpPr bwMode="auto">
                <a:xfrm>
                  <a:off x="3889" y="1367"/>
                  <a:ext cx="578" cy="394"/>
                  <a:chOff x="1587" y="1203"/>
                  <a:chExt cx="2763" cy="1883"/>
                </a:xfrm>
              </p:grpSpPr>
              <p:sp>
                <p:nvSpPr>
                  <p:cNvPr id="847524" name="AutoShape 676"/>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76" name="Picture 67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57" name="Group 678"/>
                <p:cNvGrpSpPr>
                  <a:grpSpLocks/>
                </p:cNvGrpSpPr>
                <p:nvPr/>
              </p:nvGrpSpPr>
              <p:grpSpPr bwMode="auto">
                <a:xfrm>
                  <a:off x="4474" y="1355"/>
                  <a:ext cx="578" cy="394"/>
                  <a:chOff x="1587" y="1203"/>
                  <a:chExt cx="2763" cy="1883"/>
                </a:xfrm>
              </p:grpSpPr>
              <p:sp>
                <p:nvSpPr>
                  <p:cNvPr id="847527" name="AutoShape 679"/>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74" name="Picture 68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58" name="Group 681"/>
                <p:cNvGrpSpPr>
                  <a:grpSpLocks/>
                </p:cNvGrpSpPr>
                <p:nvPr/>
              </p:nvGrpSpPr>
              <p:grpSpPr bwMode="auto">
                <a:xfrm>
                  <a:off x="5059" y="1343"/>
                  <a:ext cx="578" cy="394"/>
                  <a:chOff x="1587" y="1203"/>
                  <a:chExt cx="2763" cy="1883"/>
                </a:xfrm>
              </p:grpSpPr>
              <p:sp>
                <p:nvSpPr>
                  <p:cNvPr id="847530" name="AutoShape 682"/>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72" name="Picture 68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59" name="Group 684"/>
                <p:cNvGrpSpPr>
                  <a:grpSpLocks/>
                </p:cNvGrpSpPr>
                <p:nvPr/>
              </p:nvGrpSpPr>
              <p:grpSpPr bwMode="auto">
                <a:xfrm>
                  <a:off x="5355" y="1756"/>
                  <a:ext cx="578" cy="394"/>
                  <a:chOff x="1587" y="1203"/>
                  <a:chExt cx="2763" cy="1883"/>
                </a:xfrm>
              </p:grpSpPr>
              <p:sp>
                <p:nvSpPr>
                  <p:cNvPr id="847533" name="AutoShape 685"/>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70" name="Picture 68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60" name="Group 687"/>
                <p:cNvGrpSpPr>
                  <a:grpSpLocks/>
                </p:cNvGrpSpPr>
                <p:nvPr/>
              </p:nvGrpSpPr>
              <p:grpSpPr bwMode="auto">
                <a:xfrm>
                  <a:off x="3589" y="1765"/>
                  <a:ext cx="578" cy="394"/>
                  <a:chOff x="1587" y="1203"/>
                  <a:chExt cx="2763" cy="1883"/>
                </a:xfrm>
              </p:grpSpPr>
              <p:sp>
                <p:nvSpPr>
                  <p:cNvPr id="847536" name="AutoShape 688"/>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68" name="Picture 68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61" name="Group 690"/>
                <p:cNvGrpSpPr>
                  <a:grpSpLocks/>
                </p:cNvGrpSpPr>
                <p:nvPr/>
              </p:nvGrpSpPr>
              <p:grpSpPr bwMode="auto">
                <a:xfrm>
                  <a:off x="4182" y="1767"/>
                  <a:ext cx="578" cy="394"/>
                  <a:chOff x="1587" y="1203"/>
                  <a:chExt cx="2763" cy="1883"/>
                </a:xfrm>
              </p:grpSpPr>
              <p:sp>
                <p:nvSpPr>
                  <p:cNvPr id="847539" name="AutoShape 691"/>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66" name="Picture 69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62" name="Group 693"/>
                <p:cNvGrpSpPr>
                  <a:grpSpLocks/>
                </p:cNvGrpSpPr>
                <p:nvPr/>
              </p:nvGrpSpPr>
              <p:grpSpPr bwMode="auto">
                <a:xfrm>
                  <a:off x="4768" y="1769"/>
                  <a:ext cx="578" cy="394"/>
                  <a:chOff x="1587" y="1203"/>
                  <a:chExt cx="2763" cy="1883"/>
                </a:xfrm>
              </p:grpSpPr>
              <p:sp>
                <p:nvSpPr>
                  <p:cNvPr id="847542" name="AutoShape 694"/>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64" name="Picture 6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7544" name="Oval 696"/>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45" name="Oval 697"/>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46" name="Oval 698"/>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47" name="Oval 699"/>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48" name="Line 700"/>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49" name="Line 701"/>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50" name="Line 702"/>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51" name="Line 703"/>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52" name="Line 704"/>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53" name="Line 705"/>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54" name="Line 706"/>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555" name="Line 707"/>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4594" name="Group 708"/>
            <p:cNvGrpSpPr>
              <a:grpSpLocks/>
            </p:cNvGrpSpPr>
            <p:nvPr/>
          </p:nvGrpSpPr>
          <p:grpSpPr bwMode="auto">
            <a:xfrm>
              <a:off x="4669" y="2941"/>
              <a:ext cx="380" cy="429"/>
              <a:chOff x="681" y="1739"/>
              <a:chExt cx="1601" cy="1808"/>
            </a:xfrm>
          </p:grpSpPr>
          <p:pic>
            <p:nvPicPr>
              <p:cNvPr id="177399" name="Picture 709"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7400" name="Group 710"/>
              <p:cNvGrpSpPr>
                <a:grpSpLocks/>
              </p:cNvGrpSpPr>
              <p:nvPr/>
            </p:nvGrpSpPr>
            <p:grpSpPr bwMode="auto">
              <a:xfrm rot="5400000">
                <a:off x="1880" y="2198"/>
                <a:ext cx="337" cy="171"/>
                <a:chOff x="3577" y="965"/>
                <a:chExt cx="2356" cy="1198"/>
              </a:xfrm>
            </p:grpSpPr>
            <p:grpSp>
              <p:nvGrpSpPr>
                <p:cNvPr id="177506" name="Group 711"/>
                <p:cNvGrpSpPr>
                  <a:grpSpLocks/>
                </p:cNvGrpSpPr>
                <p:nvPr/>
              </p:nvGrpSpPr>
              <p:grpSpPr bwMode="auto">
                <a:xfrm>
                  <a:off x="3577" y="965"/>
                  <a:ext cx="578" cy="394"/>
                  <a:chOff x="1587" y="1203"/>
                  <a:chExt cx="2763" cy="1883"/>
                </a:xfrm>
              </p:grpSpPr>
              <p:sp>
                <p:nvSpPr>
                  <p:cNvPr id="847560" name="AutoShape 712"/>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35" name="Picture 7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07" name="Group 714"/>
                <p:cNvGrpSpPr>
                  <a:grpSpLocks/>
                </p:cNvGrpSpPr>
                <p:nvPr/>
              </p:nvGrpSpPr>
              <p:grpSpPr bwMode="auto">
                <a:xfrm>
                  <a:off x="4163" y="967"/>
                  <a:ext cx="578" cy="394"/>
                  <a:chOff x="1587" y="1203"/>
                  <a:chExt cx="2763" cy="1883"/>
                </a:xfrm>
              </p:grpSpPr>
              <p:sp>
                <p:nvSpPr>
                  <p:cNvPr id="847563" name="AutoShape 715"/>
                  <p:cNvSpPr>
                    <a:spLocks noChangeArrowheads="1"/>
                  </p:cNvSpPr>
                  <p:nvPr/>
                </p:nvSpPr>
                <p:spPr bwMode="auto">
                  <a:xfrm>
                    <a:off x="-822" y="2868"/>
                    <a:ext cx="2817"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33" name="Picture 7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08" name="Group 717"/>
                <p:cNvGrpSpPr>
                  <a:grpSpLocks/>
                </p:cNvGrpSpPr>
                <p:nvPr/>
              </p:nvGrpSpPr>
              <p:grpSpPr bwMode="auto">
                <a:xfrm>
                  <a:off x="4749" y="969"/>
                  <a:ext cx="578" cy="394"/>
                  <a:chOff x="1587" y="1203"/>
                  <a:chExt cx="2763" cy="1883"/>
                </a:xfrm>
              </p:grpSpPr>
              <p:sp>
                <p:nvSpPr>
                  <p:cNvPr id="847566" name="AutoShape 718"/>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31" name="Picture 7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09" name="Group 720"/>
                <p:cNvGrpSpPr>
                  <a:grpSpLocks/>
                </p:cNvGrpSpPr>
                <p:nvPr/>
              </p:nvGrpSpPr>
              <p:grpSpPr bwMode="auto">
                <a:xfrm>
                  <a:off x="3889" y="1367"/>
                  <a:ext cx="578" cy="394"/>
                  <a:chOff x="1587" y="1203"/>
                  <a:chExt cx="2763" cy="1883"/>
                </a:xfrm>
              </p:grpSpPr>
              <p:sp>
                <p:nvSpPr>
                  <p:cNvPr id="847569" name="AutoShape 721"/>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29" name="Picture 7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10" name="Group 723"/>
                <p:cNvGrpSpPr>
                  <a:grpSpLocks/>
                </p:cNvGrpSpPr>
                <p:nvPr/>
              </p:nvGrpSpPr>
              <p:grpSpPr bwMode="auto">
                <a:xfrm>
                  <a:off x="4474" y="1355"/>
                  <a:ext cx="578" cy="394"/>
                  <a:chOff x="1587" y="1203"/>
                  <a:chExt cx="2763" cy="1883"/>
                </a:xfrm>
              </p:grpSpPr>
              <p:sp>
                <p:nvSpPr>
                  <p:cNvPr id="847572" name="AutoShape 724"/>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27" name="Picture 7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11" name="Group 726"/>
                <p:cNvGrpSpPr>
                  <a:grpSpLocks/>
                </p:cNvGrpSpPr>
                <p:nvPr/>
              </p:nvGrpSpPr>
              <p:grpSpPr bwMode="auto">
                <a:xfrm>
                  <a:off x="5059" y="1343"/>
                  <a:ext cx="578" cy="394"/>
                  <a:chOff x="1587" y="1203"/>
                  <a:chExt cx="2763" cy="1883"/>
                </a:xfrm>
              </p:grpSpPr>
              <p:sp>
                <p:nvSpPr>
                  <p:cNvPr id="847575" name="AutoShape 727"/>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25" name="Picture 7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12" name="Group 729"/>
                <p:cNvGrpSpPr>
                  <a:grpSpLocks/>
                </p:cNvGrpSpPr>
                <p:nvPr/>
              </p:nvGrpSpPr>
              <p:grpSpPr bwMode="auto">
                <a:xfrm>
                  <a:off x="5355" y="1756"/>
                  <a:ext cx="578" cy="394"/>
                  <a:chOff x="1587" y="1203"/>
                  <a:chExt cx="2763" cy="1883"/>
                </a:xfrm>
              </p:grpSpPr>
              <p:sp>
                <p:nvSpPr>
                  <p:cNvPr id="847578" name="AutoShape 730"/>
                  <p:cNvSpPr>
                    <a:spLocks noChangeArrowheads="1"/>
                  </p:cNvSpPr>
                  <p:nvPr/>
                </p:nvSpPr>
                <p:spPr bwMode="auto">
                  <a:xfrm>
                    <a:off x="-2013" y="3188"/>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23" name="Picture 7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13" name="Group 732"/>
                <p:cNvGrpSpPr>
                  <a:grpSpLocks/>
                </p:cNvGrpSpPr>
                <p:nvPr/>
              </p:nvGrpSpPr>
              <p:grpSpPr bwMode="auto">
                <a:xfrm>
                  <a:off x="3589" y="1765"/>
                  <a:ext cx="578" cy="394"/>
                  <a:chOff x="1587" y="1203"/>
                  <a:chExt cx="2763" cy="1883"/>
                </a:xfrm>
              </p:grpSpPr>
              <p:sp>
                <p:nvSpPr>
                  <p:cNvPr id="847581" name="AutoShape 733"/>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21" name="Picture 73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14" name="Group 735"/>
                <p:cNvGrpSpPr>
                  <a:grpSpLocks/>
                </p:cNvGrpSpPr>
                <p:nvPr/>
              </p:nvGrpSpPr>
              <p:grpSpPr bwMode="auto">
                <a:xfrm>
                  <a:off x="4182" y="1767"/>
                  <a:ext cx="578" cy="394"/>
                  <a:chOff x="1587" y="1203"/>
                  <a:chExt cx="2763" cy="1883"/>
                </a:xfrm>
              </p:grpSpPr>
              <p:sp>
                <p:nvSpPr>
                  <p:cNvPr id="847584" name="AutoShape 736"/>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19" name="Picture 7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515" name="Group 738"/>
                <p:cNvGrpSpPr>
                  <a:grpSpLocks/>
                </p:cNvGrpSpPr>
                <p:nvPr/>
              </p:nvGrpSpPr>
              <p:grpSpPr bwMode="auto">
                <a:xfrm>
                  <a:off x="4768" y="1769"/>
                  <a:ext cx="578" cy="394"/>
                  <a:chOff x="1587" y="1203"/>
                  <a:chExt cx="2763" cy="1883"/>
                </a:xfrm>
              </p:grpSpPr>
              <p:sp>
                <p:nvSpPr>
                  <p:cNvPr id="847587" name="AutoShape 739"/>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17" name="Picture 7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401" name="Group 741"/>
              <p:cNvGrpSpPr>
                <a:grpSpLocks/>
              </p:cNvGrpSpPr>
              <p:nvPr/>
            </p:nvGrpSpPr>
            <p:grpSpPr bwMode="auto">
              <a:xfrm rot="5400000">
                <a:off x="2028" y="3293"/>
                <a:ext cx="337" cy="171"/>
                <a:chOff x="3577" y="965"/>
                <a:chExt cx="2356" cy="1198"/>
              </a:xfrm>
            </p:grpSpPr>
            <p:grpSp>
              <p:nvGrpSpPr>
                <p:cNvPr id="177476" name="Group 742"/>
                <p:cNvGrpSpPr>
                  <a:grpSpLocks/>
                </p:cNvGrpSpPr>
                <p:nvPr/>
              </p:nvGrpSpPr>
              <p:grpSpPr bwMode="auto">
                <a:xfrm>
                  <a:off x="3577" y="965"/>
                  <a:ext cx="578" cy="394"/>
                  <a:chOff x="1587" y="1203"/>
                  <a:chExt cx="2763" cy="1883"/>
                </a:xfrm>
              </p:grpSpPr>
              <p:sp>
                <p:nvSpPr>
                  <p:cNvPr id="847591" name="AutoShape 743"/>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05" name="Picture 74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77" name="Group 745"/>
                <p:cNvGrpSpPr>
                  <a:grpSpLocks/>
                </p:cNvGrpSpPr>
                <p:nvPr/>
              </p:nvGrpSpPr>
              <p:grpSpPr bwMode="auto">
                <a:xfrm>
                  <a:off x="4163" y="967"/>
                  <a:ext cx="578" cy="394"/>
                  <a:chOff x="1587" y="1203"/>
                  <a:chExt cx="2763" cy="1883"/>
                </a:xfrm>
              </p:grpSpPr>
              <p:sp>
                <p:nvSpPr>
                  <p:cNvPr id="847594" name="AutoShape 746"/>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03" name="Picture 74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78" name="Group 748"/>
                <p:cNvGrpSpPr>
                  <a:grpSpLocks/>
                </p:cNvGrpSpPr>
                <p:nvPr/>
              </p:nvGrpSpPr>
              <p:grpSpPr bwMode="auto">
                <a:xfrm>
                  <a:off x="4749" y="969"/>
                  <a:ext cx="578" cy="394"/>
                  <a:chOff x="1587" y="1203"/>
                  <a:chExt cx="2763" cy="1883"/>
                </a:xfrm>
              </p:grpSpPr>
              <p:sp>
                <p:nvSpPr>
                  <p:cNvPr id="847597" name="AutoShape 749"/>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501" name="Picture 7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79" name="Group 751"/>
                <p:cNvGrpSpPr>
                  <a:grpSpLocks/>
                </p:cNvGrpSpPr>
                <p:nvPr/>
              </p:nvGrpSpPr>
              <p:grpSpPr bwMode="auto">
                <a:xfrm>
                  <a:off x="3889" y="1367"/>
                  <a:ext cx="578" cy="394"/>
                  <a:chOff x="1587" y="1203"/>
                  <a:chExt cx="2763" cy="1883"/>
                </a:xfrm>
              </p:grpSpPr>
              <p:sp>
                <p:nvSpPr>
                  <p:cNvPr id="847600" name="AutoShape 752"/>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99" name="Picture 7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80" name="Group 754"/>
                <p:cNvGrpSpPr>
                  <a:grpSpLocks/>
                </p:cNvGrpSpPr>
                <p:nvPr/>
              </p:nvGrpSpPr>
              <p:grpSpPr bwMode="auto">
                <a:xfrm>
                  <a:off x="4474" y="1355"/>
                  <a:ext cx="578" cy="394"/>
                  <a:chOff x="1587" y="1203"/>
                  <a:chExt cx="2763" cy="1883"/>
                </a:xfrm>
              </p:grpSpPr>
              <p:sp>
                <p:nvSpPr>
                  <p:cNvPr id="847603" name="AutoShape 755"/>
                  <p:cNvSpPr>
                    <a:spLocks noChangeArrowheads="1"/>
                  </p:cNvSpPr>
                  <p:nvPr/>
                </p:nvSpPr>
                <p:spPr bwMode="auto">
                  <a:xfrm>
                    <a:off x="-2002" y="2866"/>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97" name="Picture 7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81" name="Group 757"/>
                <p:cNvGrpSpPr>
                  <a:grpSpLocks/>
                </p:cNvGrpSpPr>
                <p:nvPr/>
              </p:nvGrpSpPr>
              <p:grpSpPr bwMode="auto">
                <a:xfrm>
                  <a:off x="5059" y="1343"/>
                  <a:ext cx="578" cy="394"/>
                  <a:chOff x="1587" y="1203"/>
                  <a:chExt cx="2763" cy="1883"/>
                </a:xfrm>
              </p:grpSpPr>
              <p:sp>
                <p:nvSpPr>
                  <p:cNvPr id="847606" name="AutoShape 758"/>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95" name="Picture 7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82" name="Group 760"/>
                <p:cNvGrpSpPr>
                  <a:grpSpLocks/>
                </p:cNvGrpSpPr>
                <p:nvPr/>
              </p:nvGrpSpPr>
              <p:grpSpPr bwMode="auto">
                <a:xfrm>
                  <a:off x="5355" y="1756"/>
                  <a:ext cx="578" cy="394"/>
                  <a:chOff x="1587" y="1203"/>
                  <a:chExt cx="2763" cy="1883"/>
                </a:xfrm>
              </p:grpSpPr>
              <p:sp>
                <p:nvSpPr>
                  <p:cNvPr id="847609" name="AutoShape 761"/>
                  <p:cNvSpPr>
                    <a:spLocks noChangeArrowheads="1"/>
                  </p:cNvSpPr>
                  <p:nvPr/>
                </p:nvSpPr>
                <p:spPr bwMode="auto">
                  <a:xfrm>
                    <a:off x="-1565" y="3347"/>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93" name="Picture 7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83" name="Group 763"/>
                <p:cNvGrpSpPr>
                  <a:grpSpLocks/>
                </p:cNvGrpSpPr>
                <p:nvPr/>
              </p:nvGrpSpPr>
              <p:grpSpPr bwMode="auto">
                <a:xfrm>
                  <a:off x="3589" y="1765"/>
                  <a:ext cx="578" cy="394"/>
                  <a:chOff x="1587" y="1203"/>
                  <a:chExt cx="2763" cy="1883"/>
                </a:xfrm>
              </p:grpSpPr>
              <p:sp>
                <p:nvSpPr>
                  <p:cNvPr id="847612" name="AutoShape 764"/>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91" name="Picture 76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84" name="Group 766"/>
                <p:cNvGrpSpPr>
                  <a:grpSpLocks/>
                </p:cNvGrpSpPr>
                <p:nvPr/>
              </p:nvGrpSpPr>
              <p:grpSpPr bwMode="auto">
                <a:xfrm>
                  <a:off x="4182" y="1767"/>
                  <a:ext cx="578" cy="394"/>
                  <a:chOff x="1587" y="1203"/>
                  <a:chExt cx="2763" cy="1883"/>
                </a:xfrm>
              </p:grpSpPr>
              <p:sp>
                <p:nvSpPr>
                  <p:cNvPr id="847615" name="AutoShape 767"/>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89" name="Picture 7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85" name="Group 769"/>
                <p:cNvGrpSpPr>
                  <a:grpSpLocks/>
                </p:cNvGrpSpPr>
                <p:nvPr/>
              </p:nvGrpSpPr>
              <p:grpSpPr bwMode="auto">
                <a:xfrm>
                  <a:off x="4768" y="1769"/>
                  <a:ext cx="578" cy="394"/>
                  <a:chOff x="1587" y="1203"/>
                  <a:chExt cx="2763" cy="1883"/>
                </a:xfrm>
              </p:grpSpPr>
              <p:sp>
                <p:nvSpPr>
                  <p:cNvPr id="847618" name="AutoShape 770"/>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87" name="Picture 7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402" name="Group 772"/>
              <p:cNvGrpSpPr>
                <a:grpSpLocks/>
              </p:cNvGrpSpPr>
              <p:nvPr/>
            </p:nvGrpSpPr>
            <p:grpSpPr bwMode="auto">
              <a:xfrm rot="5400000">
                <a:off x="598" y="2513"/>
                <a:ext cx="337" cy="171"/>
                <a:chOff x="3577" y="965"/>
                <a:chExt cx="2356" cy="1198"/>
              </a:xfrm>
            </p:grpSpPr>
            <p:grpSp>
              <p:nvGrpSpPr>
                <p:cNvPr id="177446" name="Group 773"/>
                <p:cNvGrpSpPr>
                  <a:grpSpLocks/>
                </p:cNvGrpSpPr>
                <p:nvPr/>
              </p:nvGrpSpPr>
              <p:grpSpPr bwMode="auto">
                <a:xfrm>
                  <a:off x="3577" y="965"/>
                  <a:ext cx="578" cy="394"/>
                  <a:chOff x="1587" y="1203"/>
                  <a:chExt cx="2763" cy="1883"/>
                </a:xfrm>
              </p:grpSpPr>
              <p:sp>
                <p:nvSpPr>
                  <p:cNvPr id="847622" name="AutoShape 774"/>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75" name="Picture 7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47" name="Group 776"/>
                <p:cNvGrpSpPr>
                  <a:grpSpLocks/>
                </p:cNvGrpSpPr>
                <p:nvPr/>
              </p:nvGrpSpPr>
              <p:grpSpPr bwMode="auto">
                <a:xfrm>
                  <a:off x="4163" y="967"/>
                  <a:ext cx="578" cy="394"/>
                  <a:chOff x="1587" y="1203"/>
                  <a:chExt cx="2763" cy="1883"/>
                </a:xfrm>
              </p:grpSpPr>
              <p:sp>
                <p:nvSpPr>
                  <p:cNvPr id="847625" name="AutoShape 777"/>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73" name="Picture 7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48" name="Group 779"/>
                <p:cNvGrpSpPr>
                  <a:grpSpLocks/>
                </p:cNvGrpSpPr>
                <p:nvPr/>
              </p:nvGrpSpPr>
              <p:grpSpPr bwMode="auto">
                <a:xfrm>
                  <a:off x="4749" y="969"/>
                  <a:ext cx="578" cy="394"/>
                  <a:chOff x="1587" y="1203"/>
                  <a:chExt cx="2763" cy="1883"/>
                </a:xfrm>
              </p:grpSpPr>
              <p:sp>
                <p:nvSpPr>
                  <p:cNvPr id="847628" name="AutoShape 780"/>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71" name="Picture 7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49" name="Group 782"/>
                <p:cNvGrpSpPr>
                  <a:grpSpLocks/>
                </p:cNvGrpSpPr>
                <p:nvPr/>
              </p:nvGrpSpPr>
              <p:grpSpPr bwMode="auto">
                <a:xfrm>
                  <a:off x="3889" y="1367"/>
                  <a:ext cx="578" cy="394"/>
                  <a:chOff x="1587" y="1203"/>
                  <a:chExt cx="2763" cy="1883"/>
                </a:xfrm>
              </p:grpSpPr>
              <p:sp>
                <p:nvSpPr>
                  <p:cNvPr id="847631" name="AutoShape 783"/>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69" name="Picture 7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50" name="Group 785"/>
                <p:cNvGrpSpPr>
                  <a:grpSpLocks/>
                </p:cNvGrpSpPr>
                <p:nvPr/>
              </p:nvGrpSpPr>
              <p:grpSpPr bwMode="auto">
                <a:xfrm>
                  <a:off x="4474" y="1355"/>
                  <a:ext cx="578" cy="394"/>
                  <a:chOff x="1587" y="1203"/>
                  <a:chExt cx="2763" cy="1883"/>
                </a:xfrm>
              </p:grpSpPr>
              <p:sp>
                <p:nvSpPr>
                  <p:cNvPr id="847634" name="AutoShape 786"/>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67" name="Picture 78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51" name="Group 788"/>
                <p:cNvGrpSpPr>
                  <a:grpSpLocks/>
                </p:cNvGrpSpPr>
                <p:nvPr/>
              </p:nvGrpSpPr>
              <p:grpSpPr bwMode="auto">
                <a:xfrm>
                  <a:off x="5059" y="1343"/>
                  <a:ext cx="578" cy="394"/>
                  <a:chOff x="1587" y="1203"/>
                  <a:chExt cx="2763" cy="1883"/>
                </a:xfrm>
              </p:grpSpPr>
              <p:sp>
                <p:nvSpPr>
                  <p:cNvPr id="847637" name="AutoShape 789"/>
                  <p:cNvSpPr>
                    <a:spLocks noChangeArrowheads="1"/>
                  </p:cNvSpPr>
                  <p:nvPr/>
                </p:nvSpPr>
                <p:spPr bwMode="auto">
                  <a:xfrm>
                    <a:off x="-1126"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65" name="Picture 7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52" name="Group 791"/>
                <p:cNvGrpSpPr>
                  <a:grpSpLocks/>
                </p:cNvGrpSpPr>
                <p:nvPr/>
              </p:nvGrpSpPr>
              <p:grpSpPr bwMode="auto">
                <a:xfrm>
                  <a:off x="5355" y="1756"/>
                  <a:ext cx="578" cy="394"/>
                  <a:chOff x="1587" y="1203"/>
                  <a:chExt cx="2763" cy="1883"/>
                </a:xfrm>
              </p:grpSpPr>
              <p:sp>
                <p:nvSpPr>
                  <p:cNvPr id="847640" name="AutoShape 792"/>
                  <p:cNvSpPr>
                    <a:spLocks noChangeArrowheads="1"/>
                  </p:cNvSpPr>
                  <p:nvPr/>
                </p:nvSpPr>
                <p:spPr bwMode="auto">
                  <a:xfrm>
                    <a:off x="-1273" y="2866"/>
                    <a:ext cx="323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63" name="Picture 79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53" name="Group 794"/>
                <p:cNvGrpSpPr>
                  <a:grpSpLocks/>
                </p:cNvGrpSpPr>
                <p:nvPr/>
              </p:nvGrpSpPr>
              <p:grpSpPr bwMode="auto">
                <a:xfrm>
                  <a:off x="3589" y="1765"/>
                  <a:ext cx="578" cy="394"/>
                  <a:chOff x="1587" y="1203"/>
                  <a:chExt cx="2763" cy="1883"/>
                </a:xfrm>
              </p:grpSpPr>
              <p:sp>
                <p:nvSpPr>
                  <p:cNvPr id="847643" name="AutoShape 795"/>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61" name="Picture 79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54" name="Group 797"/>
                <p:cNvGrpSpPr>
                  <a:grpSpLocks/>
                </p:cNvGrpSpPr>
                <p:nvPr/>
              </p:nvGrpSpPr>
              <p:grpSpPr bwMode="auto">
                <a:xfrm>
                  <a:off x="4182" y="1767"/>
                  <a:ext cx="578" cy="394"/>
                  <a:chOff x="1587" y="1203"/>
                  <a:chExt cx="2763" cy="1883"/>
                </a:xfrm>
              </p:grpSpPr>
              <p:sp>
                <p:nvSpPr>
                  <p:cNvPr id="847646" name="AutoShape 798"/>
                  <p:cNvSpPr>
                    <a:spLocks noChangeArrowheads="1"/>
                  </p:cNvSpPr>
                  <p:nvPr/>
                </p:nvSpPr>
                <p:spPr bwMode="auto">
                  <a:xfrm>
                    <a:off x="391" y="2249"/>
                    <a:ext cx="154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59" name="Picture 79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55" name="Group 800"/>
                <p:cNvGrpSpPr>
                  <a:grpSpLocks/>
                </p:cNvGrpSpPr>
                <p:nvPr/>
              </p:nvGrpSpPr>
              <p:grpSpPr bwMode="auto">
                <a:xfrm>
                  <a:off x="4768" y="1769"/>
                  <a:ext cx="578" cy="394"/>
                  <a:chOff x="1587" y="1203"/>
                  <a:chExt cx="2763" cy="1883"/>
                </a:xfrm>
              </p:grpSpPr>
              <p:sp>
                <p:nvSpPr>
                  <p:cNvPr id="847649" name="AutoShape 801"/>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57" name="Picture 80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403" name="Group 803"/>
              <p:cNvGrpSpPr>
                <a:grpSpLocks/>
              </p:cNvGrpSpPr>
              <p:nvPr/>
            </p:nvGrpSpPr>
            <p:grpSpPr bwMode="auto">
              <a:xfrm rot="5400000">
                <a:off x="895" y="2117"/>
                <a:ext cx="337" cy="171"/>
                <a:chOff x="3577" y="965"/>
                <a:chExt cx="2356" cy="1198"/>
              </a:xfrm>
            </p:grpSpPr>
            <p:grpSp>
              <p:nvGrpSpPr>
                <p:cNvPr id="177416" name="Group 804"/>
                <p:cNvGrpSpPr>
                  <a:grpSpLocks/>
                </p:cNvGrpSpPr>
                <p:nvPr/>
              </p:nvGrpSpPr>
              <p:grpSpPr bwMode="auto">
                <a:xfrm>
                  <a:off x="3577" y="965"/>
                  <a:ext cx="578" cy="394"/>
                  <a:chOff x="1587" y="1203"/>
                  <a:chExt cx="2763" cy="1883"/>
                </a:xfrm>
              </p:grpSpPr>
              <p:sp>
                <p:nvSpPr>
                  <p:cNvPr id="847653" name="AutoShape 805"/>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45" name="Picture 80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17" name="Group 807"/>
                <p:cNvGrpSpPr>
                  <a:grpSpLocks/>
                </p:cNvGrpSpPr>
                <p:nvPr/>
              </p:nvGrpSpPr>
              <p:grpSpPr bwMode="auto">
                <a:xfrm>
                  <a:off x="4163" y="967"/>
                  <a:ext cx="578" cy="394"/>
                  <a:chOff x="1587" y="1203"/>
                  <a:chExt cx="2763" cy="1883"/>
                </a:xfrm>
              </p:grpSpPr>
              <p:sp>
                <p:nvSpPr>
                  <p:cNvPr id="847656" name="AutoShape 808"/>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43" name="Picture 80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18" name="Group 810"/>
                <p:cNvGrpSpPr>
                  <a:grpSpLocks/>
                </p:cNvGrpSpPr>
                <p:nvPr/>
              </p:nvGrpSpPr>
              <p:grpSpPr bwMode="auto">
                <a:xfrm>
                  <a:off x="4749" y="969"/>
                  <a:ext cx="578" cy="394"/>
                  <a:chOff x="1587" y="1203"/>
                  <a:chExt cx="2763" cy="1883"/>
                </a:xfrm>
              </p:grpSpPr>
              <p:sp>
                <p:nvSpPr>
                  <p:cNvPr id="847659" name="AutoShape 811"/>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41" name="Picture 8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19" name="Group 813"/>
                <p:cNvGrpSpPr>
                  <a:grpSpLocks/>
                </p:cNvGrpSpPr>
                <p:nvPr/>
              </p:nvGrpSpPr>
              <p:grpSpPr bwMode="auto">
                <a:xfrm>
                  <a:off x="3889" y="1367"/>
                  <a:ext cx="578" cy="394"/>
                  <a:chOff x="1587" y="1203"/>
                  <a:chExt cx="2763" cy="1883"/>
                </a:xfrm>
              </p:grpSpPr>
              <p:sp>
                <p:nvSpPr>
                  <p:cNvPr id="847662" name="AutoShape 814"/>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39" name="Picture 8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20" name="Group 816"/>
                <p:cNvGrpSpPr>
                  <a:grpSpLocks/>
                </p:cNvGrpSpPr>
                <p:nvPr/>
              </p:nvGrpSpPr>
              <p:grpSpPr bwMode="auto">
                <a:xfrm>
                  <a:off x="4474" y="1355"/>
                  <a:ext cx="578" cy="394"/>
                  <a:chOff x="1587" y="1203"/>
                  <a:chExt cx="2763" cy="1883"/>
                </a:xfrm>
              </p:grpSpPr>
              <p:sp>
                <p:nvSpPr>
                  <p:cNvPr id="847665" name="AutoShape 817"/>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37" name="Picture 81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21" name="Group 819"/>
                <p:cNvGrpSpPr>
                  <a:grpSpLocks/>
                </p:cNvGrpSpPr>
                <p:nvPr/>
              </p:nvGrpSpPr>
              <p:grpSpPr bwMode="auto">
                <a:xfrm>
                  <a:off x="5059" y="1343"/>
                  <a:ext cx="578" cy="394"/>
                  <a:chOff x="1587" y="1203"/>
                  <a:chExt cx="2763" cy="1883"/>
                </a:xfrm>
              </p:grpSpPr>
              <p:sp>
                <p:nvSpPr>
                  <p:cNvPr id="847668" name="AutoShape 820"/>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35" name="Picture 8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22" name="Group 822"/>
                <p:cNvGrpSpPr>
                  <a:grpSpLocks/>
                </p:cNvGrpSpPr>
                <p:nvPr/>
              </p:nvGrpSpPr>
              <p:grpSpPr bwMode="auto">
                <a:xfrm>
                  <a:off x="5355" y="1756"/>
                  <a:ext cx="578" cy="394"/>
                  <a:chOff x="1587" y="1203"/>
                  <a:chExt cx="2763" cy="1883"/>
                </a:xfrm>
              </p:grpSpPr>
              <p:sp>
                <p:nvSpPr>
                  <p:cNvPr id="847671" name="AutoShape 823"/>
                  <p:cNvSpPr>
                    <a:spLocks noChangeArrowheads="1"/>
                  </p:cNvSpPr>
                  <p:nvPr/>
                </p:nvSpPr>
                <p:spPr bwMode="auto">
                  <a:xfrm>
                    <a:off x="-1419" y="3782"/>
                    <a:ext cx="3380"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33" name="Picture 82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23" name="Group 825"/>
                <p:cNvGrpSpPr>
                  <a:grpSpLocks/>
                </p:cNvGrpSpPr>
                <p:nvPr/>
              </p:nvGrpSpPr>
              <p:grpSpPr bwMode="auto">
                <a:xfrm>
                  <a:off x="3589" y="1765"/>
                  <a:ext cx="578" cy="394"/>
                  <a:chOff x="1587" y="1203"/>
                  <a:chExt cx="2763" cy="1883"/>
                </a:xfrm>
              </p:grpSpPr>
              <p:sp>
                <p:nvSpPr>
                  <p:cNvPr id="847674" name="AutoShape 826"/>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31" name="Picture 82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24" name="Group 828"/>
                <p:cNvGrpSpPr>
                  <a:grpSpLocks/>
                </p:cNvGrpSpPr>
                <p:nvPr/>
              </p:nvGrpSpPr>
              <p:grpSpPr bwMode="auto">
                <a:xfrm>
                  <a:off x="4182" y="1767"/>
                  <a:ext cx="578" cy="394"/>
                  <a:chOff x="1587" y="1203"/>
                  <a:chExt cx="2763" cy="1883"/>
                </a:xfrm>
              </p:grpSpPr>
              <p:sp>
                <p:nvSpPr>
                  <p:cNvPr id="847677" name="AutoShape 829"/>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29" name="Picture 83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425" name="Group 831"/>
                <p:cNvGrpSpPr>
                  <a:grpSpLocks/>
                </p:cNvGrpSpPr>
                <p:nvPr/>
              </p:nvGrpSpPr>
              <p:grpSpPr bwMode="auto">
                <a:xfrm>
                  <a:off x="4768" y="1769"/>
                  <a:ext cx="578" cy="394"/>
                  <a:chOff x="1587" y="1203"/>
                  <a:chExt cx="2763" cy="1883"/>
                </a:xfrm>
              </p:grpSpPr>
              <p:sp>
                <p:nvSpPr>
                  <p:cNvPr id="847680" name="AutoShape 832"/>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427" name="Picture 8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7682" name="Oval 834"/>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83" name="Oval 835"/>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84" name="Oval 836"/>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85" name="Oval 837"/>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86" name="Line 838"/>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87" name="Line 839"/>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88" name="Line 840"/>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89" name="Line 841"/>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90" name="Line 842"/>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91" name="Line 843"/>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92" name="Line 844"/>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693" name="Line 845"/>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4595" name="Group 846"/>
            <p:cNvGrpSpPr>
              <a:grpSpLocks/>
            </p:cNvGrpSpPr>
            <p:nvPr/>
          </p:nvGrpSpPr>
          <p:grpSpPr bwMode="auto">
            <a:xfrm>
              <a:off x="5021" y="2944"/>
              <a:ext cx="380" cy="429"/>
              <a:chOff x="681" y="1739"/>
              <a:chExt cx="1601" cy="1808"/>
            </a:xfrm>
          </p:grpSpPr>
          <p:pic>
            <p:nvPicPr>
              <p:cNvPr id="177262" name="Picture 847"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7263" name="Group 848"/>
              <p:cNvGrpSpPr>
                <a:grpSpLocks/>
              </p:cNvGrpSpPr>
              <p:nvPr/>
            </p:nvGrpSpPr>
            <p:grpSpPr bwMode="auto">
              <a:xfrm rot="5400000">
                <a:off x="1880" y="2198"/>
                <a:ext cx="337" cy="171"/>
                <a:chOff x="3577" y="965"/>
                <a:chExt cx="2356" cy="1198"/>
              </a:xfrm>
            </p:grpSpPr>
            <p:grpSp>
              <p:nvGrpSpPr>
                <p:cNvPr id="177369" name="Group 849"/>
                <p:cNvGrpSpPr>
                  <a:grpSpLocks/>
                </p:cNvGrpSpPr>
                <p:nvPr/>
              </p:nvGrpSpPr>
              <p:grpSpPr bwMode="auto">
                <a:xfrm>
                  <a:off x="3577" y="965"/>
                  <a:ext cx="578" cy="394"/>
                  <a:chOff x="1587" y="1203"/>
                  <a:chExt cx="2763" cy="1883"/>
                </a:xfrm>
              </p:grpSpPr>
              <p:sp>
                <p:nvSpPr>
                  <p:cNvPr id="847698" name="AutoShape 850"/>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98" name="Picture 8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70" name="Group 852"/>
                <p:cNvGrpSpPr>
                  <a:grpSpLocks/>
                </p:cNvGrpSpPr>
                <p:nvPr/>
              </p:nvGrpSpPr>
              <p:grpSpPr bwMode="auto">
                <a:xfrm>
                  <a:off x="4163" y="967"/>
                  <a:ext cx="578" cy="394"/>
                  <a:chOff x="1587" y="1203"/>
                  <a:chExt cx="2763" cy="1883"/>
                </a:xfrm>
              </p:grpSpPr>
              <p:sp>
                <p:nvSpPr>
                  <p:cNvPr id="847701" name="AutoShape 853"/>
                  <p:cNvSpPr>
                    <a:spLocks noChangeArrowheads="1"/>
                  </p:cNvSpPr>
                  <p:nvPr/>
                </p:nvSpPr>
                <p:spPr bwMode="auto">
                  <a:xfrm>
                    <a:off x="-822" y="2868"/>
                    <a:ext cx="2817"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96" name="Picture 8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71" name="Group 855"/>
                <p:cNvGrpSpPr>
                  <a:grpSpLocks/>
                </p:cNvGrpSpPr>
                <p:nvPr/>
              </p:nvGrpSpPr>
              <p:grpSpPr bwMode="auto">
                <a:xfrm>
                  <a:off x="4749" y="969"/>
                  <a:ext cx="578" cy="394"/>
                  <a:chOff x="1587" y="1203"/>
                  <a:chExt cx="2763" cy="1883"/>
                </a:xfrm>
              </p:grpSpPr>
              <p:sp>
                <p:nvSpPr>
                  <p:cNvPr id="847704" name="AutoShape 856"/>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94" name="Picture 8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72" name="Group 858"/>
                <p:cNvGrpSpPr>
                  <a:grpSpLocks/>
                </p:cNvGrpSpPr>
                <p:nvPr/>
              </p:nvGrpSpPr>
              <p:grpSpPr bwMode="auto">
                <a:xfrm>
                  <a:off x="3889" y="1367"/>
                  <a:ext cx="578" cy="394"/>
                  <a:chOff x="1587" y="1203"/>
                  <a:chExt cx="2763" cy="1883"/>
                </a:xfrm>
              </p:grpSpPr>
              <p:sp>
                <p:nvSpPr>
                  <p:cNvPr id="847707" name="AutoShape 859"/>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92" name="Picture 8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73" name="Group 861"/>
                <p:cNvGrpSpPr>
                  <a:grpSpLocks/>
                </p:cNvGrpSpPr>
                <p:nvPr/>
              </p:nvGrpSpPr>
              <p:grpSpPr bwMode="auto">
                <a:xfrm>
                  <a:off x="4474" y="1355"/>
                  <a:ext cx="578" cy="394"/>
                  <a:chOff x="1587" y="1203"/>
                  <a:chExt cx="2763" cy="1883"/>
                </a:xfrm>
              </p:grpSpPr>
              <p:sp>
                <p:nvSpPr>
                  <p:cNvPr id="847710" name="AutoShape 862"/>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90" name="Picture 8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74" name="Group 864"/>
                <p:cNvGrpSpPr>
                  <a:grpSpLocks/>
                </p:cNvGrpSpPr>
                <p:nvPr/>
              </p:nvGrpSpPr>
              <p:grpSpPr bwMode="auto">
                <a:xfrm>
                  <a:off x="5059" y="1343"/>
                  <a:ext cx="578" cy="394"/>
                  <a:chOff x="1587" y="1203"/>
                  <a:chExt cx="2763" cy="1883"/>
                </a:xfrm>
              </p:grpSpPr>
              <p:sp>
                <p:nvSpPr>
                  <p:cNvPr id="847713" name="AutoShape 865"/>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88" name="Picture 8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75" name="Group 867"/>
                <p:cNvGrpSpPr>
                  <a:grpSpLocks/>
                </p:cNvGrpSpPr>
                <p:nvPr/>
              </p:nvGrpSpPr>
              <p:grpSpPr bwMode="auto">
                <a:xfrm>
                  <a:off x="5355" y="1756"/>
                  <a:ext cx="578" cy="394"/>
                  <a:chOff x="1587" y="1203"/>
                  <a:chExt cx="2763" cy="1883"/>
                </a:xfrm>
              </p:grpSpPr>
              <p:sp>
                <p:nvSpPr>
                  <p:cNvPr id="847716" name="AutoShape 868"/>
                  <p:cNvSpPr>
                    <a:spLocks noChangeArrowheads="1"/>
                  </p:cNvSpPr>
                  <p:nvPr/>
                </p:nvSpPr>
                <p:spPr bwMode="auto">
                  <a:xfrm>
                    <a:off x="-2013" y="3188"/>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86" name="Picture 8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76" name="Group 870"/>
                <p:cNvGrpSpPr>
                  <a:grpSpLocks/>
                </p:cNvGrpSpPr>
                <p:nvPr/>
              </p:nvGrpSpPr>
              <p:grpSpPr bwMode="auto">
                <a:xfrm>
                  <a:off x="3589" y="1765"/>
                  <a:ext cx="578" cy="394"/>
                  <a:chOff x="1587" y="1203"/>
                  <a:chExt cx="2763" cy="1883"/>
                </a:xfrm>
              </p:grpSpPr>
              <p:sp>
                <p:nvSpPr>
                  <p:cNvPr id="847719" name="AutoShape 871"/>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84" name="Picture 87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77" name="Group 873"/>
                <p:cNvGrpSpPr>
                  <a:grpSpLocks/>
                </p:cNvGrpSpPr>
                <p:nvPr/>
              </p:nvGrpSpPr>
              <p:grpSpPr bwMode="auto">
                <a:xfrm>
                  <a:off x="4182" y="1767"/>
                  <a:ext cx="578" cy="394"/>
                  <a:chOff x="1587" y="1203"/>
                  <a:chExt cx="2763" cy="1883"/>
                </a:xfrm>
              </p:grpSpPr>
              <p:sp>
                <p:nvSpPr>
                  <p:cNvPr id="847722" name="AutoShape 874"/>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82" name="Picture 8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78" name="Group 876"/>
                <p:cNvGrpSpPr>
                  <a:grpSpLocks/>
                </p:cNvGrpSpPr>
                <p:nvPr/>
              </p:nvGrpSpPr>
              <p:grpSpPr bwMode="auto">
                <a:xfrm>
                  <a:off x="4768" y="1769"/>
                  <a:ext cx="578" cy="394"/>
                  <a:chOff x="1587" y="1203"/>
                  <a:chExt cx="2763" cy="1883"/>
                </a:xfrm>
              </p:grpSpPr>
              <p:sp>
                <p:nvSpPr>
                  <p:cNvPr id="847725" name="AutoShape 877"/>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80" name="Picture 8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264" name="Group 879"/>
              <p:cNvGrpSpPr>
                <a:grpSpLocks/>
              </p:cNvGrpSpPr>
              <p:nvPr/>
            </p:nvGrpSpPr>
            <p:grpSpPr bwMode="auto">
              <a:xfrm rot="5400000">
                <a:off x="2028" y="3293"/>
                <a:ext cx="337" cy="171"/>
                <a:chOff x="3577" y="965"/>
                <a:chExt cx="2356" cy="1198"/>
              </a:xfrm>
            </p:grpSpPr>
            <p:grpSp>
              <p:nvGrpSpPr>
                <p:cNvPr id="177339" name="Group 880"/>
                <p:cNvGrpSpPr>
                  <a:grpSpLocks/>
                </p:cNvGrpSpPr>
                <p:nvPr/>
              </p:nvGrpSpPr>
              <p:grpSpPr bwMode="auto">
                <a:xfrm>
                  <a:off x="3577" y="965"/>
                  <a:ext cx="578" cy="394"/>
                  <a:chOff x="1587" y="1203"/>
                  <a:chExt cx="2763" cy="1883"/>
                </a:xfrm>
              </p:grpSpPr>
              <p:sp>
                <p:nvSpPr>
                  <p:cNvPr id="847729" name="AutoShape 881"/>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68" name="Picture 8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40" name="Group 883"/>
                <p:cNvGrpSpPr>
                  <a:grpSpLocks/>
                </p:cNvGrpSpPr>
                <p:nvPr/>
              </p:nvGrpSpPr>
              <p:grpSpPr bwMode="auto">
                <a:xfrm>
                  <a:off x="4163" y="967"/>
                  <a:ext cx="578" cy="394"/>
                  <a:chOff x="1587" y="1203"/>
                  <a:chExt cx="2763" cy="1883"/>
                </a:xfrm>
              </p:grpSpPr>
              <p:sp>
                <p:nvSpPr>
                  <p:cNvPr id="847732" name="AutoShape 884"/>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66" name="Picture 8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41" name="Group 886"/>
                <p:cNvGrpSpPr>
                  <a:grpSpLocks/>
                </p:cNvGrpSpPr>
                <p:nvPr/>
              </p:nvGrpSpPr>
              <p:grpSpPr bwMode="auto">
                <a:xfrm>
                  <a:off x="4749" y="969"/>
                  <a:ext cx="578" cy="394"/>
                  <a:chOff x="1587" y="1203"/>
                  <a:chExt cx="2763" cy="1883"/>
                </a:xfrm>
              </p:grpSpPr>
              <p:sp>
                <p:nvSpPr>
                  <p:cNvPr id="847735" name="AutoShape 887"/>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64" name="Picture 8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42" name="Group 889"/>
                <p:cNvGrpSpPr>
                  <a:grpSpLocks/>
                </p:cNvGrpSpPr>
                <p:nvPr/>
              </p:nvGrpSpPr>
              <p:grpSpPr bwMode="auto">
                <a:xfrm>
                  <a:off x="3889" y="1367"/>
                  <a:ext cx="578" cy="394"/>
                  <a:chOff x="1587" y="1203"/>
                  <a:chExt cx="2763" cy="1883"/>
                </a:xfrm>
              </p:grpSpPr>
              <p:sp>
                <p:nvSpPr>
                  <p:cNvPr id="847738" name="AutoShape 890"/>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62" name="Picture 8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43" name="Group 892"/>
                <p:cNvGrpSpPr>
                  <a:grpSpLocks/>
                </p:cNvGrpSpPr>
                <p:nvPr/>
              </p:nvGrpSpPr>
              <p:grpSpPr bwMode="auto">
                <a:xfrm>
                  <a:off x="4474" y="1355"/>
                  <a:ext cx="578" cy="394"/>
                  <a:chOff x="1587" y="1203"/>
                  <a:chExt cx="2763" cy="1883"/>
                </a:xfrm>
              </p:grpSpPr>
              <p:sp>
                <p:nvSpPr>
                  <p:cNvPr id="847741" name="AutoShape 893"/>
                  <p:cNvSpPr>
                    <a:spLocks noChangeArrowheads="1"/>
                  </p:cNvSpPr>
                  <p:nvPr/>
                </p:nvSpPr>
                <p:spPr bwMode="auto">
                  <a:xfrm>
                    <a:off x="-2002" y="2866"/>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60" name="Picture 8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44" name="Group 895"/>
                <p:cNvGrpSpPr>
                  <a:grpSpLocks/>
                </p:cNvGrpSpPr>
                <p:nvPr/>
              </p:nvGrpSpPr>
              <p:grpSpPr bwMode="auto">
                <a:xfrm>
                  <a:off x="5059" y="1343"/>
                  <a:ext cx="578" cy="394"/>
                  <a:chOff x="1587" y="1203"/>
                  <a:chExt cx="2763" cy="1883"/>
                </a:xfrm>
              </p:grpSpPr>
              <p:sp>
                <p:nvSpPr>
                  <p:cNvPr id="847744" name="AutoShape 896"/>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58" name="Picture 8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45" name="Group 898"/>
                <p:cNvGrpSpPr>
                  <a:grpSpLocks/>
                </p:cNvGrpSpPr>
                <p:nvPr/>
              </p:nvGrpSpPr>
              <p:grpSpPr bwMode="auto">
                <a:xfrm>
                  <a:off x="5355" y="1756"/>
                  <a:ext cx="578" cy="394"/>
                  <a:chOff x="1587" y="1203"/>
                  <a:chExt cx="2763" cy="1883"/>
                </a:xfrm>
              </p:grpSpPr>
              <p:sp>
                <p:nvSpPr>
                  <p:cNvPr id="847747" name="AutoShape 899"/>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56" name="Picture 90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46" name="Group 901"/>
                <p:cNvGrpSpPr>
                  <a:grpSpLocks/>
                </p:cNvGrpSpPr>
                <p:nvPr/>
              </p:nvGrpSpPr>
              <p:grpSpPr bwMode="auto">
                <a:xfrm>
                  <a:off x="3589" y="1765"/>
                  <a:ext cx="578" cy="394"/>
                  <a:chOff x="1587" y="1203"/>
                  <a:chExt cx="2763" cy="1883"/>
                </a:xfrm>
              </p:grpSpPr>
              <p:sp>
                <p:nvSpPr>
                  <p:cNvPr id="847750" name="AutoShape 902"/>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54" name="Picture 90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47" name="Group 904"/>
                <p:cNvGrpSpPr>
                  <a:grpSpLocks/>
                </p:cNvGrpSpPr>
                <p:nvPr/>
              </p:nvGrpSpPr>
              <p:grpSpPr bwMode="auto">
                <a:xfrm>
                  <a:off x="4182" y="1767"/>
                  <a:ext cx="578" cy="394"/>
                  <a:chOff x="1587" y="1203"/>
                  <a:chExt cx="2763" cy="1883"/>
                </a:xfrm>
              </p:grpSpPr>
              <p:sp>
                <p:nvSpPr>
                  <p:cNvPr id="847753" name="AutoShape 905"/>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52" name="Picture 90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48" name="Group 907"/>
                <p:cNvGrpSpPr>
                  <a:grpSpLocks/>
                </p:cNvGrpSpPr>
                <p:nvPr/>
              </p:nvGrpSpPr>
              <p:grpSpPr bwMode="auto">
                <a:xfrm>
                  <a:off x="4768" y="1769"/>
                  <a:ext cx="578" cy="394"/>
                  <a:chOff x="1587" y="1203"/>
                  <a:chExt cx="2763" cy="1883"/>
                </a:xfrm>
              </p:grpSpPr>
              <p:sp>
                <p:nvSpPr>
                  <p:cNvPr id="847756" name="AutoShape 908"/>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50" name="Picture 90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265" name="Group 910"/>
              <p:cNvGrpSpPr>
                <a:grpSpLocks/>
              </p:cNvGrpSpPr>
              <p:nvPr/>
            </p:nvGrpSpPr>
            <p:grpSpPr bwMode="auto">
              <a:xfrm rot="5400000">
                <a:off x="598" y="2513"/>
                <a:ext cx="337" cy="171"/>
                <a:chOff x="3577" y="965"/>
                <a:chExt cx="2356" cy="1198"/>
              </a:xfrm>
            </p:grpSpPr>
            <p:grpSp>
              <p:nvGrpSpPr>
                <p:cNvPr id="177309" name="Group 911"/>
                <p:cNvGrpSpPr>
                  <a:grpSpLocks/>
                </p:cNvGrpSpPr>
                <p:nvPr/>
              </p:nvGrpSpPr>
              <p:grpSpPr bwMode="auto">
                <a:xfrm>
                  <a:off x="3577" y="965"/>
                  <a:ext cx="578" cy="394"/>
                  <a:chOff x="1587" y="1203"/>
                  <a:chExt cx="2763" cy="1883"/>
                </a:xfrm>
              </p:grpSpPr>
              <p:sp>
                <p:nvSpPr>
                  <p:cNvPr id="847760" name="AutoShape 912"/>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38" name="Picture 9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10" name="Group 914"/>
                <p:cNvGrpSpPr>
                  <a:grpSpLocks/>
                </p:cNvGrpSpPr>
                <p:nvPr/>
              </p:nvGrpSpPr>
              <p:grpSpPr bwMode="auto">
                <a:xfrm>
                  <a:off x="4163" y="967"/>
                  <a:ext cx="578" cy="394"/>
                  <a:chOff x="1587" y="1203"/>
                  <a:chExt cx="2763" cy="1883"/>
                </a:xfrm>
              </p:grpSpPr>
              <p:sp>
                <p:nvSpPr>
                  <p:cNvPr id="847763" name="AutoShape 915"/>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36" name="Picture 9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11" name="Group 917"/>
                <p:cNvGrpSpPr>
                  <a:grpSpLocks/>
                </p:cNvGrpSpPr>
                <p:nvPr/>
              </p:nvGrpSpPr>
              <p:grpSpPr bwMode="auto">
                <a:xfrm>
                  <a:off x="4749" y="969"/>
                  <a:ext cx="578" cy="394"/>
                  <a:chOff x="1587" y="1203"/>
                  <a:chExt cx="2763" cy="1883"/>
                </a:xfrm>
              </p:grpSpPr>
              <p:sp>
                <p:nvSpPr>
                  <p:cNvPr id="847766" name="AutoShape 918"/>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34" name="Picture 9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12" name="Group 920"/>
                <p:cNvGrpSpPr>
                  <a:grpSpLocks/>
                </p:cNvGrpSpPr>
                <p:nvPr/>
              </p:nvGrpSpPr>
              <p:grpSpPr bwMode="auto">
                <a:xfrm>
                  <a:off x="3889" y="1367"/>
                  <a:ext cx="578" cy="394"/>
                  <a:chOff x="1587" y="1203"/>
                  <a:chExt cx="2763" cy="1883"/>
                </a:xfrm>
              </p:grpSpPr>
              <p:sp>
                <p:nvSpPr>
                  <p:cNvPr id="847769" name="AutoShape 921"/>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32" name="Picture 9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13" name="Group 923"/>
                <p:cNvGrpSpPr>
                  <a:grpSpLocks/>
                </p:cNvGrpSpPr>
                <p:nvPr/>
              </p:nvGrpSpPr>
              <p:grpSpPr bwMode="auto">
                <a:xfrm>
                  <a:off x="4474" y="1355"/>
                  <a:ext cx="578" cy="394"/>
                  <a:chOff x="1587" y="1203"/>
                  <a:chExt cx="2763" cy="1883"/>
                </a:xfrm>
              </p:grpSpPr>
              <p:sp>
                <p:nvSpPr>
                  <p:cNvPr id="847772" name="AutoShape 924"/>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30" name="Picture 9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14" name="Group 926"/>
                <p:cNvGrpSpPr>
                  <a:grpSpLocks/>
                </p:cNvGrpSpPr>
                <p:nvPr/>
              </p:nvGrpSpPr>
              <p:grpSpPr bwMode="auto">
                <a:xfrm>
                  <a:off x="5059" y="1343"/>
                  <a:ext cx="578" cy="394"/>
                  <a:chOff x="1587" y="1203"/>
                  <a:chExt cx="2763" cy="1883"/>
                </a:xfrm>
              </p:grpSpPr>
              <p:sp>
                <p:nvSpPr>
                  <p:cNvPr id="847775" name="AutoShape 927"/>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28" name="Picture 9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15" name="Group 929"/>
                <p:cNvGrpSpPr>
                  <a:grpSpLocks/>
                </p:cNvGrpSpPr>
                <p:nvPr/>
              </p:nvGrpSpPr>
              <p:grpSpPr bwMode="auto">
                <a:xfrm>
                  <a:off x="5355" y="1756"/>
                  <a:ext cx="578" cy="394"/>
                  <a:chOff x="1587" y="1203"/>
                  <a:chExt cx="2763" cy="1883"/>
                </a:xfrm>
              </p:grpSpPr>
              <p:sp>
                <p:nvSpPr>
                  <p:cNvPr id="847778" name="AutoShape 930"/>
                  <p:cNvSpPr>
                    <a:spLocks noChangeArrowheads="1"/>
                  </p:cNvSpPr>
                  <p:nvPr/>
                </p:nvSpPr>
                <p:spPr bwMode="auto">
                  <a:xfrm>
                    <a:off x="-1273" y="2866"/>
                    <a:ext cx="323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26" name="Picture 9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16" name="Group 932"/>
                <p:cNvGrpSpPr>
                  <a:grpSpLocks/>
                </p:cNvGrpSpPr>
                <p:nvPr/>
              </p:nvGrpSpPr>
              <p:grpSpPr bwMode="auto">
                <a:xfrm>
                  <a:off x="3589" y="1765"/>
                  <a:ext cx="578" cy="394"/>
                  <a:chOff x="1587" y="1203"/>
                  <a:chExt cx="2763" cy="1883"/>
                </a:xfrm>
              </p:grpSpPr>
              <p:sp>
                <p:nvSpPr>
                  <p:cNvPr id="847781" name="AutoShape 933"/>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24" name="Picture 93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17" name="Group 935"/>
                <p:cNvGrpSpPr>
                  <a:grpSpLocks/>
                </p:cNvGrpSpPr>
                <p:nvPr/>
              </p:nvGrpSpPr>
              <p:grpSpPr bwMode="auto">
                <a:xfrm>
                  <a:off x="4182" y="1767"/>
                  <a:ext cx="578" cy="394"/>
                  <a:chOff x="1587" y="1203"/>
                  <a:chExt cx="2763" cy="1883"/>
                </a:xfrm>
              </p:grpSpPr>
              <p:sp>
                <p:nvSpPr>
                  <p:cNvPr id="847784" name="AutoShape 936"/>
                  <p:cNvSpPr>
                    <a:spLocks noChangeArrowheads="1"/>
                  </p:cNvSpPr>
                  <p:nvPr/>
                </p:nvSpPr>
                <p:spPr bwMode="auto">
                  <a:xfrm>
                    <a:off x="391" y="2249"/>
                    <a:ext cx="154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22" name="Picture 9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318" name="Group 938"/>
                <p:cNvGrpSpPr>
                  <a:grpSpLocks/>
                </p:cNvGrpSpPr>
                <p:nvPr/>
              </p:nvGrpSpPr>
              <p:grpSpPr bwMode="auto">
                <a:xfrm>
                  <a:off x="4768" y="1769"/>
                  <a:ext cx="578" cy="394"/>
                  <a:chOff x="1587" y="1203"/>
                  <a:chExt cx="2763" cy="1883"/>
                </a:xfrm>
              </p:grpSpPr>
              <p:sp>
                <p:nvSpPr>
                  <p:cNvPr id="847787" name="AutoShape 939"/>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20" name="Picture 9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77266" name="Group 941"/>
              <p:cNvGrpSpPr>
                <a:grpSpLocks/>
              </p:cNvGrpSpPr>
              <p:nvPr/>
            </p:nvGrpSpPr>
            <p:grpSpPr bwMode="auto">
              <a:xfrm rot="5400000">
                <a:off x="895" y="2117"/>
                <a:ext cx="337" cy="171"/>
                <a:chOff x="3577" y="965"/>
                <a:chExt cx="2356" cy="1198"/>
              </a:xfrm>
            </p:grpSpPr>
            <p:grpSp>
              <p:nvGrpSpPr>
                <p:cNvPr id="177279" name="Group 942"/>
                <p:cNvGrpSpPr>
                  <a:grpSpLocks/>
                </p:cNvGrpSpPr>
                <p:nvPr/>
              </p:nvGrpSpPr>
              <p:grpSpPr bwMode="auto">
                <a:xfrm>
                  <a:off x="3577" y="965"/>
                  <a:ext cx="578" cy="394"/>
                  <a:chOff x="1587" y="1203"/>
                  <a:chExt cx="2763" cy="1883"/>
                </a:xfrm>
              </p:grpSpPr>
              <p:sp>
                <p:nvSpPr>
                  <p:cNvPr id="847791" name="AutoShape 943"/>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08" name="Picture 94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80" name="Group 945"/>
                <p:cNvGrpSpPr>
                  <a:grpSpLocks/>
                </p:cNvGrpSpPr>
                <p:nvPr/>
              </p:nvGrpSpPr>
              <p:grpSpPr bwMode="auto">
                <a:xfrm>
                  <a:off x="4163" y="967"/>
                  <a:ext cx="578" cy="394"/>
                  <a:chOff x="1587" y="1203"/>
                  <a:chExt cx="2763" cy="1883"/>
                </a:xfrm>
              </p:grpSpPr>
              <p:sp>
                <p:nvSpPr>
                  <p:cNvPr id="847794" name="AutoShape 946"/>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06" name="Picture 94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81" name="Group 948"/>
                <p:cNvGrpSpPr>
                  <a:grpSpLocks/>
                </p:cNvGrpSpPr>
                <p:nvPr/>
              </p:nvGrpSpPr>
              <p:grpSpPr bwMode="auto">
                <a:xfrm>
                  <a:off x="4749" y="969"/>
                  <a:ext cx="578" cy="394"/>
                  <a:chOff x="1587" y="1203"/>
                  <a:chExt cx="2763" cy="1883"/>
                </a:xfrm>
              </p:grpSpPr>
              <p:sp>
                <p:nvSpPr>
                  <p:cNvPr id="847797" name="AutoShape 949"/>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04" name="Picture 9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82" name="Group 951"/>
                <p:cNvGrpSpPr>
                  <a:grpSpLocks/>
                </p:cNvGrpSpPr>
                <p:nvPr/>
              </p:nvGrpSpPr>
              <p:grpSpPr bwMode="auto">
                <a:xfrm>
                  <a:off x="3889" y="1367"/>
                  <a:ext cx="578" cy="394"/>
                  <a:chOff x="1587" y="1203"/>
                  <a:chExt cx="2763" cy="1883"/>
                </a:xfrm>
              </p:grpSpPr>
              <p:sp>
                <p:nvSpPr>
                  <p:cNvPr id="847800" name="AutoShape 952"/>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02" name="Picture 9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83" name="Group 954"/>
                <p:cNvGrpSpPr>
                  <a:grpSpLocks/>
                </p:cNvGrpSpPr>
                <p:nvPr/>
              </p:nvGrpSpPr>
              <p:grpSpPr bwMode="auto">
                <a:xfrm>
                  <a:off x="4474" y="1355"/>
                  <a:ext cx="578" cy="394"/>
                  <a:chOff x="1587" y="1203"/>
                  <a:chExt cx="2763" cy="1883"/>
                </a:xfrm>
              </p:grpSpPr>
              <p:sp>
                <p:nvSpPr>
                  <p:cNvPr id="847803" name="AutoShape 955"/>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300" name="Picture 9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84" name="Group 957"/>
                <p:cNvGrpSpPr>
                  <a:grpSpLocks/>
                </p:cNvGrpSpPr>
                <p:nvPr/>
              </p:nvGrpSpPr>
              <p:grpSpPr bwMode="auto">
                <a:xfrm>
                  <a:off x="5059" y="1343"/>
                  <a:ext cx="578" cy="394"/>
                  <a:chOff x="1587" y="1203"/>
                  <a:chExt cx="2763" cy="1883"/>
                </a:xfrm>
              </p:grpSpPr>
              <p:sp>
                <p:nvSpPr>
                  <p:cNvPr id="847806" name="AutoShape 958"/>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98" name="Picture 9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85" name="Group 960"/>
                <p:cNvGrpSpPr>
                  <a:grpSpLocks/>
                </p:cNvGrpSpPr>
                <p:nvPr/>
              </p:nvGrpSpPr>
              <p:grpSpPr bwMode="auto">
                <a:xfrm>
                  <a:off x="5355" y="1756"/>
                  <a:ext cx="578" cy="394"/>
                  <a:chOff x="1587" y="1203"/>
                  <a:chExt cx="2763" cy="1883"/>
                </a:xfrm>
              </p:grpSpPr>
              <p:sp>
                <p:nvSpPr>
                  <p:cNvPr id="847809" name="AutoShape 961"/>
                  <p:cNvSpPr>
                    <a:spLocks noChangeArrowheads="1"/>
                  </p:cNvSpPr>
                  <p:nvPr/>
                </p:nvSpPr>
                <p:spPr bwMode="auto">
                  <a:xfrm>
                    <a:off x="-1419" y="3782"/>
                    <a:ext cx="3380"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96" name="Picture 9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86" name="Group 963"/>
                <p:cNvGrpSpPr>
                  <a:grpSpLocks/>
                </p:cNvGrpSpPr>
                <p:nvPr/>
              </p:nvGrpSpPr>
              <p:grpSpPr bwMode="auto">
                <a:xfrm>
                  <a:off x="3589" y="1765"/>
                  <a:ext cx="578" cy="394"/>
                  <a:chOff x="1587" y="1203"/>
                  <a:chExt cx="2763" cy="1883"/>
                </a:xfrm>
              </p:grpSpPr>
              <p:sp>
                <p:nvSpPr>
                  <p:cNvPr id="847812" name="AutoShape 964"/>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94" name="Picture 96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87" name="Group 966"/>
                <p:cNvGrpSpPr>
                  <a:grpSpLocks/>
                </p:cNvGrpSpPr>
                <p:nvPr/>
              </p:nvGrpSpPr>
              <p:grpSpPr bwMode="auto">
                <a:xfrm>
                  <a:off x="4182" y="1767"/>
                  <a:ext cx="578" cy="394"/>
                  <a:chOff x="1587" y="1203"/>
                  <a:chExt cx="2763" cy="1883"/>
                </a:xfrm>
              </p:grpSpPr>
              <p:sp>
                <p:nvSpPr>
                  <p:cNvPr id="847815" name="AutoShape 967"/>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92" name="Picture 9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88" name="Group 969"/>
                <p:cNvGrpSpPr>
                  <a:grpSpLocks/>
                </p:cNvGrpSpPr>
                <p:nvPr/>
              </p:nvGrpSpPr>
              <p:grpSpPr bwMode="auto">
                <a:xfrm>
                  <a:off x="4768" y="1769"/>
                  <a:ext cx="578" cy="394"/>
                  <a:chOff x="1587" y="1203"/>
                  <a:chExt cx="2763" cy="1883"/>
                </a:xfrm>
              </p:grpSpPr>
              <p:sp>
                <p:nvSpPr>
                  <p:cNvPr id="847818" name="AutoShape 970"/>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90" name="Picture 9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7820" name="Oval 972"/>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21" name="Oval 973"/>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22" name="Oval 974"/>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23" name="Oval 975"/>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24" name="Line 976"/>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25" name="Line 977"/>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26" name="Line 978"/>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27" name="Line 979"/>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28" name="Line 980"/>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29" name="Line 981"/>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30" name="Line 982"/>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7831" name="Line 983"/>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4596" name="Group 984"/>
            <p:cNvGrpSpPr>
              <a:grpSpLocks/>
            </p:cNvGrpSpPr>
            <p:nvPr/>
          </p:nvGrpSpPr>
          <p:grpSpPr bwMode="auto">
            <a:xfrm>
              <a:off x="5380" y="2947"/>
              <a:ext cx="380" cy="429"/>
              <a:chOff x="681" y="1739"/>
              <a:chExt cx="1601" cy="1808"/>
            </a:xfrm>
          </p:grpSpPr>
          <p:pic>
            <p:nvPicPr>
              <p:cNvPr id="154597" name="Picture 985"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4598" name="Group 986"/>
              <p:cNvGrpSpPr>
                <a:grpSpLocks/>
              </p:cNvGrpSpPr>
              <p:nvPr/>
            </p:nvGrpSpPr>
            <p:grpSpPr bwMode="auto">
              <a:xfrm rot="5400000">
                <a:off x="1880" y="2198"/>
                <a:ext cx="337" cy="171"/>
                <a:chOff x="3577" y="965"/>
                <a:chExt cx="2356" cy="1198"/>
              </a:xfrm>
            </p:grpSpPr>
            <p:grpSp>
              <p:nvGrpSpPr>
                <p:cNvPr id="177232" name="Group 987"/>
                <p:cNvGrpSpPr>
                  <a:grpSpLocks/>
                </p:cNvGrpSpPr>
                <p:nvPr/>
              </p:nvGrpSpPr>
              <p:grpSpPr bwMode="auto">
                <a:xfrm>
                  <a:off x="3577" y="965"/>
                  <a:ext cx="578" cy="394"/>
                  <a:chOff x="1587" y="1203"/>
                  <a:chExt cx="2763" cy="1883"/>
                </a:xfrm>
              </p:grpSpPr>
              <p:sp>
                <p:nvSpPr>
                  <p:cNvPr id="847836" name="AutoShape 988"/>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61" name="Picture 98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33" name="Group 990"/>
                <p:cNvGrpSpPr>
                  <a:grpSpLocks/>
                </p:cNvGrpSpPr>
                <p:nvPr/>
              </p:nvGrpSpPr>
              <p:grpSpPr bwMode="auto">
                <a:xfrm>
                  <a:off x="4163" y="967"/>
                  <a:ext cx="578" cy="394"/>
                  <a:chOff x="1587" y="1203"/>
                  <a:chExt cx="2763" cy="1883"/>
                </a:xfrm>
              </p:grpSpPr>
              <p:sp>
                <p:nvSpPr>
                  <p:cNvPr id="847839" name="AutoShape 991"/>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59" name="Picture 99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34" name="Group 993"/>
                <p:cNvGrpSpPr>
                  <a:grpSpLocks/>
                </p:cNvGrpSpPr>
                <p:nvPr/>
              </p:nvGrpSpPr>
              <p:grpSpPr bwMode="auto">
                <a:xfrm>
                  <a:off x="4749" y="969"/>
                  <a:ext cx="578" cy="394"/>
                  <a:chOff x="1587" y="1203"/>
                  <a:chExt cx="2763" cy="1883"/>
                </a:xfrm>
              </p:grpSpPr>
              <p:sp>
                <p:nvSpPr>
                  <p:cNvPr id="847842" name="AutoShape 994"/>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57" name="Picture 9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35" name="Group 996"/>
                <p:cNvGrpSpPr>
                  <a:grpSpLocks/>
                </p:cNvGrpSpPr>
                <p:nvPr/>
              </p:nvGrpSpPr>
              <p:grpSpPr bwMode="auto">
                <a:xfrm>
                  <a:off x="3889" y="1367"/>
                  <a:ext cx="578" cy="394"/>
                  <a:chOff x="1587" y="1203"/>
                  <a:chExt cx="2763" cy="1883"/>
                </a:xfrm>
              </p:grpSpPr>
              <p:sp>
                <p:nvSpPr>
                  <p:cNvPr id="847845" name="AutoShape 997"/>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55" name="Picture 9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36" name="Group 999"/>
                <p:cNvGrpSpPr>
                  <a:grpSpLocks/>
                </p:cNvGrpSpPr>
                <p:nvPr/>
              </p:nvGrpSpPr>
              <p:grpSpPr bwMode="auto">
                <a:xfrm>
                  <a:off x="4474" y="1355"/>
                  <a:ext cx="578" cy="394"/>
                  <a:chOff x="1587" y="1203"/>
                  <a:chExt cx="2763" cy="1883"/>
                </a:xfrm>
              </p:grpSpPr>
              <p:sp>
                <p:nvSpPr>
                  <p:cNvPr id="847848" name="AutoShape 1000"/>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53" name="Picture 10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37" name="Group 1002"/>
                <p:cNvGrpSpPr>
                  <a:grpSpLocks/>
                </p:cNvGrpSpPr>
                <p:nvPr/>
              </p:nvGrpSpPr>
              <p:grpSpPr bwMode="auto">
                <a:xfrm>
                  <a:off x="5059" y="1343"/>
                  <a:ext cx="578" cy="394"/>
                  <a:chOff x="1587" y="1203"/>
                  <a:chExt cx="2763" cy="1883"/>
                </a:xfrm>
              </p:grpSpPr>
              <p:sp>
                <p:nvSpPr>
                  <p:cNvPr id="847851" name="AutoShape 1003"/>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51" name="Picture 10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38" name="Group 1005"/>
                <p:cNvGrpSpPr>
                  <a:grpSpLocks/>
                </p:cNvGrpSpPr>
                <p:nvPr/>
              </p:nvGrpSpPr>
              <p:grpSpPr bwMode="auto">
                <a:xfrm>
                  <a:off x="5355" y="1756"/>
                  <a:ext cx="578" cy="394"/>
                  <a:chOff x="1587" y="1203"/>
                  <a:chExt cx="2763" cy="1883"/>
                </a:xfrm>
              </p:grpSpPr>
              <p:sp>
                <p:nvSpPr>
                  <p:cNvPr id="847854" name="AutoShape 1006"/>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49" name="Picture 10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39" name="Group 1008"/>
                <p:cNvGrpSpPr>
                  <a:grpSpLocks/>
                </p:cNvGrpSpPr>
                <p:nvPr/>
              </p:nvGrpSpPr>
              <p:grpSpPr bwMode="auto">
                <a:xfrm>
                  <a:off x="3589" y="1765"/>
                  <a:ext cx="578" cy="394"/>
                  <a:chOff x="1587" y="1203"/>
                  <a:chExt cx="2763" cy="1883"/>
                </a:xfrm>
              </p:grpSpPr>
              <p:sp>
                <p:nvSpPr>
                  <p:cNvPr id="847857" name="AutoShape 1009"/>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47" name="Picture 10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40" name="Group 1011"/>
                <p:cNvGrpSpPr>
                  <a:grpSpLocks/>
                </p:cNvGrpSpPr>
                <p:nvPr/>
              </p:nvGrpSpPr>
              <p:grpSpPr bwMode="auto">
                <a:xfrm>
                  <a:off x="4182" y="1767"/>
                  <a:ext cx="578" cy="394"/>
                  <a:chOff x="1587" y="1203"/>
                  <a:chExt cx="2763" cy="1883"/>
                </a:xfrm>
              </p:grpSpPr>
              <p:sp>
                <p:nvSpPr>
                  <p:cNvPr id="847860" name="AutoShape 1012"/>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45" name="Picture 10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41" name="Group 1014"/>
                <p:cNvGrpSpPr>
                  <a:grpSpLocks/>
                </p:cNvGrpSpPr>
                <p:nvPr/>
              </p:nvGrpSpPr>
              <p:grpSpPr bwMode="auto">
                <a:xfrm>
                  <a:off x="4768" y="1769"/>
                  <a:ext cx="578" cy="394"/>
                  <a:chOff x="1587" y="1203"/>
                  <a:chExt cx="2763" cy="1883"/>
                </a:xfrm>
              </p:grpSpPr>
              <p:sp>
                <p:nvSpPr>
                  <p:cNvPr id="847863" name="AutoShape 1015"/>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43" name="Picture 10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599" name="Group 1017"/>
              <p:cNvGrpSpPr>
                <a:grpSpLocks/>
              </p:cNvGrpSpPr>
              <p:nvPr/>
            </p:nvGrpSpPr>
            <p:grpSpPr bwMode="auto">
              <a:xfrm rot="5400000">
                <a:off x="2028" y="3293"/>
                <a:ext cx="337" cy="171"/>
                <a:chOff x="3577" y="965"/>
                <a:chExt cx="2356" cy="1198"/>
              </a:xfrm>
            </p:grpSpPr>
            <p:grpSp>
              <p:nvGrpSpPr>
                <p:cNvPr id="177202" name="Group 1018"/>
                <p:cNvGrpSpPr>
                  <a:grpSpLocks/>
                </p:cNvGrpSpPr>
                <p:nvPr/>
              </p:nvGrpSpPr>
              <p:grpSpPr bwMode="auto">
                <a:xfrm>
                  <a:off x="3577" y="965"/>
                  <a:ext cx="578" cy="394"/>
                  <a:chOff x="1587" y="1203"/>
                  <a:chExt cx="2763" cy="1883"/>
                </a:xfrm>
              </p:grpSpPr>
              <p:sp>
                <p:nvSpPr>
                  <p:cNvPr id="847867" name="AutoShape 1019"/>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31" name="Picture 102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03" name="Group 1021"/>
                <p:cNvGrpSpPr>
                  <a:grpSpLocks/>
                </p:cNvGrpSpPr>
                <p:nvPr/>
              </p:nvGrpSpPr>
              <p:grpSpPr bwMode="auto">
                <a:xfrm>
                  <a:off x="4163" y="967"/>
                  <a:ext cx="578" cy="394"/>
                  <a:chOff x="1587" y="1203"/>
                  <a:chExt cx="2763" cy="1883"/>
                </a:xfrm>
              </p:grpSpPr>
              <p:sp>
                <p:nvSpPr>
                  <p:cNvPr id="847870" name="AutoShape 1022"/>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29" name="Picture 10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04" name="Group 0"/>
                <p:cNvGrpSpPr>
                  <a:grpSpLocks/>
                </p:cNvGrpSpPr>
                <p:nvPr/>
              </p:nvGrpSpPr>
              <p:grpSpPr bwMode="auto">
                <a:xfrm>
                  <a:off x="4749" y="969"/>
                  <a:ext cx="578" cy="394"/>
                  <a:chOff x="1587" y="1203"/>
                  <a:chExt cx="2763" cy="1883"/>
                </a:xfrm>
              </p:grpSpPr>
              <p:sp>
                <p:nvSpPr>
                  <p:cNvPr id="859137" name="AutoShape 1"/>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27" name="Picture 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05" name="Group 3"/>
                <p:cNvGrpSpPr>
                  <a:grpSpLocks/>
                </p:cNvGrpSpPr>
                <p:nvPr/>
              </p:nvGrpSpPr>
              <p:grpSpPr bwMode="auto">
                <a:xfrm>
                  <a:off x="3889" y="1367"/>
                  <a:ext cx="578" cy="394"/>
                  <a:chOff x="1587" y="1203"/>
                  <a:chExt cx="2763" cy="1883"/>
                </a:xfrm>
              </p:grpSpPr>
              <p:sp>
                <p:nvSpPr>
                  <p:cNvPr id="859140" name="AutoShape 4"/>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25" name="Picture 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06" name="Group 6"/>
                <p:cNvGrpSpPr>
                  <a:grpSpLocks/>
                </p:cNvGrpSpPr>
                <p:nvPr/>
              </p:nvGrpSpPr>
              <p:grpSpPr bwMode="auto">
                <a:xfrm>
                  <a:off x="4474" y="1355"/>
                  <a:ext cx="578" cy="394"/>
                  <a:chOff x="1587" y="1203"/>
                  <a:chExt cx="2763" cy="1883"/>
                </a:xfrm>
              </p:grpSpPr>
              <p:sp>
                <p:nvSpPr>
                  <p:cNvPr id="859143" name="AutoShape 7"/>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23" name="Picture 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07" name="Group 9"/>
                <p:cNvGrpSpPr>
                  <a:grpSpLocks/>
                </p:cNvGrpSpPr>
                <p:nvPr/>
              </p:nvGrpSpPr>
              <p:grpSpPr bwMode="auto">
                <a:xfrm>
                  <a:off x="5059" y="1343"/>
                  <a:ext cx="578" cy="394"/>
                  <a:chOff x="1587" y="1203"/>
                  <a:chExt cx="2763" cy="1883"/>
                </a:xfrm>
              </p:grpSpPr>
              <p:sp>
                <p:nvSpPr>
                  <p:cNvPr id="859146" name="AutoShape 10"/>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21" name="Picture 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08" name="Group 12"/>
                <p:cNvGrpSpPr>
                  <a:grpSpLocks/>
                </p:cNvGrpSpPr>
                <p:nvPr/>
              </p:nvGrpSpPr>
              <p:grpSpPr bwMode="auto">
                <a:xfrm>
                  <a:off x="5355" y="1756"/>
                  <a:ext cx="578" cy="394"/>
                  <a:chOff x="1587" y="1203"/>
                  <a:chExt cx="2763" cy="1883"/>
                </a:xfrm>
              </p:grpSpPr>
              <p:sp>
                <p:nvSpPr>
                  <p:cNvPr id="859149" name="AutoShape 13"/>
                  <p:cNvSpPr>
                    <a:spLocks noChangeArrowheads="1"/>
                  </p:cNvSpPr>
                  <p:nvPr/>
                </p:nvSpPr>
                <p:spPr bwMode="auto">
                  <a:xfrm>
                    <a:off x="-1565" y="3347"/>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19" name="Picture 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09" name="Group 15"/>
                <p:cNvGrpSpPr>
                  <a:grpSpLocks/>
                </p:cNvGrpSpPr>
                <p:nvPr/>
              </p:nvGrpSpPr>
              <p:grpSpPr bwMode="auto">
                <a:xfrm>
                  <a:off x="3589" y="1765"/>
                  <a:ext cx="578" cy="394"/>
                  <a:chOff x="1587" y="1203"/>
                  <a:chExt cx="2763" cy="1883"/>
                </a:xfrm>
              </p:grpSpPr>
              <p:sp>
                <p:nvSpPr>
                  <p:cNvPr id="859152" name="AutoShape 16"/>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17" name="Picture 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10" name="Group 18"/>
                <p:cNvGrpSpPr>
                  <a:grpSpLocks/>
                </p:cNvGrpSpPr>
                <p:nvPr/>
              </p:nvGrpSpPr>
              <p:grpSpPr bwMode="auto">
                <a:xfrm>
                  <a:off x="4182" y="1767"/>
                  <a:ext cx="578" cy="394"/>
                  <a:chOff x="1587" y="1203"/>
                  <a:chExt cx="2763" cy="1883"/>
                </a:xfrm>
              </p:grpSpPr>
              <p:sp>
                <p:nvSpPr>
                  <p:cNvPr id="859155" name="AutoShape 19"/>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15" name="Picture 2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211" name="Group 21"/>
                <p:cNvGrpSpPr>
                  <a:grpSpLocks/>
                </p:cNvGrpSpPr>
                <p:nvPr/>
              </p:nvGrpSpPr>
              <p:grpSpPr bwMode="auto">
                <a:xfrm>
                  <a:off x="4768" y="1769"/>
                  <a:ext cx="578" cy="394"/>
                  <a:chOff x="1587" y="1203"/>
                  <a:chExt cx="2763" cy="1883"/>
                </a:xfrm>
              </p:grpSpPr>
              <p:sp>
                <p:nvSpPr>
                  <p:cNvPr id="859158" name="AutoShape 22"/>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13" name="Picture 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600" name="Group 24"/>
              <p:cNvGrpSpPr>
                <a:grpSpLocks/>
              </p:cNvGrpSpPr>
              <p:nvPr/>
            </p:nvGrpSpPr>
            <p:grpSpPr bwMode="auto">
              <a:xfrm rot="5400000">
                <a:off x="598" y="2513"/>
                <a:ext cx="337" cy="171"/>
                <a:chOff x="3577" y="965"/>
                <a:chExt cx="2356" cy="1198"/>
              </a:xfrm>
            </p:grpSpPr>
            <p:grpSp>
              <p:nvGrpSpPr>
                <p:cNvPr id="177172" name="Group 25"/>
                <p:cNvGrpSpPr>
                  <a:grpSpLocks/>
                </p:cNvGrpSpPr>
                <p:nvPr/>
              </p:nvGrpSpPr>
              <p:grpSpPr bwMode="auto">
                <a:xfrm>
                  <a:off x="3577" y="965"/>
                  <a:ext cx="578" cy="394"/>
                  <a:chOff x="1587" y="1203"/>
                  <a:chExt cx="2763" cy="1883"/>
                </a:xfrm>
              </p:grpSpPr>
              <p:sp>
                <p:nvSpPr>
                  <p:cNvPr id="859162" name="AutoShape 26"/>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201" name="Picture 2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173" name="Group 28"/>
                <p:cNvGrpSpPr>
                  <a:grpSpLocks/>
                </p:cNvGrpSpPr>
                <p:nvPr/>
              </p:nvGrpSpPr>
              <p:grpSpPr bwMode="auto">
                <a:xfrm>
                  <a:off x="4163" y="967"/>
                  <a:ext cx="578" cy="394"/>
                  <a:chOff x="1587" y="1203"/>
                  <a:chExt cx="2763" cy="1883"/>
                </a:xfrm>
              </p:grpSpPr>
              <p:sp>
                <p:nvSpPr>
                  <p:cNvPr id="859165" name="AutoShape 29"/>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99" name="Picture 3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174" name="Group 31"/>
                <p:cNvGrpSpPr>
                  <a:grpSpLocks/>
                </p:cNvGrpSpPr>
                <p:nvPr/>
              </p:nvGrpSpPr>
              <p:grpSpPr bwMode="auto">
                <a:xfrm>
                  <a:off x="4749" y="969"/>
                  <a:ext cx="578" cy="394"/>
                  <a:chOff x="1587" y="1203"/>
                  <a:chExt cx="2763" cy="1883"/>
                </a:xfrm>
              </p:grpSpPr>
              <p:sp>
                <p:nvSpPr>
                  <p:cNvPr id="859168" name="AutoShape 32"/>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97" name="Picture 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175" name="Group 34"/>
                <p:cNvGrpSpPr>
                  <a:grpSpLocks/>
                </p:cNvGrpSpPr>
                <p:nvPr/>
              </p:nvGrpSpPr>
              <p:grpSpPr bwMode="auto">
                <a:xfrm>
                  <a:off x="3889" y="1367"/>
                  <a:ext cx="578" cy="394"/>
                  <a:chOff x="1587" y="1203"/>
                  <a:chExt cx="2763" cy="1883"/>
                </a:xfrm>
              </p:grpSpPr>
              <p:sp>
                <p:nvSpPr>
                  <p:cNvPr id="859171" name="AutoShape 35"/>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95" name="Picture 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176" name="Group 37"/>
                <p:cNvGrpSpPr>
                  <a:grpSpLocks/>
                </p:cNvGrpSpPr>
                <p:nvPr/>
              </p:nvGrpSpPr>
              <p:grpSpPr bwMode="auto">
                <a:xfrm>
                  <a:off x="4474" y="1355"/>
                  <a:ext cx="578" cy="394"/>
                  <a:chOff x="1587" y="1203"/>
                  <a:chExt cx="2763" cy="1883"/>
                </a:xfrm>
              </p:grpSpPr>
              <p:sp>
                <p:nvSpPr>
                  <p:cNvPr id="859174" name="AutoShape 38"/>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93" name="Picture 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177" name="Group 40"/>
                <p:cNvGrpSpPr>
                  <a:grpSpLocks/>
                </p:cNvGrpSpPr>
                <p:nvPr/>
              </p:nvGrpSpPr>
              <p:grpSpPr bwMode="auto">
                <a:xfrm>
                  <a:off x="5059" y="1343"/>
                  <a:ext cx="578" cy="394"/>
                  <a:chOff x="1587" y="1203"/>
                  <a:chExt cx="2763" cy="1883"/>
                </a:xfrm>
              </p:grpSpPr>
              <p:sp>
                <p:nvSpPr>
                  <p:cNvPr id="859177" name="AutoShape 41"/>
                  <p:cNvSpPr>
                    <a:spLocks noChangeArrowheads="1"/>
                  </p:cNvSpPr>
                  <p:nvPr/>
                </p:nvSpPr>
                <p:spPr bwMode="auto">
                  <a:xfrm>
                    <a:off x="-1126"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91" name="Picture 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178" name="Group 43"/>
                <p:cNvGrpSpPr>
                  <a:grpSpLocks/>
                </p:cNvGrpSpPr>
                <p:nvPr/>
              </p:nvGrpSpPr>
              <p:grpSpPr bwMode="auto">
                <a:xfrm>
                  <a:off x="5355" y="1756"/>
                  <a:ext cx="578" cy="394"/>
                  <a:chOff x="1587" y="1203"/>
                  <a:chExt cx="2763" cy="1883"/>
                </a:xfrm>
              </p:grpSpPr>
              <p:sp>
                <p:nvSpPr>
                  <p:cNvPr id="859180" name="AutoShape 44"/>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89" name="Picture 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179" name="Group 46"/>
                <p:cNvGrpSpPr>
                  <a:grpSpLocks/>
                </p:cNvGrpSpPr>
                <p:nvPr/>
              </p:nvGrpSpPr>
              <p:grpSpPr bwMode="auto">
                <a:xfrm>
                  <a:off x="3589" y="1765"/>
                  <a:ext cx="578" cy="394"/>
                  <a:chOff x="1587" y="1203"/>
                  <a:chExt cx="2763" cy="1883"/>
                </a:xfrm>
              </p:grpSpPr>
              <p:sp>
                <p:nvSpPr>
                  <p:cNvPr id="859183" name="AutoShape 47"/>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87" name="Picture 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180" name="Group 49"/>
                <p:cNvGrpSpPr>
                  <a:grpSpLocks/>
                </p:cNvGrpSpPr>
                <p:nvPr/>
              </p:nvGrpSpPr>
              <p:grpSpPr bwMode="auto">
                <a:xfrm>
                  <a:off x="4182" y="1767"/>
                  <a:ext cx="578" cy="394"/>
                  <a:chOff x="1587" y="1203"/>
                  <a:chExt cx="2763" cy="1883"/>
                </a:xfrm>
              </p:grpSpPr>
              <p:sp>
                <p:nvSpPr>
                  <p:cNvPr id="859186" name="AutoShape 50"/>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85" name="Picture 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7181" name="Group 52"/>
                <p:cNvGrpSpPr>
                  <a:grpSpLocks/>
                </p:cNvGrpSpPr>
                <p:nvPr/>
              </p:nvGrpSpPr>
              <p:grpSpPr bwMode="auto">
                <a:xfrm>
                  <a:off x="4768" y="1769"/>
                  <a:ext cx="578" cy="394"/>
                  <a:chOff x="1587" y="1203"/>
                  <a:chExt cx="2763" cy="1883"/>
                </a:xfrm>
              </p:grpSpPr>
              <p:sp>
                <p:nvSpPr>
                  <p:cNvPr id="859189" name="AutoShape 53"/>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83" name="Picture 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601" name="Group 55"/>
              <p:cNvGrpSpPr>
                <a:grpSpLocks/>
              </p:cNvGrpSpPr>
              <p:nvPr/>
            </p:nvGrpSpPr>
            <p:grpSpPr bwMode="auto">
              <a:xfrm rot="5400000">
                <a:off x="895" y="2117"/>
                <a:ext cx="337" cy="171"/>
                <a:chOff x="3577" y="965"/>
                <a:chExt cx="2356" cy="1198"/>
              </a:xfrm>
            </p:grpSpPr>
            <p:grpSp>
              <p:nvGrpSpPr>
                <p:cNvPr id="154614" name="Group 56"/>
                <p:cNvGrpSpPr>
                  <a:grpSpLocks/>
                </p:cNvGrpSpPr>
                <p:nvPr/>
              </p:nvGrpSpPr>
              <p:grpSpPr bwMode="auto">
                <a:xfrm>
                  <a:off x="3577" y="965"/>
                  <a:ext cx="578" cy="394"/>
                  <a:chOff x="1587" y="1203"/>
                  <a:chExt cx="2763" cy="1883"/>
                </a:xfrm>
              </p:grpSpPr>
              <p:sp>
                <p:nvSpPr>
                  <p:cNvPr id="859193" name="AutoShape 57"/>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71" name="Picture 5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615" name="Group 59"/>
                <p:cNvGrpSpPr>
                  <a:grpSpLocks/>
                </p:cNvGrpSpPr>
                <p:nvPr/>
              </p:nvGrpSpPr>
              <p:grpSpPr bwMode="auto">
                <a:xfrm>
                  <a:off x="4163" y="967"/>
                  <a:ext cx="578" cy="394"/>
                  <a:chOff x="1587" y="1203"/>
                  <a:chExt cx="2763" cy="1883"/>
                </a:xfrm>
              </p:grpSpPr>
              <p:sp>
                <p:nvSpPr>
                  <p:cNvPr id="859196" name="AutoShape 60"/>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69" name="Picture 6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616" name="Group 62"/>
                <p:cNvGrpSpPr>
                  <a:grpSpLocks/>
                </p:cNvGrpSpPr>
                <p:nvPr/>
              </p:nvGrpSpPr>
              <p:grpSpPr bwMode="auto">
                <a:xfrm>
                  <a:off x="4749" y="969"/>
                  <a:ext cx="578" cy="394"/>
                  <a:chOff x="1587" y="1203"/>
                  <a:chExt cx="2763" cy="1883"/>
                </a:xfrm>
              </p:grpSpPr>
              <p:sp>
                <p:nvSpPr>
                  <p:cNvPr id="859199" name="AutoShape 63"/>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67" name="Picture 6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617" name="Group 65"/>
                <p:cNvGrpSpPr>
                  <a:grpSpLocks/>
                </p:cNvGrpSpPr>
                <p:nvPr/>
              </p:nvGrpSpPr>
              <p:grpSpPr bwMode="auto">
                <a:xfrm>
                  <a:off x="3889" y="1367"/>
                  <a:ext cx="578" cy="394"/>
                  <a:chOff x="1587" y="1203"/>
                  <a:chExt cx="2763" cy="1883"/>
                </a:xfrm>
              </p:grpSpPr>
              <p:sp>
                <p:nvSpPr>
                  <p:cNvPr id="859202" name="AutoShape 66"/>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65" name="Picture 6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618" name="Group 68"/>
                <p:cNvGrpSpPr>
                  <a:grpSpLocks/>
                </p:cNvGrpSpPr>
                <p:nvPr/>
              </p:nvGrpSpPr>
              <p:grpSpPr bwMode="auto">
                <a:xfrm>
                  <a:off x="4474" y="1355"/>
                  <a:ext cx="578" cy="394"/>
                  <a:chOff x="1587" y="1203"/>
                  <a:chExt cx="2763" cy="1883"/>
                </a:xfrm>
              </p:grpSpPr>
              <p:sp>
                <p:nvSpPr>
                  <p:cNvPr id="859205" name="AutoShape 69"/>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63" name="Picture 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619" name="Group 71"/>
                <p:cNvGrpSpPr>
                  <a:grpSpLocks/>
                </p:cNvGrpSpPr>
                <p:nvPr/>
              </p:nvGrpSpPr>
              <p:grpSpPr bwMode="auto">
                <a:xfrm>
                  <a:off x="5059" y="1343"/>
                  <a:ext cx="578" cy="394"/>
                  <a:chOff x="1587" y="1203"/>
                  <a:chExt cx="2763" cy="1883"/>
                </a:xfrm>
              </p:grpSpPr>
              <p:sp>
                <p:nvSpPr>
                  <p:cNvPr id="859208" name="AutoShape 72"/>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61" name="Picture 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620" name="Group 74"/>
                <p:cNvGrpSpPr>
                  <a:grpSpLocks/>
                </p:cNvGrpSpPr>
                <p:nvPr/>
              </p:nvGrpSpPr>
              <p:grpSpPr bwMode="auto">
                <a:xfrm>
                  <a:off x="5355" y="1756"/>
                  <a:ext cx="578" cy="394"/>
                  <a:chOff x="1587" y="1203"/>
                  <a:chExt cx="2763" cy="1883"/>
                </a:xfrm>
              </p:grpSpPr>
              <p:sp>
                <p:nvSpPr>
                  <p:cNvPr id="859211" name="AutoShape 75"/>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59" name="Picture 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621" name="Group 77"/>
                <p:cNvGrpSpPr>
                  <a:grpSpLocks/>
                </p:cNvGrpSpPr>
                <p:nvPr/>
              </p:nvGrpSpPr>
              <p:grpSpPr bwMode="auto">
                <a:xfrm>
                  <a:off x="3589" y="1765"/>
                  <a:ext cx="578" cy="394"/>
                  <a:chOff x="1587" y="1203"/>
                  <a:chExt cx="2763" cy="1883"/>
                </a:xfrm>
              </p:grpSpPr>
              <p:sp>
                <p:nvSpPr>
                  <p:cNvPr id="859214" name="AutoShape 78"/>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57" name="Picture 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622" name="Group 80"/>
                <p:cNvGrpSpPr>
                  <a:grpSpLocks/>
                </p:cNvGrpSpPr>
                <p:nvPr/>
              </p:nvGrpSpPr>
              <p:grpSpPr bwMode="auto">
                <a:xfrm>
                  <a:off x="4182" y="1767"/>
                  <a:ext cx="578" cy="394"/>
                  <a:chOff x="1587" y="1203"/>
                  <a:chExt cx="2763" cy="1883"/>
                </a:xfrm>
              </p:grpSpPr>
              <p:sp>
                <p:nvSpPr>
                  <p:cNvPr id="859217" name="AutoShape 81"/>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55" name="Picture 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623" name="Group 83"/>
                <p:cNvGrpSpPr>
                  <a:grpSpLocks/>
                </p:cNvGrpSpPr>
                <p:nvPr/>
              </p:nvGrpSpPr>
              <p:grpSpPr bwMode="auto">
                <a:xfrm>
                  <a:off x="4768" y="1769"/>
                  <a:ext cx="578" cy="394"/>
                  <a:chOff x="1587" y="1203"/>
                  <a:chExt cx="2763" cy="1883"/>
                </a:xfrm>
              </p:grpSpPr>
              <p:sp>
                <p:nvSpPr>
                  <p:cNvPr id="859220" name="AutoShape 84"/>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77153" name="Picture 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59222" name="Oval 86"/>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23" name="Oval 87"/>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24" name="Oval 88"/>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25" name="Oval 89"/>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26" name="Line 90"/>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27" name="Line 91"/>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28" name="Line 92"/>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29" name="Line 93"/>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30" name="Line 94"/>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31" name="Line 95"/>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32" name="Line 96"/>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233" name="Line 97"/>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grpSp>
        <p:nvGrpSpPr>
          <p:cNvPr id="153616" name="Group 99"/>
          <p:cNvGrpSpPr>
            <a:grpSpLocks/>
          </p:cNvGrpSpPr>
          <p:nvPr/>
        </p:nvGrpSpPr>
        <p:grpSpPr bwMode="auto">
          <a:xfrm>
            <a:off x="4984750" y="5314950"/>
            <a:ext cx="4022725" cy="720725"/>
            <a:chOff x="3226" y="2922"/>
            <a:chExt cx="2534" cy="454"/>
          </a:xfrm>
        </p:grpSpPr>
        <p:grpSp>
          <p:nvGrpSpPr>
            <p:cNvPr id="153624" name="Group 100"/>
            <p:cNvGrpSpPr>
              <a:grpSpLocks/>
            </p:cNvGrpSpPr>
            <p:nvPr/>
          </p:nvGrpSpPr>
          <p:grpSpPr bwMode="auto">
            <a:xfrm>
              <a:off x="3226" y="2922"/>
              <a:ext cx="380" cy="429"/>
              <a:chOff x="681" y="1739"/>
              <a:chExt cx="1601" cy="1808"/>
            </a:xfrm>
          </p:grpSpPr>
          <p:pic>
            <p:nvPicPr>
              <p:cNvPr id="154453" name="Picture 101"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4454" name="Group 102"/>
              <p:cNvGrpSpPr>
                <a:grpSpLocks/>
              </p:cNvGrpSpPr>
              <p:nvPr/>
            </p:nvGrpSpPr>
            <p:grpSpPr bwMode="auto">
              <a:xfrm rot="5400000">
                <a:off x="1880" y="2198"/>
                <a:ext cx="337" cy="171"/>
                <a:chOff x="3577" y="965"/>
                <a:chExt cx="2356" cy="1198"/>
              </a:xfrm>
            </p:grpSpPr>
            <p:grpSp>
              <p:nvGrpSpPr>
                <p:cNvPr id="154560" name="Group 103"/>
                <p:cNvGrpSpPr>
                  <a:grpSpLocks/>
                </p:cNvGrpSpPr>
                <p:nvPr/>
              </p:nvGrpSpPr>
              <p:grpSpPr bwMode="auto">
                <a:xfrm>
                  <a:off x="3577" y="965"/>
                  <a:ext cx="578" cy="394"/>
                  <a:chOff x="1587" y="1203"/>
                  <a:chExt cx="2763" cy="1883"/>
                </a:xfrm>
              </p:grpSpPr>
              <p:sp>
                <p:nvSpPr>
                  <p:cNvPr id="859240" name="AutoShape 104"/>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89" name="Picture 10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61" name="Group 106"/>
                <p:cNvGrpSpPr>
                  <a:grpSpLocks/>
                </p:cNvGrpSpPr>
                <p:nvPr/>
              </p:nvGrpSpPr>
              <p:grpSpPr bwMode="auto">
                <a:xfrm>
                  <a:off x="4163" y="967"/>
                  <a:ext cx="578" cy="394"/>
                  <a:chOff x="1587" y="1203"/>
                  <a:chExt cx="2763" cy="1883"/>
                </a:xfrm>
              </p:grpSpPr>
              <p:sp>
                <p:nvSpPr>
                  <p:cNvPr id="859243" name="AutoShape 107"/>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87" name="Picture 1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62" name="Group 109"/>
                <p:cNvGrpSpPr>
                  <a:grpSpLocks/>
                </p:cNvGrpSpPr>
                <p:nvPr/>
              </p:nvGrpSpPr>
              <p:grpSpPr bwMode="auto">
                <a:xfrm>
                  <a:off x="4749" y="969"/>
                  <a:ext cx="578" cy="394"/>
                  <a:chOff x="1587" y="1203"/>
                  <a:chExt cx="2763" cy="1883"/>
                </a:xfrm>
              </p:grpSpPr>
              <p:sp>
                <p:nvSpPr>
                  <p:cNvPr id="859246" name="AutoShape 110"/>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85" name="Picture 1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63" name="Group 112"/>
                <p:cNvGrpSpPr>
                  <a:grpSpLocks/>
                </p:cNvGrpSpPr>
                <p:nvPr/>
              </p:nvGrpSpPr>
              <p:grpSpPr bwMode="auto">
                <a:xfrm>
                  <a:off x="3889" y="1367"/>
                  <a:ext cx="578" cy="394"/>
                  <a:chOff x="1587" y="1203"/>
                  <a:chExt cx="2763" cy="1883"/>
                </a:xfrm>
              </p:grpSpPr>
              <p:sp>
                <p:nvSpPr>
                  <p:cNvPr id="859249" name="AutoShape 113"/>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83" name="Picture 1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64" name="Group 115"/>
                <p:cNvGrpSpPr>
                  <a:grpSpLocks/>
                </p:cNvGrpSpPr>
                <p:nvPr/>
              </p:nvGrpSpPr>
              <p:grpSpPr bwMode="auto">
                <a:xfrm>
                  <a:off x="4474" y="1355"/>
                  <a:ext cx="578" cy="394"/>
                  <a:chOff x="1587" y="1203"/>
                  <a:chExt cx="2763" cy="1883"/>
                </a:xfrm>
              </p:grpSpPr>
              <p:sp>
                <p:nvSpPr>
                  <p:cNvPr id="859252" name="AutoShape 116"/>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81" name="Picture 1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65" name="Group 118"/>
                <p:cNvGrpSpPr>
                  <a:grpSpLocks/>
                </p:cNvGrpSpPr>
                <p:nvPr/>
              </p:nvGrpSpPr>
              <p:grpSpPr bwMode="auto">
                <a:xfrm>
                  <a:off x="5059" y="1343"/>
                  <a:ext cx="578" cy="394"/>
                  <a:chOff x="1587" y="1203"/>
                  <a:chExt cx="2763" cy="1883"/>
                </a:xfrm>
              </p:grpSpPr>
              <p:sp>
                <p:nvSpPr>
                  <p:cNvPr id="859255" name="AutoShape 119"/>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79" name="Picture 12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66" name="Group 121"/>
                <p:cNvGrpSpPr>
                  <a:grpSpLocks/>
                </p:cNvGrpSpPr>
                <p:nvPr/>
              </p:nvGrpSpPr>
              <p:grpSpPr bwMode="auto">
                <a:xfrm>
                  <a:off x="5355" y="1756"/>
                  <a:ext cx="578" cy="394"/>
                  <a:chOff x="1587" y="1203"/>
                  <a:chExt cx="2763" cy="1883"/>
                </a:xfrm>
              </p:grpSpPr>
              <p:sp>
                <p:nvSpPr>
                  <p:cNvPr id="859258" name="AutoShape 122"/>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77" name="Picture 1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67" name="Group 124"/>
                <p:cNvGrpSpPr>
                  <a:grpSpLocks/>
                </p:cNvGrpSpPr>
                <p:nvPr/>
              </p:nvGrpSpPr>
              <p:grpSpPr bwMode="auto">
                <a:xfrm>
                  <a:off x="3589" y="1765"/>
                  <a:ext cx="578" cy="394"/>
                  <a:chOff x="1587" y="1203"/>
                  <a:chExt cx="2763" cy="1883"/>
                </a:xfrm>
              </p:grpSpPr>
              <p:sp>
                <p:nvSpPr>
                  <p:cNvPr id="859261" name="AutoShape 125"/>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75" name="Picture 12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68" name="Group 127"/>
                <p:cNvGrpSpPr>
                  <a:grpSpLocks/>
                </p:cNvGrpSpPr>
                <p:nvPr/>
              </p:nvGrpSpPr>
              <p:grpSpPr bwMode="auto">
                <a:xfrm>
                  <a:off x="4182" y="1767"/>
                  <a:ext cx="578" cy="394"/>
                  <a:chOff x="1587" y="1203"/>
                  <a:chExt cx="2763" cy="1883"/>
                </a:xfrm>
              </p:grpSpPr>
              <p:sp>
                <p:nvSpPr>
                  <p:cNvPr id="859264" name="AutoShape 128"/>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73" name="Picture 12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69" name="Group 130"/>
                <p:cNvGrpSpPr>
                  <a:grpSpLocks/>
                </p:cNvGrpSpPr>
                <p:nvPr/>
              </p:nvGrpSpPr>
              <p:grpSpPr bwMode="auto">
                <a:xfrm>
                  <a:off x="4768" y="1769"/>
                  <a:ext cx="578" cy="394"/>
                  <a:chOff x="1587" y="1203"/>
                  <a:chExt cx="2763" cy="1883"/>
                </a:xfrm>
              </p:grpSpPr>
              <p:sp>
                <p:nvSpPr>
                  <p:cNvPr id="859267" name="AutoShape 131"/>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71" name="Picture 13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455" name="Group 133"/>
              <p:cNvGrpSpPr>
                <a:grpSpLocks/>
              </p:cNvGrpSpPr>
              <p:nvPr/>
            </p:nvGrpSpPr>
            <p:grpSpPr bwMode="auto">
              <a:xfrm rot="5400000">
                <a:off x="2028" y="3293"/>
                <a:ext cx="337" cy="171"/>
                <a:chOff x="3577" y="965"/>
                <a:chExt cx="2356" cy="1198"/>
              </a:xfrm>
            </p:grpSpPr>
            <p:grpSp>
              <p:nvGrpSpPr>
                <p:cNvPr id="154530" name="Group 134"/>
                <p:cNvGrpSpPr>
                  <a:grpSpLocks/>
                </p:cNvGrpSpPr>
                <p:nvPr/>
              </p:nvGrpSpPr>
              <p:grpSpPr bwMode="auto">
                <a:xfrm>
                  <a:off x="3577" y="965"/>
                  <a:ext cx="578" cy="394"/>
                  <a:chOff x="1587" y="1203"/>
                  <a:chExt cx="2763" cy="1883"/>
                </a:xfrm>
              </p:grpSpPr>
              <p:sp>
                <p:nvSpPr>
                  <p:cNvPr id="859271" name="AutoShape 135"/>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59" name="Picture 1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31" name="Group 137"/>
                <p:cNvGrpSpPr>
                  <a:grpSpLocks/>
                </p:cNvGrpSpPr>
                <p:nvPr/>
              </p:nvGrpSpPr>
              <p:grpSpPr bwMode="auto">
                <a:xfrm>
                  <a:off x="4163" y="967"/>
                  <a:ext cx="578" cy="394"/>
                  <a:chOff x="1587" y="1203"/>
                  <a:chExt cx="2763" cy="1883"/>
                </a:xfrm>
              </p:grpSpPr>
              <p:sp>
                <p:nvSpPr>
                  <p:cNvPr id="859274" name="AutoShape 138"/>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57" name="Picture 1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32" name="Group 140"/>
                <p:cNvGrpSpPr>
                  <a:grpSpLocks/>
                </p:cNvGrpSpPr>
                <p:nvPr/>
              </p:nvGrpSpPr>
              <p:grpSpPr bwMode="auto">
                <a:xfrm>
                  <a:off x="4749" y="969"/>
                  <a:ext cx="578" cy="394"/>
                  <a:chOff x="1587" y="1203"/>
                  <a:chExt cx="2763" cy="1883"/>
                </a:xfrm>
              </p:grpSpPr>
              <p:sp>
                <p:nvSpPr>
                  <p:cNvPr id="859277" name="AutoShape 141"/>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55" name="Picture 1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33" name="Group 143"/>
                <p:cNvGrpSpPr>
                  <a:grpSpLocks/>
                </p:cNvGrpSpPr>
                <p:nvPr/>
              </p:nvGrpSpPr>
              <p:grpSpPr bwMode="auto">
                <a:xfrm>
                  <a:off x="3889" y="1367"/>
                  <a:ext cx="578" cy="394"/>
                  <a:chOff x="1587" y="1203"/>
                  <a:chExt cx="2763" cy="1883"/>
                </a:xfrm>
              </p:grpSpPr>
              <p:sp>
                <p:nvSpPr>
                  <p:cNvPr id="859280" name="AutoShape 144"/>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53" name="Picture 1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34" name="Group 146"/>
                <p:cNvGrpSpPr>
                  <a:grpSpLocks/>
                </p:cNvGrpSpPr>
                <p:nvPr/>
              </p:nvGrpSpPr>
              <p:grpSpPr bwMode="auto">
                <a:xfrm>
                  <a:off x="4474" y="1355"/>
                  <a:ext cx="578" cy="394"/>
                  <a:chOff x="1587" y="1203"/>
                  <a:chExt cx="2763" cy="1883"/>
                </a:xfrm>
              </p:grpSpPr>
              <p:sp>
                <p:nvSpPr>
                  <p:cNvPr id="859283" name="AutoShape 147"/>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51" name="Picture 1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35" name="Group 149"/>
                <p:cNvGrpSpPr>
                  <a:grpSpLocks/>
                </p:cNvGrpSpPr>
                <p:nvPr/>
              </p:nvGrpSpPr>
              <p:grpSpPr bwMode="auto">
                <a:xfrm>
                  <a:off x="5059" y="1343"/>
                  <a:ext cx="578" cy="394"/>
                  <a:chOff x="1587" y="1203"/>
                  <a:chExt cx="2763" cy="1883"/>
                </a:xfrm>
              </p:grpSpPr>
              <p:sp>
                <p:nvSpPr>
                  <p:cNvPr id="859286" name="AutoShape 150"/>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49" name="Picture 1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36" name="Group 152"/>
                <p:cNvGrpSpPr>
                  <a:grpSpLocks/>
                </p:cNvGrpSpPr>
                <p:nvPr/>
              </p:nvGrpSpPr>
              <p:grpSpPr bwMode="auto">
                <a:xfrm>
                  <a:off x="5355" y="1756"/>
                  <a:ext cx="578" cy="394"/>
                  <a:chOff x="1587" y="1203"/>
                  <a:chExt cx="2763" cy="1883"/>
                </a:xfrm>
              </p:grpSpPr>
              <p:sp>
                <p:nvSpPr>
                  <p:cNvPr id="859289" name="AutoShape 153"/>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47" name="Picture 1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37" name="Group 155"/>
                <p:cNvGrpSpPr>
                  <a:grpSpLocks/>
                </p:cNvGrpSpPr>
                <p:nvPr/>
              </p:nvGrpSpPr>
              <p:grpSpPr bwMode="auto">
                <a:xfrm>
                  <a:off x="3589" y="1765"/>
                  <a:ext cx="578" cy="394"/>
                  <a:chOff x="1587" y="1203"/>
                  <a:chExt cx="2763" cy="1883"/>
                </a:xfrm>
              </p:grpSpPr>
              <p:sp>
                <p:nvSpPr>
                  <p:cNvPr id="859292" name="AutoShape 156"/>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45" name="Picture 1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38" name="Group 158"/>
                <p:cNvGrpSpPr>
                  <a:grpSpLocks/>
                </p:cNvGrpSpPr>
                <p:nvPr/>
              </p:nvGrpSpPr>
              <p:grpSpPr bwMode="auto">
                <a:xfrm>
                  <a:off x="4182" y="1767"/>
                  <a:ext cx="578" cy="394"/>
                  <a:chOff x="1587" y="1203"/>
                  <a:chExt cx="2763" cy="1883"/>
                </a:xfrm>
              </p:grpSpPr>
              <p:sp>
                <p:nvSpPr>
                  <p:cNvPr id="859295" name="AutoShape 159"/>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43" name="Picture 1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39" name="Group 161"/>
                <p:cNvGrpSpPr>
                  <a:grpSpLocks/>
                </p:cNvGrpSpPr>
                <p:nvPr/>
              </p:nvGrpSpPr>
              <p:grpSpPr bwMode="auto">
                <a:xfrm>
                  <a:off x="4768" y="1769"/>
                  <a:ext cx="578" cy="394"/>
                  <a:chOff x="1587" y="1203"/>
                  <a:chExt cx="2763" cy="1883"/>
                </a:xfrm>
              </p:grpSpPr>
              <p:sp>
                <p:nvSpPr>
                  <p:cNvPr id="859298" name="AutoShape 162"/>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41" name="Picture 1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456" name="Group 164"/>
              <p:cNvGrpSpPr>
                <a:grpSpLocks/>
              </p:cNvGrpSpPr>
              <p:nvPr/>
            </p:nvGrpSpPr>
            <p:grpSpPr bwMode="auto">
              <a:xfrm rot="5400000">
                <a:off x="598" y="2513"/>
                <a:ext cx="337" cy="171"/>
                <a:chOff x="3577" y="965"/>
                <a:chExt cx="2356" cy="1198"/>
              </a:xfrm>
            </p:grpSpPr>
            <p:grpSp>
              <p:nvGrpSpPr>
                <p:cNvPr id="154500" name="Group 165"/>
                <p:cNvGrpSpPr>
                  <a:grpSpLocks/>
                </p:cNvGrpSpPr>
                <p:nvPr/>
              </p:nvGrpSpPr>
              <p:grpSpPr bwMode="auto">
                <a:xfrm>
                  <a:off x="3577" y="965"/>
                  <a:ext cx="578" cy="394"/>
                  <a:chOff x="1587" y="1203"/>
                  <a:chExt cx="2763" cy="1883"/>
                </a:xfrm>
              </p:grpSpPr>
              <p:sp>
                <p:nvSpPr>
                  <p:cNvPr id="859302" name="AutoShape 166"/>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29" name="Picture 16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01" name="Group 168"/>
                <p:cNvGrpSpPr>
                  <a:grpSpLocks/>
                </p:cNvGrpSpPr>
                <p:nvPr/>
              </p:nvGrpSpPr>
              <p:grpSpPr bwMode="auto">
                <a:xfrm>
                  <a:off x="4163" y="967"/>
                  <a:ext cx="578" cy="394"/>
                  <a:chOff x="1587" y="1203"/>
                  <a:chExt cx="2763" cy="1883"/>
                </a:xfrm>
              </p:grpSpPr>
              <p:sp>
                <p:nvSpPr>
                  <p:cNvPr id="859305" name="AutoShape 169"/>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27" name="Picture 1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02" name="Group 171"/>
                <p:cNvGrpSpPr>
                  <a:grpSpLocks/>
                </p:cNvGrpSpPr>
                <p:nvPr/>
              </p:nvGrpSpPr>
              <p:grpSpPr bwMode="auto">
                <a:xfrm>
                  <a:off x="4749" y="969"/>
                  <a:ext cx="578" cy="394"/>
                  <a:chOff x="1587" y="1203"/>
                  <a:chExt cx="2763" cy="1883"/>
                </a:xfrm>
              </p:grpSpPr>
              <p:sp>
                <p:nvSpPr>
                  <p:cNvPr id="859308" name="AutoShape 172"/>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25" name="Picture 1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03" name="Group 174"/>
                <p:cNvGrpSpPr>
                  <a:grpSpLocks/>
                </p:cNvGrpSpPr>
                <p:nvPr/>
              </p:nvGrpSpPr>
              <p:grpSpPr bwMode="auto">
                <a:xfrm>
                  <a:off x="3889" y="1367"/>
                  <a:ext cx="578" cy="394"/>
                  <a:chOff x="1587" y="1203"/>
                  <a:chExt cx="2763" cy="1883"/>
                </a:xfrm>
              </p:grpSpPr>
              <p:sp>
                <p:nvSpPr>
                  <p:cNvPr id="859311" name="AutoShape 175"/>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23" name="Picture 1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04" name="Group 177"/>
                <p:cNvGrpSpPr>
                  <a:grpSpLocks/>
                </p:cNvGrpSpPr>
                <p:nvPr/>
              </p:nvGrpSpPr>
              <p:grpSpPr bwMode="auto">
                <a:xfrm>
                  <a:off x="4474" y="1355"/>
                  <a:ext cx="578" cy="394"/>
                  <a:chOff x="1587" y="1203"/>
                  <a:chExt cx="2763" cy="1883"/>
                </a:xfrm>
              </p:grpSpPr>
              <p:sp>
                <p:nvSpPr>
                  <p:cNvPr id="859314" name="AutoShape 178"/>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21" name="Picture 1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05" name="Group 180"/>
                <p:cNvGrpSpPr>
                  <a:grpSpLocks/>
                </p:cNvGrpSpPr>
                <p:nvPr/>
              </p:nvGrpSpPr>
              <p:grpSpPr bwMode="auto">
                <a:xfrm>
                  <a:off x="5059" y="1343"/>
                  <a:ext cx="578" cy="394"/>
                  <a:chOff x="1587" y="1203"/>
                  <a:chExt cx="2763" cy="1883"/>
                </a:xfrm>
              </p:grpSpPr>
              <p:sp>
                <p:nvSpPr>
                  <p:cNvPr id="859317" name="AutoShape 181"/>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19" name="Picture 1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06" name="Group 183"/>
                <p:cNvGrpSpPr>
                  <a:grpSpLocks/>
                </p:cNvGrpSpPr>
                <p:nvPr/>
              </p:nvGrpSpPr>
              <p:grpSpPr bwMode="auto">
                <a:xfrm>
                  <a:off x="5355" y="1756"/>
                  <a:ext cx="578" cy="394"/>
                  <a:chOff x="1587" y="1203"/>
                  <a:chExt cx="2763" cy="1883"/>
                </a:xfrm>
              </p:grpSpPr>
              <p:sp>
                <p:nvSpPr>
                  <p:cNvPr id="859320" name="AutoShape 184"/>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17" name="Picture 1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07" name="Group 186"/>
                <p:cNvGrpSpPr>
                  <a:grpSpLocks/>
                </p:cNvGrpSpPr>
                <p:nvPr/>
              </p:nvGrpSpPr>
              <p:grpSpPr bwMode="auto">
                <a:xfrm>
                  <a:off x="3589" y="1765"/>
                  <a:ext cx="578" cy="394"/>
                  <a:chOff x="1587" y="1203"/>
                  <a:chExt cx="2763" cy="1883"/>
                </a:xfrm>
              </p:grpSpPr>
              <p:sp>
                <p:nvSpPr>
                  <p:cNvPr id="859323" name="AutoShape 187"/>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15" name="Picture 1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08" name="Group 189"/>
                <p:cNvGrpSpPr>
                  <a:grpSpLocks/>
                </p:cNvGrpSpPr>
                <p:nvPr/>
              </p:nvGrpSpPr>
              <p:grpSpPr bwMode="auto">
                <a:xfrm>
                  <a:off x="4182" y="1767"/>
                  <a:ext cx="578" cy="394"/>
                  <a:chOff x="1587" y="1203"/>
                  <a:chExt cx="2763" cy="1883"/>
                </a:xfrm>
              </p:grpSpPr>
              <p:sp>
                <p:nvSpPr>
                  <p:cNvPr id="859326" name="AutoShape 190"/>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13" name="Picture 1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509" name="Group 192"/>
                <p:cNvGrpSpPr>
                  <a:grpSpLocks/>
                </p:cNvGrpSpPr>
                <p:nvPr/>
              </p:nvGrpSpPr>
              <p:grpSpPr bwMode="auto">
                <a:xfrm>
                  <a:off x="4768" y="1769"/>
                  <a:ext cx="578" cy="394"/>
                  <a:chOff x="1587" y="1203"/>
                  <a:chExt cx="2763" cy="1883"/>
                </a:xfrm>
              </p:grpSpPr>
              <p:sp>
                <p:nvSpPr>
                  <p:cNvPr id="859329" name="AutoShape 193"/>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511" name="Picture 1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457" name="Group 195"/>
              <p:cNvGrpSpPr>
                <a:grpSpLocks/>
              </p:cNvGrpSpPr>
              <p:nvPr/>
            </p:nvGrpSpPr>
            <p:grpSpPr bwMode="auto">
              <a:xfrm rot="5400000">
                <a:off x="895" y="2117"/>
                <a:ext cx="337" cy="171"/>
                <a:chOff x="3577" y="965"/>
                <a:chExt cx="2356" cy="1198"/>
              </a:xfrm>
            </p:grpSpPr>
            <p:grpSp>
              <p:nvGrpSpPr>
                <p:cNvPr id="154470" name="Group 196"/>
                <p:cNvGrpSpPr>
                  <a:grpSpLocks/>
                </p:cNvGrpSpPr>
                <p:nvPr/>
              </p:nvGrpSpPr>
              <p:grpSpPr bwMode="auto">
                <a:xfrm>
                  <a:off x="3577" y="965"/>
                  <a:ext cx="578" cy="394"/>
                  <a:chOff x="1587" y="1203"/>
                  <a:chExt cx="2763" cy="1883"/>
                </a:xfrm>
              </p:grpSpPr>
              <p:sp>
                <p:nvSpPr>
                  <p:cNvPr id="859333" name="AutoShape 197"/>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99" name="Picture 1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71" name="Group 199"/>
                <p:cNvGrpSpPr>
                  <a:grpSpLocks/>
                </p:cNvGrpSpPr>
                <p:nvPr/>
              </p:nvGrpSpPr>
              <p:grpSpPr bwMode="auto">
                <a:xfrm>
                  <a:off x="4163" y="967"/>
                  <a:ext cx="578" cy="394"/>
                  <a:chOff x="1587" y="1203"/>
                  <a:chExt cx="2763" cy="1883"/>
                </a:xfrm>
              </p:grpSpPr>
              <p:sp>
                <p:nvSpPr>
                  <p:cNvPr id="859336" name="AutoShape 200"/>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97" name="Picture 2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72" name="Group 202"/>
                <p:cNvGrpSpPr>
                  <a:grpSpLocks/>
                </p:cNvGrpSpPr>
                <p:nvPr/>
              </p:nvGrpSpPr>
              <p:grpSpPr bwMode="auto">
                <a:xfrm>
                  <a:off x="4749" y="969"/>
                  <a:ext cx="578" cy="394"/>
                  <a:chOff x="1587" y="1203"/>
                  <a:chExt cx="2763" cy="1883"/>
                </a:xfrm>
              </p:grpSpPr>
              <p:sp>
                <p:nvSpPr>
                  <p:cNvPr id="859339" name="AutoShape 203"/>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95" name="Picture 2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73" name="Group 205"/>
                <p:cNvGrpSpPr>
                  <a:grpSpLocks/>
                </p:cNvGrpSpPr>
                <p:nvPr/>
              </p:nvGrpSpPr>
              <p:grpSpPr bwMode="auto">
                <a:xfrm>
                  <a:off x="3889" y="1367"/>
                  <a:ext cx="578" cy="394"/>
                  <a:chOff x="1587" y="1203"/>
                  <a:chExt cx="2763" cy="1883"/>
                </a:xfrm>
              </p:grpSpPr>
              <p:sp>
                <p:nvSpPr>
                  <p:cNvPr id="859342" name="AutoShape 206"/>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93" name="Picture 2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74" name="Group 208"/>
                <p:cNvGrpSpPr>
                  <a:grpSpLocks/>
                </p:cNvGrpSpPr>
                <p:nvPr/>
              </p:nvGrpSpPr>
              <p:grpSpPr bwMode="auto">
                <a:xfrm>
                  <a:off x="4474" y="1355"/>
                  <a:ext cx="578" cy="394"/>
                  <a:chOff x="1587" y="1203"/>
                  <a:chExt cx="2763" cy="1883"/>
                </a:xfrm>
              </p:grpSpPr>
              <p:sp>
                <p:nvSpPr>
                  <p:cNvPr id="859345" name="AutoShape 209"/>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91" name="Picture 2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75" name="Group 211"/>
                <p:cNvGrpSpPr>
                  <a:grpSpLocks/>
                </p:cNvGrpSpPr>
                <p:nvPr/>
              </p:nvGrpSpPr>
              <p:grpSpPr bwMode="auto">
                <a:xfrm>
                  <a:off x="5059" y="1343"/>
                  <a:ext cx="578" cy="394"/>
                  <a:chOff x="1587" y="1203"/>
                  <a:chExt cx="2763" cy="1883"/>
                </a:xfrm>
              </p:grpSpPr>
              <p:sp>
                <p:nvSpPr>
                  <p:cNvPr id="859348" name="AutoShape 212"/>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89" name="Picture 2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76" name="Group 214"/>
                <p:cNvGrpSpPr>
                  <a:grpSpLocks/>
                </p:cNvGrpSpPr>
                <p:nvPr/>
              </p:nvGrpSpPr>
              <p:grpSpPr bwMode="auto">
                <a:xfrm>
                  <a:off x="5355" y="1756"/>
                  <a:ext cx="578" cy="394"/>
                  <a:chOff x="1587" y="1203"/>
                  <a:chExt cx="2763" cy="1883"/>
                </a:xfrm>
              </p:grpSpPr>
              <p:sp>
                <p:nvSpPr>
                  <p:cNvPr id="859351" name="AutoShape 215"/>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87" name="Picture 2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77" name="Group 217"/>
                <p:cNvGrpSpPr>
                  <a:grpSpLocks/>
                </p:cNvGrpSpPr>
                <p:nvPr/>
              </p:nvGrpSpPr>
              <p:grpSpPr bwMode="auto">
                <a:xfrm>
                  <a:off x="3589" y="1765"/>
                  <a:ext cx="578" cy="394"/>
                  <a:chOff x="1587" y="1203"/>
                  <a:chExt cx="2763" cy="1883"/>
                </a:xfrm>
              </p:grpSpPr>
              <p:sp>
                <p:nvSpPr>
                  <p:cNvPr id="859354" name="AutoShape 218"/>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85" name="Picture 2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78" name="Group 220"/>
                <p:cNvGrpSpPr>
                  <a:grpSpLocks/>
                </p:cNvGrpSpPr>
                <p:nvPr/>
              </p:nvGrpSpPr>
              <p:grpSpPr bwMode="auto">
                <a:xfrm>
                  <a:off x="4182" y="1767"/>
                  <a:ext cx="578" cy="394"/>
                  <a:chOff x="1587" y="1203"/>
                  <a:chExt cx="2763" cy="1883"/>
                </a:xfrm>
              </p:grpSpPr>
              <p:sp>
                <p:nvSpPr>
                  <p:cNvPr id="859357" name="AutoShape 221"/>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83" name="Picture 2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79" name="Group 223"/>
                <p:cNvGrpSpPr>
                  <a:grpSpLocks/>
                </p:cNvGrpSpPr>
                <p:nvPr/>
              </p:nvGrpSpPr>
              <p:grpSpPr bwMode="auto">
                <a:xfrm>
                  <a:off x="4768" y="1769"/>
                  <a:ext cx="578" cy="394"/>
                  <a:chOff x="1587" y="1203"/>
                  <a:chExt cx="2763" cy="1883"/>
                </a:xfrm>
              </p:grpSpPr>
              <p:sp>
                <p:nvSpPr>
                  <p:cNvPr id="859360" name="AutoShape 224"/>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81" name="Picture 2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59362" name="Oval 226"/>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63" name="Oval 227"/>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64" name="Oval 228"/>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65" name="Oval 229"/>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66" name="Line 230"/>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67" name="Line 231"/>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68" name="Line 232"/>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69" name="Line 233"/>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70" name="Line 234"/>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71" name="Line 235"/>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72" name="Line 236"/>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373" name="Line 237"/>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25" name="Group 238"/>
            <p:cNvGrpSpPr>
              <a:grpSpLocks/>
            </p:cNvGrpSpPr>
            <p:nvPr/>
          </p:nvGrpSpPr>
          <p:grpSpPr bwMode="auto">
            <a:xfrm>
              <a:off x="3592" y="2932"/>
              <a:ext cx="380" cy="429"/>
              <a:chOff x="681" y="1739"/>
              <a:chExt cx="1601" cy="1808"/>
            </a:xfrm>
          </p:grpSpPr>
          <p:pic>
            <p:nvPicPr>
              <p:cNvPr id="154316" name="Picture 239"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4317" name="Group 240"/>
              <p:cNvGrpSpPr>
                <a:grpSpLocks/>
              </p:cNvGrpSpPr>
              <p:nvPr/>
            </p:nvGrpSpPr>
            <p:grpSpPr bwMode="auto">
              <a:xfrm rot="5400000">
                <a:off x="1880" y="2198"/>
                <a:ext cx="337" cy="171"/>
                <a:chOff x="3577" y="965"/>
                <a:chExt cx="2356" cy="1198"/>
              </a:xfrm>
            </p:grpSpPr>
            <p:grpSp>
              <p:nvGrpSpPr>
                <p:cNvPr id="154423" name="Group 241"/>
                <p:cNvGrpSpPr>
                  <a:grpSpLocks/>
                </p:cNvGrpSpPr>
                <p:nvPr/>
              </p:nvGrpSpPr>
              <p:grpSpPr bwMode="auto">
                <a:xfrm>
                  <a:off x="3577" y="965"/>
                  <a:ext cx="578" cy="394"/>
                  <a:chOff x="1587" y="1203"/>
                  <a:chExt cx="2763" cy="1883"/>
                </a:xfrm>
              </p:grpSpPr>
              <p:sp>
                <p:nvSpPr>
                  <p:cNvPr id="859378" name="AutoShape 242"/>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52" name="Picture 2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24" name="Group 244"/>
                <p:cNvGrpSpPr>
                  <a:grpSpLocks/>
                </p:cNvGrpSpPr>
                <p:nvPr/>
              </p:nvGrpSpPr>
              <p:grpSpPr bwMode="auto">
                <a:xfrm>
                  <a:off x="4163" y="967"/>
                  <a:ext cx="578" cy="394"/>
                  <a:chOff x="1587" y="1203"/>
                  <a:chExt cx="2763" cy="1883"/>
                </a:xfrm>
              </p:grpSpPr>
              <p:sp>
                <p:nvSpPr>
                  <p:cNvPr id="859381" name="AutoShape 245"/>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50" name="Picture 2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25" name="Group 247"/>
                <p:cNvGrpSpPr>
                  <a:grpSpLocks/>
                </p:cNvGrpSpPr>
                <p:nvPr/>
              </p:nvGrpSpPr>
              <p:grpSpPr bwMode="auto">
                <a:xfrm>
                  <a:off x="4749" y="969"/>
                  <a:ext cx="578" cy="394"/>
                  <a:chOff x="1587" y="1203"/>
                  <a:chExt cx="2763" cy="1883"/>
                </a:xfrm>
              </p:grpSpPr>
              <p:sp>
                <p:nvSpPr>
                  <p:cNvPr id="859384" name="AutoShape 248"/>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48" name="Picture 24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26" name="Group 250"/>
                <p:cNvGrpSpPr>
                  <a:grpSpLocks/>
                </p:cNvGrpSpPr>
                <p:nvPr/>
              </p:nvGrpSpPr>
              <p:grpSpPr bwMode="auto">
                <a:xfrm>
                  <a:off x="3889" y="1367"/>
                  <a:ext cx="578" cy="394"/>
                  <a:chOff x="1587" y="1203"/>
                  <a:chExt cx="2763" cy="1883"/>
                </a:xfrm>
              </p:grpSpPr>
              <p:sp>
                <p:nvSpPr>
                  <p:cNvPr id="859387" name="AutoShape 251"/>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46" name="Picture 25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27" name="Group 253"/>
                <p:cNvGrpSpPr>
                  <a:grpSpLocks/>
                </p:cNvGrpSpPr>
                <p:nvPr/>
              </p:nvGrpSpPr>
              <p:grpSpPr bwMode="auto">
                <a:xfrm>
                  <a:off x="4474" y="1355"/>
                  <a:ext cx="578" cy="394"/>
                  <a:chOff x="1587" y="1203"/>
                  <a:chExt cx="2763" cy="1883"/>
                </a:xfrm>
              </p:grpSpPr>
              <p:sp>
                <p:nvSpPr>
                  <p:cNvPr id="859390" name="AutoShape 254"/>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44" name="Picture 25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28" name="Group 256"/>
                <p:cNvGrpSpPr>
                  <a:grpSpLocks/>
                </p:cNvGrpSpPr>
                <p:nvPr/>
              </p:nvGrpSpPr>
              <p:grpSpPr bwMode="auto">
                <a:xfrm>
                  <a:off x="5059" y="1343"/>
                  <a:ext cx="578" cy="394"/>
                  <a:chOff x="1587" y="1203"/>
                  <a:chExt cx="2763" cy="1883"/>
                </a:xfrm>
              </p:grpSpPr>
              <p:sp>
                <p:nvSpPr>
                  <p:cNvPr id="859393" name="AutoShape 257"/>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42" name="Picture 25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29" name="Group 259"/>
                <p:cNvGrpSpPr>
                  <a:grpSpLocks/>
                </p:cNvGrpSpPr>
                <p:nvPr/>
              </p:nvGrpSpPr>
              <p:grpSpPr bwMode="auto">
                <a:xfrm>
                  <a:off x="5355" y="1756"/>
                  <a:ext cx="578" cy="394"/>
                  <a:chOff x="1587" y="1203"/>
                  <a:chExt cx="2763" cy="1883"/>
                </a:xfrm>
              </p:grpSpPr>
              <p:sp>
                <p:nvSpPr>
                  <p:cNvPr id="859396" name="AutoShape 260"/>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40" name="Picture 26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30" name="Group 262"/>
                <p:cNvGrpSpPr>
                  <a:grpSpLocks/>
                </p:cNvGrpSpPr>
                <p:nvPr/>
              </p:nvGrpSpPr>
              <p:grpSpPr bwMode="auto">
                <a:xfrm>
                  <a:off x="3589" y="1765"/>
                  <a:ext cx="578" cy="394"/>
                  <a:chOff x="1587" y="1203"/>
                  <a:chExt cx="2763" cy="1883"/>
                </a:xfrm>
              </p:grpSpPr>
              <p:sp>
                <p:nvSpPr>
                  <p:cNvPr id="859399" name="AutoShape 263"/>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38" name="Picture 26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31" name="Group 265"/>
                <p:cNvGrpSpPr>
                  <a:grpSpLocks/>
                </p:cNvGrpSpPr>
                <p:nvPr/>
              </p:nvGrpSpPr>
              <p:grpSpPr bwMode="auto">
                <a:xfrm>
                  <a:off x="4182" y="1767"/>
                  <a:ext cx="578" cy="394"/>
                  <a:chOff x="1587" y="1203"/>
                  <a:chExt cx="2763" cy="1883"/>
                </a:xfrm>
              </p:grpSpPr>
              <p:sp>
                <p:nvSpPr>
                  <p:cNvPr id="859402" name="AutoShape 266"/>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36" name="Picture 26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32" name="Group 268"/>
                <p:cNvGrpSpPr>
                  <a:grpSpLocks/>
                </p:cNvGrpSpPr>
                <p:nvPr/>
              </p:nvGrpSpPr>
              <p:grpSpPr bwMode="auto">
                <a:xfrm>
                  <a:off x="4768" y="1769"/>
                  <a:ext cx="578" cy="394"/>
                  <a:chOff x="1587" y="1203"/>
                  <a:chExt cx="2763" cy="1883"/>
                </a:xfrm>
              </p:grpSpPr>
              <p:sp>
                <p:nvSpPr>
                  <p:cNvPr id="859405" name="AutoShape 269"/>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34" name="Picture 2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318" name="Group 271"/>
              <p:cNvGrpSpPr>
                <a:grpSpLocks/>
              </p:cNvGrpSpPr>
              <p:nvPr/>
            </p:nvGrpSpPr>
            <p:grpSpPr bwMode="auto">
              <a:xfrm rot="5400000">
                <a:off x="2028" y="3293"/>
                <a:ext cx="337" cy="171"/>
                <a:chOff x="3577" y="965"/>
                <a:chExt cx="2356" cy="1198"/>
              </a:xfrm>
            </p:grpSpPr>
            <p:grpSp>
              <p:nvGrpSpPr>
                <p:cNvPr id="154393" name="Group 272"/>
                <p:cNvGrpSpPr>
                  <a:grpSpLocks/>
                </p:cNvGrpSpPr>
                <p:nvPr/>
              </p:nvGrpSpPr>
              <p:grpSpPr bwMode="auto">
                <a:xfrm>
                  <a:off x="3577" y="965"/>
                  <a:ext cx="578" cy="394"/>
                  <a:chOff x="1587" y="1203"/>
                  <a:chExt cx="2763" cy="1883"/>
                </a:xfrm>
              </p:grpSpPr>
              <p:sp>
                <p:nvSpPr>
                  <p:cNvPr id="859409" name="AutoShape 273"/>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22" name="Picture 27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94" name="Group 275"/>
                <p:cNvGrpSpPr>
                  <a:grpSpLocks/>
                </p:cNvGrpSpPr>
                <p:nvPr/>
              </p:nvGrpSpPr>
              <p:grpSpPr bwMode="auto">
                <a:xfrm>
                  <a:off x="4163" y="967"/>
                  <a:ext cx="578" cy="394"/>
                  <a:chOff x="1587" y="1203"/>
                  <a:chExt cx="2763" cy="1883"/>
                </a:xfrm>
              </p:grpSpPr>
              <p:sp>
                <p:nvSpPr>
                  <p:cNvPr id="859412" name="AutoShape 276"/>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20" name="Picture 27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95" name="Group 278"/>
                <p:cNvGrpSpPr>
                  <a:grpSpLocks/>
                </p:cNvGrpSpPr>
                <p:nvPr/>
              </p:nvGrpSpPr>
              <p:grpSpPr bwMode="auto">
                <a:xfrm>
                  <a:off x="4749" y="969"/>
                  <a:ext cx="578" cy="394"/>
                  <a:chOff x="1587" y="1203"/>
                  <a:chExt cx="2763" cy="1883"/>
                </a:xfrm>
              </p:grpSpPr>
              <p:sp>
                <p:nvSpPr>
                  <p:cNvPr id="859415" name="AutoShape 279"/>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18" name="Picture 28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96" name="Group 281"/>
                <p:cNvGrpSpPr>
                  <a:grpSpLocks/>
                </p:cNvGrpSpPr>
                <p:nvPr/>
              </p:nvGrpSpPr>
              <p:grpSpPr bwMode="auto">
                <a:xfrm>
                  <a:off x="3889" y="1367"/>
                  <a:ext cx="578" cy="394"/>
                  <a:chOff x="1587" y="1203"/>
                  <a:chExt cx="2763" cy="1883"/>
                </a:xfrm>
              </p:grpSpPr>
              <p:sp>
                <p:nvSpPr>
                  <p:cNvPr id="859418" name="AutoShape 282"/>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16" name="Picture 28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97" name="Group 284"/>
                <p:cNvGrpSpPr>
                  <a:grpSpLocks/>
                </p:cNvGrpSpPr>
                <p:nvPr/>
              </p:nvGrpSpPr>
              <p:grpSpPr bwMode="auto">
                <a:xfrm>
                  <a:off x="4474" y="1355"/>
                  <a:ext cx="578" cy="394"/>
                  <a:chOff x="1587" y="1203"/>
                  <a:chExt cx="2763" cy="1883"/>
                </a:xfrm>
              </p:grpSpPr>
              <p:sp>
                <p:nvSpPr>
                  <p:cNvPr id="859421" name="AutoShape 285"/>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14" name="Picture 28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98" name="Group 287"/>
                <p:cNvGrpSpPr>
                  <a:grpSpLocks/>
                </p:cNvGrpSpPr>
                <p:nvPr/>
              </p:nvGrpSpPr>
              <p:grpSpPr bwMode="auto">
                <a:xfrm>
                  <a:off x="5059" y="1343"/>
                  <a:ext cx="578" cy="394"/>
                  <a:chOff x="1587" y="1203"/>
                  <a:chExt cx="2763" cy="1883"/>
                </a:xfrm>
              </p:grpSpPr>
              <p:sp>
                <p:nvSpPr>
                  <p:cNvPr id="859424" name="AutoShape 288"/>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12" name="Picture 28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99" name="Group 290"/>
                <p:cNvGrpSpPr>
                  <a:grpSpLocks/>
                </p:cNvGrpSpPr>
                <p:nvPr/>
              </p:nvGrpSpPr>
              <p:grpSpPr bwMode="auto">
                <a:xfrm>
                  <a:off x="5355" y="1756"/>
                  <a:ext cx="578" cy="394"/>
                  <a:chOff x="1587" y="1203"/>
                  <a:chExt cx="2763" cy="1883"/>
                </a:xfrm>
              </p:grpSpPr>
              <p:sp>
                <p:nvSpPr>
                  <p:cNvPr id="859427" name="AutoShape 291"/>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10" name="Picture 29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00" name="Group 293"/>
                <p:cNvGrpSpPr>
                  <a:grpSpLocks/>
                </p:cNvGrpSpPr>
                <p:nvPr/>
              </p:nvGrpSpPr>
              <p:grpSpPr bwMode="auto">
                <a:xfrm>
                  <a:off x="3589" y="1765"/>
                  <a:ext cx="578" cy="394"/>
                  <a:chOff x="1587" y="1203"/>
                  <a:chExt cx="2763" cy="1883"/>
                </a:xfrm>
              </p:grpSpPr>
              <p:sp>
                <p:nvSpPr>
                  <p:cNvPr id="859430" name="AutoShape 294"/>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08" name="Picture 2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01" name="Group 296"/>
                <p:cNvGrpSpPr>
                  <a:grpSpLocks/>
                </p:cNvGrpSpPr>
                <p:nvPr/>
              </p:nvGrpSpPr>
              <p:grpSpPr bwMode="auto">
                <a:xfrm>
                  <a:off x="4182" y="1767"/>
                  <a:ext cx="578" cy="394"/>
                  <a:chOff x="1587" y="1203"/>
                  <a:chExt cx="2763" cy="1883"/>
                </a:xfrm>
              </p:grpSpPr>
              <p:sp>
                <p:nvSpPr>
                  <p:cNvPr id="859433" name="AutoShape 297"/>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06" name="Picture 2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402" name="Group 299"/>
                <p:cNvGrpSpPr>
                  <a:grpSpLocks/>
                </p:cNvGrpSpPr>
                <p:nvPr/>
              </p:nvGrpSpPr>
              <p:grpSpPr bwMode="auto">
                <a:xfrm>
                  <a:off x="4768" y="1769"/>
                  <a:ext cx="578" cy="394"/>
                  <a:chOff x="1587" y="1203"/>
                  <a:chExt cx="2763" cy="1883"/>
                </a:xfrm>
              </p:grpSpPr>
              <p:sp>
                <p:nvSpPr>
                  <p:cNvPr id="859436" name="AutoShape 300"/>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404" name="Picture 3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319" name="Group 302"/>
              <p:cNvGrpSpPr>
                <a:grpSpLocks/>
              </p:cNvGrpSpPr>
              <p:nvPr/>
            </p:nvGrpSpPr>
            <p:grpSpPr bwMode="auto">
              <a:xfrm rot="5400000">
                <a:off x="598" y="2513"/>
                <a:ext cx="337" cy="171"/>
                <a:chOff x="3577" y="965"/>
                <a:chExt cx="2356" cy="1198"/>
              </a:xfrm>
            </p:grpSpPr>
            <p:grpSp>
              <p:nvGrpSpPr>
                <p:cNvPr id="154363" name="Group 303"/>
                <p:cNvGrpSpPr>
                  <a:grpSpLocks/>
                </p:cNvGrpSpPr>
                <p:nvPr/>
              </p:nvGrpSpPr>
              <p:grpSpPr bwMode="auto">
                <a:xfrm>
                  <a:off x="3577" y="965"/>
                  <a:ext cx="578" cy="394"/>
                  <a:chOff x="1587" y="1203"/>
                  <a:chExt cx="2763" cy="1883"/>
                </a:xfrm>
              </p:grpSpPr>
              <p:sp>
                <p:nvSpPr>
                  <p:cNvPr id="859440" name="AutoShape 304"/>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92" name="Picture 30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64" name="Group 306"/>
                <p:cNvGrpSpPr>
                  <a:grpSpLocks/>
                </p:cNvGrpSpPr>
                <p:nvPr/>
              </p:nvGrpSpPr>
              <p:grpSpPr bwMode="auto">
                <a:xfrm>
                  <a:off x="4163" y="967"/>
                  <a:ext cx="578" cy="394"/>
                  <a:chOff x="1587" y="1203"/>
                  <a:chExt cx="2763" cy="1883"/>
                </a:xfrm>
              </p:grpSpPr>
              <p:sp>
                <p:nvSpPr>
                  <p:cNvPr id="859443" name="AutoShape 307"/>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90" name="Picture 3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65" name="Group 309"/>
                <p:cNvGrpSpPr>
                  <a:grpSpLocks/>
                </p:cNvGrpSpPr>
                <p:nvPr/>
              </p:nvGrpSpPr>
              <p:grpSpPr bwMode="auto">
                <a:xfrm>
                  <a:off x="4749" y="969"/>
                  <a:ext cx="578" cy="394"/>
                  <a:chOff x="1587" y="1203"/>
                  <a:chExt cx="2763" cy="1883"/>
                </a:xfrm>
              </p:grpSpPr>
              <p:sp>
                <p:nvSpPr>
                  <p:cNvPr id="859446" name="AutoShape 310"/>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88" name="Picture 3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66" name="Group 312"/>
                <p:cNvGrpSpPr>
                  <a:grpSpLocks/>
                </p:cNvGrpSpPr>
                <p:nvPr/>
              </p:nvGrpSpPr>
              <p:grpSpPr bwMode="auto">
                <a:xfrm>
                  <a:off x="3889" y="1367"/>
                  <a:ext cx="578" cy="394"/>
                  <a:chOff x="1587" y="1203"/>
                  <a:chExt cx="2763" cy="1883"/>
                </a:xfrm>
              </p:grpSpPr>
              <p:sp>
                <p:nvSpPr>
                  <p:cNvPr id="859449" name="AutoShape 313"/>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86" name="Picture 3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67" name="Group 315"/>
                <p:cNvGrpSpPr>
                  <a:grpSpLocks/>
                </p:cNvGrpSpPr>
                <p:nvPr/>
              </p:nvGrpSpPr>
              <p:grpSpPr bwMode="auto">
                <a:xfrm>
                  <a:off x="4474" y="1355"/>
                  <a:ext cx="578" cy="394"/>
                  <a:chOff x="1587" y="1203"/>
                  <a:chExt cx="2763" cy="1883"/>
                </a:xfrm>
              </p:grpSpPr>
              <p:sp>
                <p:nvSpPr>
                  <p:cNvPr id="859452" name="AutoShape 316"/>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84" name="Picture 3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68" name="Group 318"/>
                <p:cNvGrpSpPr>
                  <a:grpSpLocks/>
                </p:cNvGrpSpPr>
                <p:nvPr/>
              </p:nvGrpSpPr>
              <p:grpSpPr bwMode="auto">
                <a:xfrm>
                  <a:off x="5059" y="1343"/>
                  <a:ext cx="578" cy="394"/>
                  <a:chOff x="1587" y="1203"/>
                  <a:chExt cx="2763" cy="1883"/>
                </a:xfrm>
              </p:grpSpPr>
              <p:sp>
                <p:nvSpPr>
                  <p:cNvPr id="859455" name="AutoShape 319"/>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82" name="Picture 32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69" name="Group 321"/>
                <p:cNvGrpSpPr>
                  <a:grpSpLocks/>
                </p:cNvGrpSpPr>
                <p:nvPr/>
              </p:nvGrpSpPr>
              <p:grpSpPr bwMode="auto">
                <a:xfrm>
                  <a:off x="5355" y="1756"/>
                  <a:ext cx="578" cy="394"/>
                  <a:chOff x="1587" y="1203"/>
                  <a:chExt cx="2763" cy="1883"/>
                </a:xfrm>
              </p:grpSpPr>
              <p:sp>
                <p:nvSpPr>
                  <p:cNvPr id="859458" name="AutoShape 322"/>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80" name="Picture 3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70" name="Group 324"/>
                <p:cNvGrpSpPr>
                  <a:grpSpLocks/>
                </p:cNvGrpSpPr>
                <p:nvPr/>
              </p:nvGrpSpPr>
              <p:grpSpPr bwMode="auto">
                <a:xfrm>
                  <a:off x="3589" y="1765"/>
                  <a:ext cx="578" cy="394"/>
                  <a:chOff x="1587" y="1203"/>
                  <a:chExt cx="2763" cy="1883"/>
                </a:xfrm>
              </p:grpSpPr>
              <p:sp>
                <p:nvSpPr>
                  <p:cNvPr id="859461" name="AutoShape 325"/>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78" name="Picture 32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71" name="Group 327"/>
                <p:cNvGrpSpPr>
                  <a:grpSpLocks/>
                </p:cNvGrpSpPr>
                <p:nvPr/>
              </p:nvGrpSpPr>
              <p:grpSpPr bwMode="auto">
                <a:xfrm>
                  <a:off x="4182" y="1767"/>
                  <a:ext cx="578" cy="394"/>
                  <a:chOff x="1587" y="1203"/>
                  <a:chExt cx="2763" cy="1883"/>
                </a:xfrm>
              </p:grpSpPr>
              <p:sp>
                <p:nvSpPr>
                  <p:cNvPr id="859464" name="AutoShape 328"/>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76" name="Picture 32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72" name="Group 330"/>
                <p:cNvGrpSpPr>
                  <a:grpSpLocks/>
                </p:cNvGrpSpPr>
                <p:nvPr/>
              </p:nvGrpSpPr>
              <p:grpSpPr bwMode="auto">
                <a:xfrm>
                  <a:off x="4768" y="1769"/>
                  <a:ext cx="578" cy="394"/>
                  <a:chOff x="1587" y="1203"/>
                  <a:chExt cx="2763" cy="1883"/>
                </a:xfrm>
              </p:grpSpPr>
              <p:sp>
                <p:nvSpPr>
                  <p:cNvPr id="859467" name="AutoShape 331"/>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74" name="Picture 33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320" name="Group 333"/>
              <p:cNvGrpSpPr>
                <a:grpSpLocks/>
              </p:cNvGrpSpPr>
              <p:nvPr/>
            </p:nvGrpSpPr>
            <p:grpSpPr bwMode="auto">
              <a:xfrm rot="5400000">
                <a:off x="895" y="2117"/>
                <a:ext cx="337" cy="171"/>
                <a:chOff x="3577" y="965"/>
                <a:chExt cx="2356" cy="1198"/>
              </a:xfrm>
            </p:grpSpPr>
            <p:grpSp>
              <p:nvGrpSpPr>
                <p:cNvPr id="154333" name="Group 334"/>
                <p:cNvGrpSpPr>
                  <a:grpSpLocks/>
                </p:cNvGrpSpPr>
                <p:nvPr/>
              </p:nvGrpSpPr>
              <p:grpSpPr bwMode="auto">
                <a:xfrm>
                  <a:off x="3577" y="965"/>
                  <a:ext cx="578" cy="394"/>
                  <a:chOff x="1587" y="1203"/>
                  <a:chExt cx="2763" cy="1883"/>
                </a:xfrm>
              </p:grpSpPr>
              <p:sp>
                <p:nvSpPr>
                  <p:cNvPr id="859471" name="AutoShape 335"/>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62" name="Picture 3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34" name="Group 337"/>
                <p:cNvGrpSpPr>
                  <a:grpSpLocks/>
                </p:cNvGrpSpPr>
                <p:nvPr/>
              </p:nvGrpSpPr>
              <p:grpSpPr bwMode="auto">
                <a:xfrm>
                  <a:off x="4163" y="967"/>
                  <a:ext cx="578" cy="394"/>
                  <a:chOff x="1587" y="1203"/>
                  <a:chExt cx="2763" cy="1883"/>
                </a:xfrm>
              </p:grpSpPr>
              <p:sp>
                <p:nvSpPr>
                  <p:cNvPr id="859474" name="AutoShape 338"/>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60" name="Picture 3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35" name="Group 340"/>
                <p:cNvGrpSpPr>
                  <a:grpSpLocks/>
                </p:cNvGrpSpPr>
                <p:nvPr/>
              </p:nvGrpSpPr>
              <p:grpSpPr bwMode="auto">
                <a:xfrm>
                  <a:off x="4749" y="969"/>
                  <a:ext cx="578" cy="394"/>
                  <a:chOff x="1587" y="1203"/>
                  <a:chExt cx="2763" cy="1883"/>
                </a:xfrm>
              </p:grpSpPr>
              <p:sp>
                <p:nvSpPr>
                  <p:cNvPr id="859477" name="AutoShape 341"/>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58" name="Picture 3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36" name="Group 343"/>
                <p:cNvGrpSpPr>
                  <a:grpSpLocks/>
                </p:cNvGrpSpPr>
                <p:nvPr/>
              </p:nvGrpSpPr>
              <p:grpSpPr bwMode="auto">
                <a:xfrm>
                  <a:off x="3889" y="1367"/>
                  <a:ext cx="578" cy="394"/>
                  <a:chOff x="1587" y="1203"/>
                  <a:chExt cx="2763" cy="1883"/>
                </a:xfrm>
              </p:grpSpPr>
              <p:sp>
                <p:nvSpPr>
                  <p:cNvPr id="859480" name="AutoShape 344"/>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56" name="Picture 3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37" name="Group 346"/>
                <p:cNvGrpSpPr>
                  <a:grpSpLocks/>
                </p:cNvGrpSpPr>
                <p:nvPr/>
              </p:nvGrpSpPr>
              <p:grpSpPr bwMode="auto">
                <a:xfrm>
                  <a:off x="4474" y="1355"/>
                  <a:ext cx="578" cy="394"/>
                  <a:chOff x="1587" y="1203"/>
                  <a:chExt cx="2763" cy="1883"/>
                </a:xfrm>
              </p:grpSpPr>
              <p:sp>
                <p:nvSpPr>
                  <p:cNvPr id="859483" name="AutoShape 347"/>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54" name="Picture 3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38" name="Group 349"/>
                <p:cNvGrpSpPr>
                  <a:grpSpLocks/>
                </p:cNvGrpSpPr>
                <p:nvPr/>
              </p:nvGrpSpPr>
              <p:grpSpPr bwMode="auto">
                <a:xfrm>
                  <a:off x="5059" y="1343"/>
                  <a:ext cx="578" cy="394"/>
                  <a:chOff x="1587" y="1203"/>
                  <a:chExt cx="2763" cy="1883"/>
                </a:xfrm>
              </p:grpSpPr>
              <p:sp>
                <p:nvSpPr>
                  <p:cNvPr id="859486" name="AutoShape 350"/>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52" name="Picture 3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39" name="Group 352"/>
                <p:cNvGrpSpPr>
                  <a:grpSpLocks/>
                </p:cNvGrpSpPr>
                <p:nvPr/>
              </p:nvGrpSpPr>
              <p:grpSpPr bwMode="auto">
                <a:xfrm>
                  <a:off x="5355" y="1756"/>
                  <a:ext cx="578" cy="394"/>
                  <a:chOff x="1587" y="1203"/>
                  <a:chExt cx="2763" cy="1883"/>
                </a:xfrm>
              </p:grpSpPr>
              <p:sp>
                <p:nvSpPr>
                  <p:cNvPr id="859489" name="AutoShape 353"/>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50" name="Picture 3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40" name="Group 355"/>
                <p:cNvGrpSpPr>
                  <a:grpSpLocks/>
                </p:cNvGrpSpPr>
                <p:nvPr/>
              </p:nvGrpSpPr>
              <p:grpSpPr bwMode="auto">
                <a:xfrm>
                  <a:off x="3589" y="1765"/>
                  <a:ext cx="578" cy="394"/>
                  <a:chOff x="1587" y="1203"/>
                  <a:chExt cx="2763" cy="1883"/>
                </a:xfrm>
              </p:grpSpPr>
              <p:sp>
                <p:nvSpPr>
                  <p:cNvPr id="859492" name="AutoShape 356"/>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48" name="Picture 3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41" name="Group 358"/>
                <p:cNvGrpSpPr>
                  <a:grpSpLocks/>
                </p:cNvGrpSpPr>
                <p:nvPr/>
              </p:nvGrpSpPr>
              <p:grpSpPr bwMode="auto">
                <a:xfrm>
                  <a:off x="4182" y="1767"/>
                  <a:ext cx="578" cy="394"/>
                  <a:chOff x="1587" y="1203"/>
                  <a:chExt cx="2763" cy="1883"/>
                </a:xfrm>
              </p:grpSpPr>
              <p:sp>
                <p:nvSpPr>
                  <p:cNvPr id="859495" name="AutoShape 359"/>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46" name="Picture 3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342" name="Group 361"/>
                <p:cNvGrpSpPr>
                  <a:grpSpLocks/>
                </p:cNvGrpSpPr>
                <p:nvPr/>
              </p:nvGrpSpPr>
              <p:grpSpPr bwMode="auto">
                <a:xfrm>
                  <a:off x="4768" y="1769"/>
                  <a:ext cx="578" cy="394"/>
                  <a:chOff x="1587" y="1203"/>
                  <a:chExt cx="2763" cy="1883"/>
                </a:xfrm>
              </p:grpSpPr>
              <p:sp>
                <p:nvSpPr>
                  <p:cNvPr id="859498" name="AutoShape 362"/>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44" name="Picture 3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59500" name="Oval 364"/>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01" name="Oval 365"/>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02" name="Oval 366"/>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03" name="Oval 367"/>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04" name="Line 368"/>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05" name="Line 369"/>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06" name="Line 370"/>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07" name="Line 371"/>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08" name="Line 372"/>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09" name="Line 373"/>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10" name="Line 374"/>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511" name="Line 375"/>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26" name="Group 376"/>
            <p:cNvGrpSpPr>
              <a:grpSpLocks/>
            </p:cNvGrpSpPr>
            <p:nvPr/>
          </p:nvGrpSpPr>
          <p:grpSpPr bwMode="auto">
            <a:xfrm>
              <a:off x="3951" y="2935"/>
              <a:ext cx="380" cy="429"/>
              <a:chOff x="681" y="1739"/>
              <a:chExt cx="1601" cy="1808"/>
            </a:xfrm>
          </p:grpSpPr>
          <p:pic>
            <p:nvPicPr>
              <p:cNvPr id="154179" name="Picture 377"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4180" name="Group 378"/>
              <p:cNvGrpSpPr>
                <a:grpSpLocks/>
              </p:cNvGrpSpPr>
              <p:nvPr/>
            </p:nvGrpSpPr>
            <p:grpSpPr bwMode="auto">
              <a:xfrm rot="5400000">
                <a:off x="1880" y="2198"/>
                <a:ext cx="337" cy="171"/>
                <a:chOff x="3577" y="965"/>
                <a:chExt cx="2356" cy="1198"/>
              </a:xfrm>
            </p:grpSpPr>
            <p:grpSp>
              <p:nvGrpSpPr>
                <p:cNvPr id="154286" name="Group 379"/>
                <p:cNvGrpSpPr>
                  <a:grpSpLocks/>
                </p:cNvGrpSpPr>
                <p:nvPr/>
              </p:nvGrpSpPr>
              <p:grpSpPr bwMode="auto">
                <a:xfrm>
                  <a:off x="3577" y="965"/>
                  <a:ext cx="578" cy="394"/>
                  <a:chOff x="1587" y="1203"/>
                  <a:chExt cx="2763" cy="1883"/>
                </a:xfrm>
              </p:grpSpPr>
              <p:sp>
                <p:nvSpPr>
                  <p:cNvPr id="859516" name="AutoShape 380"/>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15" name="Picture 3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87" name="Group 382"/>
                <p:cNvGrpSpPr>
                  <a:grpSpLocks/>
                </p:cNvGrpSpPr>
                <p:nvPr/>
              </p:nvGrpSpPr>
              <p:grpSpPr bwMode="auto">
                <a:xfrm>
                  <a:off x="4163" y="967"/>
                  <a:ext cx="578" cy="394"/>
                  <a:chOff x="1587" y="1203"/>
                  <a:chExt cx="2763" cy="1883"/>
                </a:xfrm>
              </p:grpSpPr>
              <p:sp>
                <p:nvSpPr>
                  <p:cNvPr id="859519" name="AutoShape 383"/>
                  <p:cNvSpPr>
                    <a:spLocks noChangeArrowheads="1"/>
                  </p:cNvSpPr>
                  <p:nvPr/>
                </p:nvSpPr>
                <p:spPr bwMode="auto">
                  <a:xfrm>
                    <a:off x="-822" y="2868"/>
                    <a:ext cx="2817"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13" name="Picture 3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88" name="Group 385"/>
                <p:cNvGrpSpPr>
                  <a:grpSpLocks/>
                </p:cNvGrpSpPr>
                <p:nvPr/>
              </p:nvGrpSpPr>
              <p:grpSpPr bwMode="auto">
                <a:xfrm>
                  <a:off x="4749" y="969"/>
                  <a:ext cx="578" cy="394"/>
                  <a:chOff x="1587" y="1203"/>
                  <a:chExt cx="2763" cy="1883"/>
                </a:xfrm>
              </p:grpSpPr>
              <p:sp>
                <p:nvSpPr>
                  <p:cNvPr id="859522" name="AutoShape 386"/>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11" name="Picture 38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89" name="Group 388"/>
                <p:cNvGrpSpPr>
                  <a:grpSpLocks/>
                </p:cNvGrpSpPr>
                <p:nvPr/>
              </p:nvGrpSpPr>
              <p:grpSpPr bwMode="auto">
                <a:xfrm>
                  <a:off x="3889" y="1367"/>
                  <a:ext cx="578" cy="394"/>
                  <a:chOff x="1587" y="1203"/>
                  <a:chExt cx="2763" cy="1883"/>
                </a:xfrm>
              </p:grpSpPr>
              <p:sp>
                <p:nvSpPr>
                  <p:cNvPr id="859525" name="AutoShape 389"/>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09" name="Picture 3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90" name="Group 391"/>
                <p:cNvGrpSpPr>
                  <a:grpSpLocks/>
                </p:cNvGrpSpPr>
                <p:nvPr/>
              </p:nvGrpSpPr>
              <p:grpSpPr bwMode="auto">
                <a:xfrm>
                  <a:off x="4474" y="1355"/>
                  <a:ext cx="578" cy="394"/>
                  <a:chOff x="1587" y="1203"/>
                  <a:chExt cx="2763" cy="1883"/>
                </a:xfrm>
              </p:grpSpPr>
              <p:sp>
                <p:nvSpPr>
                  <p:cNvPr id="859528" name="AutoShape 392"/>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07" name="Picture 39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91" name="Group 394"/>
                <p:cNvGrpSpPr>
                  <a:grpSpLocks/>
                </p:cNvGrpSpPr>
                <p:nvPr/>
              </p:nvGrpSpPr>
              <p:grpSpPr bwMode="auto">
                <a:xfrm>
                  <a:off x="5059" y="1343"/>
                  <a:ext cx="578" cy="394"/>
                  <a:chOff x="1587" y="1203"/>
                  <a:chExt cx="2763" cy="1883"/>
                </a:xfrm>
              </p:grpSpPr>
              <p:sp>
                <p:nvSpPr>
                  <p:cNvPr id="859531" name="AutoShape 395"/>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05" name="Picture 39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92" name="Group 397"/>
                <p:cNvGrpSpPr>
                  <a:grpSpLocks/>
                </p:cNvGrpSpPr>
                <p:nvPr/>
              </p:nvGrpSpPr>
              <p:grpSpPr bwMode="auto">
                <a:xfrm>
                  <a:off x="5355" y="1756"/>
                  <a:ext cx="578" cy="394"/>
                  <a:chOff x="1587" y="1203"/>
                  <a:chExt cx="2763" cy="1883"/>
                </a:xfrm>
              </p:grpSpPr>
              <p:sp>
                <p:nvSpPr>
                  <p:cNvPr id="859534" name="AutoShape 398"/>
                  <p:cNvSpPr>
                    <a:spLocks noChangeArrowheads="1"/>
                  </p:cNvSpPr>
                  <p:nvPr/>
                </p:nvSpPr>
                <p:spPr bwMode="auto">
                  <a:xfrm>
                    <a:off x="-2013" y="3188"/>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03" name="Picture 39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93" name="Group 400"/>
                <p:cNvGrpSpPr>
                  <a:grpSpLocks/>
                </p:cNvGrpSpPr>
                <p:nvPr/>
              </p:nvGrpSpPr>
              <p:grpSpPr bwMode="auto">
                <a:xfrm>
                  <a:off x="3589" y="1765"/>
                  <a:ext cx="578" cy="394"/>
                  <a:chOff x="1587" y="1203"/>
                  <a:chExt cx="2763" cy="1883"/>
                </a:xfrm>
              </p:grpSpPr>
              <p:sp>
                <p:nvSpPr>
                  <p:cNvPr id="859537" name="AutoShape 401"/>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301" name="Picture 40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94" name="Group 403"/>
                <p:cNvGrpSpPr>
                  <a:grpSpLocks/>
                </p:cNvGrpSpPr>
                <p:nvPr/>
              </p:nvGrpSpPr>
              <p:grpSpPr bwMode="auto">
                <a:xfrm>
                  <a:off x="4182" y="1767"/>
                  <a:ext cx="578" cy="394"/>
                  <a:chOff x="1587" y="1203"/>
                  <a:chExt cx="2763" cy="1883"/>
                </a:xfrm>
              </p:grpSpPr>
              <p:sp>
                <p:nvSpPr>
                  <p:cNvPr id="859540" name="AutoShape 404"/>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99" name="Picture 40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95" name="Group 406"/>
                <p:cNvGrpSpPr>
                  <a:grpSpLocks/>
                </p:cNvGrpSpPr>
                <p:nvPr/>
              </p:nvGrpSpPr>
              <p:grpSpPr bwMode="auto">
                <a:xfrm>
                  <a:off x="4768" y="1769"/>
                  <a:ext cx="578" cy="394"/>
                  <a:chOff x="1587" y="1203"/>
                  <a:chExt cx="2763" cy="1883"/>
                </a:xfrm>
              </p:grpSpPr>
              <p:sp>
                <p:nvSpPr>
                  <p:cNvPr id="859543" name="AutoShape 407"/>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97" name="Picture 4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181" name="Group 409"/>
              <p:cNvGrpSpPr>
                <a:grpSpLocks/>
              </p:cNvGrpSpPr>
              <p:nvPr/>
            </p:nvGrpSpPr>
            <p:grpSpPr bwMode="auto">
              <a:xfrm rot="5400000">
                <a:off x="2028" y="3293"/>
                <a:ext cx="337" cy="171"/>
                <a:chOff x="3577" y="965"/>
                <a:chExt cx="2356" cy="1198"/>
              </a:xfrm>
            </p:grpSpPr>
            <p:grpSp>
              <p:nvGrpSpPr>
                <p:cNvPr id="154256" name="Group 410"/>
                <p:cNvGrpSpPr>
                  <a:grpSpLocks/>
                </p:cNvGrpSpPr>
                <p:nvPr/>
              </p:nvGrpSpPr>
              <p:grpSpPr bwMode="auto">
                <a:xfrm>
                  <a:off x="3577" y="965"/>
                  <a:ext cx="578" cy="394"/>
                  <a:chOff x="1587" y="1203"/>
                  <a:chExt cx="2763" cy="1883"/>
                </a:xfrm>
              </p:grpSpPr>
              <p:sp>
                <p:nvSpPr>
                  <p:cNvPr id="859547" name="AutoShape 411"/>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85" name="Picture 4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57" name="Group 413"/>
                <p:cNvGrpSpPr>
                  <a:grpSpLocks/>
                </p:cNvGrpSpPr>
                <p:nvPr/>
              </p:nvGrpSpPr>
              <p:grpSpPr bwMode="auto">
                <a:xfrm>
                  <a:off x="4163" y="967"/>
                  <a:ext cx="578" cy="394"/>
                  <a:chOff x="1587" y="1203"/>
                  <a:chExt cx="2763" cy="1883"/>
                </a:xfrm>
              </p:grpSpPr>
              <p:sp>
                <p:nvSpPr>
                  <p:cNvPr id="859550" name="AutoShape 414"/>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83" name="Picture 4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58" name="Group 416"/>
                <p:cNvGrpSpPr>
                  <a:grpSpLocks/>
                </p:cNvGrpSpPr>
                <p:nvPr/>
              </p:nvGrpSpPr>
              <p:grpSpPr bwMode="auto">
                <a:xfrm>
                  <a:off x="4749" y="969"/>
                  <a:ext cx="578" cy="394"/>
                  <a:chOff x="1587" y="1203"/>
                  <a:chExt cx="2763" cy="1883"/>
                </a:xfrm>
              </p:grpSpPr>
              <p:sp>
                <p:nvSpPr>
                  <p:cNvPr id="859553" name="AutoShape 417"/>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81" name="Picture 41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59" name="Group 419"/>
                <p:cNvGrpSpPr>
                  <a:grpSpLocks/>
                </p:cNvGrpSpPr>
                <p:nvPr/>
              </p:nvGrpSpPr>
              <p:grpSpPr bwMode="auto">
                <a:xfrm>
                  <a:off x="3889" y="1367"/>
                  <a:ext cx="578" cy="394"/>
                  <a:chOff x="1587" y="1203"/>
                  <a:chExt cx="2763" cy="1883"/>
                </a:xfrm>
              </p:grpSpPr>
              <p:sp>
                <p:nvSpPr>
                  <p:cNvPr id="859556" name="AutoShape 420"/>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79" name="Picture 4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60" name="Group 422"/>
                <p:cNvGrpSpPr>
                  <a:grpSpLocks/>
                </p:cNvGrpSpPr>
                <p:nvPr/>
              </p:nvGrpSpPr>
              <p:grpSpPr bwMode="auto">
                <a:xfrm>
                  <a:off x="4474" y="1355"/>
                  <a:ext cx="578" cy="394"/>
                  <a:chOff x="1587" y="1203"/>
                  <a:chExt cx="2763" cy="1883"/>
                </a:xfrm>
              </p:grpSpPr>
              <p:sp>
                <p:nvSpPr>
                  <p:cNvPr id="859559" name="AutoShape 423"/>
                  <p:cNvSpPr>
                    <a:spLocks noChangeArrowheads="1"/>
                  </p:cNvSpPr>
                  <p:nvPr/>
                </p:nvSpPr>
                <p:spPr bwMode="auto">
                  <a:xfrm>
                    <a:off x="-2002" y="2866"/>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77" name="Picture 42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61" name="Group 425"/>
                <p:cNvGrpSpPr>
                  <a:grpSpLocks/>
                </p:cNvGrpSpPr>
                <p:nvPr/>
              </p:nvGrpSpPr>
              <p:grpSpPr bwMode="auto">
                <a:xfrm>
                  <a:off x="5059" y="1343"/>
                  <a:ext cx="578" cy="394"/>
                  <a:chOff x="1587" y="1203"/>
                  <a:chExt cx="2763" cy="1883"/>
                </a:xfrm>
              </p:grpSpPr>
              <p:sp>
                <p:nvSpPr>
                  <p:cNvPr id="859562" name="AutoShape 426"/>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75" name="Picture 42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62" name="Group 428"/>
                <p:cNvGrpSpPr>
                  <a:grpSpLocks/>
                </p:cNvGrpSpPr>
                <p:nvPr/>
              </p:nvGrpSpPr>
              <p:grpSpPr bwMode="auto">
                <a:xfrm>
                  <a:off x="5355" y="1756"/>
                  <a:ext cx="578" cy="394"/>
                  <a:chOff x="1587" y="1203"/>
                  <a:chExt cx="2763" cy="1883"/>
                </a:xfrm>
              </p:grpSpPr>
              <p:sp>
                <p:nvSpPr>
                  <p:cNvPr id="859565" name="AutoShape 429"/>
                  <p:cNvSpPr>
                    <a:spLocks noChangeArrowheads="1"/>
                  </p:cNvSpPr>
                  <p:nvPr/>
                </p:nvSpPr>
                <p:spPr bwMode="auto">
                  <a:xfrm>
                    <a:off x="-1565" y="3347"/>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73" name="Picture 43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63" name="Group 431"/>
                <p:cNvGrpSpPr>
                  <a:grpSpLocks/>
                </p:cNvGrpSpPr>
                <p:nvPr/>
              </p:nvGrpSpPr>
              <p:grpSpPr bwMode="auto">
                <a:xfrm>
                  <a:off x="3589" y="1765"/>
                  <a:ext cx="578" cy="394"/>
                  <a:chOff x="1587" y="1203"/>
                  <a:chExt cx="2763" cy="1883"/>
                </a:xfrm>
              </p:grpSpPr>
              <p:sp>
                <p:nvSpPr>
                  <p:cNvPr id="859568" name="AutoShape 432"/>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71" name="Picture 4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64" name="Group 434"/>
                <p:cNvGrpSpPr>
                  <a:grpSpLocks/>
                </p:cNvGrpSpPr>
                <p:nvPr/>
              </p:nvGrpSpPr>
              <p:grpSpPr bwMode="auto">
                <a:xfrm>
                  <a:off x="4182" y="1767"/>
                  <a:ext cx="578" cy="394"/>
                  <a:chOff x="1587" y="1203"/>
                  <a:chExt cx="2763" cy="1883"/>
                </a:xfrm>
              </p:grpSpPr>
              <p:sp>
                <p:nvSpPr>
                  <p:cNvPr id="859571" name="AutoShape 435"/>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69" name="Picture 4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65" name="Group 437"/>
                <p:cNvGrpSpPr>
                  <a:grpSpLocks/>
                </p:cNvGrpSpPr>
                <p:nvPr/>
              </p:nvGrpSpPr>
              <p:grpSpPr bwMode="auto">
                <a:xfrm>
                  <a:off x="4768" y="1769"/>
                  <a:ext cx="578" cy="394"/>
                  <a:chOff x="1587" y="1203"/>
                  <a:chExt cx="2763" cy="1883"/>
                </a:xfrm>
              </p:grpSpPr>
              <p:sp>
                <p:nvSpPr>
                  <p:cNvPr id="859574" name="AutoShape 438"/>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67" name="Picture 4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182" name="Group 440"/>
              <p:cNvGrpSpPr>
                <a:grpSpLocks/>
              </p:cNvGrpSpPr>
              <p:nvPr/>
            </p:nvGrpSpPr>
            <p:grpSpPr bwMode="auto">
              <a:xfrm rot="5400000">
                <a:off x="598" y="2513"/>
                <a:ext cx="337" cy="171"/>
                <a:chOff x="3577" y="965"/>
                <a:chExt cx="2356" cy="1198"/>
              </a:xfrm>
            </p:grpSpPr>
            <p:grpSp>
              <p:nvGrpSpPr>
                <p:cNvPr id="154226" name="Group 441"/>
                <p:cNvGrpSpPr>
                  <a:grpSpLocks/>
                </p:cNvGrpSpPr>
                <p:nvPr/>
              </p:nvGrpSpPr>
              <p:grpSpPr bwMode="auto">
                <a:xfrm>
                  <a:off x="3577" y="965"/>
                  <a:ext cx="578" cy="394"/>
                  <a:chOff x="1587" y="1203"/>
                  <a:chExt cx="2763" cy="1883"/>
                </a:xfrm>
              </p:grpSpPr>
              <p:sp>
                <p:nvSpPr>
                  <p:cNvPr id="859578" name="AutoShape 442"/>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55" name="Picture 4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27" name="Group 444"/>
                <p:cNvGrpSpPr>
                  <a:grpSpLocks/>
                </p:cNvGrpSpPr>
                <p:nvPr/>
              </p:nvGrpSpPr>
              <p:grpSpPr bwMode="auto">
                <a:xfrm>
                  <a:off x="4163" y="967"/>
                  <a:ext cx="578" cy="394"/>
                  <a:chOff x="1587" y="1203"/>
                  <a:chExt cx="2763" cy="1883"/>
                </a:xfrm>
              </p:grpSpPr>
              <p:sp>
                <p:nvSpPr>
                  <p:cNvPr id="859581" name="AutoShape 445"/>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53" name="Picture 4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28" name="Group 447"/>
                <p:cNvGrpSpPr>
                  <a:grpSpLocks/>
                </p:cNvGrpSpPr>
                <p:nvPr/>
              </p:nvGrpSpPr>
              <p:grpSpPr bwMode="auto">
                <a:xfrm>
                  <a:off x="4749" y="969"/>
                  <a:ext cx="578" cy="394"/>
                  <a:chOff x="1587" y="1203"/>
                  <a:chExt cx="2763" cy="1883"/>
                </a:xfrm>
              </p:grpSpPr>
              <p:sp>
                <p:nvSpPr>
                  <p:cNvPr id="859584" name="AutoShape 448"/>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51" name="Picture 44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29" name="Group 450"/>
                <p:cNvGrpSpPr>
                  <a:grpSpLocks/>
                </p:cNvGrpSpPr>
                <p:nvPr/>
              </p:nvGrpSpPr>
              <p:grpSpPr bwMode="auto">
                <a:xfrm>
                  <a:off x="3889" y="1367"/>
                  <a:ext cx="578" cy="394"/>
                  <a:chOff x="1587" y="1203"/>
                  <a:chExt cx="2763" cy="1883"/>
                </a:xfrm>
              </p:grpSpPr>
              <p:sp>
                <p:nvSpPr>
                  <p:cNvPr id="859587" name="AutoShape 451"/>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49" name="Picture 45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30" name="Group 453"/>
                <p:cNvGrpSpPr>
                  <a:grpSpLocks/>
                </p:cNvGrpSpPr>
                <p:nvPr/>
              </p:nvGrpSpPr>
              <p:grpSpPr bwMode="auto">
                <a:xfrm>
                  <a:off x="4474" y="1355"/>
                  <a:ext cx="578" cy="394"/>
                  <a:chOff x="1587" y="1203"/>
                  <a:chExt cx="2763" cy="1883"/>
                </a:xfrm>
              </p:grpSpPr>
              <p:sp>
                <p:nvSpPr>
                  <p:cNvPr id="859590" name="AutoShape 454"/>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47" name="Picture 45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31" name="Group 456"/>
                <p:cNvGrpSpPr>
                  <a:grpSpLocks/>
                </p:cNvGrpSpPr>
                <p:nvPr/>
              </p:nvGrpSpPr>
              <p:grpSpPr bwMode="auto">
                <a:xfrm>
                  <a:off x="5059" y="1343"/>
                  <a:ext cx="578" cy="394"/>
                  <a:chOff x="1587" y="1203"/>
                  <a:chExt cx="2763" cy="1883"/>
                </a:xfrm>
              </p:grpSpPr>
              <p:sp>
                <p:nvSpPr>
                  <p:cNvPr id="859593" name="AutoShape 457"/>
                  <p:cNvSpPr>
                    <a:spLocks noChangeArrowheads="1"/>
                  </p:cNvSpPr>
                  <p:nvPr/>
                </p:nvSpPr>
                <p:spPr bwMode="auto">
                  <a:xfrm>
                    <a:off x="-1126"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45" name="Picture 45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32" name="Group 459"/>
                <p:cNvGrpSpPr>
                  <a:grpSpLocks/>
                </p:cNvGrpSpPr>
                <p:nvPr/>
              </p:nvGrpSpPr>
              <p:grpSpPr bwMode="auto">
                <a:xfrm>
                  <a:off x="5355" y="1756"/>
                  <a:ext cx="578" cy="394"/>
                  <a:chOff x="1587" y="1203"/>
                  <a:chExt cx="2763" cy="1883"/>
                </a:xfrm>
              </p:grpSpPr>
              <p:sp>
                <p:nvSpPr>
                  <p:cNvPr id="859596" name="AutoShape 460"/>
                  <p:cNvSpPr>
                    <a:spLocks noChangeArrowheads="1"/>
                  </p:cNvSpPr>
                  <p:nvPr/>
                </p:nvSpPr>
                <p:spPr bwMode="auto">
                  <a:xfrm>
                    <a:off x="-1273" y="2866"/>
                    <a:ext cx="323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43" name="Picture 46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33" name="Group 462"/>
                <p:cNvGrpSpPr>
                  <a:grpSpLocks/>
                </p:cNvGrpSpPr>
                <p:nvPr/>
              </p:nvGrpSpPr>
              <p:grpSpPr bwMode="auto">
                <a:xfrm>
                  <a:off x="3589" y="1765"/>
                  <a:ext cx="578" cy="394"/>
                  <a:chOff x="1587" y="1203"/>
                  <a:chExt cx="2763" cy="1883"/>
                </a:xfrm>
              </p:grpSpPr>
              <p:sp>
                <p:nvSpPr>
                  <p:cNvPr id="859599" name="AutoShape 463"/>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41" name="Picture 46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34" name="Group 465"/>
                <p:cNvGrpSpPr>
                  <a:grpSpLocks/>
                </p:cNvGrpSpPr>
                <p:nvPr/>
              </p:nvGrpSpPr>
              <p:grpSpPr bwMode="auto">
                <a:xfrm>
                  <a:off x="4182" y="1767"/>
                  <a:ext cx="578" cy="394"/>
                  <a:chOff x="1587" y="1203"/>
                  <a:chExt cx="2763" cy="1883"/>
                </a:xfrm>
              </p:grpSpPr>
              <p:sp>
                <p:nvSpPr>
                  <p:cNvPr id="859602" name="AutoShape 466"/>
                  <p:cNvSpPr>
                    <a:spLocks noChangeArrowheads="1"/>
                  </p:cNvSpPr>
                  <p:nvPr/>
                </p:nvSpPr>
                <p:spPr bwMode="auto">
                  <a:xfrm>
                    <a:off x="391" y="2249"/>
                    <a:ext cx="154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39" name="Picture 46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35" name="Group 468"/>
                <p:cNvGrpSpPr>
                  <a:grpSpLocks/>
                </p:cNvGrpSpPr>
                <p:nvPr/>
              </p:nvGrpSpPr>
              <p:grpSpPr bwMode="auto">
                <a:xfrm>
                  <a:off x="4768" y="1769"/>
                  <a:ext cx="578" cy="394"/>
                  <a:chOff x="1587" y="1203"/>
                  <a:chExt cx="2763" cy="1883"/>
                </a:xfrm>
              </p:grpSpPr>
              <p:sp>
                <p:nvSpPr>
                  <p:cNvPr id="859605" name="AutoShape 469"/>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37" name="Picture 4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183" name="Group 471"/>
              <p:cNvGrpSpPr>
                <a:grpSpLocks/>
              </p:cNvGrpSpPr>
              <p:nvPr/>
            </p:nvGrpSpPr>
            <p:grpSpPr bwMode="auto">
              <a:xfrm rot="5400000">
                <a:off x="895" y="2117"/>
                <a:ext cx="337" cy="171"/>
                <a:chOff x="3577" y="965"/>
                <a:chExt cx="2356" cy="1198"/>
              </a:xfrm>
            </p:grpSpPr>
            <p:grpSp>
              <p:nvGrpSpPr>
                <p:cNvPr id="154196" name="Group 472"/>
                <p:cNvGrpSpPr>
                  <a:grpSpLocks/>
                </p:cNvGrpSpPr>
                <p:nvPr/>
              </p:nvGrpSpPr>
              <p:grpSpPr bwMode="auto">
                <a:xfrm>
                  <a:off x="3577" y="965"/>
                  <a:ext cx="578" cy="394"/>
                  <a:chOff x="1587" y="1203"/>
                  <a:chExt cx="2763" cy="1883"/>
                </a:xfrm>
              </p:grpSpPr>
              <p:sp>
                <p:nvSpPr>
                  <p:cNvPr id="859609" name="AutoShape 473"/>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25" name="Picture 47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97" name="Group 475"/>
                <p:cNvGrpSpPr>
                  <a:grpSpLocks/>
                </p:cNvGrpSpPr>
                <p:nvPr/>
              </p:nvGrpSpPr>
              <p:grpSpPr bwMode="auto">
                <a:xfrm>
                  <a:off x="4163" y="967"/>
                  <a:ext cx="578" cy="394"/>
                  <a:chOff x="1587" y="1203"/>
                  <a:chExt cx="2763" cy="1883"/>
                </a:xfrm>
              </p:grpSpPr>
              <p:sp>
                <p:nvSpPr>
                  <p:cNvPr id="859612" name="AutoShape 476"/>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23" name="Picture 47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98" name="Group 478"/>
                <p:cNvGrpSpPr>
                  <a:grpSpLocks/>
                </p:cNvGrpSpPr>
                <p:nvPr/>
              </p:nvGrpSpPr>
              <p:grpSpPr bwMode="auto">
                <a:xfrm>
                  <a:off x="4749" y="969"/>
                  <a:ext cx="578" cy="394"/>
                  <a:chOff x="1587" y="1203"/>
                  <a:chExt cx="2763" cy="1883"/>
                </a:xfrm>
              </p:grpSpPr>
              <p:sp>
                <p:nvSpPr>
                  <p:cNvPr id="859615" name="AutoShape 479"/>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21" name="Picture 48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99" name="Group 481"/>
                <p:cNvGrpSpPr>
                  <a:grpSpLocks/>
                </p:cNvGrpSpPr>
                <p:nvPr/>
              </p:nvGrpSpPr>
              <p:grpSpPr bwMode="auto">
                <a:xfrm>
                  <a:off x="3889" y="1367"/>
                  <a:ext cx="578" cy="394"/>
                  <a:chOff x="1587" y="1203"/>
                  <a:chExt cx="2763" cy="1883"/>
                </a:xfrm>
              </p:grpSpPr>
              <p:sp>
                <p:nvSpPr>
                  <p:cNvPr id="859618" name="AutoShape 482"/>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19" name="Picture 48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00" name="Group 484"/>
                <p:cNvGrpSpPr>
                  <a:grpSpLocks/>
                </p:cNvGrpSpPr>
                <p:nvPr/>
              </p:nvGrpSpPr>
              <p:grpSpPr bwMode="auto">
                <a:xfrm>
                  <a:off x="4474" y="1355"/>
                  <a:ext cx="578" cy="394"/>
                  <a:chOff x="1587" y="1203"/>
                  <a:chExt cx="2763" cy="1883"/>
                </a:xfrm>
              </p:grpSpPr>
              <p:sp>
                <p:nvSpPr>
                  <p:cNvPr id="859621" name="AutoShape 485"/>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17" name="Picture 48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01" name="Group 487"/>
                <p:cNvGrpSpPr>
                  <a:grpSpLocks/>
                </p:cNvGrpSpPr>
                <p:nvPr/>
              </p:nvGrpSpPr>
              <p:grpSpPr bwMode="auto">
                <a:xfrm>
                  <a:off x="5059" y="1343"/>
                  <a:ext cx="578" cy="394"/>
                  <a:chOff x="1587" y="1203"/>
                  <a:chExt cx="2763" cy="1883"/>
                </a:xfrm>
              </p:grpSpPr>
              <p:sp>
                <p:nvSpPr>
                  <p:cNvPr id="859624" name="AutoShape 488"/>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15" name="Picture 48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02" name="Group 490"/>
                <p:cNvGrpSpPr>
                  <a:grpSpLocks/>
                </p:cNvGrpSpPr>
                <p:nvPr/>
              </p:nvGrpSpPr>
              <p:grpSpPr bwMode="auto">
                <a:xfrm>
                  <a:off x="5355" y="1756"/>
                  <a:ext cx="578" cy="394"/>
                  <a:chOff x="1587" y="1203"/>
                  <a:chExt cx="2763" cy="1883"/>
                </a:xfrm>
              </p:grpSpPr>
              <p:sp>
                <p:nvSpPr>
                  <p:cNvPr id="859627" name="AutoShape 491"/>
                  <p:cNvSpPr>
                    <a:spLocks noChangeArrowheads="1"/>
                  </p:cNvSpPr>
                  <p:nvPr/>
                </p:nvSpPr>
                <p:spPr bwMode="auto">
                  <a:xfrm>
                    <a:off x="-1419" y="3782"/>
                    <a:ext cx="3380"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13" name="Picture 49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03" name="Group 493"/>
                <p:cNvGrpSpPr>
                  <a:grpSpLocks/>
                </p:cNvGrpSpPr>
                <p:nvPr/>
              </p:nvGrpSpPr>
              <p:grpSpPr bwMode="auto">
                <a:xfrm>
                  <a:off x="3589" y="1765"/>
                  <a:ext cx="578" cy="394"/>
                  <a:chOff x="1587" y="1203"/>
                  <a:chExt cx="2763" cy="1883"/>
                </a:xfrm>
              </p:grpSpPr>
              <p:sp>
                <p:nvSpPr>
                  <p:cNvPr id="859630" name="AutoShape 494"/>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11" name="Picture 4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04" name="Group 496"/>
                <p:cNvGrpSpPr>
                  <a:grpSpLocks/>
                </p:cNvGrpSpPr>
                <p:nvPr/>
              </p:nvGrpSpPr>
              <p:grpSpPr bwMode="auto">
                <a:xfrm>
                  <a:off x="4182" y="1767"/>
                  <a:ext cx="578" cy="394"/>
                  <a:chOff x="1587" y="1203"/>
                  <a:chExt cx="2763" cy="1883"/>
                </a:xfrm>
              </p:grpSpPr>
              <p:sp>
                <p:nvSpPr>
                  <p:cNvPr id="859633" name="AutoShape 497"/>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09" name="Picture 4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205" name="Group 499"/>
                <p:cNvGrpSpPr>
                  <a:grpSpLocks/>
                </p:cNvGrpSpPr>
                <p:nvPr/>
              </p:nvGrpSpPr>
              <p:grpSpPr bwMode="auto">
                <a:xfrm>
                  <a:off x="4768" y="1769"/>
                  <a:ext cx="578" cy="394"/>
                  <a:chOff x="1587" y="1203"/>
                  <a:chExt cx="2763" cy="1883"/>
                </a:xfrm>
              </p:grpSpPr>
              <p:sp>
                <p:nvSpPr>
                  <p:cNvPr id="859636" name="AutoShape 500"/>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207" name="Picture 5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59638" name="Oval 502"/>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39" name="Oval 503"/>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0" name="Oval 504"/>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1" name="Oval 505"/>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2" name="Line 506"/>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3" name="Line 507"/>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4" name="Line 508"/>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5" name="Line 509"/>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6" name="Line 510"/>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7" name="Line 511"/>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8" name="Line 512"/>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649" name="Line 513"/>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27" name="Group 514"/>
            <p:cNvGrpSpPr>
              <a:grpSpLocks/>
            </p:cNvGrpSpPr>
            <p:nvPr/>
          </p:nvGrpSpPr>
          <p:grpSpPr bwMode="auto">
            <a:xfrm>
              <a:off x="4310" y="2938"/>
              <a:ext cx="380" cy="429"/>
              <a:chOff x="681" y="1739"/>
              <a:chExt cx="1601" cy="1808"/>
            </a:xfrm>
          </p:grpSpPr>
          <p:pic>
            <p:nvPicPr>
              <p:cNvPr id="154042" name="Picture 515"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4043" name="Group 516"/>
              <p:cNvGrpSpPr>
                <a:grpSpLocks/>
              </p:cNvGrpSpPr>
              <p:nvPr/>
            </p:nvGrpSpPr>
            <p:grpSpPr bwMode="auto">
              <a:xfrm rot="5400000">
                <a:off x="1880" y="2198"/>
                <a:ext cx="337" cy="171"/>
                <a:chOff x="3577" y="965"/>
                <a:chExt cx="2356" cy="1198"/>
              </a:xfrm>
            </p:grpSpPr>
            <p:grpSp>
              <p:nvGrpSpPr>
                <p:cNvPr id="154149" name="Group 517"/>
                <p:cNvGrpSpPr>
                  <a:grpSpLocks/>
                </p:cNvGrpSpPr>
                <p:nvPr/>
              </p:nvGrpSpPr>
              <p:grpSpPr bwMode="auto">
                <a:xfrm>
                  <a:off x="3577" y="965"/>
                  <a:ext cx="578" cy="394"/>
                  <a:chOff x="1587" y="1203"/>
                  <a:chExt cx="2763" cy="1883"/>
                </a:xfrm>
              </p:grpSpPr>
              <p:sp>
                <p:nvSpPr>
                  <p:cNvPr id="859654" name="AutoShape 518"/>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78" name="Picture 5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50" name="Group 520"/>
                <p:cNvGrpSpPr>
                  <a:grpSpLocks/>
                </p:cNvGrpSpPr>
                <p:nvPr/>
              </p:nvGrpSpPr>
              <p:grpSpPr bwMode="auto">
                <a:xfrm>
                  <a:off x="4163" y="967"/>
                  <a:ext cx="578" cy="394"/>
                  <a:chOff x="1587" y="1203"/>
                  <a:chExt cx="2763" cy="1883"/>
                </a:xfrm>
              </p:grpSpPr>
              <p:sp>
                <p:nvSpPr>
                  <p:cNvPr id="859657" name="AutoShape 521"/>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76" name="Picture 5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51" name="Group 523"/>
                <p:cNvGrpSpPr>
                  <a:grpSpLocks/>
                </p:cNvGrpSpPr>
                <p:nvPr/>
              </p:nvGrpSpPr>
              <p:grpSpPr bwMode="auto">
                <a:xfrm>
                  <a:off x="4749" y="969"/>
                  <a:ext cx="578" cy="394"/>
                  <a:chOff x="1587" y="1203"/>
                  <a:chExt cx="2763" cy="1883"/>
                </a:xfrm>
              </p:grpSpPr>
              <p:sp>
                <p:nvSpPr>
                  <p:cNvPr id="859660" name="AutoShape 524"/>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74" name="Picture 5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52" name="Group 526"/>
                <p:cNvGrpSpPr>
                  <a:grpSpLocks/>
                </p:cNvGrpSpPr>
                <p:nvPr/>
              </p:nvGrpSpPr>
              <p:grpSpPr bwMode="auto">
                <a:xfrm>
                  <a:off x="3889" y="1367"/>
                  <a:ext cx="578" cy="394"/>
                  <a:chOff x="1587" y="1203"/>
                  <a:chExt cx="2763" cy="1883"/>
                </a:xfrm>
              </p:grpSpPr>
              <p:sp>
                <p:nvSpPr>
                  <p:cNvPr id="859663" name="AutoShape 527"/>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72" name="Picture 5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53" name="Group 529"/>
                <p:cNvGrpSpPr>
                  <a:grpSpLocks/>
                </p:cNvGrpSpPr>
                <p:nvPr/>
              </p:nvGrpSpPr>
              <p:grpSpPr bwMode="auto">
                <a:xfrm>
                  <a:off x="4474" y="1355"/>
                  <a:ext cx="578" cy="394"/>
                  <a:chOff x="1587" y="1203"/>
                  <a:chExt cx="2763" cy="1883"/>
                </a:xfrm>
              </p:grpSpPr>
              <p:sp>
                <p:nvSpPr>
                  <p:cNvPr id="859666" name="AutoShape 530"/>
                  <p:cNvSpPr>
                    <a:spLocks noChangeArrowheads="1"/>
                  </p:cNvSpPr>
                  <p:nvPr/>
                </p:nvSpPr>
                <p:spPr bwMode="auto">
                  <a:xfrm>
                    <a:off x="-2027" y="2566"/>
                    <a:ext cx="3662"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70" name="Picture 5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54" name="Group 532"/>
                <p:cNvGrpSpPr>
                  <a:grpSpLocks/>
                </p:cNvGrpSpPr>
                <p:nvPr/>
              </p:nvGrpSpPr>
              <p:grpSpPr bwMode="auto">
                <a:xfrm>
                  <a:off x="5059" y="1343"/>
                  <a:ext cx="578" cy="394"/>
                  <a:chOff x="1587" y="1203"/>
                  <a:chExt cx="2763" cy="1883"/>
                </a:xfrm>
              </p:grpSpPr>
              <p:sp>
                <p:nvSpPr>
                  <p:cNvPr id="859669" name="AutoShape 533"/>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68" name="Picture 53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55" name="Group 535"/>
                <p:cNvGrpSpPr>
                  <a:grpSpLocks/>
                </p:cNvGrpSpPr>
                <p:nvPr/>
              </p:nvGrpSpPr>
              <p:grpSpPr bwMode="auto">
                <a:xfrm>
                  <a:off x="5355" y="1756"/>
                  <a:ext cx="578" cy="394"/>
                  <a:chOff x="1587" y="1203"/>
                  <a:chExt cx="2763" cy="1883"/>
                </a:xfrm>
              </p:grpSpPr>
              <p:sp>
                <p:nvSpPr>
                  <p:cNvPr id="859672" name="AutoShape 536"/>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66" name="Picture 5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56" name="Group 538"/>
                <p:cNvGrpSpPr>
                  <a:grpSpLocks/>
                </p:cNvGrpSpPr>
                <p:nvPr/>
              </p:nvGrpSpPr>
              <p:grpSpPr bwMode="auto">
                <a:xfrm>
                  <a:off x="3589" y="1765"/>
                  <a:ext cx="578" cy="394"/>
                  <a:chOff x="1587" y="1203"/>
                  <a:chExt cx="2763" cy="1883"/>
                </a:xfrm>
              </p:grpSpPr>
              <p:sp>
                <p:nvSpPr>
                  <p:cNvPr id="859675" name="AutoShape 539"/>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64" name="Picture 5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57" name="Group 541"/>
                <p:cNvGrpSpPr>
                  <a:grpSpLocks/>
                </p:cNvGrpSpPr>
                <p:nvPr/>
              </p:nvGrpSpPr>
              <p:grpSpPr bwMode="auto">
                <a:xfrm>
                  <a:off x="4182" y="1767"/>
                  <a:ext cx="578" cy="394"/>
                  <a:chOff x="1587" y="1203"/>
                  <a:chExt cx="2763" cy="1883"/>
                </a:xfrm>
              </p:grpSpPr>
              <p:sp>
                <p:nvSpPr>
                  <p:cNvPr id="859678" name="AutoShape 542"/>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62" name="Picture 5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58" name="Group 544"/>
                <p:cNvGrpSpPr>
                  <a:grpSpLocks/>
                </p:cNvGrpSpPr>
                <p:nvPr/>
              </p:nvGrpSpPr>
              <p:grpSpPr bwMode="auto">
                <a:xfrm>
                  <a:off x="4768" y="1769"/>
                  <a:ext cx="578" cy="394"/>
                  <a:chOff x="1587" y="1203"/>
                  <a:chExt cx="2763" cy="1883"/>
                </a:xfrm>
              </p:grpSpPr>
              <p:sp>
                <p:nvSpPr>
                  <p:cNvPr id="859681" name="AutoShape 545"/>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60" name="Picture 5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044" name="Group 547"/>
              <p:cNvGrpSpPr>
                <a:grpSpLocks/>
              </p:cNvGrpSpPr>
              <p:nvPr/>
            </p:nvGrpSpPr>
            <p:grpSpPr bwMode="auto">
              <a:xfrm rot="5400000">
                <a:off x="2028" y="3293"/>
                <a:ext cx="337" cy="171"/>
                <a:chOff x="3577" y="965"/>
                <a:chExt cx="2356" cy="1198"/>
              </a:xfrm>
            </p:grpSpPr>
            <p:grpSp>
              <p:nvGrpSpPr>
                <p:cNvPr id="154119" name="Group 548"/>
                <p:cNvGrpSpPr>
                  <a:grpSpLocks/>
                </p:cNvGrpSpPr>
                <p:nvPr/>
              </p:nvGrpSpPr>
              <p:grpSpPr bwMode="auto">
                <a:xfrm>
                  <a:off x="3577" y="965"/>
                  <a:ext cx="578" cy="394"/>
                  <a:chOff x="1587" y="1203"/>
                  <a:chExt cx="2763" cy="1883"/>
                </a:xfrm>
              </p:grpSpPr>
              <p:sp>
                <p:nvSpPr>
                  <p:cNvPr id="859685" name="AutoShape 549"/>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48" name="Picture 5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20" name="Group 551"/>
                <p:cNvGrpSpPr>
                  <a:grpSpLocks/>
                </p:cNvGrpSpPr>
                <p:nvPr/>
              </p:nvGrpSpPr>
              <p:grpSpPr bwMode="auto">
                <a:xfrm>
                  <a:off x="4163" y="967"/>
                  <a:ext cx="578" cy="394"/>
                  <a:chOff x="1587" y="1203"/>
                  <a:chExt cx="2763" cy="1883"/>
                </a:xfrm>
              </p:grpSpPr>
              <p:sp>
                <p:nvSpPr>
                  <p:cNvPr id="859688" name="AutoShape 552"/>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46" name="Picture 5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21" name="Group 554"/>
                <p:cNvGrpSpPr>
                  <a:grpSpLocks/>
                </p:cNvGrpSpPr>
                <p:nvPr/>
              </p:nvGrpSpPr>
              <p:grpSpPr bwMode="auto">
                <a:xfrm>
                  <a:off x="4749" y="969"/>
                  <a:ext cx="578" cy="394"/>
                  <a:chOff x="1587" y="1203"/>
                  <a:chExt cx="2763" cy="1883"/>
                </a:xfrm>
              </p:grpSpPr>
              <p:sp>
                <p:nvSpPr>
                  <p:cNvPr id="859691" name="AutoShape 555"/>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44" name="Picture 5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22" name="Group 557"/>
                <p:cNvGrpSpPr>
                  <a:grpSpLocks/>
                </p:cNvGrpSpPr>
                <p:nvPr/>
              </p:nvGrpSpPr>
              <p:grpSpPr bwMode="auto">
                <a:xfrm>
                  <a:off x="3889" y="1367"/>
                  <a:ext cx="578" cy="394"/>
                  <a:chOff x="1587" y="1203"/>
                  <a:chExt cx="2763" cy="1883"/>
                </a:xfrm>
              </p:grpSpPr>
              <p:sp>
                <p:nvSpPr>
                  <p:cNvPr id="859694" name="AutoShape 558"/>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42" name="Picture 5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23" name="Group 560"/>
                <p:cNvGrpSpPr>
                  <a:grpSpLocks/>
                </p:cNvGrpSpPr>
                <p:nvPr/>
              </p:nvGrpSpPr>
              <p:grpSpPr bwMode="auto">
                <a:xfrm>
                  <a:off x="4474" y="1355"/>
                  <a:ext cx="578" cy="394"/>
                  <a:chOff x="1587" y="1203"/>
                  <a:chExt cx="2763" cy="1883"/>
                </a:xfrm>
              </p:grpSpPr>
              <p:sp>
                <p:nvSpPr>
                  <p:cNvPr id="859697" name="AutoShape 561"/>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40" name="Picture 5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24" name="Group 563"/>
                <p:cNvGrpSpPr>
                  <a:grpSpLocks/>
                </p:cNvGrpSpPr>
                <p:nvPr/>
              </p:nvGrpSpPr>
              <p:grpSpPr bwMode="auto">
                <a:xfrm>
                  <a:off x="5059" y="1343"/>
                  <a:ext cx="578" cy="394"/>
                  <a:chOff x="1587" y="1203"/>
                  <a:chExt cx="2763" cy="1883"/>
                </a:xfrm>
              </p:grpSpPr>
              <p:sp>
                <p:nvSpPr>
                  <p:cNvPr id="859700" name="AutoShape 564"/>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38" name="Picture 56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25" name="Group 566"/>
                <p:cNvGrpSpPr>
                  <a:grpSpLocks/>
                </p:cNvGrpSpPr>
                <p:nvPr/>
              </p:nvGrpSpPr>
              <p:grpSpPr bwMode="auto">
                <a:xfrm>
                  <a:off x="5355" y="1756"/>
                  <a:ext cx="578" cy="394"/>
                  <a:chOff x="1587" y="1203"/>
                  <a:chExt cx="2763" cy="1883"/>
                </a:xfrm>
              </p:grpSpPr>
              <p:sp>
                <p:nvSpPr>
                  <p:cNvPr id="859703" name="AutoShape 567"/>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36" name="Picture 5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26" name="Group 569"/>
                <p:cNvGrpSpPr>
                  <a:grpSpLocks/>
                </p:cNvGrpSpPr>
                <p:nvPr/>
              </p:nvGrpSpPr>
              <p:grpSpPr bwMode="auto">
                <a:xfrm>
                  <a:off x="3589" y="1765"/>
                  <a:ext cx="578" cy="394"/>
                  <a:chOff x="1587" y="1203"/>
                  <a:chExt cx="2763" cy="1883"/>
                </a:xfrm>
              </p:grpSpPr>
              <p:sp>
                <p:nvSpPr>
                  <p:cNvPr id="859706" name="AutoShape 570"/>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34" name="Picture 5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27" name="Group 572"/>
                <p:cNvGrpSpPr>
                  <a:grpSpLocks/>
                </p:cNvGrpSpPr>
                <p:nvPr/>
              </p:nvGrpSpPr>
              <p:grpSpPr bwMode="auto">
                <a:xfrm>
                  <a:off x="4182" y="1767"/>
                  <a:ext cx="578" cy="394"/>
                  <a:chOff x="1587" y="1203"/>
                  <a:chExt cx="2763" cy="1883"/>
                </a:xfrm>
              </p:grpSpPr>
              <p:sp>
                <p:nvSpPr>
                  <p:cNvPr id="859709" name="AutoShape 573"/>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32" name="Picture 57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128" name="Group 575"/>
                <p:cNvGrpSpPr>
                  <a:grpSpLocks/>
                </p:cNvGrpSpPr>
                <p:nvPr/>
              </p:nvGrpSpPr>
              <p:grpSpPr bwMode="auto">
                <a:xfrm>
                  <a:off x="4768" y="1769"/>
                  <a:ext cx="578" cy="394"/>
                  <a:chOff x="1587" y="1203"/>
                  <a:chExt cx="2763" cy="1883"/>
                </a:xfrm>
              </p:grpSpPr>
              <p:sp>
                <p:nvSpPr>
                  <p:cNvPr id="859712" name="AutoShape 576"/>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30" name="Picture 57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045" name="Group 578"/>
              <p:cNvGrpSpPr>
                <a:grpSpLocks/>
              </p:cNvGrpSpPr>
              <p:nvPr/>
            </p:nvGrpSpPr>
            <p:grpSpPr bwMode="auto">
              <a:xfrm rot="5400000">
                <a:off x="598" y="2513"/>
                <a:ext cx="337" cy="171"/>
                <a:chOff x="3577" y="965"/>
                <a:chExt cx="2356" cy="1198"/>
              </a:xfrm>
            </p:grpSpPr>
            <p:grpSp>
              <p:nvGrpSpPr>
                <p:cNvPr id="154089" name="Group 579"/>
                <p:cNvGrpSpPr>
                  <a:grpSpLocks/>
                </p:cNvGrpSpPr>
                <p:nvPr/>
              </p:nvGrpSpPr>
              <p:grpSpPr bwMode="auto">
                <a:xfrm>
                  <a:off x="3577" y="965"/>
                  <a:ext cx="578" cy="394"/>
                  <a:chOff x="1587" y="1203"/>
                  <a:chExt cx="2763" cy="1883"/>
                </a:xfrm>
              </p:grpSpPr>
              <p:sp>
                <p:nvSpPr>
                  <p:cNvPr id="859716" name="AutoShape 580"/>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18" name="Picture 5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90" name="Group 582"/>
                <p:cNvGrpSpPr>
                  <a:grpSpLocks/>
                </p:cNvGrpSpPr>
                <p:nvPr/>
              </p:nvGrpSpPr>
              <p:grpSpPr bwMode="auto">
                <a:xfrm>
                  <a:off x="4163" y="967"/>
                  <a:ext cx="578" cy="394"/>
                  <a:chOff x="1587" y="1203"/>
                  <a:chExt cx="2763" cy="1883"/>
                </a:xfrm>
              </p:grpSpPr>
              <p:sp>
                <p:nvSpPr>
                  <p:cNvPr id="859719" name="AutoShape 583"/>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16" name="Picture 5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91" name="Group 585"/>
                <p:cNvGrpSpPr>
                  <a:grpSpLocks/>
                </p:cNvGrpSpPr>
                <p:nvPr/>
              </p:nvGrpSpPr>
              <p:grpSpPr bwMode="auto">
                <a:xfrm>
                  <a:off x="4749" y="969"/>
                  <a:ext cx="578" cy="394"/>
                  <a:chOff x="1587" y="1203"/>
                  <a:chExt cx="2763" cy="1883"/>
                </a:xfrm>
              </p:grpSpPr>
              <p:sp>
                <p:nvSpPr>
                  <p:cNvPr id="859722" name="AutoShape 586"/>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14" name="Picture 58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92" name="Group 588"/>
                <p:cNvGrpSpPr>
                  <a:grpSpLocks/>
                </p:cNvGrpSpPr>
                <p:nvPr/>
              </p:nvGrpSpPr>
              <p:grpSpPr bwMode="auto">
                <a:xfrm>
                  <a:off x="3889" y="1367"/>
                  <a:ext cx="578" cy="394"/>
                  <a:chOff x="1587" y="1203"/>
                  <a:chExt cx="2763" cy="1883"/>
                </a:xfrm>
              </p:grpSpPr>
              <p:sp>
                <p:nvSpPr>
                  <p:cNvPr id="859725" name="AutoShape 589"/>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12" name="Picture 59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93" name="Group 591"/>
                <p:cNvGrpSpPr>
                  <a:grpSpLocks/>
                </p:cNvGrpSpPr>
                <p:nvPr/>
              </p:nvGrpSpPr>
              <p:grpSpPr bwMode="auto">
                <a:xfrm>
                  <a:off x="4474" y="1355"/>
                  <a:ext cx="578" cy="394"/>
                  <a:chOff x="1587" y="1203"/>
                  <a:chExt cx="2763" cy="1883"/>
                </a:xfrm>
              </p:grpSpPr>
              <p:sp>
                <p:nvSpPr>
                  <p:cNvPr id="859728" name="AutoShape 592"/>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10" name="Picture 59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94" name="Group 594"/>
                <p:cNvGrpSpPr>
                  <a:grpSpLocks/>
                </p:cNvGrpSpPr>
                <p:nvPr/>
              </p:nvGrpSpPr>
              <p:grpSpPr bwMode="auto">
                <a:xfrm>
                  <a:off x="5059" y="1343"/>
                  <a:ext cx="578" cy="394"/>
                  <a:chOff x="1587" y="1203"/>
                  <a:chExt cx="2763" cy="1883"/>
                </a:xfrm>
              </p:grpSpPr>
              <p:sp>
                <p:nvSpPr>
                  <p:cNvPr id="859731" name="AutoShape 595"/>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08" name="Picture 59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95" name="Group 597"/>
                <p:cNvGrpSpPr>
                  <a:grpSpLocks/>
                </p:cNvGrpSpPr>
                <p:nvPr/>
              </p:nvGrpSpPr>
              <p:grpSpPr bwMode="auto">
                <a:xfrm>
                  <a:off x="5355" y="1756"/>
                  <a:ext cx="578" cy="394"/>
                  <a:chOff x="1587" y="1203"/>
                  <a:chExt cx="2763" cy="1883"/>
                </a:xfrm>
              </p:grpSpPr>
              <p:sp>
                <p:nvSpPr>
                  <p:cNvPr id="859734" name="AutoShape 598"/>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06" name="Picture 59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96" name="Group 600"/>
                <p:cNvGrpSpPr>
                  <a:grpSpLocks/>
                </p:cNvGrpSpPr>
                <p:nvPr/>
              </p:nvGrpSpPr>
              <p:grpSpPr bwMode="auto">
                <a:xfrm>
                  <a:off x="3589" y="1765"/>
                  <a:ext cx="578" cy="394"/>
                  <a:chOff x="1587" y="1203"/>
                  <a:chExt cx="2763" cy="1883"/>
                </a:xfrm>
              </p:grpSpPr>
              <p:sp>
                <p:nvSpPr>
                  <p:cNvPr id="859737" name="AutoShape 601"/>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04" name="Picture 60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97" name="Group 603"/>
                <p:cNvGrpSpPr>
                  <a:grpSpLocks/>
                </p:cNvGrpSpPr>
                <p:nvPr/>
              </p:nvGrpSpPr>
              <p:grpSpPr bwMode="auto">
                <a:xfrm>
                  <a:off x="4182" y="1767"/>
                  <a:ext cx="578" cy="394"/>
                  <a:chOff x="1587" y="1203"/>
                  <a:chExt cx="2763" cy="1883"/>
                </a:xfrm>
              </p:grpSpPr>
              <p:sp>
                <p:nvSpPr>
                  <p:cNvPr id="859740" name="AutoShape 604"/>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02" name="Picture 60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98" name="Group 606"/>
                <p:cNvGrpSpPr>
                  <a:grpSpLocks/>
                </p:cNvGrpSpPr>
                <p:nvPr/>
              </p:nvGrpSpPr>
              <p:grpSpPr bwMode="auto">
                <a:xfrm>
                  <a:off x="4768" y="1769"/>
                  <a:ext cx="578" cy="394"/>
                  <a:chOff x="1587" y="1203"/>
                  <a:chExt cx="2763" cy="1883"/>
                </a:xfrm>
              </p:grpSpPr>
              <p:sp>
                <p:nvSpPr>
                  <p:cNvPr id="859743" name="AutoShape 607"/>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100" name="Picture 60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4046" name="Group 609"/>
              <p:cNvGrpSpPr>
                <a:grpSpLocks/>
              </p:cNvGrpSpPr>
              <p:nvPr/>
            </p:nvGrpSpPr>
            <p:grpSpPr bwMode="auto">
              <a:xfrm rot="5400000">
                <a:off x="895" y="2117"/>
                <a:ext cx="337" cy="171"/>
                <a:chOff x="3577" y="965"/>
                <a:chExt cx="2356" cy="1198"/>
              </a:xfrm>
            </p:grpSpPr>
            <p:grpSp>
              <p:nvGrpSpPr>
                <p:cNvPr id="154059" name="Group 610"/>
                <p:cNvGrpSpPr>
                  <a:grpSpLocks/>
                </p:cNvGrpSpPr>
                <p:nvPr/>
              </p:nvGrpSpPr>
              <p:grpSpPr bwMode="auto">
                <a:xfrm>
                  <a:off x="3577" y="965"/>
                  <a:ext cx="578" cy="394"/>
                  <a:chOff x="1587" y="1203"/>
                  <a:chExt cx="2763" cy="1883"/>
                </a:xfrm>
              </p:grpSpPr>
              <p:sp>
                <p:nvSpPr>
                  <p:cNvPr id="859747" name="AutoShape 611"/>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88" name="Picture 6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60" name="Group 613"/>
                <p:cNvGrpSpPr>
                  <a:grpSpLocks/>
                </p:cNvGrpSpPr>
                <p:nvPr/>
              </p:nvGrpSpPr>
              <p:grpSpPr bwMode="auto">
                <a:xfrm>
                  <a:off x="4163" y="967"/>
                  <a:ext cx="578" cy="394"/>
                  <a:chOff x="1587" y="1203"/>
                  <a:chExt cx="2763" cy="1883"/>
                </a:xfrm>
              </p:grpSpPr>
              <p:sp>
                <p:nvSpPr>
                  <p:cNvPr id="859750" name="AutoShape 614"/>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86" name="Picture 6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61" name="Group 616"/>
                <p:cNvGrpSpPr>
                  <a:grpSpLocks/>
                </p:cNvGrpSpPr>
                <p:nvPr/>
              </p:nvGrpSpPr>
              <p:grpSpPr bwMode="auto">
                <a:xfrm>
                  <a:off x="4749" y="969"/>
                  <a:ext cx="578" cy="394"/>
                  <a:chOff x="1587" y="1203"/>
                  <a:chExt cx="2763" cy="1883"/>
                </a:xfrm>
              </p:grpSpPr>
              <p:sp>
                <p:nvSpPr>
                  <p:cNvPr id="859753" name="AutoShape 617"/>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84" name="Picture 61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62" name="Group 619"/>
                <p:cNvGrpSpPr>
                  <a:grpSpLocks/>
                </p:cNvGrpSpPr>
                <p:nvPr/>
              </p:nvGrpSpPr>
              <p:grpSpPr bwMode="auto">
                <a:xfrm>
                  <a:off x="3889" y="1367"/>
                  <a:ext cx="578" cy="394"/>
                  <a:chOff x="1587" y="1203"/>
                  <a:chExt cx="2763" cy="1883"/>
                </a:xfrm>
              </p:grpSpPr>
              <p:sp>
                <p:nvSpPr>
                  <p:cNvPr id="859756" name="AutoShape 620"/>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82" name="Picture 62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63" name="Group 622"/>
                <p:cNvGrpSpPr>
                  <a:grpSpLocks/>
                </p:cNvGrpSpPr>
                <p:nvPr/>
              </p:nvGrpSpPr>
              <p:grpSpPr bwMode="auto">
                <a:xfrm>
                  <a:off x="4474" y="1355"/>
                  <a:ext cx="578" cy="394"/>
                  <a:chOff x="1587" y="1203"/>
                  <a:chExt cx="2763" cy="1883"/>
                </a:xfrm>
              </p:grpSpPr>
              <p:sp>
                <p:nvSpPr>
                  <p:cNvPr id="859759" name="AutoShape 623"/>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80" name="Picture 62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64" name="Group 625"/>
                <p:cNvGrpSpPr>
                  <a:grpSpLocks/>
                </p:cNvGrpSpPr>
                <p:nvPr/>
              </p:nvGrpSpPr>
              <p:grpSpPr bwMode="auto">
                <a:xfrm>
                  <a:off x="5059" y="1343"/>
                  <a:ext cx="578" cy="394"/>
                  <a:chOff x="1587" y="1203"/>
                  <a:chExt cx="2763" cy="1883"/>
                </a:xfrm>
              </p:grpSpPr>
              <p:sp>
                <p:nvSpPr>
                  <p:cNvPr id="859762" name="AutoShape 626"/>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78" name="Picture 62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65" name="Group 628"/>
                <p:cNvGrpSpPr>
                  <a:grpSpLocks/>
                </p:cNvGrpSpPr>
                <p:nvPr/>
              </p:nvGrpSpPr>
              <p:grpSpPr bwMode="auto">
                <a:xfrm>
                  <a:off x="5355" y="1756"/>
                  <a:ext cx="578" cy="394"/>
                  <a:chOff x="1587" y="1203"/>
                  <a:chExt cx="2763" cy="1883"/>
                </a:xfrm>
              </p:grpSpPr>
              <p:sp>
                <p:nvSpPr>
                  <p:cNvPr id="859765" name="AutoShape 629"/>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76" name="Picture 63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66" name="Group 631"/>
                <p:cNvGrpSpPr>
                  <a:grpSpLocks/>
                </p:cNvGrpSpPr>
                <p:nvPr/>
              </p:nvGrpSpPr>
              <p:grpSpPr bwMode="auto">
                <a:xfrm>
                  <a:off x="3589" y="1765"/>
                  <a:ext cx="578" cy="394"/>
                  <a:chOff x="1587" y="1203"/>
                  <a:chExt cx="2763" cy="1883"/>
                </a:xfrm>
              </p:grpSpPr>
              <p:sp>
                <p:nvSpPr>
                  <p:cNvPr id="859768" name="AutoShape 632"/>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74" name="Picture 6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67" name="Group 634"/>
                <p:cNvGrpSpPr>
                  <a:grpSpLocks/>
                </p:cNvGrpSpPr>
                <p:nvPr/>
              </p:nvGrpSpPr>
              <p:grpSpPr bwMode="auto">
                <a:xfrm>
                  <a:off x="4182" y="1767"/>
                  <a:ext cx="578" cy="394"/>
                  <a:chOff x="1587" y="1203"/>
                  <a:chExt cx="2763" cy="1883"/>
                </a:xfrm>
              </p:grpSpPr>
              <p:sp>
                <p:nvSpPr>
                  <p:cNvPr id="859771" name="AutoShape 635"/>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72" name="Picture 6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68" name="Group 637"/>
                <p:cNvGrpSpPr>
                  <a:grpSpLocks/>
                </p:cNvGrpSpPr>
                <p:nvPr/>
              </p:nvGrpSpPr>
              <p:grpSpPr bwMode="auto">
                <a:xfrm>
                  <a:off x="4768" y="1769"/>
                  <a:ext cx="578" cy="394"/>
                  <a:chOff x="1587" y="1203"/>
                  <a:chExt cx="2763" cy="1883"/>
                </a:xfrm>
              </p:grpSpPr>
              <p:sp>
                <p:nvSpPr>
                  <p:cNvPr id="859774" name="AutoShape 638"/>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70" name="Picture 6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59776" name="Oval 640"/>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77" name="Oval 641"/>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78" name="Oval 642"/>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79" name="Oval 643"/>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80" name="Line 644"/>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81" name="Line 645"/>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82" name="Line 646"/>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83" name="Line 647"/>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84" name="Line 648"/>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85" name="Line 649"/>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86" name="Line 650"/>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787" name="Line 651"/>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28" name="Group 652"/>
            <p:cNvGrpSpPr>
              <a:grpSpLocks/>
            </p:cNvGrpSpPr>
            <p:nvPr/>
          </p:nvGrpSpPr>
          <p:grpSpPr bwMode="auto">
            <a:xfrm>
              <a:off x="4669" y="2941"/>
              <a:ext cx="380" cy="429"/>
              <a:chOff x="681" y="1739"/>
              <a:chExt cx="1601" cy="1808"/>
            </a:xfrm>
          </p:grpSpPr>
          <p:pic>
            <p:nvPicPr>
              <p:cNvPr id="153905" name="Picture 653"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3906" name="Group 654"/>
              <p:cNvGrpSpPr>
                <a:grpSpLocks/>
              </p:cNvGrpSpPr>
              <p:nvPr/>
            </p:nvGrpSpPr>
            <p:grpSpPr bwMode="auto">
              <a:xfrm rot="5400000">
                <a:off x="1880" y="2198"/>
                <a:ext cx="337" cy="171"/>
                <a:chOff x="3577" y="965"/>
                <a:chExt cx="2356" cy="1198"/>
              </a:xfrm>
            </p:grpSpPr>
            <p:grpSp>
              <p:nvGrpSpPr>
                <p:cNvPr id="154012" name="Group 655"/>
                <p:cNvGrpSpPr>
                  <a:grpSpLocks/>
                </p:cNvGrpSpPr>
                <p:nvPr/>
              </p:nvGrpSpPr>
              <p:grpSpPr bwMode="auto">
                <a:xfrm>
                  <a:off x="3577" y="965"/>
                  <a:ext cx="578" cy="394"/>
                  <a:chOff x="1587" y="1203"/>
                  <a:chExt cx="2763" cy="1883"/>
                </a:xfrm>
              </p:grpSpPr>
              <p:sp>
                <p:nvSpPr>
                  <p:cNvPr id="859792" name="AutoShape 656"/>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41" name="Picture 6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13" name="Group 658"/>
                <p:cNvGrpSpPr>
                  <a:grpSpLocks/>
                </p:cNvGrpSpPr>
                <p:nvPr/>
              </p:nvGrpSpPr>
              <p:grpSpPr bwMode="auto">
                <a:xfrm>
                  <a:off x="4163" y="967"/>
                  <a:ext cx="578" cy="394"/>
                  <a:chOff x="1587" y="1203"/>
                  <a:chExt cx="2763" cy="1883"/>
                </a:xfrm>
              </p:grpSpPr>
              <p:sp>
                <p:nvSpPr>
                  <p:cNvPr id="859795" name="AutoShape 659"/>
                  <p:cNvSpPr>
                    <a:spLocks noChangeArrowheads="1"/>
                  </p:cNvSpPr>
                  <p:nvPr/>
                </p:nvSpPr>
                <p:spPr bwMode="auto">
                  <a:xfrm>
                    <a:off x="-822" y="2868"/>
                    <a:ext cx="2817"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39" name="Picture 6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14" name="Group 661"/>
                <p:cNvGrpSpPr>
                  <a:grpSpLocks/>
                </p:cNvGrpSpPr>
                <p:nvPr/>
              </p:nvGrpSpPr>
              <p:grpSpPr bwMode="auto">
                <a:xfrm>
                  <a:off x="4749" y="969"/>
                  <a:ext cx="578" cy="394"/>
                  <a:chOff x="1587" y="1203"/>
                  <a:chExt cx="2763" cy="1883"/>
                </a:xfrm>
              </p:grpSpPr>
              <p:sp>
                <p:nvSpPr>
                  <p:cNvPr id="859798" name="AutoShape 662"/>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37" name="Picture 6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15" name="Group 664"/>
                <p:cNvGrpSpPr>
                  <a:grpSpLocks/>
                </p:cNvGrpSpPr>
                <p:nvPr/>
              </p:nvGrpSpPr>
              <p:grpSpPr bwMode="auto">
                <a:xfrm>
                  <a:off x="3889" y="1367"/>
                  <a:ext cx="578" cy="394"/>
                  <a:chOff x="1587" y="1203"/>
                  <a:chExt cx="2763" cy="1883"/>
                </a:xfrm>
              </p:grpSpPr>
              <p:sp>
                <p:nvSpPr>
                  <p:cNvPr id="859801" name="AutoShape 665"/>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35" name="Picture 6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16" name="Group 667"/>
                <p:cNvGrpSpPr>
                  <a:grpSpLocks/>
                </p:cNvGrpSpPr>
                <p:nvPr/>
              </p:nvGrpSpPr>
              <p:grpSpPr bwMode="auto">
                <a:xfrm>
                  <a:off x="4474" y="1355"/>
                  <a:ext cx="578" cy="394"/>
                  <a:chOff x="1587" y="1203"/>
                  <a:chExt cx="2763" cy="1883"/>
                </a:xfrm>
              </p:grpSpPr>
              <p:sp>
                <p:nvSpPr>
                  <p:cNvPr id="859804" name="AutoShape 668"/>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33" name="Picture 6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17" name="Group 670"/>
                <p:cNvGrpSpPr>
                  <a:grpSpLocks/>
                </p:cNvGrpSpPr>
                <p:nvPr/>
              </p:nvGrpSpPr>
              <p:grpSpPr bwMode="auto">
                <a:xfrm>
                  <a:off x="5059" y="1343"/>
                  <a:ext cx="578" cy="394"/>
                  <a:chOff x="1587" y="1203"/>
                  <a:chExt cx="2763" cy="1883"/>
                </a:xfrm>
              </p:grpSpPr>
              <p:sp>
                <p:nvSpPr>
                  <p:cNvPr id="859807" name="AutoShape 671"/>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31" name="Picture 67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18" name="Group 673"/>
                <p:cNvGrpSpPr>
                  <a:grpSpLocks/>
                </p:cNvGrpSpPr>
                <p:nvPr/>
              </p:nvGrpSpPr>
              <p:grpSpPr bwMode="auto">
                <a:xfrm>
                  <a:off x="5355" y="1756"/>
                  <a:ext cx="578" cy="394"/>
                  <a:chOff x="1587" y="1203"/>
                  <a:chExt cx="2763" cy="1883"/>
                </a:xfrm>
              </p:grpSpPr>
              <p:sp>
                <p:nvSpPr>
                  <p:cNvPr id="859810" name="AutoShape 674"/>
                  <p:cNvSpPr>
                    <a:spLocks noChangeArrowheads="1"/>
                  </p:cNvSpPr>
                  <p:nvPr/>
                </p:nvSpPr>
                <p:spPr bwMode="auto">
                  <a:xfrm>
                    <a:off x="-2013" y="3188"/>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29" name="Picture 6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19" name="Group 676"/>
                <p:cNvGrpSpPr>
                  <a:grpSpLocks/>
                </p:cNvGrpSpPr>
                <p:nvPr/>
              </p:nvGrpSpPr>
              <p:grpSpPr bwMode="auto">
                <a:xfrm>
                  <a:off x="3589" y="1765"/>
                  <a:ext cx="578" cy="394"/>
                  <a:chOff x="1587" y="1203"/>
                  <a:chExt cx="2763" cy="1883"/>
                </a:xfrm>
              </p:grpSpPr>
              <p:sp>
                <p:nvSpPr>
                  <p:cNvPr id="859813" name="AutoShape 677"/>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27" name="Picture 6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20" name="Group 679"/>
                <p:cNvGrpSpPr>
                  <a:grpSpLocks/>
                </p:cNvGrpSpPr>
                <p:nvPr/>
              </p:nvGrpSpPr>
              <p:grpSpPr bwMode="auto">
                <a:xfrm>
                  <a:off x="4182" y="1767"/>
                  <a:ext cx="578" cy="394"/>
                  <a:chOff x="1587" y="1203"/>
                  <a:chExt cx="2763" cy="1883"/>
                </a:xfrm>
              </p:grpSpPr>
              <p:sp>
                <p:nvSpPr>
                  <p:cNvPr id="859816" name="AutoShape 680"/>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25" name="Picture 6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4021" name="Group 682"/>
                <p:cNvGrpSpPr>
                  <a:grpSpLocks/>
                </p:cNvGrpSpPr>
                <p:nvPr/>
              </p:nvGrpSpPr>
              <p:grpSpPr bwMode="auto">
                <a:xfrm>
                  <a:off x="4768" y="1769"/>
                  <a:ext cx="578" cy="394"/>
                  <a:chOff x="1587" y="1203"/>
                  <a:chExt cx="2763" cy="1883"/>
                </a:xfrm>
              </p:grpSpPr>
              <p:sp>
                <p:nvSpPr>
                  <p:cNvPr id="859819" name="AutoShape 683"/>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23" name="Picture 6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3907" name="Group 685"/>
              <p:cNvGrpSpPr>
                <a:grpSpLocks/>
              </p:cNvGrpSpPr>
              <p:nvPr/>
            </p:nvGrpSpPr>
            <p:grpSpPr bwMode="auto">
              <a:xfrm rot="5400000">
                <a:off x="2028" y="3293"/>
                <a:ext cx="337" cy="171"/>
                <a:chOff x="3577" y="965"/>
                <a:chExt cx="2356" cy="1198"/>
              </a:xfrm>
            </p:grpSpPr>
            <p:grpSp>
              <p:nvGrpSpPr>
                <p:cNvPr id="153982" name="Group 686"/>
                <p:cNvGrpSpPr>
                  <a:grpSpLocks/>
                </p:cNvGrpSpPr>
                <p:nvPr/>
              </p:nvGrpSpPr>
              <p:grpSpPr bwMode="auto">
                <a:xfrm>
                  <a:off x="3577" y="965"/>
                  <a:ext cx="578" cy="394"/>
                  <a:chOff x="1587" y="1203"/>
                  <a:chExt cx="2763" cy="1883"/>
                </a:xfrm>
              </p:grpSpPr>
              <p:sp>
                <p:nvSpPr>
                  <p:cNvPr id="859823" name="AutoShape 687"/>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11" name="Picture 6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83" name="Group 689"/>
                <p:cNvGrpSpPr>
                  <a:grpSpLocks/>
                </p:cNvGrpSpPr>
                <p:nvPr/>
              </p:nvGrpSpPr>
              <p:grpSpPr bwMode="auto">
                <a:xfrm>
                  <a:off x="4163" y="967"/>
                  <a:ext cx="578" cy="394"/>
                  <a:chOff x="1587" y="1203"/>
                  <a:chExt cx="2763" cy="1883"/>
                </a:xfrm>
              </p:grpSpPr>
              <p:sp>
                <p:nvSpPr>
                  <p:cNvPr id="859826" name="AutoShape 690"/>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09" name="Picture 6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84" name="Group 692"/>
                <p:cNvGrpSpPr>
                  <a:grpSpLocks/>
                </p:cNvGrpSpPr>
                <p:nvPr/>
              </p:nvGrpSpPr>
              <p:grpSpPr bwMode="auto">
                <a:xfrm>
                  <a:off x="4749" y="969"/>
                  <a:ext cx="578" cy="394"/>
                  <a:chOff x="1587" y="1203"/>
                  <a:chExt cx="2763" cy="1883"/>
                </a:xfrm>
              </p:grpSpPr>
              <p:sp>
                <p:nvSpPr>
                  <p:cNvPr id="859829" name="AutoShape 693"/>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07" name="Picture 6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85" name="Group 695"/>
                <p:cNvGrpSpPr>
                  <a:grpSpLocks/>
                </p:cNvGrpSpPr>
                <p:nvPr/>
              </p:nvGrpSpPr>
              <p:grpSpPr bwMode="auto">
                <a:xfrm>
                  <a:off x="3889" y="1367"/>
                  <a:ext cx="578" cy="394"/>
                  <a:chOff x="1587" y="1203"/>
                  <a:chExt cx="2763" cy="1883"/>
                </a:xfrm>
              </p:grpSpPr>
              <p:sp>
                <p:nvSpPr>
                  <p:cNvPr id="859832" name="AutoShape 696"/>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05" name="Picture 6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86" name="Group 698"/>
                <p:cNvGrpSpPr>
                  <a:grpSpLocks/>
                </p:cNvGrpSpPr>
                <p:nvPr/>
              </p:nvGrpSpPr>
              <p:grpSpPr bwMode="auto">
                <a:xfrm>
                  <a:off x="4474" y="1355"/>
                  <a:ext cx="578" cy="394"/>
                  <a:chOff x="1587" y="1203"/>
                  <a:chExt cx="2763" cy="1883"/>
                </a:xfrm>
              </p:grpSpPr>
              <p:sp>
                <p:nvSpPr>
                  <p:cNvPr id="859835" name="AutoShape 699"/>
                  <p:cNvSpPr>
                    <a:spLocks noChangeArrowheads="1"/>
                  </p:cNvSpPr>
                  <p:nvPr/>
                </p:nvSpPr>
                <p:spPr bwMode="auto">
                  <a:xfrm>
                    <a:off x="-2002" y="2866"/>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03" name="Picture 70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87" name="Group 701"/>
                <p:cNvGrpSpPr>
                  <a:grpSpLocks/>
                </p:cNvGrpSpPr>
                <p:nvPr/>
              </p:nvGrpSpPr>
              <p:grpSpPr bwMode="auto">
                <a:xfrm>
                  <a:off x="5059" y="1343"/>
                  <a:ext cx="578" cy="394"/>
                  <a:chOff x="1587" y="1203"/>
                  <a:chExt cx="2763" cy="1883"/>
                </a:xfrm>
              </p:grpSpPr>
              <p:sp>
                <p:nvSpPr>
                  <p:cNvPr id="859838" name="AutoShape 702"/>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4001" name="Picture 70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88" name="Group 704"/>
                <p:cNvGrpSpPr>
                  <a:grpSpLocks/>
                </p:cNvGrpSpPr>
                <p:nvPr/>
              </p:nvGrpSpPr>
              <p:grpSpPr bwMode="auto">
                <a:xfrm>
                  <a:off x="5355" y="1756"/>
                  <a:ext cx="578" cy="394"/>
                  <a:chOff x="1587" y="1203"/>
                  <a:chExt cx="2763" cy="1883"/>
                </a:xfrm>
              </p:grpSpPr>
              <p:sp>
                <p:nvSpPr>
                  <p:cNvPr id="859841" name="AutoShape 705"/>
                  <p:cNvSpPr>
                    <a:spLocks noChangeArrowheads="1"/>
                  </p:cNvSpPr>
                  <p:nvPr/>
                </p:nvSpPr>
                <p:spPr bwMode="auto">
                  <a:xfrm>
                    <a:off x="-1565" y="3347"/>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99" name="Picture 70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89" name="Group 707"/>
                <p:cNvGrpSpPr>
                  <a:grpSpLocks/>
                </p:cNvGrpSpPr>
                <p:nvPr/>
              </p:nvGrpSpPr>
              <p:grpSpPr bwMode="auto">
                <a:xfrm>
                  <a:off x="3589" y="1765"/>
                  <a:ext cx="578" cy="394"/>
                  <a:chOff x="1587" y="1203"/>
                  <a:chExt cx="2763" cy="1883"/>
                </a:xfrm>
              </p:grpSpPr>
              <p:sp>
                <p:nvSpPr>
                  <p:cNvPr id="859844" name="AutoShape 708"/>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97" name="Picture 70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90" name="Group 710"/>
                <p:cNvGrpSpPr>
                  <a:grpSpLocks/>
                </p:cNvGrpSpPr>
                <p:nvPr/>
              </p:nvGrpSpPr>
              <p:grpSpPr bwMode="auto">
                <a:xfrm>
                  <a:off x="4182" y="1767"/>
                  <a:ext cx="578" cy="394"/>
                  <a:chOff x="1587" y="1203"/>
                  <a:chExt cx="2763" cy="1883"/>
                </a:xfrm>
              </p:grpSpPr>
              <p:sp>
                <p:nvSpPr>
                  <p:cNvPr id="859847" name="AutoShape 711"/>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95" name="Picture 7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91" name="Group 713"/>
                <p:cNvGrpSpPr>
                  <a:grpSpLocks/>
                </p:cNvGrpSpPr>
                <p:nvPr/>
              </p:nvGrpSpPr>
              <p:grpSpPr bwMode="auto">
                <a:xfrm>
                  <a:off x="4768" y="1769"/>
                  <a:ext cx="578" cy="394"/>
                  <a:chOff x="1587" y="1203"/>
                  <a:chExt cx="2763" cy="1883"/>
                </a:xfrm>
              </p:grpSpPr>
              <p:sp>
                <p:nvSpPr>
                  <p:cNvPr id="859850" name="AutoShape 714"/>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93" name="Picture 7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3908" name="Group 716"/>
              <p:cNvGrpSpPr>
                <a:grpSpLocks/>
              </p:cNvGrpSpPr>
              <p:nvPr/>
            </p:nvGrpSpPr>
            <p:grpSpPr bwMode="auto">
              <a:xfrm rot="5400000">
                <a:off x="598" y="2513"/>
                <a:ext cx="337" cy="171"/>
                <a:chOff x="3577" y="965"/>
                <a:chExt cx="2356" cy="1198"/>
              </a:xfrm>
            </p:grpSpPr>
            <p:grpSp>
              <p:nvGrpSpPr>
                <p:cNvPr id="153952" name="Group 717"/>
                <p:cNvGrpSpPr>
                  <a:grpSpLocks/>
                </p:cNvGrpSpPr>
                <p:nvPr/>
              </p:nvGrpSpPr>
              <p:grpSpPr bwMode="auto">
                <a:xfrm>
                  <a:off x="3577" y="965"/>
                  <a:ext cx="578" cy="394"/>
                  <a:chOff x="1587" y="1203"/>
                  <a:chExt cx="2763" cy="1883"/>
                </a:xfrm>
              </p:grpSpPr>
              <p:sp>
                <p:nvSpPr>
                  <p:cNvPr id="859854" name="AutoShape 718"/>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81" name="Picture 7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53" name="Group 720"/>
                <p:cNvGrpSpPr>
                  <a:grpSpLocks/>
                </p:cNvGrpSpPr>
                <p:nvPr/>
              </p:nvGrpSpPr>
              <p:grpSpPr bwMode="auto">
                <a:xfrm>
                  <a:off x="4163" y="967"/>
                  <a:ext cx="578" cy="394"/>
                  <a:chOff x="1587" y="1203"/>
                  <a:chExt cx="2763" cy="1883"/>
                </a:xfrm>
              </p:grpSpPr>
              <p:sp>
                <p:nvSpPr>
                  <p:cNvPr id="859857" name="AutoShape 721"/>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79" name="Picture 7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54" name="Group 723"/>
                <p:cNvGrpSpPr>
                  <a:grpSpLocks/>
                </p:cNvGrpSpPr>
                <p:nvPr/>
              </p:nvGrpSpPr>
              <p:grpSpPr bwMode="auto">
                <a:xfrm>
                  <a:off x="4749" y="969"/>
                  <a:ext cx="578" cy="394"/>
                  <a:chOff x="1587" y="1203"/>
                  <a:chExt cx="2763" cy="1883"/>
                </a:xfrm>
              </p:grpSpPr>
              <p:sp>
                <p:nvSpPr>
                  <p:cNvPr id="859860" name="AutoShape 724"/>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77" name="Picture 72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55" name="Group 726"/>
                <p:cNvGrpSpPr>
                  <a:grpSpLocks/>
                </p:cNvGrpSpPr>
                <p:nvPr/>
              </p:nvGrpSpPr>
              <p:grpSpPr bwMode="auto">
                <a:xfrm>
                  <a:off x="3889" y="1367"/>
                  <a:ext cx="578" cy="394"/>
                  <a:chOff x="1587" y="1203"/>
                  <a:chExt cx="2763" cy="1883"/>
                </a:xfrm>
              </p:grpSpPr>
              <p:sp>
                <p:nvSpPr>
                  <p:cNvPr id="859863" name="AutoShape 727"/>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75" name="Picture 72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56" name="Group 729"/>
                <p:cNvGrpSpPr>
                  <a:grpSpLocks/>
                </p:cNvGrpSpPr>
                <p:nvPr/>
              </p:nvGrpSpPr>
              <p:grpSpPr bwMode="auto">
                <a:xfrm>
                  <a:off x="4474" y="1355"/>
                  <a:ext cx="578" cy="394"/>
                  <a:chOff x="1587" y="1203"/>
                  <a:chExt cx="2763" cy="1883"/>
                </a:xfrm>
              </p:grpSpPr>
              <p:sp>
                <p:nvSpPr>
                  <p:cNvPr id="859866" name="AutoShape 730"/>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73" name="Picture 73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57" name="Group 732"/>
                <p:cNvGrpSpPr>
                  <a:grpSpLocks/>
                </p:cNvGrpSpPr>
                <p:nvPr/>
              </p:nvGrpSpPr>
              <p:grpSpPr bwMode="auto">
                <a:xfrm>
                  <a:off x="5059" y="1343"/>
                  <a:ext cx="578" cy="394"/>
                  <a:chOff x="1587" y="1203"/>
                  <a:chExt cx="2763" cy="1883"/>
                </a:xfrm>
              </p:grpSpPr>
              <p:sp>
                <p:nvSpPr>
                  <p:cNvPr id="859869" name="AutoShape 733"/>
                  <p:cNvSpPr>
                    <a:spLocks noChangeArrowheads="1"/>
                  </p:cNvSpPr>
                  <p:nvPr/>
                </p:nvSpPr>
                <p:spPr bwMode="auto">
                  <a:xfrm>
                    <a:off x="-1126"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71" name="Picture 73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58" name="Group 735"/>
                <p:cNvGrpSpPr>
                  <a:grpSpLocks/>
                </p:cNvGrpSpPr>
                <p:nvPr/>
              </p:nvGrpSpPr>
              <p:grpSpPr bwMode="auto">
                <a:xfrm>
                  <a:off x="5355" y="1756"/>
                  <a:ext cx="578" cy="394"/>
                  <a:chOff x="1587" y="1203"/>
                  <a:chExt cx="2763" cy="1883"/>
                </a:xfrm>
              </p:grpSpPr>
              <p:sp>
                <p:nvSpPr>
                  <p:cNvPr id="859872" name="AutoShape 736"/>
                  <p:cNvSpPr>
                    <a:spLocks noChangeArrowheads="1"/>
                  </p:cNvSpPr>
                  <p:nvPr/>
                </p:nvSpPr>
                <p:spPr bwMode="auto">
                  <a:xfrm>
                    <a:off x="-1273" y="2866"/>
                    <a:ext cx="323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69" name="Picture 73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59" name="Group 738"/>
                <p:cNvGrpSpPr>
                  <a:grpSpLocks/>
                </p:cNvGrpSpPr>
                <p:nvPr/>
              </p:nvGrpSpPr>
              <p:grpSpPr bwMode="auto">
                <a:xfrm>
                  <a:off x="3589" y="1765"/>
                  <a:ext cx="578" cy="394"/>
                  <a:chOff x="1587" y="1203"/>
                  <a:chExt cx="2763" cy="1883"/>
                </a:xfrm>
              </p:grpSpPr>
              <p:sp>
                <p:nvSpPr>
                  <p:cNvPr id="859875" name="AutoShape 739"/>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67" name="Picture 74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60" name="Group 741"/>
                <p:cNvGrpSpPr>
                  <a:grpSpLocks/>
                </p:cNvGrpSpPr>
                <p:nvPr/>
              </p:nvGrpSpPr>
              <p:grpSpPr bwMode="auto">
                <a:xfrm>
                  <a:off x="4182" y="1767"/>
                  <a:ext cx="578" cy="394"/>
                  <a:chOff x="1587" y="1203"/>
                  <a:chExt cx="2763" cy="1883"/>
                </a:xfrm>
              </p:grpSpPr>
              <p:sp>
                <p:nvSpPr>
                  <p:cNvPr id="859878" name="AutoShape 742"/>
                  <p:cNvSpPr>
                    <a:spLocks noChangeArrowheads="1"/>
                  </p:cNvSpPr>
                  <p:nvPr/>
                </p:nvSpPr>
                <p:spPr bwMode="auto">
                  <a:xfrm>
                    <a:off x="391" y="2249"/>
                    <a:ext cx="154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65" name="Picture 74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61" name="Group 744"/>
                <p:cNvGrpSpPr>
                  <a:grpSpLocks/>
                </p:cNvGrpSpPr>
                <p:nvPr/>
              </p:nvGrpSpPr>
              <p:grpSpPr bwMode="auto">
                <a:xfrm>
                  <a:off x="4768" y="1769"/>
                  <a:ext cx="578" cy="394"/>
                  <a:chOff x="1587" y="1203"/>
                  <a:chExt cx="2763" cy="1883"/>
                </a:xfrm>
              </p:grpSpPr>
              <p:sp>
                <p:nvSpPr>
                  <p:cNvPr id="859881" name="AutoShape 745"/>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63" name="Picture 74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3909" name="Group 747"/>
              <p:cNvGrpSpPr>
                <a:grpSpLocks/>
              </p:cNvGrpSpPr>
              <p:nvPr/>
            </p:nvGrpSpPr>
            <p:grpSpPr bwMode="auto">
              <a:xfrm rot="5400000">
                <a:off x="895" y="2117"/>
                <a:ext cx="337" cy="171"/>
                <a:chOff x="3577" y="965"/>
                <a:chExt cx="2356" cy="1198"/>
              </a:xfrm>
            </p:grpSpPr>
            <p:grpSp>
              <p:nvGrpSpPr>
                <p:cNvPr id="153922" name="Group 748"/>
                <p:cNvGrpSpPr>
                  <a:grpSpLocks/>
                </p:cNvGrpSpPr>
                <p:nvPr/>
              </p:nvGrpSpPr>
              <p:grpSpPr bwMode="auto">
                <a:xfrm>
                  <a:off x="3577" y="965"/>
                  <a:ext cx="578" cy="394"/>
                  <a:chOff x="1587" y="1203"/>
                  <a:chExt cx="2763" cy="1883"/>
                </a:xfrm>
              </p:grpSpPr>
              <p:sp>
                <p:nvSpPr>
                  <p:cNvPr id="859885" name="AutoShape 749"/>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51" name="Picture 7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23" name="Group 751"/>
                <p:cNvGrpSpPr>
                  <a:grpSpLocks/>
                </p:cNvGrpSpPr>
                <p:nvPr/>
              </p:nvGrpSpPr>
              <p:grpSpPr bwMode="auto">
                <a:xfrm>
                  <a:off x="4163" y="967"/>
                  <a:ext cx="578" cy="394"/>
                  <a:chOff x="1587" y="1203"/>
                  <a:chExt cx="2763" cy="1883"/>
                </a:xfrm>
              </p:grpSpPr>
              <p:sp>
                <p:nvSpPr>
                  <p:cNvPr id="859888" name="AutoShape 752"/>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49" name="Picture 7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24" name="Group 754"/>
                <p:cNvGrpSpPr>
                  <a:grpSpLocks/>
                </p:cNvGrpSpPr>
                <p:nvPr/>
              </p:nvGrpSpPr>
              <p:grpSpPr bwMode="auto">
                <a:xfrm>
                  <a:off x="4749" y="969"/>
                  <a:ext cx="578" cy="394"/>
                  <a:chOff x="1587" y="1203"/>
                  <a:chExt cx="2763" cy="1883"/>
                </a:xfrm>
              </p:grpSpPr>
              <p:sp>
                <p:nvSpPr>
                  <p:cNvPr id="859891" name="AutoShape 755"/>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47" name="Picture 75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25" name="Group 757"/>
                <p:cNvGrpSpPr>
                  <a:grpSpLocks/>
                </p:cNvGrpSpPr>
                <p:nvPr/>
              </p:nvGrpSpPr>
              <p:grpSpPr bwMode="auto">
                <a:xfrm>
                  <a:off x="3889" y="1367"/>
                  <a:ext cx="578" cy="394"/>
                  <a:chOff x="1587" y="1203"/>
                  <a:chExt cx="2763" cy="1883"/>
                </a:xfrm>
              </p:grpSpPr>
              <p:sp>
                <p:nvSpPr>
                  <p:cNvPr id="859894" name="AutoShape 758"/>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45" name="Picture 75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26" name="Group 760"/>
                <p:cNvGrpSpPr>
                  <a:grpSpLocks/>
                </p:cNvGrpSpPr>
                <p:nvPr/>
              </p:nvGrpSpPr>
              <p:grpSpPr bwMode="auto">
                <a:xfrm>
                  <a:off x="4474" y="1355"/>
                  <a:ext cx="578" cy="394"/>
                  <a:chOff x="1587" y="1203"/>
                  <a:chExt cx="2763" cy="1883"/>
                </a:xfrm>
              </p:grpSpPr>
              <p:sp>
                <p:nvSpPr>
                  <p:cNvPr id="859897" name="AutoShape 761"/>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43" name="Picture 76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27" name="Group 763"/>
                <p:cNvGrpSpPr>
                  <a:grpSpLocks/>
                </p:cNvGrpSpPr>
                <p:nvPr/>
              </p:nvGrpSpPr>
              <p:grpSpPr bwMode="auto">
                <a:xfrm>
                  <a:off x="5059" y="1343"/>
                  <a:ext cx="578" cy="394"/>
                  <a:chOff x="1587" y="1203"/>
                  <a:chExt cx="2763" cy="1883"/>
                </a:xfrm>
              </p:grpSpPr>
              <p:sp>
                <p:nvSpPr>
                  <p:cNvPr id="859900" name="AutoShape 764"/>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41" name="Picture 76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28" name="Group 766"/>
                <p:cNvGrpSpPr>
                  <a:grpSpLocks/>
                </p:cNvGrpSpPr>
                <p:nvPr/>
              </p:nvGrpSpPr>
              <p:grpSpPr bwMode="auto">
                <a:xfrm>
                  <a:off x="5355" y="1756"/>
                  <a:ext cx="578" cy="394"/>
                  <a:chOff x="1587" y="1203"/>
                  <a:chExt cx="2763" cy="1883"/>
                </a:xfrm>
              </p:grpSpPr>
              <p:sp>
                <p:nvSpPr>
                  <p:cNvPr id="859903" name="AutoShape 767"/>
                  <p:cNvSpPr>
                    <a:spLocks noChangeArrowheads="1"/>
                  </p:cNvSpPr>
                  <p:nvPr/>
                </p:nvSpPr>
                <p:spPr bwMode="auto">
                  <a:xfrm>
                    <a:off x="-1419" y="3782"/>
                    <a:ext cx="3380"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39" name="Picture 76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29" name="Group 769"/>
                <p:cNvGrpSpPr>
                  <a:grpSpLocks/>
                </p:cNvGrpSpPr>
                <p:nvPr/>
              </p:nvGrpSpPr>
              <p:grpSpPr bwMode="auto">
                <a:xfrm>
                  <a:off x="3589" y="1765"/>
                  <a:ext cx="578" cy="394"/>
                  <a:chOff x="1587" y="1203"/>
                  <a:chExt cx="2763" cy="1883"/>
                </a:xfrm>
              </p:grpSpPr>
              <p:sp>
                <p:nvSpPr>
                  <p:cNvPr id="859906" name="AutoShape 770"/>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37" name="Picture 77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30" name="Group 772"/>
                <p:cNvGrpSpPr>
                  <a:grpSpLocks/>
                </p:cNvGrpSpPr>
                <p:nvPr/>
              </p:nvGrpSpPr>
              <p:grpSpPr bwMode="auto">
                <a:xfrm>
                  <a:off x="4182" y="1767"/>
                  <a:ext cx="578" cy="394"/>
                  <a:chOff x="1587" y="1203"/>
                  <a:chExt cx="2763" cy="1883"/>
                </a:xfrm>
              </p:grpSpPr>
              <p:sp>
                <p:nvSpPr>
                  <p:cNvPr id="859909" name="AutoShape 773"/>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35" name="Picture 77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931" name="Group 775"/>
                <p:cNvGrpSpPr>
                  <a:grpSpLocks/>
                </p:cNvGrpSpPr>
                <p:nvPr/>
              </p:nvGrpSpPr>
              <p:grpSpPr bwMode="auto">
                <a:xfrm>
                  <a:off x="4768" y="1769"/>
                  <a:ext cx="578" cy="394"/>
                  <a:chOff x="1587" y="1203"/>
                  <a:chExt cx="2763" cy="1883"/>
                </a:xfrm>
              </p:grpSpPr>
              <p:sp>
                <p:nvSpPr>
                  <p:cNvPr id="859912" name="AutoShape 776"/>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33" name="Picture 77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59914" name="Oval 778"/>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15" name="Oval 779"/>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16" name="Oval 780"/>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17" name="Oval 781"/>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18" name="Line 782"/>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19" name="Line 783"/>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20" name="Line 784"/>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21" name="Line 785"/>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22" name="Line 786"/>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23" name="Line 787"/>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24" name="Line 788"/>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9925" name="Line 789"/>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29" name="Group 790"/>
            <p:cNvGrpSpPr>
              <a:grpSpLocks/>
            </p:cNvGrpSpPr>
            <p:nvPr/>
          </p:nvGrpSpPr>
          <p:grpSpPr bwMode="auto">
            <a:xfrm>
              <a:off x="5021" y="2944"/>
              <a:ext cx="380" cy="429"/>
              <a:chOff x="681" y="1739"/>
              <a:chExt cx="1601" cy="1808"/>
            </a:xfrm>
          </p:grpSpPr>
          <p:pic>
            <p:nvPicPr>
              <p:cNvPr id="153768" name="Picture 791"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3769" name="Group 792"/>
              <p:cNvGrpSpPr>
                <a:grpSpLocks/>
              </p:cNvGrpSpPr>
              <p:nvPr/>
            </p:nvGrpSpPr>
            <p:grpSpPr bwMode="auto">
              <a:xfrm rot="5400000">
                <a:off x="1880" y="2198"/>
                <a:ext cx="337" cy="171"/>
                <a:chOff x="3577" y="965"/>
                <a:chExt cx="2356" cy="1198"/>
              </a:xfrm>
            </p:grpSpPr>
            <p:grpSp>
              <p:nvGrpSpPr>
                <p:cNvPr id="153875" name="Group 793"/>
                <p:cNvGrpSpPr>
                  <a:grpSpLocks/>
                </p:cNvGrpSpPr>
                <p:nvPr/>
              </p:nvGrpSpPr>
              <p:grpSpPr bwMode="auto">
                <a:xfrm>
                  <a:off x="3577" y="965"/>
                  <a:ext cx="578" cy="394"/>
                  <a:chOff x="1587" y="1203"/>
                  <a:chExt cx="2763" cy="1883"/>
                </a:xfrm>
              </p:grpSpPr>
              <p:sp>
                <p:nvSpPr>
                  <p:cNvPr id="859930" name="AutoShape 794"/>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04" name="Picture 7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76" name="Group 796"/>
                <p:cNvGrpSpPr>
                  <a:grpSpLocks/>
                </p:cNvGrpSpPr>
                <p:nvPr/>
              </p:nvGrpSpPr>
              <p:grpSpPr bwMode="auto">
                <a:xfrm>
                  <a:off x="4163" y="967"/>
                  <a:ext cx="578" cy="394"/>
                  <a:chOff x="1587" y="1203"/>
                  <a:chExt cx="2763" cy="1883"/>
                </a:xfrm>
              </p:grpSpPr>
              <p:sp>
                <p:nvSpPr>
                  <p:cNvPr id="859933" name="AutoShape 797"/>
                  <p:cNvSpPr>
                    <a:spLocks noChangeArrowheads="1"/>
                  </p:cNvSpPr>
                  <p:nvPr/>
                </p:nvSpPr>
                <p:spPr bwMode="auto">
                  <a:xfrm>
                    <a:off x="-822" y="2868"/>
                    <a:ext cx="2817"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02" name="Picture 7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77" name="Group 799"/>
                <p:cNvGrpSpPr>
                  <a:grpSpLocks/>
                </p:cNvGrpSpPr>
                <p:nvPr/>
              </p:nvGrpSpPr>
              <p:grpSpPr bwMode="auto">
                <a:xfrm>
                  <a:off x="4749" y="969"/>
                  <a:ext cx="578" cy="394"/>
                  <a:chOff x="1587" y="1203"/>
                  <a:chExt cx="2763" cy="1883"/>
                </a:xfrm>
              </p:grpSpPr>
              <p:sp>
                <p:nvSpPr>
                  <p:cNvPr id="859936" name="AutoShape 800"/>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900" name="Picture 8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78" name="Group 802"/>
                <p:cNvGrpSpPr>
                  <a:grpSpLocks/>
                </p:cNvGrpSpPr>
                <p:nvPr/>
              </p:nvGrpSpPr>
              <p:grpSpPr bwMode="auto">
                <a:xfrm>
                  <a:off x="3889" y="1367"/>
                  <a:ext cx="578" cy="394"/>
                  <a:chOff x="1587" y="1203"/>
                  <a:chExt cx="2763" cy="1883"/>
                </a:xfrm>
              </p:grpSpPr>
              <p:sp>
                <p:nvSpPr>
                  <p:cNvPr id="859939" name="AutoShape 803"/>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98" name="Picture 8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79" name="Group 805"/>
                <p:cNvGrpSpPr>
                  <a:grpSpLocks/>
                </p:cNvGrpSpPr>
                <p:nvPr/>
              </p:nvGrpSpPr>
              <p:grpSpPr bwMode="auto">
                <a:xfrm>
                  <a:off x="4474" y="1355"/>
                  <a:ext cx="578" cy="394"/>
                  <a:chOff x="1587" y="1203"/>
                  <a:chExt cx="2763" cy="1883"/>
                </a:xfrm>
              </p:grpSpPr>
              <p:sp>
                <p:nvSpPr>
                  <p:cNvPr id="859942" name="AutoShape 806"/>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96" name="Picture 8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80" name="Group 808"/>
                <p:cNvGrpSpPr>
                  <a:grpSpLocks/>
                </p:cNvGrpSpPr>
                <p:nvPr/>
              </p:nvGrpSpPr>
              <p:grpSpPr bwMode="auto">
                <a:xfrm>
                  <a:off x="5059" y="1343"/>
                  <a:ext cx="578" cy="394"/>
                  <a:chOff x="1587" y="1203"/>
                  <a:chExt cx="2763" cy="1883"/>
                </a:xfrm>
              </p:grpSpPr>
              <p:sp>
                <p:nvSpPr>
                  <p:cNvPr id="859945" name="AutoShape 809"/>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94" name="Picture 8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81" name="Group 811"/>
                <p:cNvGrpSpPr>
                  <a:grpSpLocks/>
                </p:cNvGrpSpPr>
                <p:nvPr/>
              </p:nvGrpSpPr>
              <p:grpSpPr bwMode="auto">
                <a:xfrm>
                  <a:off x="5355" y="1756"/>
                  <a:ext cx="578" cy="394"/>
                  <a:chOff x="1587" y="1203"/>
                  <a:chExt cx="2763" cy="1883"/>
                </a:xfrm>
              </p:grpSpPr>
              <p:sp>
                <p:nvSpPr>
                  <p:cNvPr id="859948" name="AutoShape 812"/>
                  <p:cNvSpPr>
                    <a:spLocks noChangeArrowheads="1"/>
                  </p:cNvSpPr>
                  <p:nvPr/>
                </p:nvSpPr>
                <p:spPr bwMode="auto">
                  <a:xfrm>
                    <a:off x="-2013" y="3188"/>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92" name="Picture 8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82" name="Group 814"/>
                <p:cNvGrpSpPr>
                  <a:grpSpLocks/>
                </p:cNvGrpSpPr>
                <p:nvPr/>
              </p:nvGrpSpPr>
              <p:grpSpPr bwMode="auto">
                <a:xfrm>
                  <a:off x="3589" y="1765"/>
                  <a:ext cx="578" cy="394"/>
                  <a:chOff x="1587" y="1203"/>
                  <a:chExt cx="2763" cy="1883"/>
                </a:xfrm>
              </p:grpSpPr>
              <p:sp>
                <p:nvSpPr>
                  <p:cNvPr id="859951" name="AutoShape 815"/>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90" name="Picture 8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83" name="Group 817"/>
                <p:cNvGrpSpPr>
                  <a:grpSpLocks/>
                </p:cNvGrpSpPr>
                <p:nvPr/>
              </p:nvGrpSpPr>
              <p:grpSpPr bwMode="auto">
                <a:xfrm>
                  <a:off x="4182" y="1767"/>
                  <a:ext cx="578" cy="394"/>
                  <a:chOff x="1587" y="1203"/>
                  <a:chExt cx="2763" cy="1883"/>
                </a:xfrm>
              </p:grpSpPr>
              <p:sp>
                <p:nvSpPr>
                  <p:cNvPr id="859954" name="AutoShape 818"/>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88" name="Picture 8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84" name="Group 820"/>
                <p:cNvGrpSpPr>
                  <a:grpSpLocks/>
                </p:cNvGrpSpPr>
                <p:nvPr/>
              </p:nvGrpSpPr>
              <p:grpSpPr bwMode="auto">
                <a:xfrm>
                  <a:off x="4768" y="1769"/>
                  <a:ext cx="578" cy="394"/>
                  <a:chOff x="1587" y="1203"/>
                  <a:chExt cx="2763" cy="1883"/>
                </a:xfrm>
              </p:grpSpPr>
              <p:sp>
                <p:nvSpPr>
                  <p:cNvPr id="859957" name="AutoShape 821"/>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86" name="Picture 8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3770" name="Group 823"/>
              <p:cNvGrpSpPr>
                <a:grpSpLocks/>
              </p:cNvGrpSpPr>
              <p:nvPr/>
            </p:nvGrpSpPr>
            <p:grpSpPr bwMode="auto">
              <a:xfrm rot="5400000">
                <a:off x="2028" y="3293"/>
                <a:ext cx="337" cy="171"/>
                <a:chOff x="3577" y="965"/>
                <a:chExt cx="2356" cy="1198"/>
              </a:xfrm>
            </p:grpSpPr>
            <p:grpSp>
              <p:nvGrpSpPr>
                <p:cNvPr id="153845" name="Group 824"/>
                <p:cNvGrpSpPr>
                  <a:grpSpLocks/>
                </p:cNvGrpSpPr>
                <p:nvPr/>
              </p:nvGrpSpPr>
              <p:grpSpPr bwMode="auto">
                <a:xfrm>
                  <a:off x="3577" y="965"/>
                  <a:ext cx="578" cy="394"/>
                  <a:chOff x="1587" y="1203"/>
                  <a:chExt cx="2763" cy="1883"/>
                </a:xfrm>
              </p:grpSpPr>
              <p:sp>
                <p:nvSpPr>
                  <p:cNvPr id="859961" name="AutoShape 825"/>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74" name="Picture 82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6" name="Group 827"/>
                <p:cNvGrpSpPr>
                  <a:grpSpLocks/>
                </p:cNvGrpSpPr>
                <p:nvPr/>
              </p:nvGrpSpPr>
              <p:grpSpPr bwMode="auto">
                <a:xfrm>
                  <a:off x="4163" y="967"/>
                  <a:ext cx="578" cy="394"/>
                  <a:chOff x="1587" y="1203"/>
                  <a:chExt cx="2763" cy="1883"/>
                </a:xfrm>
              </p:grpSpPr>
              <p:sp>
                <p:nvSpPr>
                  <p:cNvPr id="859964" name="AutoShape 828"/>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72" name="Picture 82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7" name="Group 830"/>
                <p:cNvGrpSpPr>
                  <a:grpSpLocks/>
                </p:cNvGrpSpPr>
                <p:nvPr/>
              </p:nvGrpSpPr>
              <p:grpSpPr bwMode="auto">
                <a:xfrm>
                  <a:off x="4749" y="969"/>
                  <a:ext cx="578" cy="394"/>
                  <a:chOff x="1587" y="1203"/>
                  <a:chExt cx="2763" cy="1883"/>
                </a:xfrm>
              </p:grpSpPr>
              <p:sp>
                <p:nvSpPr>
                  <p:cNvPr id="859967" name="AutoShape 831"/>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70" name="Picture 83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8" name="Group 833"/>
                <p:cNvGrpSpPr>
                  <a:grpSpLocks/>
                </p:cNvGrpSpPr>
                <p:nvPr/>
              </p:nvGrpSpPr>
              <p:grpSpPr bwMode="auto">
                <a:xfrm>
                  <a:off x="3889" y="1367"/>
                  <a:ext cx="578" cy="394"/>
                  <a:chOff x="1587" y="1203"/>
                  <a:chExt cx="2763" cy="1883"/>
                </a:xfrm>
              </p:grpSpPr>
              <p:sp>
                <p:nvSpPr>
                  <p:cNvPr id="859970" name="AutoShape 834"/>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68" name="Picture 83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9" name="Group 836"/>
                <p:cNvGrpSpPr>
                  <a:grpSpLocks/>
                </p:cNvGrpSpPr>
                <p:nvPr/>
              </p:nvGrpSpPr>
              <p:grpSpPr bwMode="auto">
                <a:xfrm>
                  <a:off x="4474" y="1355"/>
                  <a:ext cx="578" cy="394"/>
                  <a:chOff x="1587" y="1203"/>
                  <a:chExt cx="2763" cy="1883"/>
                </a:xfrm>
              </p:grpSpPr>
              <p:sp>
                <p:nvSpPr>
                  <p:cNvPr id="859973" name="AutoShape 837"/>
                  <p:cNvSpPr>
                    <a:spLocks noChangeArrowheads="1"/>
                  </p:cNvSpPr>
                  <p:nvPr/>
                </p:nvSpPr>
                <p:spPr bwMode="auto">
                  <a:xfrm>
                    <a:off x="-2002" y="2866"/>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66" name="Picture 83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50" name="Group 839"/>
                <p:cNvGrpSpPr>
                  <a:grpSpLocks/>
                </p:cNvGrpSpPr>
                <p:nvPr/>
              </p:nvGrpSpPr>
              <p:grpSpPr bwMode="auto">
                <a:xfrm>
                  <a:off x="5059" y="1343"/>
                  <a:ext cx="578" cy="394"/>
                  <a:chOff x="1587" y="1203"/>
                  <a:chExt cx="2763" cy="1883"/>
                </a:xfrm>
              </p:grpSpPr>
              <p:sp>
                <p:nvSpPr>
                  <p:cNvPr id="859976" name="AutoShape 840"/>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64" name="Picture 84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51" name="Group 842"/>
                <p:cNvGrpSpPr>
                  <a:grpSpLocks/>
                </p:cNvGrpSpPr>
                <p:nvPr/>
              </p:nvGrpSpPr>
              <p:grpSpPr bwMode="auto">
                <a:xfrm>
                  <a:off x="5355" y="1756"/>
                  <a:ext cx="578" cy="394"/>
                  <a:chOff x="1587" y="1203"/>
                  <a:chExt cx="2763" cy="1883"/>
                </a:xfrm>
              </p:grpSpPr>
              <p:sp>
                <p:nvSpPr>
                  <p:cNvPr id="859979" name="AutoShape 843"/>
                  <p:cNvSpPr>
                    <a:spLocks noChangeArrowheads="1"/>
                  </p:cNvSpPr>
                  <p:nvPr/>
                </p:nvSpPr>
                <p:spPr bwMode="auto">
                  <a:xfrm>
                    <a:off x="-1565" y="3348"/>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62" name="Picture 84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52" name="Group 845"/>
                <p:cNvGrpSpPr>
                  <a:grpSpLocks/>
                </p:cNvGrpSpPr>
                <p:nvPr/>
              </p:nvGrpSpPr>
              <p:grpSpPr bwMode="auto">
                <a:xfrm>
                  <a:off x="3589" y="1765"/>
                  <a:ext cx="578" cy="394"/>
                  <a:chOff x="1587" y="1203"/>
                  <a:chExt cx="2763" cy="1883"/>
                </a:xfrm>
              </p:grpSpPr>
              <p:sp>
                <p:nvSpPr>
                  <p:cNvPr id="859982" name="AutoShape 846"/>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60" name="Picture 84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53" name="Group 848"/>
                <p:cNvGrpSpPr>
                  <a:grpSpLocks/>
                </p:cNvGrpSpPr>
                <p:nvPr/>
              </p:nvGrpSpPr>
              <p:grpSpPr bwMode="auto">
                <a:xfrm>
                  <a:off x="4182" y="1767"/>
                  <a:ext cx="578" cy="394"/>
                  <a:chOff x="1587" y="1203"/>
                  <a:chExt cx="2763" cy="1883"/>
                </a:xfrm>
              </p:grpSpPr>
              <p:sp>
                <p:nvSpPr>
                  <p:cNvPr id="859985" name="AutoShape 849"/>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58" name="Picture 85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54" name="Group 851"/>
                <p:cNvGrpSpPr>
                  <a:grpSpLocks/>
                </p:cNvGrpSpPr>
                <p:nvPr/>
              </p:nvGrpSpPr>
              <p:grpSpPr bwMode="auto">
                <a:xfrm>
                  <a:off x="4768" y="1769"/>
                  <a:ext cx="578" cy="394"/>
                  <a:chOff x="1587" y="1203"/>
                  <a:chExt cx="2763" cy="1883"/>
                </a:xfrm>
              </p:grpSpPr>
              <p:sp>
                <p:nvSpPr>
                  <p:cNvPr id="859988" name="AutoShape 852"/>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56" name="Picture 85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3771" name="Group 854"/>
              <p:cNvGrpSpPr>
                <a:grpSpLocks/>
              </p:cNvGrpSpPr>
              <p:nvPr/>
            </p:nvGrpSpPr>
            <p:grpSpPr bwMode="auto">
              <a:xfrm rot="5400000">
                <a:off x="598" y="2513"/>
                <a:ext cx="337" cy="171"/>
                <a:chOff x="3577" y="965"/>
                <a:chExt cx="2356" cy="1198"/>
              </a:xfrm>
            </p:grpSpPr>
            <p:grpSp>
              <p:nvGrpSpPr>
                <p:cNvPr id="153815" name="Group 855"/>
                <p:cNvGrpSpPr>
                  <a:grpSpLocks/>
                </p:cNvGrpSpPr>
                <p:nvPr/>
              </p:nvGrpSpPr>
              <p:grpSpPr bwMode="auto">
                <a:xfrm>
                  <a:off x="3577" y="965"/>
                  <a:ext cx="578" cy="394"/>
                  <a:chOff x="1587" y="1203"/>
                  <a:chExt cx="2763" cy="1883"/>
                </a:xfrm>
              </p:grpSpPr>
              <p:sp>
                <p:nvSpPr>
                  <p:cNvPr id="859992" name="AutoShape 856"/>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44" name="Picture 8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16" name="Group 858"/>
                <p:cNvGrpSpPr>
                  <a:grpSpLocks/>
                </p:cNvGrpSpPr>
                <p:nvPr/>
              </p:nvGrpSpPr>
              <p:grpSpPr bwMode="auto">
                <a:xfrm>
                  <a:off x="4163" y="967"/>
                  <a:ext cx="578" cy="394"/>
                  <a:chOff x="1587" y="1203"/>
                  <a:chExt cx="2763" cy="1883"/>
                </a:xfrm>
              </p:grpSpPr>
              <p:sp>
                <p:nvSpPr>
                  <p:cNvPr id="859995" name="AutoShape 859"/>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42" name="Picture 8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17" name="Group 861"/>
                <p:cNvGrpSpPr>
                  <a:grpSpLocks/>
                </p:cNvGrpSpPr>
                <p:nvPr/>
              </p:nvGrpSpPr>
              <p:grpSpPr bwMode="auto">
                <a:xfrm>
                  <a:off x="4749" y="969"/>
                  <a:ext cx="578" cy="394"/>
                  <a:chOff x="1587" y="1203"/>
                  <a:chExt cx="2763" cy="1883"/>
                </a:xfrm>
              </p:grpSpPr>
              <p:sp>
                <p:nvSpPr>
                  <p:cNvPr id="859998" name="AutoShape 862"/>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40" name="Picture 86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18" name="Group 864"/>
                <p:cNvGrpSpPr>
                  <a:grpSpLocks/>
                </p:cNvGrpSpPr>
                <p:nvPr/>
              </p:nvGrpSpPr>
              <p:grpSpPr bwMode="auto">
                <a:xfrm>
                  <a:off x="3889" y="1367"/>
                  <a:ext cx="578" cy="394"/>
                  <a:chOff x="1587" y="1203"/>
                  <a:chExt cx="2763" cy="1883"/>
                </a:xfrm>
              </p:grpSpPr>
              <p:sp>
                <p:nvSpPr>
                  <p:cNvPr id="860001" name="AutoShape 865"/>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38" name="Picture 86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19" name="Group 867"/>
                <p:cNvGrpSpPr>
                  <a:grpSpLocks/>
                </p:cNvGrpSpPr>
                <p:nvPr/>
              </p:nvGrpSpPr>
              <p:grpSpPr bwMode="auto">
                <a:xfrm>
                  <a:off x="4474" y="1355"/>
                  <a:ext cx="578" cy="394"/>
                  <a:chOff x="1587" y="1203"/>
                  <a:chExt cx="2763" cy="1883"/>
                </a:xfrm>
              </p:grpSpPr>
              <p:sp>
                <p:nvSpPr>
                  <p:cNvPr id="860004" name="AutoShape 868"/>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36" name="Picture 86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20" name="Group 870"/>
                <p:cNvGrpSpPr>
                  <a:grpSpLocks/>
                </p:cNvGrpSpPr>
                <p:nvPr/>
              </p:nvGrpSpPr>
              <p:grpSpPr bwMode="auto">
                <a:xfrm>
                  <a:off x="5059" y="1343"/>
                  <a:ext cx="578" cy="394"/>
                  <a:chOff x="1587" y="1203"/>
                  <a:chExt cx="2763" cy="1883"/>
                </a:xfrm>
              </p:grpSpPr>
              <p:sp>
                <p:nvSpPr>
                  <p:cNvPr id="860007" name="AutoShape 871"/>
                  <p:cNvSpPr>
                    <a:spLocks noChangeArrowheads="1"/>
                  </p:cNvSpPr>
                  <p:nvPr/>
                </p:nvSpPr>
                <p:spPr bwMode="auto">
                  <a:xfrm>
                    <a:off x="-1125"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34" name="Picture 87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21" name="Group 873"/>
                <p:cNvGrpSpPr>
                  <a:grpSpLocks/>
                </p:cNvGrpSpPr>
                <p:nvPr/>
              </p:nvGrpSpPr>
              <p:grpSpPr bwMode="auto">
                <a:xfrm>
                  <a:off x="5355" y="1756"/>
                  <a:ext cx="578" cy="394"/>
                  <a:chOff x="1587" y="1203"/>
                  <a:chExt cx="2763" cy="1883"/>
                </a:xfrm>
              </p:grpSpPr>
              <p:sp>
                <p:nvSpPr>
                  <p:cNvPr id="860010" name="AutoShape 874"/>
                  <p:cNvSpPr>
                    <a:spLocks noChangeArrowheads="1"/>
                  </p:cNvSpPr>
                  <p:nvPr/>
                </p:nvSpPr>
                <p:spPr bwMode="auto">
                  <a:xfrm>
                    <a:off x="-1273" y="2866"/>
                    <a:ext cx="323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32" name="Picture 87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22" name="Group 876"/>
                <p:cNvGrpSpPr>
                  <a:grpSpLocks/>
                </p:cNvGrpSpPr>
                <p:nvPr/>
              </p:nvGrpSpPr>
              <p:grpSpPr bwMode="auto">
                <a:xfrm>
                  <a:off x="3589" y="1765"/>
                  <a:ext cx="578" cy="394"/>
                  <a:chOff x="1587" y="1203"/>
                  <a:chExt cx="2763" cy="1883"/>
                </a:xfrm>
              </p:grpSpPr>
              <p:sp>
                <p:nvSpPr>
                  <p:cNvPr id="860013" name="AutoShape 877"/>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30" name="Picture 87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23" name="Group 879"/>
                <p:cNvGrpSpPr>
                  <a:grpSpLocks/>
                </p:cNvGrpSpPr>
                <p:nvPr/>
              </p:nvGrpSpPr>
              <p:grpSpPr bwMode="auto">
                <a:xfrm>
                  <a:off x="4182" y="1767"/>
                  <a:ext cx="578" cy="394"/>
                  <a:chOff x="1587" y="1203"/>
                  <a:chExt cx="2763" cy="1883"/>
                </a:xfrm>
              </p:grpSpPr>
              <p:sp>
                <p:nvSpPr>
                  <p:cNvPr id="860016" name="AutoShape 880"/>
                  <p:cNvSpPr>
                    <a:spLocks noChangeArrowheads="1"/>
                  </p:cNvSpPr>
                  <p:nvPr/>
                </p:nvSpPr>
                <p:spPr bwMode="auto">
                  <a:xfrm>
                    <a:off x="391" y="2249"/>
                    <a:ext cx="1549"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28" name="Picture 88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24" name="Group 882"/>
                <p:cNvGrpSpPr>
                  <a:grpSpLocks/>
                </p:cNvGrpSpPr>
                <p:nvPr/>
              </p:nvGrpSpPr>
              <p:grpSpPr bwMode="auto">
                <a:xfrm>
                  <a:off x="4768" y="1769"/>
                  <a:ext cx="578" cy="394"/>
                  <a:chOff x="1587" y="1203"/>
                  <a:chExt cx="2763" cy="1883"/>
                </a:xfrm>
              </p:grpSpPr>
              <p:sp>
                <p:nvSpPr>
                  <p:cNvPr id="860019" name="AutoShape 883"/>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26" name="Picture 88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3772" name="Group 885"/>
              <p:cNvGrpSpPr>
                <a:grpSpLocks/>
              </p:cNvGrpSpPr>
              <p:nvPr/>
            </p:nvGrpSpPr>
            <p:grpSpPr bwMode="auto">
              <a:xfrm rot="5400000">
                <a:off x="895" y="2117"/>
                <a:ext cx="337" cy="171"/>
                <a:chOff x="3577" y="965"/>
                <a:chExt cx="2356" cy="1198"/>
              </a:xfrm>
            </p:grpSpPr>
            <p:grpSp>
              <p:nvGrpSpPr>
                <p:cNvPr id="153785" name="Group 886"/>
                <p:cNvGrpSpPr>
                  <a:grpSpLocks/>
                </p:cNvGrpSpPr>
                <p:nvPr/>
              </p:nvGrpSpPr>
              <p:grpSpPr bwMode="auto">
                <a:xfrm>
                  <a:off x="3577" y="965"/>
                  <a:ext cx="578" cy="394"/>
                  <a:chOff x="1587" y="1203"/>
                  <a:chExt cx="2763" cy="1883"/>
                </a:xfrm>
              </p:grpSpPr>
              <p:sp>
                <p:nvSpPr>
                  <p:cNvPr id="860023" name="AutoShape 887"/>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14" name="Picture 8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86" name="Group 889"/>
                <p:cNvGrpSpPr>
                  <a:grpSpLocks/>
                </p:cNvGrpSpPr>
                <p:nvPr/>
              </p:nvGrpSpPr>
              <p:grpSpPr bwMode="auto">
                <a:xfrm>
                  <a:off x="4163" y="967"/>
                  <a:ext cx="578" cy="394"/>
                  <a:chOff x="1587" y="1203"/>
                  <a:chExt cx="2763" cy="1883"/>
                </a:xfrm>
              </p:grpSpPr>
              <p:sp>
                <p:nvSpPr>
                  <p:cNvPr id="860026" name="AutoShape 890"/>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12" name="Picture 8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87" name="Group 892"/>
                <p:cNvGrpSpPr>
                  <a:grpSpLocks/>
                </p:cNvGrpSpPr>
                <p:nvPr/>
              </p:nvGrpSpPr>
              <p:grpSpPr bwMode="auto">
                <a:xfrm>
                  <a:off x="4749" y="969"/>
                  <a:ext cx="578" cy="394"/>
                  <a:chOff x="1587" y="1203"/>
                  <a:chExt cx="2763" cy="1883"/>
                </a:xfrm>
              </p:grpSpPr>
              <p:sp>
                <p:nvSpPr>
                  <p:cNvPr id="860029" name="AutoShape 893"/>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10" name="Picture 89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88" name="Group 895"/>
                <p:cNvGrpSpPr>
                  <a:grpSpLocks/>
                </p:cNvGrpSpPr>
                <p:nvPr/>
              </p:nvGrpSpPr>
              <p:grpSpPr bwMode="auto">
                <a:xfrm>
                  <a:off x="3889" y="1367"/>
                  <a:ext cx="578" cy="394"/>
                  <a:chOff x="1587" y="1203"/>
                  <a:chExt cx="2763" cy="1883"/>
                </a:xfrm>
              </p:grpSpPr>
              <p:sp>
                <p:nvSpPr>
                  <p:cNvPr id="860032" name="AutoShape 896"/>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08" name="Picture 89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89" name="Group 898"/>
                <p:cNvGrpSpPr>
                  <a:grpSpLocks/>
                </p:cNvGrpSpPr>
                <p:nvPr/>
              </p:nvGrpSpPr>
              <p:grpSpPr bwMode="auto">
                <a:xfrm>
                  <a:off x="4474" y="1355"/>
                  <a:ext cx="578" cy="394"/>
                  <a:chOff x="1587" y="1203"/>
                  <a:chExt cx="2763" cy="1883"/>
                </a:xfrm>
              </p:grpSpPr>
              <p:sp>
                <p:nvSpPr>
                  <p:cNvPr id="860035" name="AutoShape 899"/>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06" name="Picture 90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90" name="Group 901"/>
                <p:cNvGrpSpPr>
                  <a:grpSpLocks/>
                </p:cNvGrpSpPr>
                <p:nvPr/>
              </p:nvGrpSpPr>
              <p:grpSpPr bwMode="auto">
                <a:xfrm>
                  <a:off x="5059" y="1343"/>
                  <a:ext cx="578" cy="394"/>
                  <a:chOff x="1587" y="1203"/>
                  <a:chExt cx="2763" cy="1883"/>
                </a:xfrm>
              </p:grpSpPr>
              <p:sp>
                <p:nvSpPr>
                  <p:cNvPr id="860038" name="AutoShape 902"/>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04" name="Picture 90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91" name="Group 904"/>
                <p:cNvGrpSpPr>
                  <a:grpSpLocks/>
                </p:cNvGrpSpPr>
                <p:nvPr/>
              </p:nvGrpSpPr>
              <p:grpSpPr bwMode="auto">
                <a:xfrm>
                  <a:off x="5355" y="1756"/>
                  <a:ext cx="578" cy="394"/>
                  <a:chOff x="1587" y="1203"/>
                  <a:chExt cx="2763" cy="1883"/>
                </a:xfrm>
              </p:grpSpPr>
              <p:sp>
                <p:nvSpPr>
                  <p:cNvPr id="860041" name="AutoShape 905"/>
                  <p:cNvSpPr>
                    <a:spLocks noChangeArrowheads="1"/>
                  </p:cNvSpPr>
                  <p:nvPr/>
                </p:nvSpPr>
                <p:spPr bwMode="auto">
                  <a:xfrm>
                    <a:off x="-1419" y="3782"/>
                    <a:ext cx="3380"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02" name="Picture 90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92" name="Group 907"/>
                <p:cNvGrpSpPr>
                  <a:grpSpLocks/>
                </p:cNvGrpSpPr>
                <p:nvPr/>
              </p:nvGrpSpPr>
              <p:grpSpPr bwMode="auto">
                <a:xfrm>
                  <a:off x="3589" y="1765"/>
                  <a:ext cx="578" cy="394"/>
                  <a:chOff x="1587" y="1203"/>
                  <a:chExt cx="2763" cy="1883"/>
                </a:xfrm>
              </p:grpSpPr>
              <p:sp>
                <p:nvSpPr>
                  <p:cNvPr id="860044" name="AutoShape 908"/>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800" name="Picture 90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93" name="Group 910"/>
                <p:cNvGrpSpPr>
                  <a:grpSpLocks/>
                </p:cNvGrpSpPr>
                <p:nvPr/>
              </p:nvGrpSpPr>
              <p:grpSpPr bwMode="auto">
                <a:xfrm>
                  <a:off x="4182" y="1767"/>
                  <a:ext cx="578" cy="394"/>
                  <a:chOff x="1587" y="1203"/>
                  <a:chExt cx="2763" cy="1883"/>
                </a:xfrm>
              </p:grpSpPr>
              <p:sp>
                <p:nvSpPr>
                  <p:cNvPr id="860047" name="AutoShape 911"/>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98" name="Picture 91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94" name="Group 913"/>
                <p:cNvGrpSpPr>
                  <a:grpSpLocks/>
                </p:cNvGrpSpPr>
                <p:nvPr/>
              </p:nvGrpSpPr>
              <p:grpSpPr bwMode="auto">
                <a:xfrm>
                  <a:off x="4768" y="1769"/>
                  <a:ext cx="578" cy="394"/>
                  <a:chOff x="1587" y="1203"/>
                  <a:chExt cx="2763" cy="1883"/>
                </a:xfrm>
              </p:grpSpPr>
              <p:sp>
                <p:nvSpPr>
                  <p:cNvPr id="860050" name="AutoShape 914"/>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96" name="Picture 91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60052" name="Oval 916"/>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53" name="Oval 917"/>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54" name="Oval 918"/>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55" name="Oval 919"/>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56" name="Line 920"/>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57" name="Line 921"/>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58" name="Line 922"/>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59" name="Line 923"/>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60" name="Line 924"/>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61" name="Line 925"/>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62" name="Line 926"/>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063" name="Line 927"/>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3630" name="Group 928"/>
            <p:cNvGrpSpPr>
              <a:grpSpLocks/>
            </p:cNvGrpSpPr>
            <p:nvPr/>
          </p:nvGrpSpPr>
          <p:grpSpPr bwMode="auto">
            <a:xfrm>
              <a:off x="5380" y="2947"/>
              <a:ext cx="380" cy="429"/>
              <a:chOff x="681" y="1739"/>
              <a:chExt cx="1601" cy="1808"/>
            </a:xfrm>
          </p:grpSpPr>
          <p:pic>
            <p:nvPicPr>
              <p:cNvPr id="153631" name="Picture 929" descr="Imag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3632" name="Group 930"/>
              <p:cNvGrpSpPr>
                <a:grpSpLocks/>
              </p:cNvGrpSpPr>
              <p:nvPr/>
            </p:nvGrpSpPr>
            <p:grpSpPr bwMode="auto">
              <a:xfrm rot="5400000">
                <a:off x="1880" y="2198"/>
                <a:ext cx="337" cy="171"/>
                <a:chOff x="3577" y="965"/>
                <a:chExt cx="2356" cy="1198"/>
              </a:xfrm>
            </p:grpSpPr>
            <p:grpSp>
              <p:nvGrpSpPr>
                <p:cNvPr id="153738" name="Group 931"/>
                <p:cNvGrpSpPr>
                  <a:grpSpLocks/>
                </p:cNvGrpSpPr>
                <p:nvPr/>
              </p:nvGrpSpPr>
              <p:grpSpPr bwMode="auto">
                <a:xfrm>
                  <a:off x="3577" y="965"/>
                  <a:ext cx="578" cy="394"/>
                  <a:chOff x="1587" y="1203"/>
                  <a:chExt cx="2763" cy="1883"/>
                </a:xfrm>
              </p:grpSpPr>
              <p:sp>
                <p:nvSpPr>
                  <p:cNvPr id="860068" name="AutoShape 932"/>
                  <p:cNvSpPr>
                    <a:spLocks noChangeArrowheads="1"/>
                  </p:cNvSpPr>
                  <p:nvPr/>
                </p:nvSpPr>
                <p:spPr bwMode="auto">
                  <a:xfrm>
                    <a:off x="-979" y="3019"/>
                    <a:ext cx="2958" cy="846"/>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67" name="Picture 93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39" name="Group 934"/>
                <p:cNvGrpSpPr>
                  <a:grpSpLocks/>
                </p:cNvGrpSpPr>
                <p:nvPr/>
              </p:nvGrpSpPr>
              <p:grpSpPr bwMode="auto">
                <a:xfrm>
                  <a:off x="4163" y="967"/>
                  <a:ext cx="578" cy="394"/>
                  <a:chOff x="1587" y="1203"/>
                  <a:chExt cx="2763" cy="1883"/>
                </a:xfrm>
              </p:grpSpPr>
              <p:sp>
                <p:nvSpPr>
                  <p:cNvPr id="860071" name="AutoShape 935"/>
                  <p:cNvSpPr>
                    <a:spLocks noChangeArrowheads="1"/>
                  </p:cNvSpPr>
                  <p:nvPr/>
                </p:nvSpPr>
                <p:spPr bwMode="auto">
                  <a:xfrm>
                    <a:off x="-822" y="2868"/>
                    <a:ext cx="2817"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65" name="Picture 93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40" name="Group 937"/>
                <p:cNvGrpSpPr>
                  <a:grpSpLocks/>
                </p:cNvGrpSpPr>
                <p:nvPr/>
              </p:nvGrpSpPr>
              <p:grpSpPr bwMode="auto">
                <a:xfrm>
                  <a:off x="4749" y="969"/>
                  <a:ext cx="578" cy="394"/>
                  <a:chOff x="1587" y="1203"/>
                  <a:chExt cx="2763" cy="1883"/>
                </a:xfrm>
              </p:grpSpPr>
              <p:sp>
                <p:nvSpPr>
                  <p:cNvPr id="860074" name="AutoShape 938"/>
                  <p:cNvSpPr>
                    <a:spLocks noChangeArrowheads="1"/>
                  </p:cNvSpPr>
                  <p:nvPr/>
                </p:nvSpPr>
                <p:spPr bwMode="auto">
                  <a:xfrm>
                    <a:off x="-806" y="2718"/>
                    <a:ext cx="2535"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63" name="Picture 93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41" name="Group 940"/>
                <p:cNvGrpSpPr>
                  <a:grpSpLocks/>
                </p:cNvGrpSpPr>
                <p:nvPr/>
              </p:nvGrpSpPr>
              <p:grpSpPr bwMode="auto">
                <a:xfrm>
                  <a:off x="3889" y="1367"/>
                  <a:ext cx="578" cy="394"/>
                  <a:chOff x="1587" y="1203"/>
                  <a:chExt cx="2763" cy="1883"/>
                </a:xfrm>
              </p:grpSpPr>
              <p:sp>
                <p:nvSpPr>
                  <p:cNvPr id="860077" name="AutoShape 941"/>
                  <p:cNvSpPr>
                    <a:spLocks noChangeArrowheads="1"/>
                  </p:cNvSpPr>
                  <p:nvPr/>
                </p:nvSpPr>
                <p:spPr bwMode="auto">
                  <a:xfrm>
                    <a:off x="-357" y="3637"/>
                    <a:ext cx="2253"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61" name="Picture 94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42" name="Group 943"/>
                <p:cNvGrpSpPr>
                  <a:grpSpLocks/>
                </p:cNvGrpSpPr>
                <p:nvPr/>
              </p:nvGrpSpPr>
              <p:grpSpPr bwMode="auto">
                <a:xfrm>
                  <a:off x="4474" y="1355"/>
                  <a:ext cx="578" cy="394"/>
                  <a:chOff x="1587" y="1203"/>
                  <a:chExt cx="2763" cy="1883"/>
                </a:xfrm>
              </p:grpSpPr>
              <p:sp>
                <p:nvSpPr>
                  <p:cNvPr id="860080" name="AutoShape 944"/>
                  <p:cNvSpPr>
                    <a:spLocks noChangeArrowheads="1"/>
                  </p:cNvSpPr>
                  <p:nvPr/>
                </p:nvSpPr>
                <p:spPr bwMode="auto">
                  <a:xfrm>
                    <a:off x="-2027" y="2566"/>
                    <a:ext cx="3521" cy="253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59" name="Picture 94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43" name="Group 946"/>
                <p:cNvGrpSpPr>
                  <a:grpSpLocks/>
                </p:cNvGrpSpPr>
                <p:nvPr/>
              </p:nvGrpSpPr>
              <p:grpSpPr bwMode="auto">
                <a:xfrm>
                  <a:off x="5059" y="1343"/>
                  <a:ext cx="578" cy="394"/>
                  <a:chOff x="1587" y="1203"/>
                  <a:chExt cx="2763" cy="1883"/>
                </a:xfrm>
              </p:grpSpPr>
              <p:sp>
                <p:nvSpPr>
                  <p:cNvPr id="860083" name="AutoShape 947"/>
                  <p:cNvSpPr>
                    <a:spLocks noChangeArrowheads="1"/>
                  </p:cNvSpPr>
                  <p:nvPr/>
                </p:nvSpPr>
                <p:spPr bwMode="auto">
                  <a:xfrm>
                    <a:off x="-2007" y="3328"/>
                    <a:ext cx="3944"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57" name="Picture 94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44" name="Group 949"/>
                <p:cNvGrpSpPr>
                  <a:grpSpLocks/>
                </p:cNvGrpSpPr>
                <p:nvPr/>
              </p:nvGrpSpPr>
              <p:grpSpPr bwMode="auto">
                <a:xfrm>
                  <a:off x="5355" y="1756"/>
                  <a:ext cx="578" cy="394"/>
                  <a:chOff x="1587" y="1203"/>
                  <a:chExt cx="2763" cy="1883"/>
                </a:xfrm>
              </p:grpSpPr>
              <p:sp>
                <p:nvSpPr>
                  <p:cNvPr id="860086" name="AutoShape 950"/>
                  <p:cNvSpPr>
                    <a:spLocks noChangeArrowheads="1"/>
                  </p:cNvSpPr>
                  <p:nvPr/>
                </p:nvSpPr>
                <p:spPr bwMode="auto">
                  <a:xfrm>
                    <a:off x="-2013" y="3188"/>
                    <a:ext cx="3944"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55" name="Picture 95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45" name="Group 952"/>
                <p:cNvGrpSpPr>
                  <a:grpSpLocks/>
                </p:cNvGrpSpPr>
                <p:nvPr/>
              </p:nvGrpSpPr>
              <p:grpSpPr bwMode="auto">
                <a:xfrm>
                  <a:off x="3589" y="1765"/>
                  <a:ext cx="578" cy="394"/>
                  <a:chOff x="1587" y="1203"/>
                  <a:chExt cx="2763" cy="1883"/>
                </a:xfrm>
              </p:grpSpPr>
              <p:sp>
                <p:nvSpPr>
                  <p:cNvPr id="860089" name="AutoShape 953"/>
                  <p:cNvSpPr>
                    <a:spLocks noChangeArrowheads="1"/>
                  </p:cNvSpPr>
                  <p:nvPr/>
                </p:nvSpPr>
                <p:spPr bwMode="auto">
                  <a:xfrm>
                    <a:off x="-2022" y="2722"/>
                    <a:ext cx="380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53" name="Picture 95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46" name="Group 955"/>
                <p:cNvGrpSpPr>
                  <a:grpSpLocks/>
                </p:cNvGrpSpPr>
                <p:nvPr/>
              </p:nvGrpSpPr>
              <p:grpSpPr bwMode="auto">
                <a:xfrm>
                  <a:off x="4182" y="1767"/>
                  <a:ext cx="578" cy="394"/>
                  <a:chOff x="1587" y="1203"/>
                  <a:chExt cx="2763" cy="1883"/>
                </a:xfrm>
              </p:grpSpPr>
              <p:sp>
                <p:nvSpPr>
                  <p:cNvPr id="860092" name="AutoShape 956"/>
                  <p:cNvSpPr>
                    <a:spLocks noChangeArrowheads="1"/>
                  </p:cNvSpPr>
                  <p:nvPr/>
                </p:nvSpPr>
                <p:spPr bwMode="auto">
                  <a:xfrm>
                    <a:off x="-209" y="2713"/>
                    <a:ext cx="2113"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51" name="Picture 95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47" name="Group 958"/>
                <p:cNvGrpSpPr>
                  <a:grpSpLocks/>
                </p:cNvGrpSpPr>
                <p:nvPr/>
              </p:nvGrpSpPr>
              <p:grpSpPr bwMode="auto">
                <a:xfrm>
                  <a:off x="4768" y="1769"/>
                  <a:ext cx="578" cy="394"/>
                  <a:chOff x="1587" y="1203"/>
                  <a:chExt cx="2763" cy="1883"/>
                </a:xfrm>
              </p:grpSpPr>
              <p:sp>
                <p:nvSpPr>
                  <p:cNvPr id="860095" name="AutoShape 959"/>
                  <p:cNvSpPr>
                    <a:spLocks noChangeArrowheads="1"/>
                  </p:cNvSpPr>
                  <p:nvPr/>
                </p:nvSpPr>
                <p:spPr bwMode="auto">
                  <a:xfrm>
                    <a:off x="-2024" y="3832"/>
                    <a:ext cx="3662"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49" name="Picture 96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3633" name="Group 961"/>
              <p:cNvGrpSpPr>
                <a:grpSpLocks/>
              </p:cNvGrpSpPr>
              <p:nvPr/>
            </p:nvGrpSpPr>
            <p:grpSpPr bwMode="auto">
              <a:xfrm rot="5400000">
                <a:off x="2028" y="3293"/>
                <a:ext cx="337" cy="171"/>
                <a:chOff x="3577" y="965"/>
                <a:chExt cx="2356" cy="1198"/>
              </a:xfrm>
            </p:grpSpPr>
            <p:grpSp>
              <p:nvGrpSpPr>
                <p:cNvPr id="153708" name="Group 962"/>
                <p:cNvGrpSpPr>
                  <a:grpSpLocks/>
                </p:cNvGrpSpPr>
                <p:nvPr/>
              </p:nvGrpSpPr>
              <p:grpSpPr bwMode="auto">
                <a:xfrm>
                  <a:off x="3577" y="965"/>
                  <a:ext cx="578" cy="394"/>
                  <a:chOff x="1587" y="1203"/>
                  <a:chExt cx="2763" cy="1883"/>
                </a:xfrm>
              </p:grpSpPr>
              <p:sp>
                <p:nvSpPr>
                  <p:cNvPr id="860099" name="AutoShape 963"/>
                  <p:cNvSpPr>
                    <a:spLocks noChangeArrowheads="1"/>
                  </p:cNvSpPr>
                  <p:nvPr/>
                </p:nvSpPr>
                <p:spPr bwMode="auto">
                  <a:xfrm>
                    <a:off x="-813" y="3178"/>
                    <a:ext cx="2817"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37" name="Picture 96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09" name="Group 965"/>
                <p:cNvGrpSpPr>
                  <a:grpSpLocks/>
                </p:cNvGrpSpPr>
                <p:nvPr/>
              </p:nvGrpSpPr>
              <p:grpSpPr bwMode="auto">
                <a:xfrm>
                  <a:off x="4163" y="967"/>
                  <a:ext cx="578" cy="394"/>
                  <a:chOff x="1587" y="1203"/>
                  <a:chExt cx="2763" cy="1883"/>
                </a:xfrm>
              </p:grpSpPr>
              <p:sp>
                <p:nvSpPr>
                  <p:cNvPr id="860102" name="AutoShape 966"/>
                  <p:cNvSpPr>
                    <a:spLocks noChangeArrowheads="1"/>
                  </p:cNvSpPr>
                  <p:nvPr/>
                </p:nvSpPr>
                <p:spPr bwMode="auto">
                  <a:xfrm>
                    <a:off x="-797" y="2886"/>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35" name="Picture 96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10" name="Group 968"/>
                <p:cNvGrpSpPr>
                  <a:grpSpLocks/>
                </p:cNvGrpSpPr>
                <p:nvPr/>
              </p:nvGrpSpPr>
              <p:grpSpPr bwMode="auto">
                <a:xfrm>
                  <a:off x="4749" y="969"/>
                  <a:ext cx="578" cy="394"/>
                  <a:chOff x="1587" y="1203"/>
                  <a:chExt cx="2763" cy="1883"/>
                </a:xfrm>
              </p:grpSpPr>
              <p:sp>
                <p:nvSpPr>
                  <p:cNvPr id="860105" name="AutoShape 969"/>
                  <p:cNvSpPr>
                    <a:spLocks noChangeArrowheads="1"/>
                  </p:cNvSpPr>
                  <p:nvPr/>
                </p:nvSpPr>
                <p:spPr bwMode="auto">
                  <a:xfrm>
                    <a:off x="-359" y="2877"/>
                    <a:ext cx="225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33" name="Picture 97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11" name="Group 971"/>
                <p:cNvGrpSpPr>
                  <a:grpSpLocks/>
                </p:cNvGrpSpPr>
                <p:nvPr/>
              </p:nvGrpSpPr>
              <p:grpSpPr bwMode="auto">
                <a:xfrm>
                  <a:off x="3889" y="1367"/>
                  <a:ext cx="578" cy="394"/>
                  <a:chOff x="1587" y="1203"/>
                  <a:chExt cx="2763" cy="1883"/>
                </a:xfrm>
              </p:grpSpPr>
              <p:sp>
                <p:nvSpPr>
                  <p:cNvPr id="860108" name="AutoShape 972"/>
                  <p:cNvSpPr>
                    <a:spLocks noChangeArrowheads="1"/>
                  </p:cNvSpPr>
                  <p:nvPr/>
                </p:nvSpPr>
                <p:spPr bwMode="auto">
                  <a:xfrm>
                    <a:off x="90" y="3655"/>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31" name="Picture 97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12" name="Group 974"/>
                <p:cNvGrpSpPr>
                  <a:grpSpLocks/>
                </p:cNvGrpSpPr>
                <p:nvPr/>
              </p:nvGrpSpPr>
              <p:grpSpPr bwMode="auto">
                <a:xfrm>
                  <a:off x="4474" y="1355"/>
                  <a:ext cx="578" cy="394"/>
                  <a:chOff x="1587" y="1203"/>
                  <a:chExt cx="2763" cy="1883"/>
                </a:xfrm>
              </p:grpSpPr>
              <p:sp>
                <p:nvSpPr>
                  <p:cNvPr id="860111" name="AutoShape 975"/>
                  <p:cNvSpPr>
                    <a:spLocks noChangeArrowheads="1"/>
                  </p:cNvSpPr>
                  <p:nvPr/>
                </p:nvSpPr>
                <p:spPr bwMode="auto">
                  <a:xfrm>
                    <a:off x="-2002" y="2866"/>
                    <a:ext cx="3944" cy="296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29" name="Picture 97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13" name="Group 977"/>
                <p:cNvGrpSpPr>
                  <a:grpSpLocks/>
                </p:cNvGrpSpPr>
                <p:nvPr/>
              </p:nvGrpSpPr>
              <p:grpSpPr bwMode="auto">
                <a:xfrm>
                  <a:off x="5059" y="1343"/>
                  <a:ext cx="578" cy="394"/>
                  <a:chOff x="1587" y="1203"/>
                  <a:chExt cx="2763" cy="1883"/>
                </a:xfrm>
              </p:grpSpPr>
              <p:sp>
                <p:nvSpPr>
                  <p:cNvPr id="860114" name="AutoShape 978"/>
                  <p:cNvSpPr>
                    <a:spLocks noChangeArrowheads="1"/>
                  </p:cNvSpPr>
                  <p:nvPr/>
                </p:nvSpPr>
                <p:spPr bwMode="auto">
                  <a:xfrm>
                    <a:off x="-1418" y="3487"/>
                    <a:ext cx="3380" cy="169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27" name="Picture 97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14" name="Group 980"/>
                <p:cNvGrpSpPr>
                  <a:grpSpLocks/>
                </p:cNvGrpSpPr>
                <p:nvPr/>
              </p:nvGrpSpPr>
              <p:grpSpPr bwMode="auto">
                <a:xfrm>
                  <a:off x="5355" y="1756"/>
                  <a:ext cx="578" cy="394"/>
                  <a:chOff x="1587" y="1203"/>
                  <a:chExt cx="2763" cy="1883"/>
                </a:xfrm>
              </p:grpSpPr>
              <p:sp>
                <p:nvSpPr>
                  <p:cNvPr id="860117" name="AutoShape 981"/>
                  <p:cNvSpPr>
                    <a:spLocks noChangeArrowheads="1"/>
                  </p:cNvSpPr>
                  <p:nvPr/>
                </p:nvSpPr>
                <p:spPr bwMode="auto">
                  <a:xfrm>
                    <a:off x="-1565" y="3347"/>
                    <a:ext cx="3521"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25" name="Picture 98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15" name="Group 983"/>
                <p:cNvGrpSpPr>
                  <a:grpSpLocks/>
                </p:cNvGrpSpPr>
                <p:nvPr/>
              </p:nvGrpSpPr>
              <p:grpSpPr bwMode="auto">
                <a:xfrm>
                  <a:off x="3589" y="1765"/>
                  <a:ext cx="578" cy="394"/>
                  <a:chOff x="1587" y="1203"/>
                  <a:chExt cx="2763" cy="1883"/>
                </a:xfrm>
              </p:grpSpPr>
              <p:sp>
                <p:nvSpPr>
                  <p:cNvPr id="860120" name="AutoShape 984"/>
                  <p:cNvSpPr>
                    <a:spLocks noChangeArrowheads="1"/>
                  </p:cNvSpPr>
                  <p:nvPr/>
                </p:nvSpPr>
                <p:spPr bwMode="auto">
                  <a:xfrm>
                    <a:off x="-1856" y="2881"/>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23" name="Picture 98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16" name="Group 986"/>
                <p:cNvGrpSpPr>
                  <a:grpSpLocks/>
                </p:cNvGrpSpPr>
                <p:nvPr/>
              </p:nvGrpSpPr>
              <p:grpSpPr bwMode="auto">
                <a:xfrm>
                  <a:off x="4182" y="1767"/>
                  <a:ext cx="578" cy="394"/>
                  <a:chOff x="1587" y="1203"/>
                  <a:chExt cx="2763" cy="1883"/>
                </a:xfrm>
              </p:grpSpPr>
              <p:sp>
                <p:nvSpPr>
                  <p:cNvPr id="860123" name="AutoShape 987"/>
                  <p:cNvSpPr>
                    <a:spLocks noChangeArrowheads="1"/>
                  </p:cNvSpPr>
                  <p:nvPr/>
                </p:nvSpPr>
                <p:spPr bwMode="auto">
                  <a:xfrm>
                    <a:off x="239" y="2872"/>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21" name="Picture 98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717" name="Group 989"/>
                <p:cNvGrpSpPr>
                  <a:grpSpLocks/>
                </p:cNvGrpSpPr>
                <p:nvPr/>
              </p:nvGrpSpPr>
              <p:grpSpPr bwMode="auto">
                <a:xfrm>
                  <a:off x="4768" y="1769"/>
                  <a:ext cx="578" cy="394"/>
                  <a:chOff x="1587" y="1203"/>
                  <a:chExt cx="2763" cy="1883"/>
                </a:xfrm>
              </p:grpSpPr>
              <p:sp>
                <p:nvSpPr>
                  <p:cNvPr id="860126" name="AutoShape 990"/>
                  <p:cNvSpPr>
                    <a:spLocks noChangeArrowheads="1"/>
                  </p:cNvSpPr>
                  <p:nvPr/>
                </p:nvSpPr>
                <p:spPr bwMode="auto">
                  <a:xfrm>
                    <a:off x="-1858" y="3991"/>
                    <a:ext cx="3803" cy="127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19" name="Picture 99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3634" name="Group 992"/>
              <p:cNvGrpSpPr>
                <a:grpSpLocks/>
              </p:cNvGrpSpPr>
              <p:nvPr/>
            </p:nvGrpSpPr>
            <p:grpSpPr bwMode="auto">
              <a:xfrm rot="5400000">
                <a:off x="598" y="2513"/>
                <a:ext cx="337" cy="171"/>
                <a:chOff x="3577" y="965"/>
                <a:chExt cx="2356" cy="1198"/>
              </a:xfrm>
            </p:grpSpPr>
            <p:grpSp>
              <p:nvGrpSpPr>
                <p:cNvPr id="153678" name="Group 993"/>
                <p:cNvGrpSpPr>
                  <a:grpSpLocks/>
                </p:cNvGrpSpPr>
                <p:nvPr/>
              </p:nvGrpSpPr>
              <p:grpSpPr bwMode="auto">
                <a:xfrm>
                  <a:off x="3577" y="965"/>
                  <a:ext cx="578" cy="394"/>
                  <a:chOff x="1587" y="1203"/>
                  <a:chExt cx="2763" cy="1883"/>
                </a:xfrm>
              </p:grpSpPr>
              <p:sp>
                <p:nvSpPr>
                  <p:cNvPr id="860130" name="AutoShape 994"/>
                  <p:cNvSpPr>
                    <a:spLocks noChangeArrowheads="1"/>
                  </p:cNvSpPr>
                  <p:nvPr/>
                </p:nvSpPr>
                <p:spPr bwMode="auto">
                  <a:xfrm>
                    <a:off x="-802" y="2555"/>
                    <a:ext cx="2817" cy="155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07" name="Picture 99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79" name="Group 996"/>
                <p:cNvGrpSpPr>
                  <a:grpSpLocks/>
                </p:cNvGrpSpPr>
                <p:nvPr/>
              </p:nvGrpSpPr>
              <p:grpSpPr bwMode="auto">
                <a:xfrm>
                  <a:off x="4163" y="967"/>
                  <a:ext cx="578" cy="394"/>
                  <a:chOff x="1587" y="1203"/>
                  <a:chExt cx="2763" cy="1883"/>
                </a:xfrm>
              </p:grpSpPr>
              <p:sp>
                <p:nvSpPr>
                  <p:cNvPr id="860133" name="AutoShape 997"/>
                  <p:cNvSpPr>
                    <a:spLocks noChangeArrowheads="1"/>
                  </p:cNvSpPr>
                  <p:nvPr/>
                </p:nvSpPr>
                <p:spPr bwMode="auto">
                  <a:xfrm>
                    <a:off x="-645" y="2405"/>
                    <a:ext cx="3239"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05" name="Picture 99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80" name="Group 999"/>
                <p:cNvGrpSpPr>
                  <a:grpSpLocks/>
                </p:cNvGrpSpPr>
                <p:nvPr/>
              </p:nvGrpSpPr>
              <p:grpSpPr bwMode="auto">
                <a:xfrm>
                  <a:off x="4749" y="969"/>
                  <a:ext cx="578" cy="394"/>
                  <a:chOff x="1587" y="1203"/>
                  <a:chExt cx="2763" cy="1883"/>
                </a:xfrm>
              </p:grpSpPr>
              <p:sp>
                <p:nvSpPr>
                  <p:cNvPr id="860136" name="AutoShape 1000"/>
                  <p:cNvSpPr>
                    <a:spLocks noChangeArrowheads="1"/>
                  </p:cNvSpPr>
                  <p:nvPr/>
                </p:nvSpPr>
                <p:spPr bwMode="auto">
                  <a:xfrm>
                    <a:off x="-207" y="2536"/>
                    <a:ext cx="2113" cy="282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03" name="Picture 100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81" name="Group 1002"/>
                <p:cNvGrpSpPr>
                  <a:grpSpLocks/>
                </p:cNvGrpSpPr>
                <p:nvPr/>
              </p:nvGrpSpPr>
              <p:grpSpPr bwMode="auto">
                <a:xfrm>
                  <a:off x="3889" y="1367"/>
                  <a:ext cx="578" cy="394"/>
                  <a:chOff x="1587" y="1203"/>
                  <a:chExt cx="2763" cy="1883"/>
                </a:xfrm>
              </p:grpSpPr>
              <p:sp>
                <p:nvSpPr>
                  <p:cNvPr id="860139" name="AutoShape 1003"/>
                  <p:cNvSpPr>
                    <a:spLocks noChangeArrowheads="1"/>
                  </p:cNvSpPr>
                  <p:nvPr/>
                </p:nvSpPr>
                <p:spPr bwMode="auto">
                  <a:xfrm>
                    <a:off x="242" y="3173"/>
                    <a:ext cx="1690"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701" name="Picture 100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82" name="Group 1005"/>
                <p:cNvGrpSpPr>
                  <a:grpSpLocks/>
                </p:cNvGrpSpPr>
                <p:nvPr/>
              </p:nvGrpSpPr>
              <p:grpSpPr bwMode="auto">
                <a:xfrm>
                  <a:off x="4474" y="1355"/>
                  <a:ext cx="578" cy="394"/>
                  <a:chOff x="1587" y="1203"/>
                  <a:chExt cx="2763" cy="1883"/>
                </a:xfrm>
              </p:grpSpPr>
              <p:sp>
                <p:nvSpPr>
                  <p:cNvPr id="860142" name="AutoShape 1006"/>
                  <p:cNvSpPr>
                    <a:spLocks noChangeArrowheads="1"/>
                  </p:cNvSpPr>
                  <p:nvPr/>
                </p:nvSpPr>
                <p:spPr bwMode="auto">
                  <a:xfrm>
                    <a:off x="-1709" y="1820"/>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99" name="Picture 100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83" name="Group 1008"/>
                <p:cNvGrpSpPr>
                  <a:grpSpLocks/>
                </p:cNvGrpSpPr>
                <p:nvPr/>
              </p:nvGrpSpPr>
              <p:grpSpPr bwMode="auto">
                <a:xfrm>
                  <a:off x="5059" y="1343"/>
                  <a:ext cx="578" cy="394"/>
                  <a:chOff x="1587" y="1203"/>
                  <a:chExt cx="2763" cy="1883"/>
                </a:xfrm>
              </p:grpSpPr>
              <p:sp>
                <p:nvSpPr>
                  <p:cNvPr id="860145" name="AutoShape 1009"/>
                  <p:cNvSpPr>
                    <a:spLocks noChangeArrowheads="1"/>
                  </p:cNvSpPr>
                  <p:nvPr/>
                </p:nvSpPr>
                <p:spPr bwMode="auto">
                  <a:xfrm>
                    <a:off x="-1126" y="3006"/>
                    <a:ext cx="3099" cy="70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97" name="Picture 101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84" name="Group 1011"/>
                <p:cNvGrpSpPr>
                  <a:grpSpLocks/>
                </p:cNvGrpSpPr>
                <p:nvPr/>
              </p:nvGrpSpPr>
              <p:grpSpPr bwMode="auto">
                <a:xfrm>
                  <a:off x="5355" y="1756"/>
                  <a:ext cx="578" cy="394"/>
                  <a:chOff x="1587" y="1203"/>
                  <a:chExt cx="2763" cy="1883"/>
                </a:xfrm>
              </p:grpSpPr>
              <p:sp>
                <p:nvSpPr>
                  <p:cNvPr id="860148" name="AutoShape 1012"/>
                  <p:cNvSpPr>
                    <a:spLocks noChangeArrowheads="1"/>
                  </p:cNvSpPr>
                  <p:nvPr/>
                </p:nvSpPr>
                <p:spPr bwMode="auto">
                  <a:xfrm>
                    <a:off x="-1273" y="2866"/>
                    <a:ext cx="323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95" name="Picture 101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85" name="Group 1014"/>
                <p:cNvGrpSpPr>
                  <a:grpSpLocks/>
                </p:cNvGrpSpPr>
                <p:nvPr/>
              </p:nvGrpSpPr>
              <p:grpSpPr bwMode="auto">
                <a:xfrm>
                  <a:off x="3589" y="1765"/>
                  <a:ext cx="578" cy="394"/>
                  <a:chOff x="1587" y="1203"/>
                  <a:chExt cx="2763" cy="1883"/>
                </a:xfrm>
              </p:grpSpPr>
              <p:sp>
                <p:nvSpPr>
                  <p:cNvPr id="860151" name="AutoShape 1015"/>
                  <p:cNvSpPr>
                    <a:spLocks noChangeArrowheads="1"/>
                  </p:cNvSpPr>
                  <p:nvPr/>
                </p:nvSpPr>
                <p:spPr bwMode="auto">
                  <a:xfrm>
                    <a:off x="-1563" y="2964"/>
                    <a:ext cx="3521" cy="26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93" name="Picture 101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86" name="Group 1017"/>
                <p:cNvGrpSpPr>
                  <a:grpSpLocks/>
                </p:cNvGrpSpPr>
                <p:nvPr/>
              </p:nvGrpSpPr>
              <p:grpSpPr bwMode="auto">
                <a:xfrm>
                  <a:off x="4182" y="1767"/>
                  <a:ext cx="578" cy="394"/>
                  <a:chOff x="1587" y="1203"/>
                  <a:chExt cx="2763" cy="1883"/>
                </a:xfrm>
              </p:grpSpPr>
              <p:sp>
                <p:nvSpPr>
                  <p:cNvPr id="860154" name="AutoShape 1018"/>
                  <p:cNvSpPr>
                    <a:spLocks noChangeArrowheads="1"/>
                  </p:cNvSpPr>
                  <p:nvPr/>
                </p:nvSpPr>
                <p:spPr bwMode="auto">
                  <a:xfrm>
                    <a:off x="391" y="2249"/>
                    <a:ext cx="1549"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91" name="Picture 101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87" name="Group 1020"/>
                <p:cNvGrpSpPr>
                  <a:grpSpLocks/>
                </p:cNvGrpSpPr>
                <p:nvPr/>
              </p:nvGrpSpPr>
              <p:grpSpPr bwMode="auto">
                <a:xfrm>
                  <a:off x="4768" y="1769"/>
                  <a:ext cx="578" cy="394"/>
                  <a:chOff x="1587" y="1203"/>
                  <a:chExt cx="2763" cy="1883"/>
                </a:xfrm>
              </p:grpSpPr>
              <p:sp>
                <p:nvSpPr>
                  <p:cNvPr id="860157" name="AutoShape 1021"/>
                  <p:cNvSpPr>
                    <a:spLocks noChangeArrowheads="1"/>
                  </p:cNvSpPr>
                  <p:nvPr/>
                </p:nvSpPr>
                <p:spPr bwMode="auto">
                  <a:xfrm>
                    <a:off x="-1565" y="3650"/>
                    <a:ext cx="352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89" name="Picture 102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3635" name="Group 1023"/>
              <p:cNvGrpSpPr>
                <a:grpSpLocks/>
              </p:cNvGrpSpPr>
              <p:nvPr/>
            </p:nvGrpSpPr>
            <p:grpSpPr bwMode="auto">
              <a:xfrm rot="5400000">
                <a:off x="895" y="2117"/>
                <a:ext cx="337" cy="171"/>
                <a:chOff x="3577" y="965"/>
                <a:chExt cx="2356" cy="1198"/>
              </a:xfrm>
            </p:grpSpPr>
            <p:grpSp>
              <p:nvGrpSpPr>
                <p:cNvPr id="153648" name="Group 0"/>
                <p:cNvGrpSpPr>
                  <a:grpSpLocks/>
                </p:cNvGrpSpPr>
                <p:nvPr/>
              </p:nvGrpSpPr>
              <p:grpSpPr bwMode="auto">
                <a:xfrm>
                  <a:off x="3577" y="965"/>
                  <a:ext cx="578" cy="394"/>
                  <a:chOff x="1587" y="1203"/>
                  <a:chExt cx="2763" cy="1883"/>
                </a:xfrm>
              </p:grpSpPr>
              <p:sp>
                <p:nvSpPr>
                  <p:cNvPr id="860161" name="AutoShape 1"/>
                  <p:cNvSpPr>
                    <a:spLocks noChangeArrowheads="1"/>
                  </p:cNvSpPr>
                  <p:nvPr/>
                </p:nvSpPr>
                <p:spPr bwMode="auto">
                  <a:xfrm>
                    <a:off x="-807" y="3330"/>
                    <a:ext cx="2817" cy="1411"/>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77" name="Picture 2"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49" name="Group 3"/>
                <p:cNvGrpSpPr>
                  <a:grpSpLocks/>
                </p:cNvGrpSpPr>
                <p:nvPr/>
              </p:nvGrpSpPr>
              <p:grpSpPr bwMode="auto">
                <a:xfrm>
                  <a:off x="4163" y="967"/>
                  <a:ext cx="578" cy="394"/>
                  <a:chOff x="1587" y="1203"/>
                  <a:chExt cx="2763" cy="1883"/>
                </a:xfrm>
              </p:grpSpPr>
              <p:sp>
                <p:nvSpPr>
                  <p:cNvPr id="860164" name="AutoShape 4"/>
                  <p:cNvSpPr>
                    <a:spLocks noChangeArrowheads="1"/>
                  </p:cNvSpPr>
                  <p:nvPr/>
                </p:nvSpPr>
                <p:spPr bwMode="auto">
                  <a:xfrm>
                    <a:off x="-791" y="3039"/>
                    <a:ext cx="2817"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75" name="Picture 5"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50" name="Group 6"/>
                <p:cNvGrpSpPr>
                  <a:grpSpLocks/>
                </p:cNvGrpSpPr>
                <p:nvPr/>
              </p:nvGrpSpPr>
              <p:grpSpPr bwMode="auto">
                <a:xfrm>
                  <a:off x="4749" y="969"/>
                  <a:ext cx="578" cy="394"/>
                  <a:chOff x="1587" y="1203"/>
                  <a:chExt cx="2763" cy="1883"/>
                </a:xfrm>
              </p:grpSpPr>
              <p:sp>
                <p:nvSpPr>
                  <p:cNvPr id="860167" name="AutoShape 7"/>
                  <p:cNvSpPr>
                    <a:spLocks noChangeArrowheads="1"/>
                  </p:cNvSpPr>
                  <p:nvPr/>
                </p:nvSpPr>
                <p:spPr bwMode="auto">
                  <a:xfrm>
                    <a:off x="-212" y="3029"/>
                    <a:ext cx="2113" cy="32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73" name="Picture 8"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51" name="Group 9"/>
                <p:cNvGrpSpPr>
                  <a:grpSpLocks/>
                </p:cNvGrpSpPr>
                <p:nvPr/>
              </p:nvGrpSpPr>
              <p:grpSpPr bwMode="auto">
                <a:xfrm>
                  <a:off x="3889" y="1367"/>
                  <a:ext cx="578" cy="394"/>
                  <a:chOff x="1587" y="1203"/>
                  <a:chExt cx="2763" cy="1883"/>
                </a:xfrm>
              </p:grpSpPr>
              <p:sp>
                <p:nvSpPr>
                  <p:cNvPr id="860170" name="AutoShape 10"/>
                  <p:cNvSpPr>
                    <a:spLocks noChangeArrowheads="1"/>
                  </p:cNvSpPr>
                  <p:nvPr/>
                </p:nvSpPr>
                <p:spPr bwMode="auto">
                  <a:xfrm>
                    <a:off x="96" y="3666"/>
                    <a:ext cx="1831"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71" name="Picture 11"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52" name="Group 12"/>
                <p:cNvGrpSpPr>
                  <a:grpSpLocks/>
                </p:cNvGrpSpPr>
                <p:nvPr/>
              </p:nvGrpSpPr>
              <p:grpSpPr bwMode="auto">
                <a:xfrm>
                  <a:off x="4474" y="1355"/>
                  <a:ext cx="578" cy="394"/>
                  <a:chOff x="1587" y="1203"/>
                  <a:chExt cx="2763" cy="1883"/>
                </a:xfrm>
              </p:grpSpPr>
              <p:sp>
                <p:nvSpPr>
                  <p:cNvPr id="860173" name="AutoShape 13"/>
                  <p:cNvSpPr>
                    <a:spLocks noChangeArrowheads="1"/>
                  </p:cNvSpPr>
                  <p:nvPr/>
                </p:nvSpPr>
                <p:spPr bwMode="auto">
                  <a:xfrm>
                    <a:off x="-1855" y="2877"/>
                    <a:ext cx="3803"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69" name="Picture 14"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53" name="Group 15"/>
                <p:cNvGrpSpPr>
                  <a:grpSpLocks/>
                </p:cNvGrpSpPr>
                <p:nvPr/>
              </p:nvGrpSpPr>
              <p:grpSpPr bwMode="auto">
                <a:xfrm>
                  <a:off x="5059" y="1343"/>
                  <a:ext cx="578" cy="394"/>
                  <a:chOff x="1587" y="1203"/>
                  <a:chExt cx="2763" cy="1883"/>
                </a:xfrm>
              </p:grpSpPr>
              <p:sp>
                <p:nvSpPr>
                  <p:cNvPr id="860176" name="AutoShape 16"/>
                  <p:cNvSpPr>
                    <a:spLocks noChangeArrowheads="1"/>
                  </p:cNvSpPr>
                  <p:nvPr/>
                </p:nvSpPr>
                <p:spPr bwMode="auto">
                  <a:xfrm>
                    <a:off x="-1272" y="3640"/>
                    <a:ext cx="3239" cy="183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67" name="Picture 17"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54" name="Group 18"/>
                <p:cNvGrpSpPr>
                  <a:grpSpLocks/>
                </p:cNvGrpSpPr>
                <p:nvPr/>
              </p:nvGrpSpPr>
              <p:grpSpPr bwMode="auto">
                <a:xfrm>
                  <a:off x="5355" y="1756"/>
                  <a:ext cx="578" cy="394"/>
                  <a:chOff x="1587" y="1203"/>
                  <a:chExt cx="2763" cy="1883"/>
                </a:xfrm>
              </p:grpSpPr>
              <p:sp>
                <p:nvSpPr>
                  <p:cNvPr id="860179" name="AutoShape 19"/>
                  <p:cNvSpPr>
                    <a:spLocks noChangeArrowheads="1"/>
                  </p:cNvSpPr>
                  <p:nvPr/>
                </p:nvSpPr>
                <p:spPr bwMode="auto">
                  <a:xfrm>
                    <a:off x="-1419" y="3782"/>
                    <a:ext cx="3380" cy="2962"/>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65" name="Picture 20"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55" name="Group 21"/>
                <p:cNvGrpSpPr>
                  <a:grpSpLocks/>
                </p:cNvGrpSpPr>
                <p:nvPr/>
              </p:nvGrpSpPr>
              <p:grpSpPr bwMode="auto">
                <a:xfrm>
                  <a:off x="3589" y="1765"/>
                  <a:ext cx="578" cy="394"/>
                  <a:chOff x="1587" y="1203"/>
                  <a:chExt cx="2763" cy="1883"/>
                </a:xfrm>
              </p:grpSpPr>
              <p:sp>
                <p:nvSpPr>
                  <p:cNvPr id="860182" name="AutoShape 22"/>
                  <p:cNvSpPr>
                    <a:spLocks noChangeArrowheads="1"/>
                  </p:cNvSpPr>
                  <p:nvPr/>
                </p:nvSpPr>
                <p:spPr bwMode="auto">
                  <a:xfrm>
                    <a:off x="-1709" y="3034"/>
                    <a:ext cx="3662"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63" name="Picture 23"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56" name="Group 24"/>
                <p:cNvGrpSpPr>
                  <a:grpSpLocks/>
                </p:cNvGrpSpPr>
                <p:nvPr/>
              </p:nvGrpSpPr>
              <p:grpSpPr bwMode="auto">
                <a:xfrm>
                  <a:off x="4182" y="1767"/>
                  <a:ext cx="578" cy="394"/>
                  <a:chOff x="1587" y="1203"/>
                  <a:chExt cx="2763" cy="1883"/>
                </a:xfrm>
              </p:grpSpPr>
              <p:sp>
                <p:nvSpPr>
                  <p:cNvPr id="860185" name="AutoShape 25"/>
                  <p:cNvSpPr>
                    <a:spLocks noChangeArrowheads="1"/>
                  </p:cNvSpPr>
                  <p:nvPr/>
                </p:nvSpPr>
                <p:spPr bwMode="auto">
                  <a:xfrm>
                    <a:off x="245" y="2883"/>
                    <a:ext cx="1690" cy="3104"/>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61" name="Picture 26"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657" name="Group 27"/>
                <p:cNvGrpSpPr>
                  <a:grpSpLocks/>
                </p:cNvGrpSpPr>
                <p:nvPr/>
              </p:nvGrpSpPr>
              <p:grpSpPr bwMode="auto">
                <a:xfrm>
                  <a:off x="4768" y="1769"/>
                  <a:ext cx="578" cy="394"/>
                  <a:chOff x="1587" y="1203"/>
                  <a:chExt cx="2763" cy="1883"/>
                </a:xfrm>
              </p:grpSpPr>
              <p:sp>
                <p:nvSpPr>
                  <p:cNvPr id="860188" name="AutoShape 28"/>
                  <p:cNvSpPr>
                    <a:spLocks noChangeArrowheads="1"/>
                  </p:cNvSpPr>
                  <p:nvPr/>
                </p:nvSpPr>
                <p:spPr bwMode="auto">
                  <a:xfrm>
                    <a:off x="-1711" y="3579"/>
                    <a:ext cx="3662" cy="1129"/>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3659" name="Picture 29" descr="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60190" name="Oval 30"/>
              <p:cNvSpPr>
                <a:spLocks noChangeArrowheads="1"/>
              </p:cNvSpPr>
              <p:nvPr/>
            </p:nvSpPr>
            <p:spPr bwMode="auto">
              <a:xfrm>
                <a:off x="1570" y="2219"/>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191" name="Oval 31"/>
              <p:cNvSpPr>
                <a:spLocks noChangeArrowheads="1"/>
              </p:cNvSpPr>
              <p:nvPr/>
            </p:nvSpPr>
            <p:spPr bwMode="auto">
              <a:xfrm>
                <a:off x="1928" y="3298"/>
                <a:ext cx="131"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192" name="Oval 32"/>
              <p:cNvSpPr>
                <a:spLocks noChangeArrowheads="1"/>
              </p:cNvSpPr>
              <p:nvPr/>
            </p:nvSpPr>
            <p:spPr bwMode="auto">
              <a:xfrm>
                <a:off x="1001" y="2527"/>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193" name="Oval 33"/>
              <p:cNvSpPr>
                <a:spLocks noChangeArrowheads="1"/>
              </p:cNvSpPr>
              <p:nvPr/>
            </p:nvSpPr>
            <p:spPr bwMode="auto">
              <a:xfrm>
                <a:off x="1305" y="2249"/>
                <a:ext cx="135" cy="139"/>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194" name="Line 34"/>
              <p:cNvSpPr>
                <a:spLocks noChangeShapeType="1"/>
              </p:cNvSpPr>
              <p:nvPr/>
            </p:nvSpPr>
            <p:spPr bwMode="auto">
              <a:xfrm>
                <a:off x="1140" y="2030"/>
                <a:ext cx="291"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195" name="Line 35"/>
              <p:cNvSpPr>
                <a:spLocks noChangeShapeType="1"/>
              </p:cNvSpPr>
              <p:nvPr/>
            </p:nvSpPr>
            <p:spPr bwMode="auto">
              <a:xfrm>
                <a:off x="997" y="2380"/>
                <a:ext cx="400" cy="1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196" name="Line 36"/>
              <p:cNvSpPr>
                <a:spLocks noChangeShapeType="1"/>
              </p:cNvSpPr>
              <p:nvPr/>
            </p:nvSpPr>
            <p:spPr bwMode="auto">
              <a:xfrm>
                <a:off x="824" y="2434"/>
                <a:ext cx="286" cy="89"/>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197" name="Line 37"/>
              <p:cNvSpPr>
                <a:spLocks noChangeShapeType="1"/>
              </p:cNvSpPr>
              <p:nvPr/>
            </p:nvSpPr>
            <p:spPr bwMode="auto">
              <a:xfrm flipV="1">
                <a:off x="698" y="2666"/>
                <a:ext cx="392"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198" name="Line 38"/>
              <p:cNvSpPr>
                <a:spLocks noChangeShapeType="1"/>
              </p:cNvSpPr>
              <p:nvPr/>
            </p:nvSpPr>
            <p:spPr bwMode="auto">
              <a:xfrm flipV="1">
                <a:off x="1591" y="2123"/>
                <a:ext cx="388" cy="11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199" name="Line 39"/>
              <p:cNvSpPr>
                <a:spLocks noChangeShapeType="1"/>
              </p:cNvSpPr>
              <p:nvPr/>
            </p:nvSpPr>
            <p:spPr bwMode="auto">
              <a:xfrm>
                <a:off x="1629" y="2359"/>
                <a:ext cx="358" cy="101"/>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200" name="Line 40"/>
              <p:cNvSpPr>
                <a:spLocks noChangeShapeType="1"/>
              </p:cNvSpPr>
              <p:nvPr/>
            </p:nvSpPr>
            <p:spPr bwMode="auto">
              <a:xfrm flipV="1">
                <a:off x="1983" y="3214"/>
                <a:ext cx="143" cy="84"/>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201" name="Line 41"/>
              <p:cNvSpPr>
                <a:spLocks noChangeShapeType="1"/>
              </p:cNvSpPr>
              <p:nvPr/>
            </p:nvSpPr>
            <p:spPr bwMode="auto">
              <a:xfrm>
                <a:off x="1983" y="3442"/>
                <a:ext cx="164" cy="105"/>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sp>
        <p:nvSpPr>
          <p:cNvPr id="860202" name="Line 42"/>
          <p:cNvSpPr>
            <a:spLocks noChangeShapeType="1"/>
          </p:cNvSpPr>
          <p:nvPr/>
        </p:nvSpPr>
        <p:spPr bwMode="auto">
          <a:xfrm flipV="1">
            <a:off x="3454400" y="2806700"/>
            <a:ext cx="1090613" cy="13255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203" name="Text Box 43"/>
          <p:cNvSpPr txBox="1">
            <a:spLocks noChangeArrowheads="1"/>
          </p:cNvSpPr>
          <p:nvPr/>
        </p:nvSpPr>
        <p:spPr bwMode="auto">
          <a:xfrm>
            <a:off x="4095750" y="3244850"/>
            <a:ext cx="1022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a:solidFill>
                  <a:srgbClr val="000000"/>
                </a:solidFill>
                <a:latin typeface="Times" charset="0"/>
                <a:ea typeface="ＭＳ Ｐゴシック" charset="0"/>
                <a:cs typeface="ＭＳ Ｐゴシック" charset="0"/>
              </a:rPr>
              <a:t>cinétique</a:t>
            </a:r>
          </a:p>
        </p:txBody>
      </p:sp>
      <p:sp>
        <p:nvSpPr>
          <p:cNvPr id="860204" name="Text Box 44"/>
          <p:cNvSpPr txBox="1">
            <a:spLocks noChangeArrowheads="1"/>
          </p:cNvSpPr>
          <p:nvPr/>
        </p:nvSpPr>
        <p:spPr bwMode="auto">
          <a:xfrm>
            <a:off x="4621213" y="2662238"/>
            <a:ext cx="3619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a:solidFill>
                  <a:srgbClr val="000000"/>
                </a:solidFill>
                <a:latin typeface="Times" charset="0"/>
                <a:ea typeface="ＭＳ Ｐゴシック" charset="0"/>
                <a:cs typeface="ＭＳ Ｐゴシック" charset="0"/>
              </a:rPr>
              <a:t>t1</a:t>
            </a:r>
          </a:p>
        </p:txBody>
      </p:sp>
      <p:sp>
        <p:nvSpPr>
          <p:cNvPr id="860205" name="Text Box 45"/>
          <p:cNvSpPr txBox="1">
            <a:spLocks noChangeArrowheads="1"/>
          </p:cNvSpPr>
          <p:nvPr/>
        </p:nvSpPr>
        <p:spPr bwMode="auto">
          <a:xfrm>
            <a:off x="6329363" y="2725738"/>
            <a:ext cx="590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a:solidFill>
                  <a:srgbClr val="000000"/>
                </a:solidFill>
                <a:latin typeface="Times" charset="0"/>
                <a:ea typeface="ＭＳ Ｐゴシック" charset="0"/>
                <a:cs typeface="ＭＳ Ｐゴシック" charset="0"/>
              </a:rPr>
              <a:t>t2…</a:t>
            </a:r>
          </a:p>
        </p:txBody>
      </p:sp>
      <p:sp>
        <p:nvSpPr>
          <p:cNvPr id="860206" name="Text Box 46"/>
          <p:cNvSpPr txBox="1">
            <a:spLocks noChangeArrowheads="1"/>
          </p:cNvSpPr>
          <p:nvPr/>
        </p:nvSpPr>
        <p:spPr bwMode="auto">
          <a:xfrm>
            <a:off x="8621713" y="2755900"/>
            <a:ext cx="311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a:solidFill>
                  <a:srgbClr val="000000"/>
                </a:solidFill>
                <a:latin typeface="Times" charset="0"/>
                <a:ea typeface="ＭＳ Ｐゴシック" charset="0"/>
                <a:cs typeface="ＭＳ Ｐゴシック" charset="0"/>
              </a:rPr>
              <a:t>ti</a:t>
            </a:r>
          </a:p>
        </p:txBody>
      </p:sp>
      <p:sp>
        <p:nvSpPr>
          <p:cNvPr id="860207" name="Line 47"/>
          <p:cNvSpPr>
            <a:spLocks noChangeShapeType="1"/>
          </p:cNvSpPr>
          <p:nvPr/>
        </p:nvSpPr>
        <p:spPr bwMode="auto">
          <a:xfrm flipV="1">
            <a:off x="3327400" y="4953000"/>
            <a:ext cx="167005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60208" name="Text Box 48"/>
          <p:cNvSpPr txBox="1">
            <a:spLocks noChangeArrowheads="1"/>
          </p:cNvSpPr>
          <p:nvPr/>
        </p:nvSpPr>
        <p:spPr bwMode="auto">
          <a:xfrm>
            <a:off x="3556000" y="4556125"/>
            <a:ext cx="11620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a:solidFill>
                  <a:srgbClr val="000000"/>
                </a:solidFill>
                <a:latin typeface="Times" charset="0"/>
                <a:ea typeface="ＭＳ Ｐゴシック" charset="0"/>
                <a:cs typeface="ＭＳ Ｐゴシック" charset="0"/>
              </a:rPr>
              <a:t>population</a:t>
            </a:r>
          </a:p>
        </p:txBody>
      </p:sp>
    </p:spTree>
    <p:extLst>
      <p:ext uri="{BB962C8B-B14F-4D97-AF65-F5344CB8AC3E}">
        <p14:creationId xmlns:p14="http://schemas.microsoft.com/office/powerpoint/2010/main" val="10186138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33" descr="Pages de nrg2291"/>
          <p:cNvPicPr>
            <a:picLocks noChangeAspect="1" noChangeArrowheads="1"/>
          </p:cNvPicPr>
          <p:nvPr/>
        </p:nvPicPr>
        <p:blipFill>
          <a:blip r:embed="rId3">
            <a:extLst>
              <a:ext uri="{28A0092B-C50C-407E-A947-70E740481C1C}">
                <a14:useLocalDpi xmlns:a14="http://schemas.microsoft.com/office/drawing/2010/main" val="0"/>
              </a:ext>
            </a:extLst>
          </a:blip>
          <a:srcRect l="5786" t="66432" r="53760" b="19438"/>
          <a:stretch>
            <a:fillRect/>
          </a:stretch>
        </p:blipFill>
        <p:spPr bwMode="auto">
          <a:xfrm>
            <a:off x="1290638" y="5016500"/>
            <a:ext cx="4173537" cy="191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1004" name="Line 60"/>
          <p:cNvSpPr>
            <a:spLocks noChangeShapeType="1"/>
          </p:cNvSpPr>
          <p:nvPr/>
        </p:nvSpPr>
        <p:spPr bwMode="auto">
          <a:xfrm flipH="1">
            <a:off x="1216025" y="5549900"/>
            <a:ext cx="4364038" cy="0"/>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651" name="Picture 2" descr="headbg"/>
          <p:cNvPicPr>
            <a:picLocks noChangeAspect="1" noChangeArrowheads="1"/>
          </p:cNvPicPr>
          <p:nvPr/>
        </p:nvPicPr>
        <p:blipFill>
          <a:blip r:embed="rId4">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5" name="Rectangle 3"/>
          <p:cNvSpPr>
            <a:spLocks noChangeArrowheads="1"/>
          </p:cNvSpPr>
          <p:nvPr/>
        </p:nvSpPr>
        <p:spPr bwMode="auto">
          <a:xfrm>
            <a:off x="0" y="236538"/>
            <a:ext cx="9144000" cy="608012"/>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Du modèle à la réalité </a:t>
            </a:r>
            <a:b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b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47876" name="Rectangle 4"/>
          <p:cNvSpPr>
            <a:spLocks noChangeArrowheads="1"/>
          </p:cNvSpPr>
          <p:nvPr/>
        </p:nvSpPr>
        <p:spPr bwMode="auto">
          <a:xfrm>
            <a:off x="4494213"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nvGrpSpPr>
          <p:cNvPr id="155654" name="Group 143"/>
          <p:cNvGrpSpPr>
            <a:grpSpLocks/>
          </p:cNvGrpSpPr>
          <p:nvPr/>
        </p:nvGrpSpPr>
        <p:grpSpPr bwMode="auto">
          <a:xfrm>
            <a:off x="835025" y="2454275"/>
            <a:ext cx="1265238" cy="1428750"/>
            <a:chOff x="681" y="1739"/>
            <a:chExt cx="1601" cy="1808"/>
          </a:xfrm>
        </p:grpSpPr>
        <p:pic>
          <p:nvPicPr>
            <p:cNvPr id="155947" name="Picture 144" descr="Imag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5948" name="Group 145"/>
            <p:cNvGrpSpPr>
              <a:grpSpLocks/>
            </p:cNvGrpSpPr>
            <p:nvPr/>
          </p:nvGrpSpPr>
          <p:grpSpPr bwMode="auto">
            <a:xfrm rot="5400000">
              <a:off x="1880" y="2198"/>
              <a:ext cx="337" cy="171"/>
              <a:chOff x="3577" y="965"/>
              <a:chExt cx="2356" cy="1198"/>
            </a:xfrm>
          </p:grpSpPr>
          <p:grpSp>
            <p:nvGrpSpPr>
              <p:cNvPr id="156054" name="Group 146"/>
              <p:cNvGrpSpPr>
                <a:grpSpLocks/>
              </p:cNvGrpSpPr>
              <p:nvPr/>
            </p:nvGrpSpPr>
            <p:grpSpPr bwMode="auto">
              <a:xfrm>
                <a:off x="3577" y="965"/>
                <a:ext cx="578" cy="394"/>
                <a:chOff x="1587" y="1203"/>
                <a:chExt cx="2763" cy="1883"/>
              </a:xfrm>
            </p:grpSpPr>
            <p:sp>
              <p:nvSpPr>
                <p:cNvPr id="848019" name="AutoShape 147"/>
                <p:cNvSpPr>
                  <a:spLocks noChangeArrowheads="1"/>
                </p:cNvSpPr>
                <p:nvPr/>
              </p:nvSpPr>
              <p:spPr bwMode="auto">
                <a:xfrm>
                  <a:off x="434" y="176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83" name="Picture 14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55" name="Group 149"/>
              <p:cNvGrpSpPr>
                <a:grpSpLocks/>
              </p:cNvGrpSpPr>
              <p:nvPr/>
            </p:nvGrpSpPr>
            <p:grpSpPr bwMode="auto">
              <a:xfrm>
                <a:off x="4163" y="967"/>
                <a:ext cx="578" cy="394"/>
                <a:chOff x="1587" y="1203"/>
                <a:chExt cx="2763" cy="1883"/>
              </a:xfrm>
            </p:grpSpPr>
            <p:sp>
              <p:nvSpPr>
                <p:cNvPr id="848022" name="AutoShape 150"/>
                <p:cNvSpPr>
                  <a:spLocks noChangeArrowheads="1"/>
                </p:cNvSpPr>
                <p:nvPr/>
              </p:nvSpPr>
              <p:spPr bwMode="auto">
                <a:xfrm>
                  <a:off x="453" y="175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81" name="Picture 15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56" name="Group 152"/>
              <p:cNvGrpSpPr>
                <a:grpSpLocks/>
              </p:cNvGrpSpPr>
              <p:nvPr/>
            </p:nvGrpSpPr>
            <p:grpSpPr bwMode="auto">
              <a:xfrm>
                <a:off x="4749" y="969"/>
                <a:ext cx="578" cy="394"/>
                <a:chOff x="1587" y="1203"/>
                <a:chExt cx="2763" cy="1883"/>
              </a:xfrm>
            </p:grpSpPr>
            <p:sp>
              <p:nvSpPr>
                <p:cNvPr id="848025" name="AutoShape 153"/>
                <p:cNvSpPr>
                  <a:spLocks noChangeArrowheads="1"/>
                </p:cNvSpPr>
                <p:nvPr/>
              </p:nvSpPr>
              <p:spPr bwMode="auto">
                <a:xfrm>
                  <a:off x="471" y="174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79" name="Picture 15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57" name="Group 155"/>
              <p:cNvGrpSpPr>
                <a:grpSpLocks/>
              </p:cNvGrpSpPr>
              <p:nvPr/>
            </p:nvGrpSpPr>
            <p:grpSpPr bwMode="auto">
              <a:xfrm>
                <a:off x="3889" y="1367"/>
                <a:ext cx="578" cy="394"/>
                <a:chOff x="1587" y="1203"/>
                <a:chExt cx="2763" cy="1883"/>
              </a:xfrm>
            </p:grpSpPr>
            <p:sp>
              <p:nvSpPr>
                <p:cNvPr id="848028" name="AutoShape 156"/>
                <p:cNvSpPr>
                  <a:spLocks noChangeArrowheads="1"/>
                </p:cNvSpPr>
                <p:nvPr/>
              </p:nvSpPr>
              <p:spPr bwMode="auto">
                <a:xfrm>
                  <a:off x="420" y="2196"/>
                  <a:ext cx="2484" cy="14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77" name="Picture 15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58" name="Group 158"/>
              <p:cNvGrpSpPr>
                <a:grpSpLocks/>
              </p:cNvGrpSpPr>
              <p:nvPr/>
            </p:nvGrpSpPr>
            <p:grpSpPr bwMode="auto">
              <a:xfrm>
                <a:off x="4474" y="1355"/>
                <a:ext cx="578" cy="394"/>
                <a:chOff x="1587" y="1203"/>
                <a:chExt cx="2763" cy="1883"/>
              </a:xfrm>
            </p:grpSpPr>
            <p:sp>
              <p:nvSpPr>
                <p:cNvPr id="848031" name="AutoShape 159"/>
                <p:cNvSpPr>
                  <a:spLocks noChangeArrowheads="1"/>
                </p:cNvSpPr>
                <p:nvPr/>
              </p:nvSpPr>
              <p:spPr bwMode="auto">
                <a:xfrm>
                  <a:off x="443" y="232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75" name="Picture 16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59" name="Group 161"/>
              <p:cNvGrpSpPr>
                <a:grpSpLocks/>
              </p:cNvGrpSpPr>
              <p:nvPr/>
            </p:nvGrpSpPr>
            <p:grpSpPr bwMode="auto">
              <a:xfrm>
                <a:off x="5059" y="1343"/>
                <a:ext cx="578" cy="394"/>
                <a:chOff x="1587" y="1203"/>
                <a:chExt cx="2763" cy="1883"/>
              </a:xfrm>
            </p:grpSpPr>
            <p:sp>
              <p:nvSpPr>
                <p:cNvPr id="848034" name="AutoShape 162"/>
                <p:cNvSpPr>
                  <a:spLocks noChangeArrowheads="1"/>
                </p:cNvSpPr>
                <p:nvPr/>
              </p:nvSpPr>
              <p:spPr bwMode="auto">
                <a:xfrm>
                  <a:off x="466" y="177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73" name="Picture 16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60" name="Group 164"/>
              <p:cNvGrpSpPr>
                <a:grpSpLocks/>
              </p:cNvGrpSpPr>
              <p:nvPr/>
            </p:nvGrpSpPr>
            <p:grpSpPr bwMode="auto">
              <a:xfrm>
                <a:off x="5355" y="1756"/>
                <a:ext cx="578" cy="394"/>
                <a:chOff x="1587" y="1203"/>
                <a:chExt cx="2763" cy="1883"/>
              </a:xfrm>
            </p:grpSpPr>
            <p:sp>
              <p:nvSpPr>
                <p:cNvPr id="848037" name="AutoShape 165"/>
                <p:cNvSpPr>
                  <a:spLocks noChangeArrowheads="1"/>
                </p:cNvSpPr>
                <p:nvPr/>
              </p:nvSpPr>
              <p:spPr bwMode="auto">
                <a:xfrm>
                  <a:off x="461" y="174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71" name="Picture 16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61" name="Group 167"/>
              <p:cNvGrpSpPr>
                <a:grpSpLocks/>
              </p:cNvGrpSpPr>
              <p:nvPr/>
            </p:nvGrpSpPr>
            <p:grpSpPr bwMode="auto">
              <a:xfrm>
                <a:off x="3589" y="1765"/>
                <a:ext cx="578" cy="394"/>
                <a:chOff x="1587" y="1203"/>
                <a:chExt cx="2763" cy="1883"/>
              </a:xfrm>
            </p:grpSpPr>
            <p:sp>
              <p:nvSpPr>
                <p:cNvPr id="848040" name="AutoShape 168"/>
                <p:cNvSpPr>
                  <a:spLocks noChangeArrowheads="1"/>
                </p:cNvSpPr>
                <p:nvPr/>
              </p:nvSpPr>
              <p:spPr bwMode="auto">
                <a:xfrm>
                  <a:off x="444" y="177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69" name="Picture 16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62" name="Group 170"/>
              <p:cNvGrpSpPr>
                <a:grpSpLocks/>
              </p:cNvGrpSpPr>
              <p:nvPr/>
            </p:nvGrpSpPr>
            <p:grpSpPr bwMode="auto">
              <a:xfrm>
                <a:off x="4182" y="1767"/>
                <a:ext cx="578" cy="394"/>
                <a:chOff x="1587" y="1203"/>
                <a:chExt cx="2763" cy="1883"/>
              </a:xfrm>
            </p:grpSpPr>
            <p:sp>
              <p:nvSpPr>
                <p:cNvPr id="848043" name="AutoShape 171"/>
                <p:cNvSpPr>
                  <a:spLocks noChangeArrowheads="1"/>
                </p:cNvSpPr>
                <p:nvPr/>
              </p:nvSpPr>
              <p:spPr bwMode="auto">
                <a:xfrm>
                  <a:off x="429" y="176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67" name="Picture 17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63" name="Group 173"/>
              <p:cNvGrpSpPr>
                <a:grpSpLocks/>
              </p:cNvGrpSpPr>
              <p:nvPr/>
            </p:nvGrpSpPr>
            <p:grpSpPr bwMode="auto">
              <a:xfrm>
                <a:off x="4768" y="1769"/>
                <a:ext cx="578" cy="394"/>
                <a:chOff x="1587" y="1203"/>
                <a:chExt cx="2763" cy="1883"/>
              </a:xfrm>
            </p:grpSpPr>
            <p:sp>
              <p:nvSpPr>
                <p:cNvPr id="848046" name="AutoShape 174"/>
                <p:cNvSpPr>
                  <a:spLocks noChangeArrowheads="1"/>
                </p:cNvSpPr>
                <p:nvPr/>
              </p:nvSpPr>
              <p:spPr bwMode="auto">
                <a:xfrm>
                  <a:off x="448" y="175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65" name="Picture 17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5949" name="Group 176"/>
            <p:cNvGrpSpPr>
              <a:grpSpLocks/>
            </p:cNvGrpSpPr>
            <p:nvPr/>
          </p:nvGrpSpPr>
          <p:grpSpPr bwMode="auto">
            <a:xfrm rot="5400000">
              <a:off x="2028" y="3293"/>
              <a:ext cx="337" cy="171"/>
              <a:chOff x="3577" y="965"/>
              <a:chExt cx="2356" cy="1198"/>
            </a:xfrm>
          </p:grpSpPr>
          <p:grpSp>
            <p:nvGrpSpPr>
              <p:cNvPr id="156024" name="Group 177"/>
              <p:cNvGrpSpPr>
                <a:grpSpLocks/>
              </p:cNvGrpSpPr>
              <p:nvPr/>
            </p:nvGrpSpPr>
            <p:grpSpPr bwMode="auto">
              <a:xfrm>
                <a:off x="3577" y="965"/>
                <a:ext cx="578" cy="394"/>
                <a:chOff x="1587" y="1203"/>
                <a:chExt cx="2763" cy="1883"/>
              </a:xfrm>
            </p:grpSpPr>
            <p:sp>
              <p:nvSpPr>
                <p:cNvPr id="848050" name="AutoShape 178"/>
                <p:cNvSpPr>
                  <a:spLocks noChangeArrowheads="1"/>
                </p:cNvSpPr>
                <p:nvPr/>
              </p:nvSpPr>
              <p:spPr bwMode="auto">
                <a:xfrm>
                  <a:off x="429"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53" name="Picture 17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25" name="Group 180"/>
              <p:cNvGrpSpPr>
                <a:grpSpLocks/>
              </p:cNvGrpSpPr>
              <p:nvPr/>
            </p:nvGrpSpPr>
            <p:grpSpPr bwMode="auto">
              <a:xfrm>
                <a:off x="4163" y="967"/>
                <a:ext cx="578" cy="394"/>
                <a:chOff x="1587" y="1203"/>
                <a:chExt cx="2763" cy="1883"/>
              </a:xfrm>
            </p:grpSpPr>
            <p:sp>
              <p:nvSpPr>
                <p:cNvPr id="848053" name="AutoShape 181"/>
                <p:cNvSpPr>
                  <a:spLocks noChangeArrowheads="1"/>
                </p:cNvSpPr>
                <p:nvPr/>
              </p:nvSpPr>
              <p:spPr bwMode="auto">
                <a:xfrm>
                  <a:off x="448"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51" name="Picture 18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26" name="Group 183"/>
              <p:cNvGrpSpPr>
                <a:grpSpLocks/>
              </p:cNvGrpSpPr>
              <p:nvPr/>
            </p:nvGrpSpPr>
            <p:grpSpPr bwMode="auto">
              <a:xfrm>
                <a:off x="4749" y="969"/>
                <a:ext cx="578" cy="394"/>
                <a:chOff x="1587" y="1203"/>
                <a:chExt cx="2763" cy="1883"/>
              </a:xfrm>
            </p:grpSpPr>
            <p:sp>
              <p:nvSpPr>
                <p:cNvPr id="848056" name="AutoShape 184"/>
                <p:cNvSpPr>
                  <a:spLocks noChangeArrowheads="1"/>
                </p:cNvSpPr>
                <p:nvPr/>
              </p:nvSpPr>
              <p:spPr bwMode="auto">
                <a:xfrm>
                  <a:off x="466" y="172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49" name="Picture 18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27" name="Group 186"/>
              <p:cNvGrpSpPr>
                <a:grpSpLocks/>
              </p:cNvGrpSpPr>
              <p:nvPr/>
            </p:nvGrpSpPr>
            <p:grpSpPr bwMode="auto">
              <a:xfrm>
                <a:off x="3889" y="1367"/>
                <a:ext cx="578" cy="394"/>
                <a:chOff x="1587" y="1203"/>
                <a:chExt cx="2763" cy="1883"/>
              </a:xfrm>
            </p:grpSpPr>
            <p:sp>
              <p:nvSpPr>
                <p:cNvPr id="848059" name="AutoShape 187"/>
                <p:cNvSpPr>
                  <a:spLocks noChangeArrowheads="1"/>
                </p:cNvSpPr>
                <p:nvPr/>
              </p:nvSpPr>
              <p:spPr bwMode="auto">
                <a:xfrm>
                  <a:off x="415" y="2107"/>
                  <a:ext cx="2215"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47" name="Picture 18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28" name="Group 189"/>
              <p:cNvGrpSpPr>
                <a:grpSpLocks/>
              </p:cNvGrpSpPr>
              <p:nvPr/>
            </p:nvGrpSpPr>
            <p:grpSpPr bwMode="auto">
              <a:xfrm>
                <a:off x="4474" y="1355"/>
                <a:ext cx="578" cy="394"/>
                <a:chOff x="1587" y="1203"/>
                <a:chExt cx="2763" cy="1883"/>
              </a:xfrm>
            </p:grpSpPr>
            <p:sp>
              <p:nvSpPr>
                <p:cNvPr id="848062" name="AutoShape 190"/>
                <p:cNvSpPr>
                  <a:spLocks noChangeArrowheads="1"/>
                </p:cNvSpPr>
                <p:nvPr/>
              </p:nvSpPr>
              <p:spPr bwMode="auto">
                <a:xfrm>
                  <a:off x="438"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45" name="Picture 19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29" name="Group 192"/>
              <p:cNvGrpSpPr>
                <a:grpSpLocks/>
              </p:cNvGrpSpPr>
              <p:nvPr/>
            </p:nvGrpSpPr>
            <p:grpSpPr bwMode="auto">
              <a:xfrm>
                <a:off x="5059" y="1343"/>
                <a:ext cx="578" cy="394"/>
                <a:chOff x="1587" y="1203"/>
                <a:chExt cx="2763" cy="1883"/>
              </a:xfrm>
            </p:grpSpPr>
            <p:sp>
              <p:nvSpPr>
                <p:cNvPr id="848065" name="AutoShape 193"/>
                <p:cNvSpPr>
                  <a:spLocks noChangeArrowheads="1"/>
                </p:cNvSpPr>
                <p:nvPr/>
              </p:nvSpPr>
              <p:spPr bwMode="auto">
                <a:xfrm>
                  <a:off x="461" y="175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43" name="Picture 19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30" name="Group 195"/>
              <p:cNvGrpSpPr>
                <a:grpSpLocks/>
              </p:cNvGrpSpPr>
              <p:nvPr/>
            </p:nvGrpSpPr>
            <p:grpSpPr bwMode="auto">
              <a:xfrm>
                <a:off x="5355" y="1756"/>
                <a:ext cx="578" cy="394"/>
                <a:chOff x="1587" y="1203"/>
                <a:chExt cx="2763" cy="1883"/>
              </a:xfrm>
            </p:grpSpPr>
            <p:sp>
              <p:nvSpPr>
                <p:cNvPr id="848068" name="AutoShape 196"/>
                <p:cNvSpPr>
                  <a:spLocks noChangeArrowheads="1"/>
                </p:cNvSpPr>
                <p:nvPr/>
              </p:nvSpPr>
              <p:spPr bwMode="auto">
                <a:xfrm>
                  <a:off x="456" y="1727"/>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41" name="Picture 19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31" name="Group 198"/>
              <p:cNvGrpSpPr>
                <a:grpSpLocks/>
              </p:cNvGrpSpPr>
              <p:nvPr/>
            </p:nvGrpSpPr>
            <p:grpSpPr bwMode="auto">
              <a:xfrm>
                <a:off x="3589" y="1765"/>
                <a:ext cx="578" cy="394"/>
                <a:chOff x="1587" y="1203"/>
                <a:chExt cx="2763" cy="1883"/>
              </a:xfrm>
            </p:grpSpPr>
            <p:sp>
              <p:nvSpPr>
                <p:cNvPr id="848071" name="AutoShape 199"/>
                <p:cNvSpPr>
                  <a:spLocks noChangeArrowheads="1"/>
                </p:cNvSpPr>
                <p:nvPr/>
              </p:nvSpPr>
              <p:spPr bwMode="auto">
                <a:xfrm>
                  <a:off x="439" y="175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39" name="Picture 20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32" name="Group 201"/>
              <p:cNvGrpSpPr>
                <a:grpSpLocks/>
              </p:cNvGrpSpPr>
              <p:nvPr/>
            </p:nvGrpSpPr>
            <p:grpSpPr bwMode="auto">
              <a:xfrm>
                <a:off x="4182" y="1767"/>
                <a:ext cx="578" cy="394"/>
                <a:chOff x="1587" y="1203"/>
                <a:chExt cx="2763" cy="1883"/>
              </a:xfrm>
            </p:grpSpPr>
            <p:sp>
              <p:nvSpPr>
                <p:cNvPr id="848074" name="AutoShape 202"/>
                <p:cNvSpPr>
                  <a:spLocks noChangeArrowheads="1"/>
                </p:cNvSpPr>
                <p:nvPr/>
              </p:nvSpPr>
              <p:spPr bwMode="auto">
                <a:xfrm>
                  <a:off x="424" y="174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37" name="Picture 20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33" name="Group 204"/>
              <p:cNvGrpSpPr>
                <a:grpSpLocks/>
              </p:cNvGrpSpPr>
              <p:nvPr/>
            </p:nvGrpSpPr>
            <p:grpSpPr bwMode="auto">
              <a:xfrm>
                <a:off x="4768" y="1769"/>
                <a:ext cx="578" cy="394"/>
                <a:chOff x="1587" y="1203"/>
                <a:chExt cx="2763" cy="1883"/>
              </a:xfrm>
            </p:grpSpPr>
            <p:sp>
              <p:nvSpPr>
                <p:cNvPr id="848077" name="AutoShape 205"/>
                <p:cNvSpPr>
                  <a:spLocks noChangeArrowheads="1"/>
                </p:cNvSpPr>
                <p:nvPr/>
              </p:nvSpPr>
              <p:spPr bwMode="auto">
                <a:xfrm>
                  <a:off x="442"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35" name="Picture 20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5950" name="Group 207"/>
            <p:cNvGrpSpPr>
              <a:grpSpLocks/>
            </p:cNvGrpSpPr>
            <p:nvPr/>
          </p:nvGrpSpPr>
          <p:grpSpPr bwMode="auto">
            <a:xfrm rot="5400000">
              <a:off x="598" y="2513"/>
              <a:ext cx="337" cy="171"/>
              <a:chOff x="3577" y="965"/>
              <a:chExt cx="2356" cy="1198"/>
            </a:xfrm>
          </p:grpSpPr>
          <p:grpSp>
            <p:nvGrpSpPr>
              <p:cNvPr id="155994" name="Group 208"/>
              <p:cNvGrpSpPr>
                <a:grpSpLocks/>
              </p:cNvGrpSpPr>
              <p:nvPr/>
            </p:nvGrpSpPr>
            <p:grpSpPr bwMode="auto">
              <a:xfrm>
                <a:off x="3577" y="965"/>
                <a:ext cx="578" cy="394"/>
                <a:chOff x="1587" y="1203"/>
                <a:chExt cx="2763" cy="1883"/>
              </a:xfrm>
            </p:grpSpPr>
            <p:sp>
              <p:nvSpPr>
                <p:cNvPr id="848081" name="AutoShape 209"/>
                <p:cNvSpPr>
                  <a:spLocks noChangeArrowheads="1"/>
                </p:cNvSpPr>
                <p:nvPr/>
              </p:nvSpPr>
              <p:spPr bwMode="auto">
                <a:xfrm>
                  <a:off x="448"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23" name="Picture 21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95" name="Group 211"/>
              <p:cNvGrpSpPr>
                <a:grpSpLocks/>
              </p:cNvGrpSpPr>
              <p:nvPr/>
            </p:nvGrpSpPr>
            <p:grpSpPr bwMode="auto">
              <a:xfrm>
                <a:off x="4163" y="967"/>
                <a:ext cx="578" cy="394"/>
                <a:chOff x="1587" y="1203"/>
                <a:chExt cx="2763" cy="1883"/>
              </a:xfrm>
            </p:grpSpPr>
            <p:sp>
              <p:nvSpPr>
                <p:cNvPr id="848084" name="AutoShape 212"/>
                <p:cNvSpPr>
                  <a:spLocks noChangeArrowheads="1"/>
                </p:cNvSpPr>
                <p:nvPr/>
              </p:nvSpPr>
              <p:spPr bwMode="auto">
                <a:xfrm>
                  <a:off x="46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21" name="Picture 21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96" name="Group 214"/>
              <p:cNvGrpSpPr>
                <a:grpSpLocks/>
              </p:cNvGrpSpPr>
              <p:nvPr/>
            </p:nvGrpSpPr>
            <p:grpSpPr bwMode="auto">
              <a:xfrm>
                <a:off x="4749" y="969"/>
                <a:ext cx="578" cy="394"/>
                <a:chOff x="1587" y="1203"/>
                <a:chExt cx="2763" cy="1883"/>
              </a:xfrm>
            </p:grpSpPr>
            <p:sp>
              <p:nvSpPr>
                <p:cNvPr id="848087" name="AutoShape 215"/>
                <p:cNvSpPr>
                  <a:spLocks noChangeArrowheads="1"/>
                </p:cNvSpPr>
                <p:nvPr/>
              </p:nvSpPr>
              <p:spPr bwMode="auto">
                <a:xfrm>
                  <a:off x="1022" y="1730"/>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19" name="Picture 21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97" name="Group 217"/>
              <p:cNvGrpSpPr>
                <a:grpSpLocks/>
              </p:cNvGrpSpPr>
              <p:nvPr/>
            </p:nvGrpSpPr>
            <p:grpSpPr bwMode="auto">
              <a:xfrm>
                <a:off x="3889" y="1367"/>
                <a:ext cx="578" cy="394"/>
                <a:chOff x="1587" y="1203"/>
                <a:chExt cx="2763" cy="1883"/>
              </a:xfrm>
            </p:grpSpPr>
            <p:sp>
              <p:nvSpPr>
                <p:cNvPr id="848090" name="AutoShape 218"/>
                <p:cNvSpPr>
                  <a:spLocks noChangeArrowheads="1"/>
                </p:cNvSpPr>
                <p:nvPr/>
              </p:nvSpPr>
              <p:spPr bwMode="auto">
                <a:xfrm>
                  <a:off x="433" y="2115"/>
                  <a:ext cx="2753" cy="13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17" name="Picture 21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98" name="Group 220"/>
              <p:cNvGrpSpPr>
                <a:grpSpLocks/>
              </p:cNvGrpSpPr>
              <p:nvPr/>
            </p:nvGrpSpPr>
            <p:grpSpPr bwMode="auto">
              <a:xfrm>
                <a:off x="4474" y="1355"/>
                <a:ext cx="578" cy="394"/>
                <a:chOff x="1587" y="1203"/>
                <a:chExt cx="2763" cy="1883"/>
              </a:xfrm>
            </p:grpSpPr>
            <p:sp>
              <p:nvSpPr>
                <p:cNvPr id="848093" name="AutoShape 221"/>
                <p:cNvSpPr>
                  <a:spLocks noChangeArrowheads="1"/>
                </p:cNvSpPr>
                <p:nvPr/>
              </p:nvSpPr>
              <p:spPr bwMode="auto">
                <a:xfrm>
                  <a:off x="456" y="176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15" name="Picture 22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99" name="Group 223"/>
              <p:cNvGrpSpPr>
                <a:grpSpLocks/>
              </p:cNvGrpSpPr>
              <p:nvPr/>
            </p:nvGrpSpPr>
            <p:grpSpPr bwMode="auto">
              <a:xfrm>
                <a:off x="5059" y="1343"/>
                <a:ext cx="578" cy="394"/>
                <a:chOff x="1587" y="1203"/>
                <a:chExt cx="2763" cy="1883"/>
              </a:xfrm>
            </p:grpSpPr>
            <p:sp>
              <p:nvSpPr>
                <p:cNvPr id="848096" name="AutoShape 224"/>
                <p:cNvSpPr>
                  <a:spLocks noChangeArrowheads="1"/>
                </p:cNvSpPr>
                <p:nvPr/>
              </p:nvSpPr>
              <p:spPr bwMode="auto">
                <a:xfrm>
                  <a:off x="1017" y="1759"/>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13" name="Picture 22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00" name="Group 226"/>
              <p:cNvGrpSpPr>
                <a:grpSpLocks/>
              </p:cNvGrpSpPr>
              <p:nvPr/>
            </p:nvGrpSpPr>
            <p:grpSpPr bwMode="auto">
              <a:xfrm>
                <a:off x="5355" y="1756"/>
                <a:ext cx="578" cy="394"/>
                <a:chOff x="1587" y="1203"/>
                <a:chExt cx="2763" cy="1883"/>
              </a:xfrm>
            </p:grpSpPr>
            <p:sp>
              <p:nvSpPr>
                <p:cNvPr id="848099" name="AutoShape 227"/>
                <p:cNvSpPr>
                  <a:spLocks noChangeArrowheads="1"/>
                </p:cNvSpPr>
                <p:nvPr/>
              </p:nvSpPr>
              <p:spPr bwMode="auto">
                <a:xfrm>
                  <a:off x="475" y="1736"/>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11" name="Picture 22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01" name="Group 229"/>
              <p:cNvGrpSpPr>
                <a:grpSpLocks/>
              </p:cNvGrpSpPr>
              <p:nvPr/>
            </p:nvGrpSpPr>
            <p:grpSpPr bwMode="auto">
              <a:xfrm>
                <a:off x="3589" y="1765"/>
                <a:ext cx="578" cy="394"/>
                <a:chOff x="1587" y="1203"/>
                <a:chExt cx="2763" cy="1883"/>
              </a:xfrm>
            </p:grpSpPr>
            <p:sp>
              <p:nvSpPr>
                <p:cNvPr id="848102" name="AutoShape 230"/>
                <p:cNvSpPr>
                  <a:spLocks noChangeArrowheads="1"/>
                </p:cNvSpPr>
                <p:nvPr/>
              </p:nvSpPr>
              <p:spPr bwMode="auto">
                <a:xfrm>
                  <a:off x="457"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09" name="Picture 23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02" name="Group 232"/>
              <p:cNvGrpSpPr>
                <a:grpSpLocks/>
              </p:cNvGrpSpPr>
              <p:nvPr/>
            </p:nvGrpSpPr>
            <p:grpSpPr bwMode="auto">
              <a:xfrm>
                <a:off x="4182" y="1767"/>
                <a:ext cx="578" cy="394"/>
                <a:chOff x="1587" y="1203"/>
                <a:chExt cx="2763" cy="1883"/>
              </a:xfrm>
            </p:grpSpPr>
            <p:sp>
              <p:nvSpPr>
                <p:cNvPr id="848105" name="AutoShape 233"/>
                <p:cNvSpPr>
                  <a:spLocks noChangeArrowheads="1"/>
                </p:cNvSpPr>
                <p:nvPr/>
              </p:nvSpPr>
              <p:spPr bwMode="auto">
                <a:xfrm>
                  <a:off x="442"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07" name="Picture 23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6003" name="Group 235"/>
              <p:cNvGrpSpPr>
                <a:grpSpLocks/>
              </p:cNvGrpSpPr>
              <p:nvPr/>
            </p:nvGrpSpPr>
            <p:grpSpPr bwMode="auto">
              <a:xfrm>
                <a:off x="4768" y="1769"/>
                <a:ext cx="578" cy="394"/>
                <a:chOff x="1587" y="1203"/>
                <a:chExt cx="2763" cy="1883"/>
              </a:xfrm>
            </p:grpSpPr>
            <p:sp>
              <p:nvSpPr>
                <p:cNvPr id="848108" name="AutoShape 236"/>
                <p:cNvSpPr>
                  <a:spLocks noChangeArrowheads="1"/>
                </p:cNvSpPr>
                <p:nvPr/>
              </p:nvSpPr>
              <p:spPr bwMode="auto">
                <a:xfrm>
                  <a:off x="461"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6005" name="Picture 23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5951" name="Group 238"/>
            <p:cNvGrpSpPr>
              <a:grpSpLocks/>
            </p:cNvGrpSpPr>
            <p:nvPr/>
          </p:nvGrpSpPr>
          <p:grpSpPr bwMode="auto">
            <a:xfrm rot="5400000">
              <a:off x="895" y="2117"/>
              <a:ext cx="337" cy="171"/>
              <a:chOff x="3577" y="965"/>
              <a:chExt cx="2356" cy="1198"/>
            </a:xfrm>
          </p:grpSpPr>
          <p:grpSp>
            <p:nvGrpSpPr>
              <p:cNvPr id="155964" name="Group 239"/>
              <p:cNvGrpSpPr>
                <a:grpSpLocks/>
              </p:cNvGrpSpPr>
              <p:nvPr/>
            </p:nvGrpSpPr>
            <p:grpSpPr bwMode="auto">
              <a:xfrm>
                <a:off x="3577" y="965"/>
                <a:ext cx="578" cy="394"/>
                <a:chOff x="1587" y="1203"/>
                <a:chExt cx="2763" cy="1883"/>
              </a:xfrm>
            </p:grpSpPr>
            <p:sp>
              <p:nvSpPr>
                <p:cNvPr id="848112" name="AutoShape 240"/>
                <p:cNvSpPr>
                  <a:spLocks noChangeArrowheads="1"/>
                </p:cNvSpPr>
                <p:nvPr/>
              </p:nvSpPr>
              <p:spPr bwMode="auto">
                <a:xfrm>
                  <a:off x="45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93" name="Picture 24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65" name="Group 242"/>
              <p:cNvGrpSpPr>
                <a:grpSpLocks/>
              </p:cNvGrpSpPr>
              <p:nvPr/>
            </p:nvGrpSpPr>
            <p:grpSpPr bwMode="auto">
              <a:xfrm>
                <a:off x="4163" y="967"/>
                <a:ext cx="578" cy="394"/>
                <a:chOff x="1587" y="1203"/>
                <a:chExt cx="2763" cy="1883"/>
              </a:xfrm>
            </p:grpSpPr>
            <p:sp>
              <p:nvSpPr>
                <p:cNvPr id="848115" name="AutoShape 243"/>
                <p:cNvSpPr>
                  <a:spLocks noChangeArrowheads="1"/>
                </p:cNvSpPr>
                <p:nvPr/>
              </p:nvSpPr>
              <p:spPr bwMode="auto">
                <a:xfrm>
                  <a:off x="474" y="173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91" name="Picture 24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66" name="Group 245"/>
              <p:cNvGrpSpPr>
                <a:grpSpLocks/>
              </p:cNvGrpSpPr>
              <p:nvPr/>
            </p:nvGrpSpPr>
            <p:grpSpPr bwMode="auto">
              <a:xfrm>
                <a:off x="4749" y="969"/>
                <a:ext cx="578" cy="394"/>
                <a:chOff x="1587" y="1203"/>
                <a:chExt cx="2763" cy="1883"/>
              </a:xfrm>
            </p:grpSpPr>
            <p:sp>
              <p:nvSpPr>
                <p:cNvPr id="848118" name="AutoShape 246"/>
                <p:cNvSpPr>
                  <a:spLocks noChangeArrowheads="1"/>
                </p:cNvSpPr>
                <p:nvPr/>
              </p:nvSpPr>
              <p:spPr bwMode="auto">
                <a:xfrm>
                  <a:off x="1567" y="118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89" name="Picture 24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67" name="Group 248"/>
              <p:cNvGrpSpPr>
                <a:grpSpLocks/>
              </p:cNvGrpSpPr>
              <p:nvPr/>
            </p:nvGrpSpPr>
            <p:grpSpPr bwMode="auto">
              <a:xfrm>
                <a:off x="3889" y="1367"/>
                <a:ext cx="578" cy="394"/>
                <a:chOff x="1587" y="1203"/>
                <a:chExt cx="2763" cy="1883"/>
              </a:xfrm>
            </p:grpSpPr>
            <p:sp>
              <p:nvSpPr>
                <p:cNvPr id="848121" name="AutoShape 249"/>
                <p:cNvSpPr>
                  <a:spLocks noChangeArrowheads="1"/>
                </p:cNvSpPr>
                <p:nvPr/>
              </p:nvSpPr>
              <p:spPr bwMode="auto">
                <a:xfrm>
                  <a:off x="441" y="2105"/>
                  <a:ext cx="2753"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87" name="Picture 25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68" name="Group 251"/>
              <p:cNvGrpSpPr>
                <a:grpSpLocks/>
              </p:cNvGrpSpPr>
              <p:nvPr/>
            </p:nvGrpSpPr>
            <p:grpSpPr bwMode="auto">
              <a:xfrm>
                <a:off x="4474" y="1355"/>
                <a:ext cx="578" cy="394"/>
                <a:chOff x="1587" y="1203"/>
                <a:chExt cx="2763" cy="1883"/>
              </a:xfrm>
            </p:grpSpPr>
            <p:sp>
              <p:nvSpPr>
                <p:cNvPr id="848124" name="AutoShape 252"/>
                <p:cNvSpPr>
                  <a:spLocks noChangeArrowheads="1"/>
                </p:cNvSpPr>
                <p:nvPr/>
              </p:nvSpPr>
              <p:spPr bwMode="auto">
                <a:xfrm>
                  <a:off x="465" y="175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85" name="Picture 25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69" name="Group 254"/>
              <p:cNvGrpSpPr>
                <a:grpSpLocks/>
              </p:cNvGrpSpPr>
              <p:nvPr/>
            </p:nvGrpSpPr>
            <p:grpSpPr bwMode="auto">
              <a:xfrm>
                <a:off x="5059" y="1343"/>
                <a:ext cx="578" cy="394"/>
                <a:chOff x="1587" y="1203"/>
                <a:chExt cx="2763" cy="1883"/>
              </a:xfrm>
            </p:grpSpPr>
            <p:sp>
              <p:nvSpPr>
                <p:cNvPr id="848127" name="AutoShape 255"/>
                <p:cNvSpPr>
                  <a:spLocks noChangeArrowheads="1"/>
                </p:cNvSpPr>
                <p:nvPr/>
              </p:nvSpPr>
              <p:spPr bwMode="auto">
                <a:xfrm>
                  <a:off x="1025" y="1749"/>
                  <a:ext cx="2551"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83" name="Picture 25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70" name="Group 257"/>
              <p:cNvGrpSpPr>
                <a:grpSpLocks/>
              </p:cNvGrpSpPr>
              <p:nvPr/>
            </p:nvGrpSpPr>
            <p:grpSpPr bwMode="auto">
              <a:xfrm>
                <a:off x="5355" y="1756"/>
                <a:ext cx="578" cy="394"/>
                <a:chOff x="1587" y="1203"/>
                <a:chExt cx="2763" cy="1883"/>
              </a:xfrm>
            </p:grpSpPr>
            <p:sp>
              <p:nvSpPr>
                <p:cNvPr id="848130" name="AutoShape 258"/>
                <p:cNvSpPr>
                  <a:spLocks noChangeArrowheads="1"/>
                </p:cNvSpPr>
                <p:nvPr/>
              </p:nvSpPr>
              <p:spPr bwMode="auto">
                <a:xfrm>
                  <a:off x="1020" y="1726"/>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81" name="Picture 25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71" name="Group 260"/>
              <p:cNvGrpSpPr>
                <a:grpSpLocks/>
              </p:cNvGrpSpPr>
              <p:nvPr/>
            </p:nvGrpSpPr>
            <p:grpSpPr bwMode="auto">
              <a:xfrm>
                <a:off x="3589" y="1765"/>
                <a:ext cx="578" cy="394"/>
                <a:chOff x="1587" y="1203"/>
                <a:chExt cx="2763" cy="1883"/>
              </a:xfrm>
            </p:grpSpPr>
            <p:sp>
              <p:nvSpPr>
                <p:cNvPr id="848133" name="AutoShape 261"/>
                <p:cNvSpPr>
                  <a:spLocks noChangeArrowheads="1"/>
                </p:cNvSpPr>
                <p:nvPr/>
              </p:nvSpPr>
              <p:spPr bwMode="auto">
                <a:xfrm>
                  <a:off x="466"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79" name="Picture 26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72" name="Group 263"/>
              <p:cNvGrpSpPr>
                <a:grpSpLocks/>
              </p:cNvGrpSpPr>
              <p:nvPr/>
            </p:nvGrpSpPr>
            <p:grpSpPr bwMode="auto">
              <a:xfrm>
                <a:off x="4182" y="1767"/>
                <a:ext cx="578" cy="394"/>
                <a:chOff x="1587" y="1203"/>
                <a:chExt cx="2763" cy="1883"/>
              </a:xfrm>
            </p:grpSpPr>
            <p:sp>
              <p:nvSpPr>
                <p:cNvPr id="848136" name="AutoShape 264"/>
                <p:cNvSpPr>
                  <a:spLocks noChangeArrowheads="1"/>
                </p:cNvSpPr>
                <p:nvPr/>
              </p:nvSpPr>
              <p:spPr bwMode="auto">
                <a:xfrm>
                  <a:off x="451"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77" name="Picture 26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73" name="Group 266"/>
              <p:cNvGrpSpPr>
                <a:grpSpLocks/>
              </p:cNvGrpSpPr>
              <p:nvPr/>
            </p:nvGrpSpPr>
            <p:grpSpPr bwMode="auto">
              <a:xfrm>
                <a:off x="4768" y="1769"/>
                <a:ext cx="578" cy="394"/>
                <a:chOff x="1587" y="1203"/>
                <a:chExt cx="2763" cy="1883"/>
              </a:xfrm>
            </p:grpSpPr>
            <p:sp>
              <p:nvSpPr>
                <p:cNvPr id="848139" name="AutoShape 267"/>
                <p:cNvSpPr>
                  <a:spLocks noChangeArrowheads="1"/>
                </p:cNvSpPr>
                <p:nvPr/>
              </p:nvSpPr>
              <p:spPr bwMode="auto">
                <a:xfrm>
                  <a:off x="469" y="173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75" name="Picture 26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8141" name="Oval 269"/>
            <p:cNvSpPr>
              <a:spLocks noChangeArrowheads="1"/>
            </p:cNvSpPr>
            <p:nvPr/>
          </p:nvSpPr>
          <p:spPr bwMode="auto">
            <a:xfrm>
              <a:off x="1569" y="2219"/>
              <a:ext cx="133" cy="137"/>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42" name="Oval 270"/>
            <p:cNvSpPr>
              <a:spLocks noChangeArrowheads="1"/>
            </p:cNvSpPr>
            <p:nvPr/>
          </p:nvSpPr>
          <p:spPr bwMode="auto">
            <a:xfrm>
              <a:off x="1926" y="3298"/>
              <a:ext cx="133"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43" name="Oval 271"/>
            <p:cNvSpPr>
              <a:spLocks noChangeArrowheads="1"/>
            </p:cNvSpPr>
            <p:nvPr/>
          </p:nvSpPr>
          <p:spPr bwMode="auto">
            <a:xfrm>
              <a:off x="1000" y="2524"/>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44" name="Oval 272"/>
            <p:cNvSpPr>
              <a:spLocks noChangeArrowheads="1"/>
            </p:cNvSpPr>
            <p:nvPr/>
          </p:nvSpPr>
          <p:spPr bwMode="auto">
            <a:xfrm>
              <a:off x="1304" y="2251"/>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45" name="Line 273"/>
            <p:cNvSpPr>
              <a:spLocks noChangeShapeType="1"/>
            </p:cNvSpPr>
            <p:nvPr/>
          </p:nvSpPr>
          <p:spPr bwMode="auto">
            <a:xfrm>
              <a:off x="1139" y="2028"/>
              <a:ext cx="289"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46" name="Line 274"/>
            <p:cNvSpPr>
              <a:spLocks noChangeShapeType="1"/>
            </p:cNvSpPr>
            <p:nvPr/>
          </p:nvSpPr>
          <p:spPr bwMode="auto">
            <a:xfrm>
              <a:off x="998" y="2380"/>
              <a:ext cx="398" cy="1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47" name="Line 275"/>
            <p:cNvSpPr>
              <a:spLocks noChangeShapeType="1"/>
            </p:cNvSpPr>
            <p:nvPr/>
          </p:nvSpPr>
          <p:spPr bwMode="auto">
            <a:xfrm>
              <a:off x="826" y="2436"/>
              <a:ext cx="283" cy="8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48" name="Line 276"/>
            <p:cNvSpPr>
              <a:spLocks noChangeShapeType="1"/>
            </p:cNvSpPr>
            <p:nvPr/>
          </p:nvSpPr>
          <p:spPr bwMode="auto">
            <a:xfrm flipV="1">
              <a:off x="699" y="2665"/>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49" name="Line 277"/>
            <p:cNvSpPr>
              <a:spLocks noChangeShapeType="1"/>
            </p:cNvSpPr>
            <p:nvPr/>
          </p:nvSpPr>
          <p:spPr bwMode="auto">
            <a:xfrm flipV="1">
              <a:off x="1589" y="2121"/>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50" name="Line 278"/>
            <p:cNvSpPr>
              <a:spLocks noChangeShapeType="1"/>
            </p:cNvSpPr>
            <p:nvPr/>
          </p:nvSpPr>
          <p:spPr bwMode="auto">
            <a:xfrm>
              <a:off x="1631" y="2360"/>
              <a:ext cx="358" cy="10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51" name="Line 279"/>
            <p:cNvSpPr>
              <a:spLocks noChangeShapeType="1"/>
            </p:cNvSpPr>
            <p:nvPr/>
          </p:nvSpPr>
          <p:spPr bwMode="auto">
            <a:xfrm flipV="1">
              <a:off x="1983" y="3216"/>
              <a:ext cx="143" cy="8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152" name="Line 280"/>
            <p:cNvSpPr>
              <a:spLocks noChangeShapeType="1"/>
            </p:cNvSpPr>
            <p:nvPr/>
          </p:nvSpPr>
          <p:spPr bwMode="auto">
            <a:xfrm>
              <a:off x="1983" y="3441"/>
              <a:ext cx="163" cy="10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5655" name="Group 281"/>
          <p:cNvGrpSpPr>
            <a:grpSpLocks/>
          </p:cNvGrpSpPr>
          <p:nvPr/>
        </p:nvGrpSpPr>
        <p:grpSpPr bwMode="auto">
          <a:xfrm>
            <a:off x="2390775" y="2352675"/>
            <a:ext cx="1265238" cy="1428750"/>
            <a:chOff x="681" y="1739"/>
            <a:chExt cx="1601" cy="1808"/>
          </a:xfrm>
        </p:grpSpPr>
        <p:pic>
          <p:nvPicPr>
            <p:cNvPr id="155810" name="Picture 282" descr="Imag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5811" name="Group 283"/>
            <p:cNvGrpSpPr>
              <a:grpSpLocks/>
            </p:cNvGrpSpPr>
            <p:nvPr/>
          </p:nvGrpSpPr>
          <p:grpSpPr bwMode="auto">
            <a:xfrm rot="5400000">
              <a:off x="1880" y="2198"/>
              <a:ext cx="337" cy="171"/>
              <a:chOff x="3577" y="965"/>
              <a:chExt cx="2356" cy="1198"/>
            </a:xfrm>
          </p:grpSpPr>
          <p:grpSp>
            <p:nvGrpSpPr>
              <p:cNvPr id="155917" name="Group 284"/>
              <p:cNvGrpSpPr>
                <a:grpSpLocks/>
              </p:cNvGrpSpPr>
              <p:nvPr/>
            </p:nvGrpSpPr>
            <p:grpSpPr bwMode="auto">
              <a:xfrm>
                <a:off x="3577" y="965"/>
                <a:ext cx="578" cy="394"/>
                <a:chOff x="1587" y="1203"/>
                <a:chExt cx="2763" cy="1883"/>
              </a:xfrm>
            </p:grpSpPr>
            <p:sp>
              <p:nvSpPr>
                <p:cNvPr id="848157" name="AutoShape 285"/>
                <p:cNvSpPr>
                  <a:spLocks noChangeArrowheads="1"/>
                </p:cNvSpPr>
                <p:nvPr/>
              </p:nvSpPr>
              <p:spPr bwMode="auto">
                <a:xfrm>
                  <a:off x="434" y="176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46" name="Picture 28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18" name="Group 287"/>
              <p:cNvGrpSpPr>
                <a:grpSpLocks/>
              </p:cNvGrpSpPr>
              <p:nvPr/>
            </p:nvGrpSpPr>
            <p:grpSpPr bwMode="auto">
              <a:xfrm>
                <a:off x="4163" y="967"/>
                <a:ext cx="578" cy="394"/>
                <a:chOff x="1587" y="1203"/>
                <a:chExt cx="2763" cy="1883"/>
              </a:xfrm>
            </p:grpSpPr>
            <p:sp>
              <p:nvSpPr>
                <p:cNvPr id="848160" name="AutoShape 288"/>
                <p:cNvSpPr>
                  <a:spLocks noChangeArrowheads="1"/>
                </p:cNvSpPr>
                <p:nvPr/>
              </p:nvSpPr>
              <p:spPr bwMode="auto">
                <a:xfrm>
                  <a:off x="453" y="175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44" name="Picture 28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19" name="Group 290"/>
              <p:cNvGrpSpPr>
                <a:grpSpLocks/>
              </p:cNvGrpSpPr>
              <p:nvPr/>
            </p:nvGrpSpPr>
            <p:grpSpPr bwMode="auto">
              <a:xfrm>
                <a:off x="4749" y="969"/>
                <a:ext cx="578" cy="394"/>
                <a:chOff x="1587" y="1203"/>
                <a:chExt cx="2763" cy="1883"/>
              </a:xfrm>
            </p:grpSpPr>
            <p:sp>
              <p:nvSpPr>
                <p:cNvPr id="848163" name="AutoShape 291"/>
                <p:cNvSpPr>
                  <a:spLocks noChangeArrowheads="1"/>
                </p:cNvSpPr>
                <p:nvPr/>
              </p:nvSpPr>
              <p:spPr bwMode="auto">
                <a:xfrm>
                  <a:off x="471" y="174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42" name="Picture 29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20" name="Group 293"/>
              <p:cNvGrpSpPr>
                <a:grpSpLocks/>
              </p:cNvGrpSpPr>
              <p:nvPr/>
            </p:nvGrpSpPr>
            <p:grpSpPr bwMode="auto">
              <a:xfrm>
                <a:off x="3889" y="1367"/>
                <a:ext cx="578" cy="394"/>
                <a:chOff x="1587" y="1203"/>
                <a:chExt cx="2763" cy="1883"/>
              </a:xfrm>
            </p:grpSpPr>
            <p:sp>
              <p:nvSpPr>
                <p:cNvPr id="848166" name="AutoShape 294"/>
                <p:cNvSpPr>
                  <a:spLocks noChangeArrowheads="1"/>
                </p:cNvSpPr>
                <p:nvPr/>
              </p:nvSpPr>
              <p:spPr bwMode="auto">
                <a:xfrm>
                  <a:off x="420" y="2196"/>
                  <a:ext cx="2484" cy="14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40" name="Picture 29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21" name="Group 296"/>
              <p:cNvGrpSpPr>
                <a:grpSpLocks/>
              </p:cNvGrpSpPr>
              <p:nvPr/>
            </p:nvGrpSpPr>
            <p:grpSpPr bwMode="auto">
              <a:xfrm>
                <a:off x="4474" y="1355"/>
                <a:ext cx="578" cy="394"/>
                <a:chOff x="1587" y="1203"/>
                <a:chExt cx="2763" cy="1883"/>
              </a:xfrm>
            </p:grpSpPr>
            <p:sp>
              <p:nvSpPr>
                <p:cNvPr id="848169" name="AutoShape 297"/>
                <p:cNvSpPr>
                  <a:spLocks noChangeArrowheads="1"/>
                </p:cNvSpPr>
                <p:nvPr/>
              </p:nvSpPr>
              <p:spPr bwMode="auto">
                <a:xfrm>
                  <a:off x="443" y="232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38" name="Picture 29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22" name="Group 299"/>
              <p:cNvGrpSpPr>
                <a:grpSpLocks/>
              </p:cNvGrpSpPr>
              <p:nvPr/>
            </p:nvGrpSpPr>
            <p:grpSpPr bwMode="auto">
              <a:xfrm>
                <a:off x="5059" y="1343"/>
                <a:ext cx="578" cy="394"/>
                <a:chOff x="1587" y="1203"/>
                <a:chExt cx="2763" cy="1883"/>
              </a:xfrm>
            </p:grpSpPr>
            <p:sp>
              <p:nvSpPr>
                <p:cNvPr id="848172" name="AutoShape 300"/>
                <p:cNvSpPr>
                  <a:spLocks noChangeArrowheads="1"/>
                </p:cNvSpPr>
                <p:nvPr/>
              </p:nvSpPr>
              <p:spPr bwMode="auto">
                <a:xfrm>
                  <a:off x="466" y="177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36" name="Picture 30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23" name="Group 302"/>
              <p:cNvGrpSpPr>
                <a:grpSpLocks/>
              </p:cNvGrpSpPr>
              <p:nvPr/>
            </p:nvGrpSpPr>
            <p:grpSpPr bwMode="auto">
              <a:xfrm>
                <a:off x="5355" y="1756"/>
                <a:ext cx="578" cy="394"/>
                <a:chOff x="1587" y="1203"/>
                <a:chExt cx="2763" cy="1883"/>
              </a:xfrm>
            </p:grpSpPr>
            <p:sp>
              <p:nvSpPr>
                <p:cNvPr id="848175" name="AutoShape 303"/>
                <p:cNvSpPr>
                  <a:spLocks noChangeArrowheads="1"/>
                </p:cNvSpPr>
                <p:nvPr/>
              </p:nvSpPr>
              <p:spPr bwMode="auto">
                <a:xfrm>
                  <a:off x="461" y="174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34" name="Picture 30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24" name="Group 305"/>
              <p:cNvGrpSpPr>
                <a:grpSpLocks/>
              </p:cNvGrpSpPr>
              <p:nvPr/>
            </p:nvGrpSpPr>
            <p:grpSpPr bwMode="auto">
              <a:xfrm>
                <a:off x="3589" y="1765"/>
                <a:ext cx="578" cy="394"/>
                <a:chOff x="1587" y="1203"/>
                <a:chExt cx="2763" cy="1883"/>
              </a:xfrm>
            </p:grpSpPr>
            <p:sp>
              <p:nvSpPr>
                <p:cNvPr id="848178" name="AutoShape 306"/>
                <p:cNvSpPr>
                  <a:spLocks noChangeArrowheads="1"/>
                </p:cNvSpPr>
                <p:nvPr/>
              </p:nvSpPr>
              <p:spPr bwMode="auto">
                <a:xfrm>
                  <a:off x="444" y="177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32" name="Picture 30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25" name="Group 308"/>
              <p:cNvGrpSpPr>
                <a:grpSpLocks/>
              </p:cNvGrpSpPr>
              <p:nvPr/>
            </p:nvGrpSpPr>
            <p:grpSpPr bwMode="auto">
              <a:xfrm>
                <a:off x="4182" y="1767"/>
                <a:ext cx="578" cy="394"/>
                <a:chOff x="1587" y="1203"/>
                <a:chExt cx="2763" cy="1883"/>
              </a:xfrm>
            </p:grpSpPr>
            <p:sp>
              <p:nvSpPr>
                <p:cNvPr id="848181" name="AutoShape 309"/>
                <p:cNvSpPr>
                  <a:spLocks noChangeArrowheads="1"/>
                </p:cNvSpPr>
                <p:nvPr/>
              </p:nvSpPr>
              <p:spPr bwMode="auto">
                <a:xfrm>
                  <a:off x="429" y="176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30" name="Picture 31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926" name="Group 311"/>
              <p:cNvGrpSpPr>
                <a:grpSpLocks/>
              </p:cNvGrpSpPr>
              <p:nvPr/>
            </p:nvGrpSpPr>
            <p:grpSpPr bwMode="auto">
              <a:xfrm>
                <a:off x="4768" y="1769"/>
                <a:ext cx="578" cy="394"/>
                <a:chOff x="1587" y="1203"/>
                <a:chExt cx="2763" cy="1883"/>
              </a:xfrm>
            </p:grpSpPr>
            <p:sp>
              <p:nvSpPr>
                <p:cNvPr id="848184" name="AutoShape 312"/>
                <p:cNvSpPr>
                  <a:spLocks noChangeArrowheads="1"/>
                </p:cNvSpPr>
                <p:nvPr/>
              </p:nvSpPr>
              <p:spPr bwMode="auto">
                <a:xfrm>
                  <a:off x="448" y="175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28" name="Picture 31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5812" name="Group 314"/>
            <p:cNvGrpSpPr>
              <a:grpSpLocks/>
            </p:cNvGrpSpPr>
            <p:nvPr/>
          </p:nvGrpSpPr>
          <p:grpSpPr bwMode="auto">
            <a:xfrm rot="5400000">
              <a:off x="2028" y="3293"/>
              <a:ext cx="337" cy="171"/>
              <a:chOff x="3577" y="965"/>
              <a:chExt cx="2356" cy="1198"/>
            </a:xfrm>
          </p:grpSpPr>
          <p:grpSp>
            <p:nvGrpSpPr>
              <p:cNvPr id="155887" name="Group 315"/>
              <p:cNvGrpSpPr>
                <a:grpSpLocks/>
              </p:cNvGrpSpPr>
              <p:nvPr/>
            </p:nvGrpSpPr>
            <p:grpSpPr bwMode="auto">
              <a:xfrm>
                <a:off x="3577" y="965"/>
                <a:ext cx="578" cy="394"/>
                <a:chOff x="1587" y="1203"/>
                <a:chExt cx="2763" cy="1883"/>
              </a:xfrm>
            </p:grpSpPr>
            <p:sp>
              <p:nvSpPr>
                <p:cNvPr id="848188" name="AutoShape 316"/>
                <p:cNvSpPr>
                  <a:spLocks noChangeArrowheads="1"/>
                </p:cNvSpPr>
                <p:nvPr/>
              </p:nvSpPr>
              <p:spPr bwMode="auto">
                <a:xfrm>
                  <a:off x="429"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16" name="Picture 31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88" name="Group 318"/>
              <p:cNvGrpSpPr>
                <a:grpSpLocks/>
              </p:cNvGrpSpPr>
              <p:nvPr/>
            </p:nvGrpSpPr>
            <p:grpSpPr bwMode="auto">
              <a:xfrm>
                <a:off x="4163" y="967"/>
                <a:ext cx="578" cy="394"/>
                <a:chOff x="1587" y="1203"/>
                <a:chExt cx="2763" cy="1883"/>
              </a:xfrm>
            </p:grpSpPr>
            <p:sp>
              <p:nvSpPr>
                <p:cNvPr id="848191" name="AutoShape 319"/>
                <p:cNvSpPr>
                  <a:spLocks noChangeArrowheads="1"/>
                </p:cNvSpPr>
                <p:nvPr/>
              </p:nvSpPr>
              <p:spPr bwMode="auto">
                <a:xfrm>
                  <a:off x="448"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14" name="Picture 32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89" name="Group 321"/>
              <p:cNvGrpSpPr>
                <a:grpSpLocks/>
              </p:cNvGrpSpPr>
              <p:nvPr/>
            </p:nvGrpSpPr>
            <p:grpSpPr bwMode="auto">
              <a:xfrm>
                <a:off x="4749" y="969"/>
                <a:ext cx="578" cy="394"/>
                <a:chOff x="1587" y="1203"/>
                <a:chExt cx="2763" cy="1883"/>
              </a:xfrm>
            </p:grpSpPr>
            <p:sp>
              <p:nvSpPr>
                <p:cNvPr id="848194" name="AutoShape 322"/>
                <p:cNvSpPr>
                  <a:spLocks noChangeArrowheads="1"/>
                </p:cNvSpPr>
                <p:nvPr/>
              </p:nvSpPr>
              <p:spPr bwMode="auto">
                <a:xfrm>
                  <a:off x="466" y="172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12" name="Picture 32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90" name="Group 324"/>
              <p:cNvGrpSpPr>
                <a:grpSpLocks/>
              </p:cNvGrpSpPr>
              <p:nvPr/>
            </p:nvGrpSpPr>
            <p:grpSpPr bwMode="auto">
              <a:xfrm>
                <a:off x="3889" y="1367"/>
                <a:ext cx="578" cy="394"/>
                <a:chOff x="1587" y="1203"/>
                <a:chExt cx="2763" cy="1883"/>
              </a:xfrm>
            </p:grpSpPr>
            <p:sp>
              <p:nvSpPr>
                <p:cNvPr id="848197" name="AutoShape 325"/>
                <p:cNvSpPr>
                  <a:spLocks noChangeArrowheads="1"/>
                </p:cNvSpPr>
                <p:nvPr/>
              </p:nvSpPr>
              <p:spPr bwMode="auto">
                <a:xfrm>
                  <a:off x="415" y="2107"/>
                  <a:ext cx="2215"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10" name="Picture 32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91" name="Group 327"/>
              <p:cNvGrpSpPr>
                <a:grpSpLocks/>
              </p:cNvGrpSpPr>
              <p:nvPr/>
            </p:nvGrpSpPr>
            <p:grpSpPr bwMode="auto">
              <a:xfrm>
                <a:off x="4474" y="1355"/>
                <a:ext cx="578" cy="394"/>
                <a:chOff x="1587" y="1203"/>
                <a:chExt cx="2763" cy="1883"/>
              </a:xfrm>
            </p:grpSpPr>
            <p:sp>
              <p:nvSpPr>
                <p:cNvPr id="848200" name="AutoShape 328"/>
                <p:cNvSpPr>
                  <a:spLocks noChangeArrowheads="1"/>
                </p:cNvSpPr>
                <p:nvPr/>
              </p:nvSpPr>
              <p:spPr bwMode="auto">
                <a:xfrm>
                  <a:off x="438"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08" name="Picture 32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92" name="Group 330"/>
              <p:cNvGrpSpPr>
                <a:grpSpLocks/>
              </p:cNvGrpSpPr>
              <p:nvPr/>
            </p:nvGrpSpPr>
            <p:grpSpPr bwMode="auto">
              <a:xfrm>
                <a:off x="5059" y="1343"/>
                <a:ext cx="578" cy="394"/>
                <a:chOff x="1587" y="1203"/>
                <a:chExt cx="2763" cy="1883"/>
              </a:xfrm>
            </p:grpSpPr>
            <p:sp>
              <p:nvSpPr>
                <p:cNvPr id="848203" name="AutoShape 331"/>
                <p:cNvSpPr>
                  <a:spLocks noChangeArrowheads="1"/>
                </p:cNvSpPr>
                <p:nvPr/>
              </p:nvSpPr>
              <p:spPr bwMode="auto">
                <a:xfrm>
                  <a:off x="461" y="175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06" name="Picture 33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93" name="Group 333"/>
              <p:cNvGrpSpPr>
                <a:grpSpLocks/>
              </p:cNvGrpSpPr>
              <p:nvPr/>
            </p:nvGrpSpPr>
            <p:grpSpPr bwMode="auto">
              <a:xfrm>
                <a:off x="5355" y="1756"/>
                <a:ext cx="578" cy="394"/>
                <a:chOff x="1587" y="1203"/>
                <a:chExt cx="2763" cy="1883"/>
              </a:xfrm>
            </p:grpSpPr>
            <p:sp>
              <p:nvSpPr>
                <p:cNvPr id="848206" name="AutoShape 334"/>
                <p:cNvSpPr>
                  <a:spLocks noChangeArrowheads="1"/>
                </p:cNvSpPr>
                <p:nvPr/>
              </p:nvSpPr>
              <p:spPr bwMode="auto">
                <a:xfrm>
                  <a:off x="456" y="1727"/>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04" name="Picture 33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94" name="Group 336"/>
              <p:cNvGrpSpPr>
                <a:grpSpLocks/>
              </p:cNvGrpSpPr>
              <p:nvPr/>
            </p:nvGrpSpPr>
            <p:grpSpPr bwMode="auto">
              <a:xfrm>
                <a:off x="3589" y="1765"/>
                <a:ext cx="578" cy="394"/>
                <a:chOff x="1587" y="1203"/>
                <a:chExt cx="2763" cy="1883"/>
              </a:xfrm>
            </p:grpSpPr>
            <p:sp>
              <p:nvSpPr>
                <p:cNvPr id="848209" name="AutoShape 337"/>
                <p:cNvSpPr>
                  <a:spLocks noChangeArrowheads="1"/>
                </p:cNvSpPr>
                <p:nvPr/>
              </p:nvSpPr>
              <p:spPr bwMode="auto">
                <a:xfrm>
                  <a:off x="439" y="175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02" name="Picture 33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95" name="Group 339"/>
              <p:cNvGrpSpPr>
                <a:grpSpLocks/>
              </p:cNvGrpSpPr>
              <p:nvPr/>
            </p:nvGrpSpPr>
            <p:grpSpPr bwMode="auto">
              <a:xfrm>
                <a:off x="4182" y="1767"/>
                <a:ext cx="578" cy="394"/>
                <a:chOff x="1587" y="1203"/>
                <a:chExt cx="2763" cy="1883"/>
              </a:xfrm>
            </p:grpSpPr>
            <p:sp>
              <p:nvSpPr>
                <p:cNvPr id="848212" name="AutoShape 340"/>
                <p:cNvSpPr>
                  <a:spLocks noChangeArrowheads="1"/>
                </p:cNvSpPr>
                <p:nvPr/>
              </p:nvSpPr>
              <p:spPr bwMode="auto">
                <a:xfrm>
                  <a:off x="424" y="174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900" name="Picture 34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96" name="Group 342"/>
              <p:cNvGrpSpPr>
                <a:grpSpLocks/>
              </p:cNvGrpSpPr>
              <p:nvPr/>
            </p:nvGrpSpPr>
            <p:grpSpPr bwMode="auto">
              <a:xfrm>
                <a:off x="4768" y="1769"/>
                <a:ext cx="578" cy="394"/>
                <a:chOff x="1587" y="1203"/>
                <a:chExt cx="2763" cy="1883"/>
              </a:xfrm>
            </p:grpSpPr>
            <p:sp>
              <p:nvSpPr>
                <p:cNvPr id="848215" name="AutoShape 343"/>
                <p:cNvSpPr>
                  <a:spLocks noChangeArrowheads="1"/>
                </p:cNvSpPr>
                <p:nvPr/>
              </p:nvSpPr>
              <p:spPr bwMode="auto">
                <a:xfrm>
                  <a:off x="442"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98" name="Picture 34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5813" name="Group 345"/>
            <p:cNvGrpSpPr>
              <a:grpSpLocks/>
            </p:cNvGrpSpPr>
            <p:nvPr/>
          </p:nvGrpSpPr>
          <p:grpSpPr bwMode="auto">
            <a:xfrm rot="5400000">
              <a:off x="598" y="2513"/>
              <a:ext cx="337" cy="171"/>
              <a:chOff x="3577" y="965"/>
              <a:chExt cx="2356" cy="1198"/>
            </a:xfrm>
          </p:grpSpPr>
          <p:grpSp>
            <p:nvGrpSpPr>
              <p:cNvPr id="155857" name="Group 346"/>
              <p:cNvGrpSpPr>
                <a:grpSpLocks/>
              </p:cNvGrpSpPr>
              <p:nvPr/>
            </p:nvGrpSpPr>
            <p:grpSpPr bwMode="auto">
              <a:xfrm>
                <a:off x="3577" y="965"/>
                <a:ext cx="578" cy="394"/>
                <a:chOff x="1587" y="1203"/>
                <a:chExt cx="2763" cy="1883"/>
              </a:xfrm>
            </p:grpSpPr>
            <p:sp>
              <p:nvSpPr>
                <p:cNvPr id="848219" name="AutoShape 347"/>
                <p:cNvSpPr>
                  <a:spLocks noChangeArrowheads="1"/>
                </p:cNvSpPr>
                <p:nvPr/>
              </p:nvSpPr>
              <p:spPr bwMode="auto">
                <a:xfrm>
                  <a:off x="448"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86" name="Picture 34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58" name="Group 349"/>
              <p:cNvGrpSpPr>
                <a:grpSpLocks/>
              </p:cNvGrpSpPr>
              <p:nvPr/>
            </p:nvGrpSpPr>
            <p:grpSpPr bwMode="auto">
              <a:xfrm>
                <a:off x="4163" y="967"/>
                <a:ext cx="578" cy="394"/>
                <a:chOff x="1587" y="1203"/>
                <a:chExt cx="2763" cy="1883"/>
              </a:xfrm>
            </p:grpSpPr>
            <p:sp>
              <p:nvSpPr>
                <p:cNvPr id="848222" name="AutoShape 350"/>
                <p:cNvSpPr>
                  <a:spLocks noChangeArrowheads="1"/>
                </p:cNvSpPr>
                <p:nvPr/>
              </p:nvSpPr>
              <p:spPr bwMode="auto">
                <a:xfrm>
                  <a:off x="46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84" name="Picture 35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59" name="Group 352"/>
              <p:cNvGrpSpPr>
                <a:grpSpLocks/>
              </p:cNvGrpSpPr>
              <p:nvPr/>
            </p:nvGrpSpPr>
            <p:grpSpPr bwMode="auto">
              <a:xfrm>
                <a:off x="4749" y="969"/>
                <a:ext cx="578" cy="394"/>
                <a:chOff x="1587" y="1203"/>
                <a:chExt cx="2763" cy="1883"/>
              </a:xfrm>
            </p:grpSpPr>
            <p:sp>
              <p:nvSpPr>
                <p:cNvPr id="848225" name="AutoShape 353"/>
                <p:cNvSpPr>
                  <a:spLocks noChangeArrowheads="1"/>
                </p:cNvSpPr>
                <p:nvPr/>
              </p:nvSpPr>
              <p:spPr bwMode="auto">
                <a:xfrm>
                  <a:off x="1022" y="1730"/>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82" name="Picture 35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60" name="Group 355"/>
              <p:cNvGrpSpPr>
                <a:grpSpLocks/>
              </p:cNvGrpSpPr>
              <p:nvPr/>
            </p:nvGrpSpPr>
            <p:grpSpPr bwMode="auto">
              <a:xfrm>
                <a:off x="3889" y="1367"/>
                <a:ext cx="578" cy="394"/>
                <a:chOff x="1587" y="1203"/>
                <a:chExt cx="2763" cy="1883"/>
              </a:xfrm>
            </p:grpSpPr>
            <p:sp>
              <p:nvSpPr>
                <p:cNvPr id="848228" name="AutoShape 356"/>
                <p:cNvSpPr>
                  <a:spLocks noChangeArrowheads="1"/>
                </p:cNvSpPr>
                <p:nvPr/>
              </p:nvSpPr>
              <p:spPr bwMode="auto">
                <a:xfrm>
                  <a:off x="433" y="2115"/>
                  <a:ext cx="2753" cy="13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80" name="Picture 35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61" name="Group 358"/>
              <p:cNvGrpSpPr>
                <a:grpSpLocks/>
              </p:cNvGrpSpPr>
              <p:nvPr/>
            </p:nvGrpSpPr>
            <p:grpSpPr bwMode="auto">
              <a:xfrm>
                <a:off x="4474" y="1355"/>
                <a:ext cx="578" cy="394"/>
                <a:chOff x="1587" y="1203"/>
                <a:chExt cx="2763" cy="1883"/>
              </a:xfrm>
            </p:grpSpPr>
            <p:sp>
              <p:nvSpPr>
                <p:cNvPr id="848231" name="AutoShape 359"/>
                <p:cNvSpPr>
                  <a:spLocks noChangeArrowheads="1"/>
                </p:cNvSpPr>
                <p:nvPr/>
              </p:nvSpPr>
              <p:spPr bwMode="auto">
                <a:xfrm>
                  <a:off x="456" y="176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78" name="Picture 36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62" name="Group 361"/>
              <p:cNvGrpSpPr>
                <a:grpSpLocks/>
              </p:cNvGrpSpPr>
              <p:nvPr/>
            </p:nvGrpSpPr>
            <p:grpSpPr bwMode="auto">
              <a:xfrm>
                <a:off x="5059" y="1343"/>
                <a:ext cx="578" cy="394"/>
                <a:chOff x="1587" y="1203"/>
                <a:chExt cx="2763" cy="1883"/>
              </a:xfrm>
            </p:grpSpPr>
            <p:sp>
              <p:nvSpPr>
                <p:cNvPr id="848234" name="AutoShape 362"/>
                <p:cNvSpPr>
                  <a:spLocks noChangeArrowheads="1"/>
                </p:cNvSpPr>
                <p:nvPr/>
              </p:nvSpPr>
              <p:spPr bwMode="auto">
                <a:xfrm>
                  <a:off x="1017" y="1759"/>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76" name="Picture 36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63" name="Group 364"/>
              <p:cNvGrpSpPr>
                <a:grpSpLocks/>
              </p:cNvGrpSpPr>
              <p:nvPr/>
            </p:nvGrpSpPr>
            <p:grpSpPr bwMode="auto">
              <a:xfrm>
                <a:off x="5355" y="1756"/>
                <a:ext cx="578" cy="394"/>
                <a:chOff x="1587" y="1203"/>
                <a:chExt cx="2763" cy="1883"/>
              </a:xfrm>
            </p:grpSpPr>
            <p:sp>
              <p:nvSpPr>
                <p:cNvPr id="848237" name="AutoShape 365"/>
                <p:cNvSpPr>
                  <a:spLocks noChangeArrowheads="1"/>
                </p:cNvSpPr>
                <p:nvPr/>
              </p:nvSpPr>
              <p:spPr bwMode="auto">
                <a:xfrm>
                  <a:off x="475" y="1736"/>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74" name="Picture 36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64" name="Group 367"/>
              <p:cNvGrpSpPr>
                <a:grpSpLocks/>
              </p:cNvGrpSpPr>
              <p:nvPr/>
            </p:nvGrpSpPr>
            <p:grpSpPr bwMode="auto">
              <a:xfrm>
                <a:off x="3589" y="1765"/>
                <a:ext cx="578" cy="394"/>
                <a:chOff x="1587" y="1203"/>
                <a:chExt cx="2763" cy="1883"/>
              </a:xfrm>
            </p:grpSpPr>
            <p:sp>
              <p:nvSpPr>
                <p:cNvPr id="848240" name="AutoShape 368"/>
                <p:cNvSpPr>
                  <a:spLocks noChangeArrowheads="1"/>
                </p:cNvSpPr>
                <p:nvPr/>
              </p:nvSpPr>
              <p:spPr bwMode="auto">
                <a:xfrm>
                  <a:off x="457"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72" name="Picture 36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65" name="Group 370"/>
              <p:cNvGrpSpPr>
                <a:grpSpLocks/>
              </p:cNvGrpSpPr>
              <p:nvPr/>
            </p:nvGrpSpPr>
            <p:grpSpPr bwMode="auto">
              <a:xfrm>
                <a:off x="4182" y="1767"/>
                <a:ext cx="578" cy="394"/>
                <a:chOff x="1587" y="1203"/>
                <a:chExt cx="2763" cy="1883"/>
              </a:xfrm>
            </p:grpSpPr>
            <p:sp>
              <p:nvSpPr>
                <p:cNvPr id="848243" name="AutoShape 371"/>
                <p:cNvSpPr>
                  <a:spLocks noChangeArrowheads="1"/>
                </p:cNvSpPr>
                <p:nvPr/>
              </p:nvSpPr>
              <p:spPr bwMode="auto">
                <a:xfrm>
                  <a:off x="442"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70" name="Picture 37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66" name="Group 373"/>
              <p:cNvGrpSpPr>
                <a:grpSpLocks/>
              </p:cNvGrpSpPr>
              <p:nvPr/>
            </p:nvGrpSpPr>
            <p:grpSpPr bwMode="auto">
              <a:xfrm>
                <a:off x="4768" y="1769"/>
                <a:ext cx="578" cy="394"/>
                <a:chOff x="1587" y="1203"/>
                <a:chExt cx="2763" cy="1883"/>
              </a:xfrm>
            </p:grpSpPr>
            <p:sp>
              <p:nvSpPr>
                <p:cNvPr id="848246" name="AutoShape 374"/>
                <p:cNvSpPr>
                  <a:spLocks noChangeArrowheads="1"/>
                </p:cNvSpPr>
                <p:nvPr/>
              </p:nvSpPr>
              <p:spPr bwMode="auto">
                <a:xfrm>
                  <a:off x="461"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68" name="Picture 37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5814" name="Group 376"/>
            <p:cNvGrpSpPr>
              <a:grpSpLocks/>
            </p:cNvGrpSpPr>
            <p:nvPr/>
          </p:nvGrpSpPr>
          <p:grpSpPr bwMode="auto">
            <a:xfrm rot="5400000">
              <a:off x="895" y="2117"/>
              <a:ext cx="337" cy="171"/>
              <a:chOff x="3577" y="965"/>
              <a:chExt cx="2356" cy="1198"/>
            </a:xfrm>
          </p:grpSpPr>
          <p:grpSp>
            <p:nvGrpSpPr>
              <p:cNvPr id="155827" name="Group 377"/>
              <p:cNvGrpSpPr>
                <a:grpSpLocks/>
              </p:cNvGrpSpPr>
              <p:nvPr/>
            </p:nvGrpSpPr>
            <p:grpSpPr bwMode="auto">
              <a:xfrm>
                <a:off x="3577" y="965"/>
                <a:ext cx="578" cy="394"/>
                <a:chOff x="1587" y="1203"/>
                <a:chExt cx="2763" cy="1883"/>
              </a:xfrm>
            </p:grpSpPr>
            <p:sp>
              <p:nvSpPr>
                <p:cNvPr id="848250" name="AutoShape 378"/>
                <p:cNvSpPr>
                  <a:spLocks noChangeArrowheads="1"/>
                </p:cNvSpPr>
                <p:nvPr/>
              </p:nvSpPr>
              <p:spPr bwMode="auto">
                <a:xfrm>
                  <a:off x="45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56" name="Picture 37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28" name="Group 380"/>
              <p:cNvGrpSpPr>
                <a:grpSpLocks/>
              </p:cNvGrpSpPr>
              <p:nvPr/>
            </p:nvGrpSpPr>
            <p:grpSpPr bwMode="auto">
              <a:xfrm>
                <a:off x="4163" y="967"/>
                <a:ext cx="578" cy="394"/>
                <a:chOff x="1587" y="1203"/>
                <a:chExt cx="2763" cy="1883"/>
              </a:xfrm>
            </p:grpSpPr>
            <p:sp>
              <p:nvSpPr>
                <p:cNvPr id="848253" name="AutoShape 381"/>
                <p:cNvSpPr>
                  <a:spLocks noChangeArrowheads="1"/>
                </p:cNvSpPr>
                <p:nvPr/>
              </p:nvSpPr>
              <p:spPr bwMode="auto">
                <a:xfrm>
                  <a:off x="474" y="173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54" name="Picture 38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29" name="Group 383"/>
              <p:cNvGrpSpPr>
                <a:grpSpLocks/>
              </p:cNvGrpSpPr>
              <p:nvPr/>
            </p:nvGrpSpPr>
            <p:grpSpPr bwMode="auto">
              <a:xfrm>
                <a:off x="4749" y="969"/>
                <a:ext cx="578" cy="394"/>
                <a:chOff x="1587" y="1203"/>
                <a:chExt cx="2763" cy="1883"/>
              </a:xfrm>
            </p:grpSpPr>
            <p:sp>
              <p:nvSpPr>
                <p:cNvPr id="848256" name="AutoShape 384"/>
                <p:cNvSpPr>
                  <a:spLocks noChangeArrowheads="1"/>
                </p:cNvSpPr>
                <p:nvPr/>
              </p:nvSpPr>
              <p:spPr bwMode="auto">
                <a:xfrm>
                  <a:off x="1567" y="118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52" name="Picture 38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30" name="Group 386"/>
              <p:cNvGrpSpPr>
                <a:grpSpLocks/>
              </p:cNvGrpSpPr>
              <p:nvPr/>
            </p:nvGrpSpPr>
            <p:grpSpPr bwMode="auto">
              <a:xfrm>
                <a:off x="3889" y="1367"/>
                <a:ext cx="578" cy="394"/>
                <a:chOff x="1587" y="1203"/>
                <a:chExt cx="2763" cy="1883"/>
              </a:xfrm>
            </p:grpSpPr>
            <p:sp>
              <p:nvSpPr>
                <p:cNvPr id="848259" name="AutoShape 387"/>
                <p:cNvSpPr>
                  <a:spLocks noChangeArrowheads="1"/>
                </p:cNvSpPr>
                <p:nvPr/>
              </p:nvSpPr>
              <p:spPr bwMode="auto">
                <a:xfrm>
                  <a:off x="441" y="2105"/>
                  <a:ext cx="2753"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50" name="Picture 38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31" name="Group 389"/>
              <p:cNvGrpSpPr>
                <a:grpSpLocks/>
              </p:cNvGrpSpPr>
              <p:nvPr/>
            </p:nvGrpSpPr>
            <p:grpSpPr bwMode="auto">
              <a:xfrm>
                <a:off x="4474" y="1355"/>
                <a:ext cx="578" cy="394"/>
                <a:chOff x="1587" y="1203"/>
                <a:chExt cx="2763" cy="1883"/>
              </a:xfrm>
            </p:grpSpPr>
            <p:sp>
              <p:nvSpPr>
                <p:cNvPr id="848262" name="AutoShape 390"/>
                <p:cNvSpPr>
                  <a:spLocks noChangeArrowheads="1"/>
                </p:cNvSpPr>
                <p:nvPr/>
              </p:nvSpPr>
              <p:spPr bwMode="auto">
                <a:xfrm>
                  <a:off x="465" y="175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48" name="Picture 39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32" name="Group 392"/>
              <p:cNvGrpSpPr>
                <a:grpSpLocks/>
              </p:cNvGrpSpPr>
              <p:nvPr/>
            </p:nvGrpSpPr>
            <p:grpSpPr bwMode="auto">
              <a:xfrm>
                <a:off x="5059" y="1343"/>
                <a:ext cx="578" cy="394"/>
                <a:chOff x="1587" y="1203"/>
                <a:chExt cx="2763" cy="1883"/>
              </a:xfrm>
            </p:grpSpPr>
            <p:sp>
              <p:nvSpPr>
                <p:cNvPr id="848265" name="AutoShape 393"/>
                <p:cNvSpPr>
                  <a:spLocks noChangeArrowheads="1"/>
                </p:cNvSpPr>
                <p:nvPr/>
              </p:nvSpPr>
              <p:spPr bwMode="auto">
                <a:xfrm>
                  <a:off x="1025" y="1749"/>
                  <a:ext cx="2551"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46" name="Picture 39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33" name="Group 395"/>
              <p:cNvGrpSpPr>
                <a:grpSpLocks/>
              </p:cNvGrpSpPr>
              <p:nvPr/>
            </p:nvGrpSpPr>
            <p:grpSpPr bwMode="auto">
              <a:xfrm>
                <a:off x="5355" y="1756"/>
                <a:ext cx="578" cy="394"/>
                <a:chOff x="1587" y="1203"/>
                <a:chExt cx="2763" cy="1883"/>
              </a:xfrm>
            </p:grpSpPr>
            <p:sp>
              <p:nvSpPr>
                <p:cNvPr id="848268" name="AutoShape 396"/>
                <p:cNvSpPr>
                  <a:spLocks noChangeArrowheads="1"/>
                </p:cNvSpPr>
                <p:nvPr/>
              </p:nvSpPr>
              <p:spPr bwMode="auto">
                <a:xfrm>
                  <a:off x="1020" y="1726"/>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44" name="Picture 39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34" name="Group 398"/>
              <p:cNvGrpSpPr>
                <a:grpSpLocks/>
              </p:cNvGrpSpPr>
              <p:nvPr/>
            </p:nvGrpSpPr>
            <p:grpSpPr bwMode="auto">
              <a:xfrm>
                <a:off x="3589" y="1765"/>
                <a:ext cx="578" cy="394"/>
                <a:chOff x="1587" y="1203"/>
                <a:chExt cx="2763" cy="1883"/>
              </a:xfrm>
            </p:grpSpPr>
            <p:sp>
              <p:nvSpPr>
                <p:cNvPr id="848271" name="AutoShape 399"/>
                <p:cNvSpPr>
                  <a:spLocks noChangeArrowheads="1"/>
                </p:cNvSpPr>
                <p:nvPr/>
              </p:nvSpPr>
              <p:spPr bwMode="auto">
                <a:xfrm>
                  <a:off x="466"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42" name="Picture 40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35" name="Group 401"/>
              <p:cNvGrpSpPr>
                <a:grpSpLocks/>
              </p:cNvGrpSpPr>
              <p:nvPr/>
            </p:nvGrpSpPr>
            <p:grpSpPr bwMode="auto">
              <a:xfrm>
                <a:off x="4182" y="1767"/>
                <a:ext cx="578" cy="394"/>
                <a:chOff x="1587" y="1203"/>
                <a:chExt cx="2763" cy="1883"/>
              </a:xfrm>
            </p:grpSpPr>
            <p:sp>
              <p:nvSpPr>
                <p:cNvPr id="848274" name="AutoShape 402"/>
                <p:cNvSpPr>
                  <a:spLocks noChangeArrowheads="1"/>
                </p:cNvSpPr>
                <p:nvPr/>
              </p:nvSpPr>
              <p:spPr bwMode="auto">
                <a:xfrm>
                  <a:off x="451"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40" name="Picture 40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836" name="Group 404"/>
              <p:cNvGrpSpPr>
                <a:grpSpLocks/>
              </p:cNvGrpSpPr>
              <p:nvPr/>
            </p:nvGrpSpPr>
            <p:grpSpPr bwMode="auto">
              <a:xfrm>
                <a:off x="4768" y="1769"/>
                <a:ext cx="578" cy="394"/>
                <a:chOff x="1587" y="1203"/>
                <a:chExt cx="2763" cy="1883"/>
              </a:xfrm>
            </p:grpSpPr>
            <p:sp>
              <p:nvSpPr>
                <p:cNvPr id="848277" name="AutoShape 405"/>
                <p:cNvSpPr>
                  <a:spLocks noChangeArrowheads="1"/>
                </p:cNvSpPr>
                <p:nvPr/>
              </p:nvSpPr>
              <p:spPr bwMode="auto">
                <a:xfrm>
                  <a:off x="469" y="173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38" name="Picture 40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8279" name="Oval 407"/>
            <p:cNvSpPr>
              <a:spLocks noChangeArrowheads="1"/>
            </p:cNvSpPr>
            <p:nvPr/>
          </p:nvSpPr>
          <p:spPr bwMode="auto">
            <a:xfrm>
              <a:off x="1569" y="2219"/>
              <a:ext cx="133" cy="137"/>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0" name="Oval 408"/>
            <p:cNvSpPr>
              <a:spLocks noChangeArrowheads="1"/>
            </p:cNvSpPr>
            <p:nvPr/>
          </p:nvSpPr>
          <p:spPr bwMode="auto">
            <a:xfrm>
              <a:off x="1926" y="3298"/>
              <a:ext cx="133"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1" name="Oval 409"/>
            <p:cNvSpPr>
              <a:spLocks noChangeArrowheads="1"/>
            </p:cNvSpPr>
            <p:nvPr/>
          </p:nvSpPr>
          <p:spPr bwMode="auto">
            <a:xfrm>
              <a:off x="1000" y="2524"/>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2" name="Oval 410"/>
            <p:cNvSpPr>
              <a:spLocks noChangeArrowheads="1"/>
            </p:cNvSpPr>
            <p:nvPr/>
          </p:nvSpPr>
          <p:spPr bwMode="auto">
            <a:xfrm>
              <a:off x="1304" y="2251"/>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3" name="Line 411"/>
            <p:cNvSpPr>
              <a:spLocks noChangeShapeType="1"/>
            </p:cNvSpPr>
            <p:nvPr/>
          </p:nvSpPr>
          <p:spPr bwMode="auto">
            <a:xfrm>
              <a:off x="1139" y="2028"/>
              <a:ext cx="289"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4" name="Line 412"/>
            <p:cNvSpPr>
              <a:spLocks noChangeShapeType="1"/>
            </p:cNvSpPr>
            <p:nvPr/>
          </p:nvSpPr>
          <p:spPr bwMode="auto">
            <a:xfrm>
              <a:off x="998" y="2380"/>
              <a:ext cx="398" cy="1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5" name="Line 413"/>
            <p:cNvSpPr>
              <a:spLocks noChangeShapeType="1"/>
            </p:cNvSpPr>
            <p:nvPr/>
          </p:nvSpPr>
          <p:spPr bwMode="auto">
            <a:xfrm>
              <a:off x="826" y="2436"/>
              <a:ext cx="283" cy="8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6" name="Line 414"/>
            <p:cNvSpPr>
              <a:spLocks noChangeShapeType="1"/>
            </p:cNvSpPr>
            <p:nvPr/>
          </p:nvSpPr>
          <p:spPr bwMode="auto">
            <a:xfrm flipV="1">
              <a:off x="699" y="2665"/>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7" name="Line 415"/>
            <p:cNvSpPr>
              <a:spLocks noChangeShapeType="1"/>
            </p:cNvSpPr>
            <p:nvPr/>
          </p:nvSpPr>
          <p:spPr bwMode="auto">
            <a:xfrm flipV="1">
              <a:off x="1589" y="2121"/>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8" name="Line 416"/>
            <p:cNvSpPr>
              <a:spLocks noChangeShapeType="1"/>
            </p:cNvSpPr>
            <p:nvPr/>
          </p:nvSpPr>
          <p:spPr bwMode="auto">
            <a:xfrm>
              <a:off x="1631" y="2360"/>
              <a:ext cx="358" cy="10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89" name="Line 417"/>
            <p:cNvSpPr>
              <a:spLocks noChangeShapeType="1"/>
            </p:cNvSpPr>
            <p:nvPr/>
          </p:nvSpPr>
          <p:spPr bwMode="auto">
            <a:xfrm flipV="1">
              <a:off x="1983" y="3216"/>
              <a:ext cx="143" cy="8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290" name="Line 418"/>
            <p:cNvSpPr>
              <a:spLocks noChangeShapeType="1"/>
            </p:cNvSpPr>
            <p:nvPr/>
          </p:nvSpPr>
          <p:spPr bwMode="auto">
            <a:xfrm>
              <a:off x="1983" y="3441"/>
              <a:ext cx="163" cy="10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grpSp>
        <p:nvGrpSpPr>
          <p:cNvPr id="155656" name="Group 419"/>
          <p:cNvGrpSpPr>
            <a:grpSpLocks/>
          </p:cNvGrpSpPr>
          <p:nvPr/>
        </p:nvGrpSpPr>
        <p:grpSpPr bwMode="auto">
          <a:xfrm>
            <a:off x="4494213" y="2501900"/>
            <a:ext cx="1265237" cy="1428750"/>
            <a:chOff x="681" y="1739"/>
            <a:chExt cx="1601" cy="1808"/>
          </a:xfrm>
        </p:grpSpPr>
        <p:pic>
          <p:nvPicPr>
            <p:cNvPr id="155673" name="Picture 420" descr="Imag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 y="1739"/>
              <a:ext cx="1320" cy="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5674" name="Group 421"/>
            <p:cNvGrpSpPr>
              <a:grpSpLocks/>
            </p:cNvGrpSpPr>
            <p:nvPr/>
          </p:nvGrpSpPr>
          <p:grpSpPr bwMode="auto">
            <a:xfrm rot="5400000">
              <a:off x="1880" y="2198"/>
              <a:ext cx="337" cy="171"/>
              <a:chOff x="3577" y="965"/>
              <a:chExt cx="2356" cy="1198"/>
            </a:xfrm>
          </p:grpSpPr>
          <p:grpSp>
            <p:nvGrpSpPr>
              <p:cNvPr id="155780" name="Group 422"/>
              <p:cNvGrpSpPr>
                <a:grpSpLocks/>
              </p:cNvGrpSpPr>
              <p:nvPr/>
            </p:nvGrpSpPr>
            <p:grpSpPr bwMode="auto">
              <a:xfrm>
                <a:off x="3577" y="965"/>
                <a:ext cx="578" cy="394"/>
                <a:chOff x="1587" y="1203"/>
                <a:chExt cx="2763" cy="1883"/>
              </a:xfrm>
            </p:grpSpPr>
            <p:sp>
              <p:nvSpPr>
                <p:cNvPr id="848295" name="AutoShape 423"/>
                <p:cNvSpPr>
                  <a:spLocks noChangeArrowheads="1"/>
                </p:cNvSpPr>
                <p:nvPr/>
              </p:nvSpPr>
              <p:spPr bwMode="auto">
                <a:xfrm>
                  <a:off x="434" y="176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09" name="Picture 42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81" name="Group 425"/>
              <p:cNvGrpSpPr>
                <a:grpSpLocks/>
              </p:cNvGrpSpPr>
              <p:nvPr/>
            </p:nvGrpSpPr>
            <p:grpSpPr bwMode="auto">
              <a:xfrm>
                <a:off x="4163" y="967"/>
                <a:ext cx="578" cy="394"/>
                <a:chOff x="1587" y="1203"/>
                <a:chExt cx="2763" cy="1883"/>
              </a:xfrm>
            </p:grpSpPr>
            <p:sp>
              <p:nvSpPr>
                <p:cNvPr id="848298" name="AutoShape 426"/>
                <p:cNvSpPr>
                  <a:spLocks noChangeArrowheads="1"/>
                </p:cNvSpPr>
                <p:nvPr/>
              </p:nvSpPr>
              <p:spPr bwMode="auto">
                <a:xfrm>
                  <a:off x="453" y="175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07" name="Picture 42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82" name="Group 428"/>
              <p:cNvGrpSpPr>
                <a:grpSpLocks/>
              </p:cNvGrpSpPr>
              <p:nvPr/>
            </p:nvGrpSpPr>
            <p:grpSpPr bwMode="auto">
              <a:xfrm>
                <a:off x="4749" y="969"/>
                <a:ext cx="578" cy="394"/>
                <a:chOff x="1587" y="1203"/>
                <a:chExt cx="2763" cy="1883"/>
              </a:xfrm>
            </p:grpSpPr>
            <p:sp>
              <p:nvSpPr>
                <p:cNvPr id="848301" name="AutoShape 429"/>
                <p:cNvSpPr>
                  <a:spLocks noChangeArrowheads="1"/>
                </p:cNvSpPr>
                <p:nvPr/>
              </p:nvSpPr>
              <p:spPr bwMode="auto">
                <a:xfrm>
                  <a:off x="471" y="174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05" name="Picture 43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83" name="Group 431"/>
              <p:cNvGrpSpPr>
                <a:grpSpLocks/>
              </p:cNvGrpSpPr>
              <p:nvPr/>
            </p:nvGrpSpPr>
            <p:grpSpPr bwMode="auto">
              <a:xfrm>
                <a:off x="3889" y="1367"/>
                <a:ext cx="578" cy="394"/>
                <a:chOff x="1587" y="1203"/>
                <a:chExt cx="2763" cy="1883"/>
              </a:xfrm>
            </p:grpSpPr>
            <p:sp>
              <p:nvSpPr>
                <p:cNvPr id="848304" name="AutoShape 432"/>
                <p:cNvSpPr>
                  <a:spLocks noChangeArrowheads="1"/>
                </p:cNvSpPr>
                <p:nvPr/>
              </p:nvSpPr>
              <p:spPr bwMode="auto">
                <a:xfrm>
                  <a:off x="420" y="2196"/>
                  <a:ext cx="2484" cy="1480"/>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03" name="Picture 43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84" name="Group 434"/>
              <p:cNvGrpSpPr>
                <a:grpSpLocks/>
              </p:cNvGrpSpPr>
              <p:nvPr/>
            </p:nvGrpSpPr>
            <p:grpSpPr bwMode="auto">
              <a:xfrm>
                <a:off x="4474" y="1355"/>
                <a:ext cx="578" cy="394"/>
                <a:chOff x="1587" y="1203"/>
                <a:chExt cx="2763" cy="1883"/>
              </a:xfrm>
            </p:grpSpPr>
            <p:sp>
              <p:nvSpPr>
                <p:cNvPr id="848307" name="AutoShape 435"/>
                <p:cNvSpPr>
                  <a:spLocks noChangeArrowheads="1"/>
                </p:cNvSpPr>
                <p:nvPr/>
              </p:nvSpPr>
              <p:spPr bwMode="auto">
                <a:xfrm>
                  <a:off x="443" y="232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801" name="Picture 43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85" name="Group 437"/>
              <p:cNvGrpSpPr>
                <a:grpSpLocks/>
              </p:cNvGrpSpPr>
              <p:nvPr/>
            </p:nvGrpSpPr>
            <p:grpSpPr bwMode="auto">
              <a:xfrm>
                <a:off x="5059" y="1343"/>
                <a:ext cx="578" cy="394"/>
                <a:chOff x="1587" y="1203"/>
                <a:chExt cx="2763" cy="1883"/>
              </a:xfrm>
            </p:grpSpPr>
            <p:sp>
              <p:nvSpPr>
                <p:cNvPr id="848310" name="AutoShape 438"/>
                <p:cNvSpPr>
                  <a:spLocks noChangeArrowheads="1"/>
                </p:cNvSpPr>
                <p:nvPr/>
              </p:nvSpPr>
              <p:spPr bwMode="auto">
                <a:xfrm>
                  <a:off x="466" y="177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99" name="Picture 43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86" name="Group 440"/>
              <p:cNvGrpSpPr>
                <a:grpSpLocks/>
              </p:cNvGrpSpPr>
              <p:nvPr/>
            </p:nvGrpSpPr>
            <p:grpSpPr bwMode="auto">
              <a:xfrm>
                <a:off x="5355" y="1756"/>
                <a:ext cx="578" cy="394"/>
                <a:chOff x="1587" y="1203"/>
                <a:chExt cx="2763" cy="1883"/>
              </a:xfrm>
            </p:grpSpPr>
            <p:sp>
              <p:nvSpPr>
                <p:cNvPr id="848313" name="AutoShape 441"/>
                <p:cNvSpPr>
                  <a:spLocks noChangeArrowheads="1"/>
                </p:cNvSpPr>
                <p:nvPr/>
              </p:nvSpPr>
              <p:spPr bwMode="auto">
                <a:xfrm>
                  <a:off x="461" y="174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97" name="Picture 44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87" name="Group 443"/>
              <p:cNvGrpSpPr>
                <a:grpSpLocks/>
              </p:cNvGrpSpPr>
              <p:nvPr/>
            </p:nvGrpSpPr>
            <p:grpSpPr bwMode="auto">
              <a:xfrm>
                <a:off x="3589" y="1765"/>
                <a:ext cx="578" cy="394"/>
                <a:chOff x="1587" y="1203"/>
                <a:chExt cx="2763" cy="1883"/>
              </a:xfrm>
            </p:grpSpPr>
            <p:sp>
              <p:nvSpPr>
                <p:cNvPr id="848316" name="AutoShape 444"/>
                <p:cNvSpPr>
                  <a:spLocks noChangeArrowheads="1"/>
                </p:cNvSpPr>
                <p:nvPr/>
              </p:nvSpPr>
              <p:spPr bwMode="auto">
                <a:xfrm>
                  <a:off x="444" y="1773"/>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95" name="Picture 44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88" name="Group 446"/>
              <p:cNvGrpSpPr>
                <a:grpSpLocks/>
              </p:cNvGrpSpPr>
              <p:nvPr/>
            </p:nvGrpSpPr>
            <p:grpSpPr bwMode="auto">
              <a:xfrm>
                <a:off x="4182" y="1767"/>
                <a:ext cx="578" cy="394"/>
                <a:chOff x="1587" y="1203"/>
                <a:chExt cx="2763" cy="1883"/>
              </a:xfrm>
            </p:grpSpPr>
            <p:sp>
              <p:nvSpPr>
                <p:cNvPr id="848319" name="AutoShape 447"/>
                <p:cNvSpPr>
                  <a:spLocks noChangeArrowheads="1"/>
                </p:cNvSpPr>
                <p:nvPr/>
              </p:nvSpPr>
              <p:spPr bwMode="auto">
                <a:xfrm>
                  <a:off x="429" y="176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93" name="Picture 44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89" name="Group 449"/>
              <p:cNvGrpSpPr>
                <a:grpSpLocks/>
              </p:cNvGrpSpPr>
              <p:nvPr/>
            </p:nvGrpSpPr>
            <p:grpSpPr bwMode="auto">
              <a:xfrm>
                <a:off x="4768" y="1769"/>
                <a:ext cx="578" cy="394"/>
                <a:chOff x="1587" y="1203"/>
                <a:chExt cx="2763" cy="1883"/>
              </a:xfrm>
            </p:grpSpPr>
            <p:sp>
              <p:nvSpPr>
                <p:cNvPr id="848322" name="AutoShape 450"/>
                <p:cNvSpPr>
                  <a:spLocks noChangeArrowheads="1"/>
                </p:cNvSpPr>
                <p:nvPr/>
              </p:nvSpPr>
              <p:spPr bwMode="auto">
                <a:xfrm>
                  <a:off x="448" y="1754"/>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91" name="Picture 45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5675" name="Group 452"/>
            <p:cNvGrpSpPr>
              <a:grpSpLocks/>
            </p:cNvGrpSpPr>
            <p:nvPr/>
          </p:nvGrpSpPr>
          <p:grpSpPr bwMode="auto">
            <a:xfrm rot="5400000">
              <a:off x="2028" y="3293"/>
              <a:ext cx="337" cy="171"/>
              <a:chOff x="3577" y="965"/>
              <a:chExt cx="2356" cy="1198"/>
            </a:xfrm>
          </p:grpSpPr>
          <p:grpSp>
            <p:nvGrpSpPr>
              <p:cNvPr id="155750" name="Group 453"/>
              <p:cNvGrpSpPr>
                <a:grpSpLocks/>
              </p:cNvGrpSpPr>
              <p:nvPr/>
            </p:nvGrpSpPr>
            <p:grpSpPr bwMode="auto">
              <a:xfrm>
                <a:off x="3577" y="965"/>
                <a:ext cx="578" cy="394"/>
                <a:chOff x="1587" y="1203"/>
                <a:chExt cx="2763" cy="1883"/>
              </a:xfrm>
            </p:grpSpPr>
            <p:sp>
              <p:nvSpPr>
                <p:cNvPr id="848326" name="AutoShape 454"/>
                <p:cNvSpPr>
                  <a:spLocks noChangeArrowheads="1"/>
                </p:cNvSpPr>
                <p:nvPr/>
              </p:nvSpPr>
              <p:spPr bwMode="auto">
                <a:xfrm>
                  <a:off x="429"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79" name="Picture 45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51" name="Group 456"/>
              <p:cNvGrpSpPr>
                <a:grpSpLocks/>
              </p:cNvGrpSpPr>
              <p:nvPr/>
            </p:nvGrpSpPr>
            <p:grpSpPr bwMode="auto">
              <a:xfrm>
                <a:off x="4163" y="967"/>
                <a:ext cx="578" cy="394"/>
                <a:chOff x="1587" y="1203"/>
                <a:chExt cx="2763" cy="1883"/>
              </a:xfrm>
            </p:grpSpPr>
            <p:sp>
              <p:nvSpPr>
                <p:cNvPr id="848329" name="AutoShape 457"/>
                <p:cNvSpPr>
                  <a:spLocks noChangeArrowheads="1"/>
                </p:cNvSpPr>
                <p:nvPr/>
              </p:nvSpPr>
              <p:spPr bwMode="auto">
                <a:xfrm>
                  <a:off x="448"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77" name="Picture 45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52" name="Group 459"/>
              <p:cNvGrpSpPr>
                <a:grpSpLocks/>
              </p:cNvGrpSpPr>
              <p:nvPr/>
            </p:nvGrpSpPr>
            <p:grpSpPr bwMode="auto">
              <a:xfrm>
                <a:off x="4749" y="969"/>
                <a:ext cx="578" cy="394"/>
                <a:chOff x="1587" y="1203"/>
                <a:chExt cx="2763" cy="1883"/>
              </a:xfrm>
            </p:grpSpPr>
            <p:sp>
              <p:nvSpPr>
                <p:cNvPr id="848332" name="AutoShape 460"/>
                <p:cNvSpPr>
                  <a:spLocks noChangeArrowheads="1"/>
                </p:cNvSpPr>
                <p:nvPr/>
              </p:nvSpPr>
              <p:spPr bwMode="auto">
                <a:xfrm>
                  <a:off x="466" y="172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75" name="Picture 46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53" name="Group 462"/>
              <p:cNvGrpSpPr>
                <a:grpSpLocks/>
              </p:cNvGrpSpPr>
              <p:nvPr/>
            </p:nvGrpSpPr>
            <p:grpSpPr bwMode="auto">
              <a:xfrm>
                <a:off x="3889" y="1367"/>
                <a:ext cx="578" cy="394"/>
                <a:chOff x="1587" y="1203"/>
                <a:chExt cx="2763" cy="1883"/>
              </a:xfrm>
            </p:grpSpPr>
            <p:sp>
              <p:nvSpPr>
                <p:cNvPr id="848335" name="AutoShape 463"/>
                <p:cNvSpPr>
                  <a:spLocks noChangeArrowheads="1"/>
                </p:cNvSpPr>
                <p:nvPr/>
              </p:nvSpPr>
              <p:spPr bwMode="auto">
                <a:xfrm>
                  <a:off x="415" y="2107"/>
                  <a:ext cx="2215"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73" name="Picture 46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54" name="Group 465"/>
              <p:cNvGrpSpPr>
                <a:grpSpLocks/>
              </p:cNvGrpSpPr>
              <p:nvPr/>
            </p:nvGrpSpPr>
            <p:grpSpPr bwMode="auto">
              <a:xfrm>
                <a:off x="4474" y="1355"/>
                <a:ext cx="578" cy="394"/>
                <a:chOff x="1587" y="1203"/>
                <a:chExt cx="2763" cy="1883"/>
              </a:xfrm>
            </p:grpSpPr>
            <p:sp>
              <p:nvSpPr>
                <p:cNvPr id="848338" name="AutoShape 466"/>
                <p:cNvSpPr>
                  <a:spLocks noChangeArrowheads="1"/>
                </p:cNvSpPr>
                <p:nvPr/>
              </p:nvSpPr>
              <p:spPr bwMode="auto">
                <a:xfrm>
                  <a:off x="438"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71" name="Picture 46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55" name="Group 468"/>
              <p:cNvGrpSpPr>
                <a:grpSpLocks/>
              </p:cNvGrpSpPr>
              <p:nvPr/>
            </p:nvGrpSpPr>
            <p:grpSpPr bwMode="auto">
              <a:xfrm>
                <a:off x="5059" y="1343"/>
                <a:ext cx="578" cy="394"/>
                <a:chOff x="1587" y="1203"/>
                <a:chExt cx="2763" cy="1883"/>
              </a:xfrm>
            </p:grpSpPr>
            <p:sp>
              <p:nvSpPr>
                <p:cNvPr id="848341" name="AutoShape 469"/>
                <p:cNvSpPr>
                  <a:spLocks noChangeArrowheads="1"/>
                </p:cNvSpPr>
                <p:nvPr/>
              </p:nvSpPr>
              <p:spPr bwMode="auto">
                <a:xfrm>
                  <a:off x="461"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69" name="Picture 47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56" name="Group 471"/>
              <p:cNvGrpSpPr>
                <a:grpSpLocks/>
              </p:cNvGrpSpPr>
              <p:nvPr/>
            </p:nvGrpSpPr>
            <p:grpSpPr bwMode="auto">
              <a:xfrm>
                <a:off x="5355" y="1756"/>
                <a:ext cx="578" cy="394"/>
                <a:chOff x="1587" y="1203"/>
                <a:chExt cx="2763" cy="1883"/>
              </a:xfrm>
            </p:grpSpPr>
            <p:sp>
              <p:nvSpPr>
                <p:cNvPr id="848344" name="AutoShape 472"/>
                <p:cNvSpPr>
                  <a:spLocks noChangeArrowheads="1"/>
                </p:cNvSpPr>
                <p:nvPr/>
              </p:nvSpPr>
              <p:spPr bwMode="auto">
                <a:xfrm>
                  <a:off x="456" y="1727"/>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67" name="Picture 47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57" name="Group 474"/>
              <p:cNvGrpSpPr>
                <a:grpSpLocks/>
              </p:cNvGrpSpPr>
              <p:nvPr/>
            </p:nvGrpSpPr>
            <p:grpSpPr bwMode="auto">
              <a:xfrm>
                <a:off x="3589" y="1765"/>
                <a:ext cx="578" cy="394"/>
                <a:chOff x="1587" y="1203"/>
                <a:chExt cx="2763" cy="1883"/>
              </a:xfrm>
            </p:grpSpPr>
            <p:sp>
              <p:nvSpPr>
                <p:cNvPr id="848347" name="AutoShape 475"/>
                <p:cNvSpPr>
                  <a:spLocks noChangeArrowheads="1"/>
                </p:cNvSpPr>
                <p:nvPr/>
              </p:nvSpPr>
              <p:spPr bwMode="auto">
                <a:xfrm>
                  <a:off x="439" y="175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65" name="Picture 47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58" name="Group 477"/>
              <p:cNvGrpSpPr>
                <a:grpSpLocks/>
              </p:cNvGrpSpPr>
              <p:nvPr/>
            </p:nvGrpSpPr>
            <p:grpSpPr bwMode="auto">
              <a:xfrm>
                <a:off x="4182" y="1767"/>
                <a:ext cx="578" cy="394"/>
                <a:chOff x="1587" y="1203"/>
                <a:chExt cx="2763" cy="1883"/>
              </a:xfrm>
            </p:grpSpPr>
            <p:sp>
              <p:nvSpPr>
                <p:cNvPr id="848350" name="AutoShape 478"/>
                <p:cNvSpPr>
                  <a:spLocks noChangeArrowheads="1"/>
                </p:cNvSpPr>
                <p:nvPr/>
              </p:nvSpPr>
              <p:spPr bwMode="auto">
                <a:xfrm>
                  <a:off x="424" y="174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63" name="Picture 47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59" name="Group 480"/>
              <p:cNvGrpSpPr>
                <a:grpSpLocks/>
              </p:cNvGrpSpPr>
              <p:nvPr/>
            </p:nvGrpSpPr>
            <p:grpSpPr bwMode="auto">
              <a:xfrm>
                <a:off x="4768" y="1769"/>
                <a:ext cx="578" cy="394"/>
                <a:chOff x="1587" y="1203"/>
                <a:chExt cx="2763" cy="1883"/>
              </a:xfrm>
            </p:grpSpPr>
            <p:sp>
              <p:nvSpPr>
                <p:cNvPr id="848353" name="AutoShape 481"/>
                <p:cNvSpPr>
                  <a:spLocks noChangeArrowheads="1"/>
                </p:cNvSpPr>
                <p:nvPr/>
              </p:nvSpPr>
              <p:spPr bwMode="auto">
                <a:xfrm>
                  <a:off x="442" y="173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61" name="Picture 48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5676" name="Group 483"/>
            <p:cNvGrpSpPr>
              <a:grpSpLocks/>
            </p:cNvGrpSpPr>
            <p:nvPr/>
          </p:nvGrpSpPr>
          <p:grpSpPr bwMode="auto">
            <a:xfrm rot="5400000">
              <a:off x="598" y="2513"/>
              <a:ext cx="337" cy="171"/>
              <a:chOff x="3577" y="965"/>
              <a:chExt cx="2356" cy="1198"/>
            </a:xfrm>
          </p:grpSpPr>
          <p:grpSp>
            <p:nvGrpSpPr>
              <p:cNvPr id="155720" name="Group 484"/>
              <p:cNvGrpSpPr>
                <a:grpSpLocks/>
              </p:cNvGrpSpPr>
              <p:nvPr/>
            </p:nvGrpSpPr>
            <p:grpSpPr bwMode="auto">
              <a:xfrm>
                <a:off x="3577" y="965"/>
                <a:ext cx="578" cy="394"/>
                <a:chOff x="1587" y="1203"/>
                <a:chExt cx="2763" cy="1883"/>
              </a:xfrm>
            </p:grpSpPr>
            <p:sp>
              <p:nvSpPr>
                <p:cNvPr id="848357" name="AutoShape 485"/>
                <p:cNvSpPr>
                  <a:spLocks noChangeArrowheads="1"/>
                </p:cNvSpPr>
                <p:nvPr/>
              </p:nvSpPr>
              <p:spPr bwMode="auto">
                <a:xfrm>
                  <a:off x="448"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49" name="Picture 48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21" name="Group 487"/>
              <p:cNvGrpSpPr>
                <a:grpSpLocks/>
              </p:cNvGrpSpPr>
              <p:nvPr/>
            </p:nvGrpSpPr>
            <p:grpSpPr bwMode="auto">
              <a:xfrm>
                <a:off x="4163" y="967"/>
                <a:ext cx="578" cy="394"/>
                <a:chOff x="1587" y="1203"/>
                <a:chExt cx="2763" cy="1883"/>
              </a:xfrm>
            </p:grpSpPr>
            <p:sp>
              <p:nvSpPr>
                <p:cNvPr id="848360" name="AutoShape 488"/>
                <p:cNvSpPr>
                  <a:spLocks noChangeArrowheads="1"/>
                </p:cNvSpPr>
                <p:nvPr/>
              </p:nvSpPr>
              <p:spPr bwMode="auto">
                <a:xfrm>
                  <a:off x="46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47" name="Picture 48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22" name="Group 490"/>
              <p:cNvGrpSpPr>
                <a:grpSpLocks/>
              </p:cNvGrpSpPr>
              <p:nvPr/>
            </p:nvGrpSpPr>
            <p:grpSpPr bwMode="auto">
              <a:xfrm>
                <a:off x="4749" y="969"/>
                <a:ext cx="578" cy="394"/>
                <a:chOff x="1587" y="1203"/>
                <a:chExt cx="2763" cy="1883"/>
              </a:xfrm>
            </p:grpSpPr>
            <p:sp>
              <p:nvSpPr>
                <p:cNvPr id="848363" name="AutoShape 491"/>
                <p:cNvSpPr>
                  <a:spLocks noChangeArrowheads="1"/>
                </p:cNvSpPr>
                <p:nvPr/>
              </p:nvSpPr>
              <p:spPr bwMode="auto">
                <a:xfrm>
                  <a:off x="1022" y="1731"/>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45" name="Picture 49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23" name="Group 493"/>
              <p:cNvGrpSpPr>
                <a:grpSpLocks/>
              </p:cNvGrpSpPr>
              <p:nvPr/>
            </p:nvGrpSpPr>
            <p:grpSpPr bwMode="auto">
              <a:xfrm>
                <a:off x="3889" y="1367"/>
                <a:ext cx="578" cy="394"/>
                <a:chOff x="1587" y="1203"/>
                <a:chExt cx="2763" cy="1883"/>
              </a:xfrm>
            </p:grpSpPr>
            <p:sp>
              <p:nvSpPr>
                <p:cNvPr id="848366" name="AutoShape 494"/>
                <p:cNvSpPr>
                  <a:spLocks noChangeArrowheads="1"/>
                </p:cNvSpPr>
                <p:nvPr/>
              </p:nvSpPr>
              <p:spPr bwMode="auto">
                <a:xfrm>
                  <a:off x="433" y="2115"/>
                  <a:ext cx="2753" cy="1345"/>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43" name="Picture 49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24" name="Group 496"/>
              <p:cNvGrpSpPr>
                <a:grpSpLocks/>
              </p:cNvGrpSpPr>
              <p:nvPr/>
            </p:nvGrpSpPr>
            <p:grpSpPr bwMode="auto">
              <a:xfrm>
                <a:off x="4474" y="1355"/>
                <a:ext cx="578" cy="394"/>
                <a:chOff x="1587" y="1203"/>
                <a:chExt cx="2763" cy="1883"/>
              </a:xfrm>
            </p:grpSpPr>
            <p:sp>
              <p:nvSpPr>
                <p:cNvPr id="848369" name="AutoShape 497"/>
                <p:cNvSpPr>
                  <a:spLocks noChangeArrowheads="1"/>
                </p:cNvSpPr>
                <p:nvPr/>
              </p:nvSpPr>
              <p:spPr bwMode="auto">
                <a:xfrm>
                  <a:off x="456" y="176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41" name="Picture 49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25" name="Group 499"/>
              <p:cNvGrpSpPr>
                <a:grpSpLocks/>
              </p:cNvGrpSpPr>
              <p:nvPr/>
            </p:nvGrpSpPr>
            <p:grpSpPr bwMode="auto">
              <a:xfrm>
                <a:off x="5059" y="1343"/>
                <a:ext cx="578" cy="394"/>
                <a:chOff x="1587" y="1203"/>
                <a:chExt cx="2763" cy="1883"/>
              </a:xfrm>
            </p:grpSpPr>
            <p:sp>
              <p:nvSpPr>
                <p:cNvPr id="848372" name="AutoShape 500"/>
                <p:cNvSpPr>
                  <a:spLocks noChangeArrowheads="1"/>
                </p:cNvSpPr>
                <p:nvPr/>
              </p:nvSpPr>
              <p:spPr bwMode="auto">
                <a:xfrm>
                  <a:off x="1017" y="1759"/>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39" name="Picture 50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26" name="Group 502"/>
              <p:cNvGrpSpPr>
                <a:grpSpLocks/>
              </p:cNvGrpSpPr>
              <p:nvPr/>
            </p:nvGrpSpPr>
            <p:grpSpPr bwMode="auto">
              <a:xfrm>
                <a:off x="5355" y="1756"/>
                <a:ext cx="578" cy="394"/>
                <a:chOff x="1587" y="1203"/>
                <a:chExt cx="2763" cy="1883"/>
              </a:xfrm>
            </p:grpSpPr>
            <p:sp>
              <p:nvSpPr>
                <p:cNvPr id="848375" name="AutoShape 503"/>
                <p:cNvSpPr>
                  <a:spLocks noChangeArrowheads="1"/>
                </p:cNvSpPr>
                <p:nvPr/>
              </p:nvSpPr>
              <p:spPr bwMode="auto">
                <a:xfrm>
                  <a:off x="475" y="1736"/>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37" name="Picture 50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27" name="Group 505"/>
              <p:cNvGrpSpPr>
                <a:grpSpLocks/>
              </p:cNvGrpSpPr>
              <p:nvPr/>
            </p:nvGrpSpPr>
            <p:grpSpPr bwMode="auto">
              <a:xfrm>
                <a:off x="3589" y="1765"/>
                <a:ext cx="578" cy="394"/>
                <a:chOff x="1587" y="1203"/>
                <a:chExt cx="2763" cy="1883"/>
              </a:xfrm>
            </p:grpSpPr>
            <p:sp>
              <p:nvSpPr>
                <p:cNvPr id="848378" name="AutoShape 506"/>
                <p:cNvSpPr>
                  <a:spLocks noChangeArrowheads="1"/>
                </p:cNvSpPr>
                <p:nvPr/>
              </p:nvSpPr>
              <p:spPr bwMode="auto">
                <a:xfrm>
                  <a:off x="457" y="176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35" name="Picture 50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28" name="Group 508"/>
              <p:cNvGrpSpPr>
                <a:grpSpLocks/>
              </p:cNvGrpSpPr>
              <p:nvPr/>
            </p:nvGrpSpPr>
            <p:grpSpPr bwMode="auto">
              <a:xfrm>
                <a:off x="4182" y="1767"/>
                <a:ext cx="578" cy="394"/>
                <a:chOff x="1587" y="1203"/>
                <a:chExt cx="2763" cy="1883"/>
              </a:xfrm>
            </p:grpSpPr>
            <p:sp>
              <p:nvSpPr>
                <p:cNvPr id="848381" name="AutoShape 509"/>
                <p:cNvSpPr>
                  <a:spLocks noChangeArrowheads="1"/>
                </p:cNvSpPr>
                <p:nvPr/>
              </p:nvSpPr>
              <p:spPr bwMode="auto">
                <a:xfrm>
                  <a:off x="442"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33" name="Picture 51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729" name="Group 511"/>
              <p:cNvGrpSpPr>
                <a:grpSpLocks/>
              </p:cNvGrpSpPr>
              <p:nvPr/>
            </p:nvGrpSpPr>
            <p:grpSpPr bwMode="auto">
              <a:xfrm>
                <a:off x="4768" y="1769"/>
                <a:ext cx="578" cy="394"/>
                <a:chOff x="1587" y="1203"/>
                <a:chExt cx="2763" cy="1883"/>
              </a:xfrm>
            </p:grpSpPr>
            <p:sp>
              <p:nvSpPr>
                <p:cNvPr id="848384" name="AutoShape 512"/>
                <p:cNvSpPr>
                  <a:spLocks noChangeArrowheads="1"/>
                </p:cNvSpPr>
                <p:nvPr/>
              </p:nvSpPr>
              <p:spPr bwMode="auto">
                <a:xfrm>
                  <a:off x="461" y="174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31" name="Picture 51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55677" name="Group 514"/>
            <p:cNvGrpSpPr>
              <a:grpSpLocks/>
            </p:cNvGrpSpPr>
            <p:nvPr/>
          </p:nvGrpSpPr>
          <p:grpSpPr bwMode="auto">
            <a:xfrm rot="5400000">
              <a:off x="895" y="2117"/>
              <a:ext cx="337" cy="171"/>
              <a:chOff x="3577" y="965"/>
              <a:chExt cx="2356" cy="1198"/>
            </a:xfrm>
          </p:grpSpPr>
          <p:grpSp>
            <p:nvGrpSpPr>
              <p:cNvPr id="155690" name="Group 515"/>
              <p:cNvGrpSpPr>
                <a:grpSpLocks/>
              </p:cNvGrpSpPr>
              <p:nvPr/>
            </p:nvGrpSpPr>
            <p:grpSpPr bwMode="auto">
              <a:xfrm>
                <a:off x="3577" y="965"/>
                <a:ext cx="578" cy="394"/>
                <a:chOff x="1587" y="1203"/>
                <a:chExt cx="2763" cy="1883"/>
              </a:xfrm>
            </p:grpSpPr>
            <p:sp>
              <p:nvSpPr>
                <p:cNvPr id="848388" name="AutoShape 516"/>
                <p:cNvSpPr>
                  <a:spLocks noChangeArrowheads="1"/>
                </p:cNvSpPr>
                <p:nvPr/>
              </p:nvSpPr>
              <p:spPr bwMode="auto">
                <a:xfrm>
                  <a:off x="456"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19" name="Picture 51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91" name="Group 518"/>
              <p:cNvGrpSpPr>
                <a:grpSpLocks/>
              </p:cNvGrpSpPr>
              <p:nvPr/>
            </p:nvGrpSpPr>
            <p:grpSpPr bwMode="auto">
              <a:xfrm>
                <a:off x="4163" y="967"/>
                <a:ext cx="578" cy="394"/>
                <a:chOff x="1587" y="1203"/>
                <a:chExt cx="2763" cy="1883"/>
              </a:xfrm>
            </p:grpSpPr>
            <p:sp>
              <p:nvSpPr>
                <p:cNvPr id="848391" name="AutoShape 519"/>
                <p:cNvSpPr>
                  <a:spLocks noChangeArrowheads="1"/>
                </p:cNvSpPr>
                <p:nvPr/>
              </p:nvSpPr>
              <p:spPr bwMode="auto">
                <a:xfrm>
                  <a:off x="474" y="173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17" name="Picture 520"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92" name="Group 521"/>
              <p:cNvGrpSpPr>
                <a:grpSpLocks/>
              </p:cNvGrpSpPr>
              <p:nvPr/>
            </p:nvGrpSpPr>
            <p:grpSpPr bwMode="auto">
              <a:xfrm>
                <a:off x="4749" y="969"/>
                <a:ext cx="578" cy="394"/>
                <a:chOff x="1587" y="1203"/>
                <a:chExt cx="2763" cy="1883"/>
              </a:xfrm>
            </p:grpSpPr>
            <p:sp>
              <p:nvSpPr>
                <p:cNvPr id="848394" name="AutoShape 522"/>
                <p:cNvSpPr>
                  <a:spLocks noChangeArrowheads="1"/>
                </p:cNvSpPr>
                <p:nvPr/>
              </p:nvSpPr>
              <p:spPr bwMode="auto">
                <a:xfrm>
                  <a:off x="1567" y="1182"/>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15" name="Picture 523"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93" name="Group 524"/>
              <p:cNvGrpSpPr>
                <a:grpSpLocks/>
              </p:cNvGrpSpPr>
              <p:nvPr/>
            </p:nvGrpSpPr>
            <p:grpSpPr bwMode="auto">
              <a:xfrm>
                <a:off x="3889" y="1367"/>
                <a:ext cx="578" cy="394"/>
                <a:chOff x="1587" y="1203"/>
                <a:chExt cx="2763" cy="1883"/>
              </a:xfrm>
            </p:grpSpPr>
            <p:sp>
              <p:nvSpPr>
                <p:cNvPr id="848397" name="AutoShape 525"/>
                <p:cNvSpPr>
                  <a:spLocks noChangeArrowheads="1"/>
                </p:cNvSpPr>
                <p:nvPr/>
              </p:nvSpPr>
              <p:spPr bwMode="auto">
                <a:xfrm>
                  <a:off x="441" y="2105"/>
                  <a:ext cx="2753" cy="1278"/>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13" name="Picture 526"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94" name="Group 527"/>
              <p:cNvGrpSpPr>
                <a:grpSpLocks/>
              </p:cNvGrpSpPr>
              <p:nvPr/>
            </p:nvGrpSpPr>
            <p:grpSpPr bwMode="auto">
              <a:xfrm>
                <a:off x="4474" y="1355"/>
                <a:ext cx="578" cy="394"/>
                <a:chOff x="1587" y="1203"/>
                <a:chExt cx="2763" cy="1883"/>
              </a:xfrm>
            </p:grpSpPr>
            <p:sp>
              <p:nvSpPr>
                <p:cNvPr id="848400" name="AutoShape 528"/>
                <p:cNvSpPr>
                  <a:spLocks noChangeArrowheads="1"/>
                </p:cNvSpPr>
                <p:nvPr/>
              </p:nvSpPr>
              <p:spPr bwMode="auto">
                <a:xfrm>
                  <a:off x="465" y="1759"/>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11" name="Picture 529"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95" name="Group 530"/>
              <p:cNvGrpSpPr>
                <a:grpSpLocks/>
              </p:cNvGrpSpPr>
              <p:nvPr/>
            </p:nvGrpSpPr>
            <p:grpSpPr bwMode="auto">
              <a:xfrm>
                <a:off x="5059" y="1343"/>
                <a:ext cx="578" cy="394"/>
                <a:chOff x="1587" y="1203"/>
                <a:chExt cx="2763" cy="1883"/>
              </a:xfrm>
            </p:grpSpPr>
            <p:sp>
              <p:nvSpPr>
                <p:cNvPr id="848403" name="AutoShape 531"/>
                <p:cNvSpPr>
                  <a:spLocks noChangeArrowheads="1"/>
                </p:cNvSpPr>
                <p:nvPr/>
              </p:nvSpPr>
              <p:spPr bwMode="auto">
                <a:xfrm>
                  <a:off x="1025" y="1749"/>
                  <a:ext cx="2551"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09" name="Picture 532"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96" name="Group 533"/>
              <p:cNvGrpSpPr>
                <a:grpSpLocks/>
              </p:cNvGrpSpPr>
              <p:nvPr/>
            </p:nvGrpSpPr>
            <p:grpSpPr bwMode="auto">
              <a:xfrm>
                <a:off x="5355" y="1756"/>
                <a:ext cx="578" cy="394"/>
                <a:chOff x="1587" y="1203"/>
                <a:chExt cx="2763" cy="1883"/>
              </a:xfrm>
            </p:grpSpPr>
            <p:sp>
              <p:nvSpPr>
                <p:cNvPr id="848406" name="AutoShape 534"/>
                <p:cNvSpPr>
                  <a:spLocks noChangeArrowheads="1"/>
                </p:cNvSpPr>
                <p:nvPr/>
              </p:nvSpPr>
              <p:spPr bwMode="auto">
                <a:xfrm>
                  <a:off x="1020" y="1726"/>
                  <a:ext cx="2215"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07" name="Picture 535"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97" name="Group 536"/>
              <p:cNvGrpSpPr>
                <a:grpSpLocks/>
              </p:cNvGrpSpPr>
              <p:nvPr/>
            </p:nvGrpSpPr>
            <p:grpSpPr bwMode="auto">
              <a:xfrm>
                <a:off x="3589" y="1765"/>
                <a:ext cx="578" cy="394"/>
                <a:chOff x="1587" y="1203"/>
                <a:chExt cx="2763" cy="1883"/>
              </a:xfrm>
            </p:grpSpPr>
            <p:sp>
              <p:nvSpPr>
                <p:cNvPr id="848409" name="AutoShape 537"/>
                <p:cNvSpPr>
                  <a:spLocks noChangeArrowheads="1"/>
                </p:cNvSpPr>
                <p:nvPr/>
              </p:nvSpPr>
              <p:spPr bwMode="auto">
                <a:xfrm>
                  <a:off x="466" y="175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05" name="Picture 538"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98" name="Group 539"/>
              <p:cNvGrpSpPr>
                <a:grpSpLocks/>
              </p:cNvGrpSpPr>
              <p:nvPr/>
            </p:nvGrpSpPr>
            <p:grpSpPr bwMode="auto">
              <a:xfrm>
                <a:off x="4182" y="1767"/>
                <a:ext cx="578" cy="394"/>
                <a:chOff x="1587" y="1203"/>
                <a:chExt cx="2763" cy="1883"/>
              </a:xfrm>
            </p:grpSpPr>
            <p:sp>
              <p:nvSpPr>
                <p:cNvPr id="848412" name="AutoShape 540"/>
                <p:cNvSpPr>
                  <a:spLocks noChangeArrowheads="1"/>
                </p:cNvSpPr>
                <p:nvPr/>
              </p:nvSpPr>
              <p:spPr bwMode="auto">
                <a:xfrm>
                  <a:off x="451" y="1740"/>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03" name="Picture 541"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99" name="Group 542"/>
              <p:cNvGrpSpPr>
                <a:grpSpLocks/>
              </p:cNvGrpSpPr>
              <p:nvPr/>
            </p:nvGrpSpPr>
            <p:grpSpPr bwMode="auto">
              <a:xfrm>
                <a:off x="4768" y="1769"/>
                <a:ext cx="578" cy="394"/>
                <a:chOff x="1587" y="1203"/>
                <a:chExt cx="2763" cy="1883"/>
              </a:xfrm>
            </p:grpSpPr>
            <p:sp>
              <p:nvSpPr>
                <p:cNvPr id="848415" name="AutoShape 543"/>
                <p:cNvSpPr>
                  <a:spLocks noChangeArrowheads="1"/>
                </p:cNvSpPr>
                <p:nvPr/>
              </p:nvSpPr>
              <p:spPr bwMode="auto">
                <a:xfrm>
                  <a:off x="469" y="1731"/>
                  <a:ext cx="275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701" name="Picture 544"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48417" name="Oval 545"/>
            <p:cNvSpPr>
              <a:spLocks noChangeArrowheads="1"/>
            </p:cNvSpPr>
            <p:nvPr/>
          </p:nvSpPr>
          <p:spPr bwMode="auto">
            <a:xfrm>
              <a:off x="1569" y="2219"/>
              <a:ext cx="133" cy="137"/>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18" name="Oval 546"/>
            <p:cNvSpPr>
              <a:spLocks noChangeArrowheads="1"/>
            </p:cNvSpPr>
            <p:nvPr/>
          </p:nvSpPr>
          <p:spPr bwMode="auto">
            <a:xfrm>
              <a:off x="1926" y="3298"/>
              <a:ext cx="133"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19" name="Oval 547"/>
            <p:cNvSpPr>
              <a:spLocks noChangeArrowheads="1"/>
            </p:cNvSpPr>
            <p:nvPr/>
          </p:nvSpPr>
          <p:spPr bwMode="auto">
            <a:xfrm>
              <a:off x="1000" y="2524"/>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20" name="Oval 548"/>
            <p:cNvSpPr>
              <a:spLocks noChangeArrowheads="1"/>
            </p:cNvSpPr>
            <p:nvPr/>
          </p:nvSpPr>
          <p:spPr bwMode="auto">
            <a:xfrm>
              <a:off x="1304" y="2251"/>
              <a:ext cx="135" cy="135"/>
            </a:xfrm>
            <a:prstGeom prst="ellipse">
              <a:avLst/>
            </a:prstGeom>
            <a:noFill/>
            <a:ln w="28575">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21" name="Line 549"/>
            <p:cNvSpPr>
              <a:spLocks noChangeShapeType="1"/>
            </p:cNvSpPr>
            <p:nvPr/>
          </p:nvSpPr>
          <p:spPr bwMode="auto">
            <a:xfrm>
              <a:off x="1139" y="2028"/>
              <a:ext cx="289" cy="253"/>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22" name="Line 550"/>
            <p:cNvSpPr>
              <a:spLocks noChangeShapeType="1"/>
            </p:cNvSpPr>
            <p:nvPr/>
          </p:nvSpPr>
          <p:spPr bwMode="auto">
            <a:xfrm>
              <a:off x="998" y="2380"/>
              <a:ext cx="398" cy="1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23" name="Line 551"/>
            <p:cNvSpPr>
              <a:spLocks noChangeShapeType="1"/>
            </p:cNvSpPr>
            <p:nvPr/>
          </p:nvSpPr>
          <p:spPr bwMode="auto">
            <a:xfrm>
              <a:off x="826" y="2436"/>
              <a:ext cx="283" cy="8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24" name="Line 552"/>
            <p:cNvSpPr>
              <a:spLocks noChangeShapeType="1"/>
            </p:cNvSpPr>
            <p:nvPr/>
          </p:nvSpPr>
          <p:spPr bwMode="auto">
            <a:xfrm flipV="1">
              <a:off x="699" y="2665"/>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25" name="Line 553"/>
            <p:cNvSpPr>
              <a:spLocks noChangeShapeType="1"/>
            </p:cNvSpPr>
            <p:nvPr/>
          </p:nvSpPr>
          <p:spPr bwMode="auto">
            <a:xfrm flipV="1">
              <a:off x="1589" y="2121"/>
              <a:ext cx="392" cy="108"/>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26" name="Line 554"/>
            <p:cNvSpPr>
              <a:spLocks noChangeShapeType="1"/>
            </p:cNvSpPr>
            <p:nvPr/>
          </p:nvSpPr>
          <p:spPr bwMode="auto">
            <a:xfrm>
              <a:off x="1631" y="2360"/>
              <a:ext cx="358" cy="100"/>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27" name="Line 555"/>
            <p:cNvSpPr>
              <a:spLocks noChangeShapeType="1"/>
            </p:cNvSpPr>
            <p:nvPr/>
          </p:nvSpPr>
          <p:spPr bwMode="auto">
            <a:xfrm flipV="1">
              <a:off x="1983" y="3216"/>
              <a:ext cx="143" cy="82"/>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48428" name="Line 556"/>
            <p:cNvSpPr>
              <a:spLocks noChangeShapeType="1"/>
            </p:cNvSpPr>
            <p:nvPr/>
          </p:nvSpPr>
          <p:spPr bwMode="auto">
            <a:xfrm>
              <a:off x="1983" y="3441"/>
              <a:ext cx="163" cy="106"/>
            </a:xfrm>
            <a:prstGeom prst="line">
              <a:avLst/>
            </a:prstGeom>
            <a:noFill/>
            <a:ln w="19050">
              <a:solidFill>
                <a:srgbClr val="CC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grpSp>
      <p:sp>
        <p:nvSpPr>
          <p:cNvPr id="850957" name="Rectangle 13"/>
          <p:cNvSpPr>
            <a:spLocks noChangeArrowheads="1"/>
          </p:cNvSpPr>
          <p:nvPr/>
        </p:nvSpPr>
        <p:spPr bwMode="auto">
          <a:xfrm>
            <a:off x="1150938" y="1893888"/>
            <a:ext cx="3698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t</a:t>
            </a:r>
            <a:r>
              <a:rPr lang="fr-FR" sz="2400" baseline="-25000">
                <a:solidFill>
                  <a:srgbClr val="000000"/>
                </a:solidFill>
                <a:latin typeface="Times" charset="0"/>
                <a:ea typeface="ＭＳ Ｐゴシック" charset="0"/>
                <a:cs typeface="ＭＳ Ｐゴシック" charset="0"/>
              </a:rPr>
              <a:t>0</a:t>
            </a:r>
          </a:p>
        </p:txBody>
      </p:sp>
      <p:sp>
        <p:nvSpPr>
          <p:cNvPr id="850958" name="Rectangle 14"/>
          <p:cNvSpPr>
            <a:spLocks noChangeArrowheads="1"/>
          </p:cNvSpPr>
          <p:nvPr/>
        </p:nvSpPr>
        <p:spPr bwMode="auto">
          <a:xfrm>
            <a:off x="2771775" y="1981200"/>
            <a:ext cx="160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t</a:t>
            </a:r>
            <a:r>
              <a:rPr lang="fr-FR" sz="2400" baseline="-25000">
                <a:solidFill>
                  <a:srgbClr val="000000"/>
                </a:solidFill>
                <a:latin typeface="Times" charset="0"/>
                <a:ea typeface="ＭＳ Ｐゴシック" charset="0"/>
                <a:cs typeface="ＭＳ Ｐゴシック" charset="0"/>
              </a:rPr>
              <a:t>	……. </a:t>
            </a:r>
          </a:p>
        </p:txBody>
      </p:sp>
      <p:sp>
        <p:nvSpPr>
          <p:cNvPr id="850960" name="Rectangle 16"/>
          <p:cNvSpPr>
            <a:spLocks noChangeArrowheads="1"/>
          </p:cNvSpPr>
          <p:nvPr/>
        </p:nvSpPr>
        <p:spPr bwMode="auto">
          <a:xfrm>
            <a:off x="5053013" y="2033588"/>
            <a:ext cx="3762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t</a:t>
            </a:r>
            <a:r>
              <a:rPr lang="fr-FR" sz="2400" baseline="-25000">
                <a:solidFill>
                  <a:srgbClr val="000000"/>
                </a:solidFill>
                <a:latin typeface="Times" charset="0"/>
                <a:ea typeface="ＭＳ Ｐゴシック" charset="0"/>
                <a:cs typeface="ＭＳ Ｐゴシック" charset="0"/>
              </a:rPr>
              <a:t>i </a:t>
            </a:r>
          </a:p>
        </p:txBody>
      </p:sp>
      <p:sp>
        <p:nvSpPr>
          <p:cNvPr id="850965" name="AutoShape 21"/>
          <p:cNvSpPr>
            <a:spLocks noChangeArrowheads="1"/>
          </p:cNvSpPr>
          <p:nvPr/>
        </p:nvSpPr>
        <p:spPr bwMode="auto">
          <a:xfrm>
            <a:off x="2732088" y="1727200"/>
            <a:ext cx="485775" cy="292100"/>
          </a:xfrm>
          <a:prstGeom prst="downArrow">
            <a:avLst>
              <a:gd name="adj1" fmla="val 50000"/>
              <a:gd name="adj2" fmla="val 25000"/>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0966" name="Text Box 22"/>
          <p:cNvSpPr txBox="1">
            <a:spLocks noChangeArrowheads="1"/>
          </p:cNvSpPr>
          <p:nvPr/>
        </p:nvSpPr>
        <p:spPr bwMode="auto">
          <a:xfrm>
            <a:off x="2347913" y="1217613"/>
            <a:ext cx="13192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b="1">
                <a:solidFill>
                  <a:srgbClr val="FF0000"/>
                </a:solidFill>
                <a:latin typeface="Times" charset="0"/>
                <a:ea typeface="ＭＳ Ｐゴシック" charset="0"/>
                <a:cs typeface="ＭＳ Ｐゴシック" charset="0"/>
              </a:rPr>
              <a:t>STRESS</a:t>
            </a:r>
          </a:p>
        </p:txBody>
      </p:sp>
      <p:sp>
        <p:nvSpPr>
          <p:cNvPr id="850967" name="Text Box 23"/>
          <p:cNvSpPr txBox="1">
            <a:spLocks noChangeArrowheads="1"/>
          </p:cNvSpPr>
          <p:nvPr/>
        </p:nvSpPr>
        <p:spPr bwMode="auto">
          <a:xfrm>
            <a:off x="5084763" y="2970213"/>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b="1">
                <a:solidFill>
                  <a:srgbClr val="FF0000"/>
                </a:solidFill>
                <a:latin typeface="Times" charset="0"/>
                <a:ea typeface="ＭＳ Ｐゴシック" charset="0"/>
                <a:cs typeface="ＭＳ Ｐゴシック" charset="0"/>
              </a:rPr>
              <a:t>?</a:t>
            </a:r>
          </a:p>
        </p:txBody>
      </p:sp>
      <p:sp>
        <p:nvSpPr>
          <p:cNvPr id="850968" name="Text Box 24"/>
          <p:cNvSpPr txBox="1">
            <a:spLocks noChangeArrowheads="1"/>
          </p:cNvSpPr>
          <p:nvPr/>
        </p:nvSpPr>
        <p:spPr bwMode="auto">
          <a:xfrm>
            <a:off x="4529138" y="1247775"/>
            <a:ext cx="140335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Biologie </a:t>
            </a:r>
          </a:p>
          <a:p>
            <a:pPr algn="r" eaLnBrk="0" fontAlgn="base" hangingPunct="0">
              <a:spcBef>
                <a:spcPct val="0"/>
              </a:spcBef>
              <a:spcAft>
                <a:spcPct val="0"/>
              </a:spcAft>
              <a:defRPr/>
            </a:pPr>
            <a:r>
              <a:rPr lang="fr-FR" sz="2400">
                <a:solidFill>
                  <a:srgbClr val="000000"/>
                </a:solidFill>
                <a:latin typeface="Times" charset="0"/>
                <a:ea typeface="ＭＳ Ｐゴシック" charset="0"/>
                <a:cs typeface="ＭＳ Ｐゴシック" charset="0"/>
              </a:rPr>
              <a:t>prédictive</a:t>
            </a:r>
          </a:p>
        </p:txBody>
      </p:sp>
      <p:grpSp>
        <p:nvGrpSpPr>
          <p:cNvPr id="155664" name="Group 25"/>
          <p:cNvGrpSpPr>
            <a:grpSpLocks/>
          </p:cNvGrpSpPr>
          <p:nvPr/>
        </p:nvGrpSpPr>
        <p:grpSpPr bwMode="auto">
          <a:xfrm>
            <a:off x="6210300" y="1919288"/>
            <a:ext cx="2933700" cy="1998662"/>
            <a:chOff x="1587" y="1203"/>
            <a:chExt cx="2763" cy="1883"/>
          </a:xfrm>
        </p:grpSpPr>
        <p:sp>
          <p:nvSpPr>
            <p:cNvPr id="850970" name="AutoShape 26"/>
            <p:cNvSpPr>
              <a:spLocks noChangeArrowheads="1"/>
            </p:cNvSpPr>
            <p:nvPr/>
          </p:nvSpPr>
          <p:spPr bwMode="auto">
            <a:xfrm>
              <a:off x="1587" y="1203"/>
              <a:ext cx="2763" cy="1883"/>
            </a:xfrm>
            <a:prstGeom prst="roundRect">
              <a:avLst>
                <a:gd name="adj" fmla="val 16667"/>
              </a:avLst>
            </a:prstGeom>
            <a:solidFill>
              <a:schemeClr val="bg1"/>
            </a:solidFill>
            <a:ln w="28575">
              <a:solidFill>
                <a:srgbClr val="CC99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pic>
          <p:nvPicPr>
            <p:cNvPr id="155672" name="Picture 27" descr="Imag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 y="1505"/>
              <a:ext cx="1807" cy="1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50972" name="Line 28"/>
          <p:cNvSpPr>
            <a:spLocks noChangeShapeType="1"/>
          </p:cNvSpPr>
          <p:nvPr/>
        </p:nvSpPr>
        <p:spPr bwMode="auto">
          <a:xfrm>
            <a:off x="3746500" y="3105150"/>
            <a:ext cx="56515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0973" name="Line 29"/>
          <p:cNvSpPr>
            <a:spLocks noChangeShapeType="1"/>
          </p:cNvSpPr>
          <p:nvPr/>
        </p:nvSpPr>
        <p:spPr bwMode="auto">
          <a:xfrm>
            <a:off x="5670550" y="2884488"/>
            <a:ext cx="8636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0974" name="Line 30"/>
          <p:cNvSpPr>
            <a:spLocks noChangeShapeType="1"/>
          </p:cNvSpPr>
          <p:nvPr/>
        </p:nvSpPr>
        <p:spPr bwMode="auto">
          <a:xfrm flipH="1">
            <a:off x="7508875" y="3656013"/>
            <a:ext cx="1588" cy="9271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0975" name="Text Box 31"/>
          <p:cNvSpPr txBox="1">
            <a:spLocks noChangeArrowheads="1"/>
          </p:cNvSpPr>
          <p:nvPr/>
        </p:nvSpPr>
        <p:spPr bwMode="auto">
          <a:xfrm>
            <a:off x="5889625" y="4630738"/>
            <a:ext cx="3254375"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fr-FR" sz="1600" b="1">
                <a:solidFill>
                  <a:srgbClr val="000000"/>
                </a:solidFill>
                <a:latin typeface="Times" charset="0"/>
                <a:ea typeface="ＭＳ Ｐゴシック" charset="0"/>
                <a:cs typeface="ＭＳ Ｐゴシック" charset="0"/>
              </a:rPr>
              <a:t>Facteurs </a:t>
            </a:r>
          </a:p>
          <a:p>
            <a:pPr algn="ctr" eaLnBrk="0" fontAlgn="base" hangingPunct="0">
              <a:spcBef>
                <a:spcPct val="0"/>
              </a:spcBef>
              <a:spcAft>
                <a:spcPct val="0"/>
              </a:spcAft>
              <a:defRPr/>
            </a:pPr>
            <a:r>
              <a:rPr lang="fr-FR" sz="1600" b="1">
                <a:solidFill>
                  <a:srgbClr val="000000"/>
                </a:solidFill>
                <a:latin typeface="Times" charset="0"/>
                <a:ea typeface="ＭＳ Ｐゴシック" charset="0"/>
                <a:cs typeface="ＭＳ Ｐゴシック" charset="0"/>
              </a:rPr>
              <a:t>limitants/prépondérants</a:t>
            </a:r>
          </a:p>
          <a:p>
            <a:pPr algn="ctr" eaLnBrk="0" fontAlgn="base" hangingPunct="0">
              <a:spcBef>
                <a:spcPct val="0"/>
              </a:spcBef>
              <a:spcAft>
                <a:spcPct val="0"/>
              </a:spcAft>
              <a:defRPr/>
            </a:pPr>
            <a:r>
              <a:rPr lang="fr-FR" sz="1600" b="1">
                <a:solidFill>
                  <a:srgbClr val="000000"/>
                </a:solidFill>
                <a:latin typeface="Times" charset="0"/>
                <a:ea typeface="ＭＳ Ｐゴシック" charset="0"/>
                <a:cs typeface="ＭＳ Ｐゴシック" charset="0"/>
              </a:rPr>
              <a:t>ki?? </a:t>
            </a:r>
          </a:p>
          <a:p>
            <a:pPr algn="ctr" eaLnBrk="0" fontAlgn="base" hangingPunct="0">
              <a:spcBef>
                <a:spcPct val="0"/>
              </a:spcBef>
              <a:spcAft>
                <a:spcPct val="0"/>
              </a:spcAft>
              <a:defRPr/>
            </a:pPr>
            <a:r>
              <a:rPr lang="fr-FR" sz="1600" b="1">
                <a:solidFill>
                  <a:srgbClr val="000000"/>
                </a:solidFill>
                <a:latin typeface="Times" charset="0"/>
                <a:ea typeface="ＭＳ Ｐゴシック" charset="0"/>
                <a:cs typeface="ＭＳ Ｐゴシック" charset="0"/>
              </a:rPr>
              <a:t>Gènes, enzyme…</a:t>
            </a:r>
          </a:p>
        </p:txBody>
      </p:sp>
      <p:sp>
        <p:nvSpPr>
          <p:cNvPr id="850976" name="Line 32"/>
          <p:cNvSpPr>
            <a:spLocks noChangeShapeType="1"/>
          </p:cNvSpPr>
          <p:nvPr/>
        </p:nvSpPr>
        <p:spPr bwMode="auto">
          <a:xfrm flipH="1">
            <a:off x="5780088" y="5554663"/>
            <a:ext cx="8636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1006" name="AutoShape 62"/>
          <p:cNvSpPr>
            <a:spLocks noChangeArrowheads="1"/>
          </p:cNvSpPr>
          <p:nvPr/>
        </p:nvSpPr>
        <p:spPr bwMode="auto">
          <a:xfrm flipV="1">
            <a:off x="663575" y="3787775"/>
            <a:ext cx="733425" cy="2249488"/>
          </a:xfrm>
          <a:prstGeom prst="curvedRightArrow">
            <a:avLst>
              <a:gd name="adj1" fmla="val 35286"/>
              <a:gd name="adj2" fmla="val 77714"/>
              <a:gd name="adj3" fmla="val 43727"/>
            </a:avLst>
          </a:prstGeom>
          <a:noFill/>
          <a:ln w="9525">
            <a:solidFill>
              <a:schemeClr val="bg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6490019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eadbg"/>
          <p:cNvPicPr>
            <a:picLocks noChangeAspect="1" noChangeArrowheads="1"/>
          </p:cNvPicPr>
          <p:nvPr/>
        </p:nvPicPr>
        <p:blipFill>
          <a:blip r:embed="rId3">
            <a:extLst>
              <a:ext uri="{28A0092B-C50C-407E-A947-70E740481C1C}">
                <a14:useLocalDpi xmlns:a14="http://schemas.microsoft.com/office/drawing/2010/main" val="0"/>
              </a:ext>
            </a:extLst>
          </a:blip>
          <a:srcRect r="7262"/>
          <a:stretch>
            <a:fillRect/>
          </a:stretch>
        </p:blipFill>
        <p:spPr bwMode="auto">
          <a:xfrm>
            <a:off x="0" y="0"/>
            <a:ext cx="9144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5" name="Rectangle 3"/>
          <p:cNvSpPr>
            <a:spLocks noChangeArrowheads="1"/>
          </p:cNvSpPr>
          <p:nvPr/>
        </p:nvSpPr>
        <p:spPr bwMode="auto">
          <a:xfrm>
            <a:off x="0" y="0"/>
            <a:ext cx="9144000" cy="608013"/>
          </a:xfrm>
          <a:prstGeom prst="rect">
            <a:avLst/>
          </a:prstGeom>
          <a:noFill/>
          <a:ln>
            <a:noFill/>
          </a:ln>
          <a:effectLst>
            <a:outerShdw blurRad="63500" dist="53882" dir="2700000" algn="ctr" rotWithShape="0">
              <a:srgbClr val="DDDDDD"/>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ctr"/>
          <a:lstStyle/>
          <a:p>
            <a:pPr algn="ctr" fontAlgn="base">
              <a:spcBef>
                <a:spcPct val="0"/>
              </a:spcBef>
              <a:spcAft>
                <a:spcPct val="0"/>
              </a:spcAft>
              <a:defRPr/>
            </a:pPr>
            <a:r>
              <a:rPr lang="en-GB" sz="28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rPr>
              <a:t>CONCLUSIONS</a:t>
            </a:r>
            <a:endParaRPr lang="en-GB" sz="1200" b="1" i="1">
              <a:solidFill>
                <a:srgbClr val="006600"/>
              </a:solidFill>
              <a:effectLst>
                <a:outerShdw blurRad="38100" dist="38100" dir="2700000" algn="tl">
                  <a:srgbClr val="DDDDDD"/>
                </a:outerShdw>
              </a:effectLst>
              <a:latin typeface="Century Gothic" charset="0"/>
              <a:ea typeface="ＭＳ Ｐゴシック" charset="0"/>
              <a:cs typeface="ＭＳ Ｐゴシック" charset="0"/>
            </a:endParaRPr>
          </a:p>
        </p:txBody>
      </p:sp>
      <p:sp>
        <p:nvSpPr>
          <p:cNvPr id="852996" name="Rectangle 4"/>
          <p:cNvSpPr>
            <a:spLocks noChangeArrowheads="1"/>
          </p:cNvSpPr>
          <p:nvPr/>
        </p:nvSpPr>
        <p:spPr bwMode="auto">
          <a:xfrm>
            <a:off x="4484688" y="1281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2999" name="Text Box 7"/>
          <p:cNvSpPr txBox="1">
            <a:spLocks noChangeArrowheads="1"/>
          </p:cNvSpPr>
          <p:nvPr/>
        </p:nvSpPr>
        <p:spPr bwMode="auto">
          <a:xfrm>
            <a:off x="1071563" y="16621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p:txBody>
      </p:sp>
      <p:sp>
        <p:nvSpPr>
          <p:cNvPr id="853000" name="Rectangle 8"/>
          <p:cNvSpPr>
            <a:spLocks noChangeArrowheads="1"/>
          </p:cNvSpPr>
          <p:nvPr/>
        </p:nvSpPr>
        <p:spPr bwMode="auto">
          <a:xfrm>
            <a:off x="1014413" y="1193800"/>
            <a:ext cx="8066087"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endParaRPr lang="fr-FR" sz="2400">
              <a:solidFill>
                <a:srgbClr val="000000"/>
              </a:solidFill>
              <a:latin typeface="Times" charset="0"/>
              <a:ea typeface="ＭＳ Ｐゴシック" charset="0"/>
              <a:cs typeface="ＭＳ Ｐゴシック" charset="0"/>
            </a:endParaRPr>
          </a:p>
          <a:p>
            <a:pPr eaLnBrk="0" fontAlgn="base" hangingPunct="0">
              <a:spcBef>
                <a:spcPct val="0"/>
              </a:spcBef>
              <a:spcAft>
                <a:spcPct val="0"/>
              </a:spcAft>
              <a:buFont typeface="Wingdings" charset="0"/>
              <a:buChar char="Ø"/>
              <a:defRPr/>
            </a:pPr>
            <a:r>
              <a:rPr lang="fr-FR" sz="2400">
                <a:solidFill>
                  <a:srgbClr val="000000"/>
                </a:solidFill>
                <a:latin typeface="Times" charset="0"/>
                <a:ea typeface="ＭＳ Ｐゴシック" charset="0"/>
                <a:cs typeface="ＭＳ Ｐゴシック" charset="0"/>
              </a:rPr>
              <a:t>La masse d</a:t>
            </a:r>
            <a:r>
              <a:rPr lang="fr-FR" sz="2400">
                <a:solidFill>
                  <a:srgbClr val="000000"/>
                </a:solidFill>
                <a:latin typeface="Arial"/>
                <a:ea typeface="ＭＳ Ｐゴシック" charset="0"/>
                <a:cs typeface="ＭＳ Ｐゴシック" charset="0"/>
              </a:rPr>
              <a:t>’</a:t>
            </a:r>
            <a:r>
              <a:rPr lang="fr-FR" sz="2400">
                <a:solidFill>
                  <a:srgbClr val="000000"/>
                </a:solidFill>
                <a:latin typeface="Times" charset="0"/>
                <a:ea typeface="ＭＳ Ｐゴシック" charset="0"/>
                <a:cs typeface="ＭＳ Ｐゴシック" charset="0"/>
              </a:rPr>
              <a:t>informations biologiques conduit à la mise en place de bases de données et d</a:t>
            </a:r>
            <a:r>
              <a:rPr lang="ja-JP" altLang="fr-FR" sz="2400">
                <a:solidFill>
                  <a:srgbClr val="000000"/>
                </a:solidFill>
                <a:latin typeface="Arial"/>
                <a:ea typeface="ＭＳ Ｐゴシック" charset="0"/>
                <a:cs typeface="ＭＳ Ｐゴシック" charset="0"/>
              </a:rPr>
              <a:t>’</a:t>
            </a:r>
            <a:r>
              <a:rPr lang="fr-FR" sz="2400">
                <a:solidFill>
                  <a:srgbClr val="000000"/>
                </a:solidFill>
                <a:latin typeface="Times" charset="0"/>
                <a:ea typeface="ＭＳ Ｐゴシック" charset="0"/>
                <a:cs typeface="ＭＳ Ｐゴシック" charset="0"/>
              </a:rPr>
              <a:t>outils d</a:t>
            </a:r>
            <a:r>
              <a:rPr lang="ja-JP" altLang="fr-FR" sz="2400">
                <a:solidFill>
                  <a:srgbClr val="000000"/>
                </a:solidFill>
                <a:latin typeface="Arial"/>
                <a:ea typeface="ＭＳ Ｐゴシック" charset="0"/>
                <a:cs typeface="ＭＳ Ｐゴシック" charset="0"/>
              </a:rPr>
              <a:t>’</a:t>
            </a:r>
            <a:r>
              <a:rPr lang="fr-FR" sz="2400">
                <a:solidFill>
                  <a:srgbClr val="000000"/>
                </a:solidFill>
                <a:latin typeface="Times" charset="0"/>
                <a:ea typeface="ＭＳ Ｐゴシック" charset="0"/>
                <a:cs typeface="ＭＳ Ｐゴシック" charset="0"/>
              </a:rPr>
              <a:t>analyses spécifiques.</a:t>
            </a:r>
          </a:p>
          <a:p>
            <a:pPr eaLnBrk="0" fontAlgn="base" hangingPunct="0">
              <a:spcBef>
                <a:spcPct val="0"/>
              </a:spcBef>
              <a:spcAft>
                <a:spcPct val="0"/>
              </a:spcAft>
              <a:buFont typeface="Wingdings" charset="0"/>
              <a:buChar char="Ø"/>
              <a:defRPr/>
            </a:pPr>
            <a:endParaRPr lang="fr-FR" sz="2400">
              <a:solidFill>
                <a:srgbClr val="000000"/>
              </a:solidFill>
              <a:latin typeface="Times" charset="0"/>
              <a:ea typeface="ＭＳ Ｐゴシック" charset="0"/>
              <a:cs typeface="ＭＳ Ｐゴシック" charset="0"/>
            </a:endParaRPr>
          </a:p>
          <a:p>
            <a:pPr eaLnBrk="0" fontAlgn="base" hangingPunct="0">
              <a:spcBef>
                <a:spcPct val="0"/>
              </a:spcBef>
              <a:spcAft>
                <a:spcPct val="0"/>
              </a:spcAft>
              <a:buFont typeface="Wingdings" charset="0"/>
              <a:buChar char="Ø"/>
              <a:defRPr/>
            </a:pPr>
            <a:r>
              <a:rPr lang="fr-FR" sz="2400">
                <a:solidFill>
                  <a:srgbClr val="000000"/>
                </a:solidFill>
                <a:latin typeface="Times" charset="0"/>
                <a:ea typeface="ＭＳ Ｐゴシック" charset="0"/>
                <a:cs typeface="ＭＳ Ｐゴシック" charset="0"/>
              </a:rPr>
              <a:t>Associer des données hétérogènes (qualitatif et quantitatif, natures différentes…) nécessitent de nouvelles approches, de nouveaux outils.</a:t>
            </a:r>
          </a:p>
          <a:p>
            <a:pPr eaLnBrk="0" fontAlgn="base" hangingPunct="0">
              <a:spcBef>
                <a:spcPct val="0"/>
              </a:spcBef>
              <a:spcAft>
                <a:spcPct val="0"/>
              </a:spcAft>
              <a:buFont typeface="Wingdings" charset="0"/>
              <a:buChar char="Ø"/>
              <a:defRPr/>
            </a:pPr>
            <a:endParaRPr lang="fr-FR" sz="2400">
              <a:solidFill>
                <a:srgbClr val="000000"/>
              </a:solidFill>
              <a:latin typeface="Times" charset="0"/>
              <a:ea typeface="ＭＳ Ｐゴシック" charset="0"/>
              <a:cs typeface="ＭＳ Ｐゴシック" charset="0"/>
            </a:endParaRPr>
          </a:p>
          <a:p>
            <a:pPr eaLnBrk="0" fontAlgn="base" hangingPunct="0">
              <a:spcBef>
                <a:spcPct val="0"/>
              </a:spcBef>
              <a:spcAft>
                <a:spcPct val="0"/>
              </a:spcAft>
              <a:buFont typeface="Wingdings" charset="0"/>
              <a:buChar char="Ø"/>
              <a:defRPr/>
            </a:pPr>
            <a:r>
              <a:rPr lang="fr-FR" sz="2400">
                <a:solidFill>
                  <a:srgbClr val="000000"/>
                </a:solidFill>
                <a:latin typeface="Times" charset="0"/>
                <a:ea typeface="ＭＳ Ｐゴシック" charset="0"/>
                <a:cs typeface="ＭＳ Ｐゴシック" charset="0"/>
              </a:rPr>
              <a:t>Faire du sens, c</a:t>
            </a:r>
            <a:r>
              <a:rPr lang="fr-FR" sz="2400">
                <a:solidFill>
                  <a:srgbClr val="000000"/>
                </a:solidFill>
                <a:latin typeface="Arial"/>
                <a:ea typeface="ＭＳ Ｐゴシック" charset="0"/>
                <a:cs typeface="ＭＳ Ｐゴシック" charset="0"/>
              </a:rPr>
              <a:t>’</a:t>
            </a:r>
            <a:r>
              <a:rPr lang="fr-FR" sz="2400">
                <a:solidFill>
                  <a:srgbClr val="000000"/>
                </a:solidFill>
                <a:latin typeface="Times" charset="0"/>
                <a:ea typeface="ＭＳ Ｐゴシック" charset="0"/>
                <a:cs typeface="ＭＳ Ｐゴシック" charset="0"/>
              </a:rPr>
              <a:t>est modéliser pour intégrer et simplifier.</a:t>
            </a:r>
          </a:p>
          <a:p>
            <a:pPr eaLnBrk="0" fontAlgn="base" hangingPunct="0">
              <a:spcBef>
                <a:spcPct val="0"/>
              </a:spcBef>
              <a:spcAft>
                <a:spcPct val="0"/>
              </a:spcAft>
              <a:buFont typeface="Wingdings" charset="0"/>
              <a:buChar char="Ø"/>
              <a:defRPr/>
            </a:pPr>
            <a:endParaRPr lang="fr-FR" sz="2400">
              <a:solidFill>
                <a:srgbClr val="000000"/>
              </a:solidFill>
              <a:latin typeface="Times" charset="0"/>
              <a:ea typeface="ＭＳ Ｐゴシック" charset="0"/>
              <a:cs typeface="ＭＳ Ｐゴシック" charset="0"/>
            </a:endParaRPr>
          </a:p>
          <a:p>
            <a:pPr eaLnBrk="0" fontAlgn="base" hangingPunct="0">
              <a:spcBef>
                <a:spcPct val="0"/>
              </a:spcBef>
              <a:spcAft>
                <a:spcPct val="0"/>
              </a:spcAft>
              <a:buFont typeface="Wingdings" charset="0"/>
              <a:buChar char="Ø"/>
              <a:defRPr/>
            </a:pPr>
            <a:r>
              <a:rPr lang="fr-FR" sz="2400">
                <a:solidFill>
                  <a:srgbClr val="000000"/>
                </a:solidFill>
                <a:latin typeface="Times" charset="0"/>
                <a:ea typeface="ＭＳ Ｐゴシック" charset="0"/>
                <a:cs typeface="ＭＳ Ｐゴシック" charset="0"/>
              </a:rPr>
              <a:t>Le modèle a pour but d</a:t>
            </a:r>
            <a:r>
              <a:rPr lang="fr-FR" sz="2400">
                <a:solidFill>
                  <a:srgbClr val="000000"/>
                </a:solidFill>
                <a:latin typeface="Arial"/>
                <a:ea typeface="ＭＳ Ｐゴシック" charset="0"/>
                <a:cs typeface="ＭＳ Ｐゴシック" charset="0"/>
              </a:rPr>
              <a:t>’</a:t>
            </a:r>
            <a:r>
              <a:rPr lang="fr-FR" altLang="ja-JP" sz="2400">
                <a:solidFill>
                  <a:srgbClr val="000000"/>
                </a:solidFill>
                <a:latin typeface="Times" charset="0"/>
                <a:ea typeface="ＭＳ Ｐゴシック" charset="0"/>
                <a:cs typeface="ＭＳ Ｐゴシック" charset="0"/>
              </a:rPr>
              <a:t>être testé </a:t>
            </a:r>
            <a:r>
              <a:rPr lang="fr-FR" altLang="ja-JP" sz="2400" i="1">
                <a:solidFill>
                  <a:srgbClr val="000000"/>
                </a:solidFill>
                <a:latin typeface="Times" charset="0"/>
                <a:ea typeface="ＭＳ Ｐゴシック" charset="0"/>
                <a:cs typeface="ＭＳ Ｐゴシック" charset="0"/>
              </a:rPr>
              <a:t>in silico</a:t>
            </a:r>
            <a:r>
              <a:rPr lang="fr-FR" altLang="ja-JP" sz="2400">
                <a:solidFill>
                  <a:srgbClr val="000000"/>
                </a:solidFill>
                <a:latin typeface="Times" charset="0"/>
                <a:ea typeface="ＭＳ Ｐゴシック" charset="0"/>
                <a:cs typeface="ＭＳ Ｐゴシック" charset="0"/>
              </a:rPr>
              <a:t> mais surtout validé </a:t>
            </a:r>
            <a:r>
              <a:rPr lang="fr-FR" altLang="ja-JP" sz="2400" i="1">
                <a:solidFill>
                  <a:srgbClr val="000000"/>
                </a:solidFill>
                <a:latin typeface="Times" charset="0"/>
                <a:ea typeface="ＭＳ Ｐゴシック" charset="0"/>
                <a:cs typeface="ＭＳ Ｐゴシック" charset="0"/>
              </a:rPr>
              <a:t>in vivo</a:t>
            </a:r>
            <a:endParaRPr lang="fr-FR" sz="240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5772947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rebuchet MS"/>
        <a:ea typeface="ＭＳ Ｐゴシック"/>
        <a:cs typeface=""/>
      </a:majorFont>
      <a:minorFont>
        <a:latin typeface="Time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fr-FR" sz="13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fr-FR" sz="13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rebuchet MS"/>
        <a:ea typeface="ＭＳ Ｐゴシック"/>
        <a:cs typeface=""/>
      </a:majorFont>
      <a:minorFont>
        <a:latin typeface="Time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fr-FR" sz="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fr-FR" sz="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19757</TotalTime>
  <Words>5415</Words>
  <Application>Microsoft Macintosh PowerPoint</Application>
  <PresentationFormat>Affichage à l'écran (4:3)</PresentationFormat>
  <Paragraphs>952</Paragraphs>
  <Slides>110</Slides>
  <Notes>83</Notes>
  <HiddenSlides>15</HiddenSlides>
  <MMClips>3</MMClips>
  <ScaleCrop>false</ScaleCrop>
  <HeadingPairs>
    <vt:vector size="8" baseType="variant">
      <vt:variant>
        <vt:lpstr>Polices utilisées</vt:lpstr>
      </vt:variant>
      <vt:variant>
        <vt:i4>9</vt:i4>
      </vt:variant>
      <vt:variant>
        <vt:lpstr>Thème</vt:lpstr>
      </vt:variant>
      <vt:variant>
        <vt:i4>4</vt:i4>
      </vt:variant>
      <vt:variant>
        <vt:lpstr>Serveurs OLE incorporés</vt:lpstr>
      </vt:variant>
      <vt:variant>
        <vt:i4>1</vt:i4>
      </vt:variant>
      <vt:variant>
        <vt:lpstr>Titres des diapositives</vt:lpstr>
      </vt:variant>
      <vt:variant>
        <vt:i4>110</vt:i4>
      </vt:variant>
    </vt:vector>
  </HeadingPairs>
  <TitlesOfParts>
    <vt:vector size="124" baseType="lpstr">
      <vt:lpstr>ＭＳ Ｐゴシック</vt:lpstr>
      <vt:lpstr>Arial</vt:lpstr>
      <vt:lpstr>Calibri</vt:lpstr>
      <vt:lpstr>Century Gothic</vt:lpstr>
      <vt:lpstr>Helvetica</vt:lpstr>
      <vt:lpstr>Times</vt:lpstr>
      <vt:lpstr>Times New Roman</vt:lpstr>
      <vt:lpstr>Trebuchet MS</vt:lpstr>
      <vt:lpstr>Wingdings</vt:lpstr>
      <vt:lpstr>Thème Office</vt:lpstr>
      <vt:lpstr>Nouvelle présentation</vt:lpstr>
      <vt:lpstr>1_Nouvelle présentation</vt:lpstr>
      <vt:lpstr>1_Thème Office</vt:lpstr>
      <vt:lpstr>CorelPhotoPaint.Image.11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Notion d’holobionte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Administrateur</dc:creator>
  <cp:lastModifiedBy>Loic RAJJOU</cp:lastModifiedBy>
  <cp:revision>599</cp:revision>
  <cp:lastPrinted>2023-09-14T06:03:11Z</cp:lastPrinted>
  <dcterms:created xsi:type="dcterms:W3CDTF">2012-11-07T16:04:18Z</dcterms:created>
  <dcterms:modified xsi:type="dcterms:W3CDTF">2024-09-02T11:43:16Z</dcterms:modified>
</cp:coreProperties>
</file>