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handoutMasterIdLst>
    <p:handoutMasterId r:id="rId8"/>
  </p:handoutMasterIdLst>
  <p:sldIdLst>
    <p:sldId id="256" r:id="rId5"/>
    <p:sldId id="267" r:id="rId6"/>
    <p:sldId id="268" r:id="rId7"/>
  </p:sldIdLst>
  <p:sldSz cx="12192000" cy="6858000"/>
  <p:notesSz cx="9931400" cy="67945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449" autoAdjust="0"/>
  </p:normalViewPr>
  <p:slideViewPr>
    <p:cSldViewPr snapToGrid="0">
      <p:cViewPr varScale="1">
        <p:scale>
          <a:sx n="72" d="100"/>
          <a:sy n="72" d="100"/>
        </p:scale>
        <p:origin x="202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607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5495" y="0"/>
            <a:ext cx="4303607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0AEF0-950D-429B-8A5F-F88FF733910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303607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5495" y="6453596"/>
            <a:ext cx="4303607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7BEBD-7E78-41FF-BC96-7A11DAA6F2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7943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BF61C-F272-4977-B354-AE7D496978AA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F53-6EF3-4C7E-B650-8E18D0466D3C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671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BF61C-F272-4977-B354-AE7D496978AA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F53-6EF3-4C7E-B650-8E18D0466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79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BF61C-F272-4977-B354-AE7D496978AA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F53-6EF3-4C7E-B650-8E18D0466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3150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BF61C-F272-4977-B354-AE7D496978AA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F53-6EF3-4C7E-B650-8E18D0466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2729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BF61C-F272-4977-B354-AE7D496978AA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F53-6EF3-4C7E-B650-8E18D0466D3C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62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BF61C-F272-4977-B354-AE7D496978AA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F53-6EF3-4C7E-B650-8E18D0466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954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BF61C-F272-4977-B354-AE7D496978AA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F53-6EF3-4C7E-B650-8E18D0466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9359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BF61C-F272-4977-B354-AE7D496978AA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F53-6EF3-4C7E-B650-8E18D0466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63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BF61C-F272-4977-B354-AE7D496978AA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F53-6EF3-4C7E-B650-8E18D0466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1399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CBF61C-F272-4977-B354-AE7D496978AA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411F53-6EF3-4C7E-B650-8E18D0466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931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BF61C-F272-4977-B354-AE7D496978AA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11F53-6EF3-4C7E-B650-8E18D0466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10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CBF61C-F272-4977-B354-AE7D496978AA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0411F53-6EF3-4C7E-B650-8E18D0466D3C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204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5400" dirty="0"/>
              <a:t>1.09 Outils numériques de gestion</a:t>
            </a:r>
            <a:br>
              <a:rPr lang="fr-FR" sz="5400" dirty="0"/>
            </a:br>
            <a:endParaRPr lang="fr-FR" sz="5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732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8 séances de cours, dont une d’examen sur </a:t>
            </a:r>
            <a:r>
              <a:rPr lang="fr-FR" dirty="0" err="1"/>
              <a:t>PiX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79" y="1845733"/>
            <a:ext cx="10436629" cy="4607022"/>
          </a:xfrm>
        </p:spPr>
        <p:txBody>
          <a:bodyPr numCol="2">
            <a:normAutofit/>
          </a:bodyPr>
          <a:lstStyle/>
          <a:p>
            <a:r>
              <a:rPr lang="fr-FR" dirty="0"/>
              <a:t>C1: Présentation Powerpoint </a:t>
            </a:r>
          </a:p>
          <a:p>
            <a:r>
              <a:rPr lang="fr-FR" dirty="0"/>
              <a:t>C2: Traitement de texte</a:t>
            </a:r>
          </a:p>
          <a:p>
            <a:r>
              <a:rPr lang="fr-FR" dirty="0"/>
              <a:t>C3: Excel 1: introduction</a:t>
            </a:r>
          </a:p>
          <a:p>
            <a:r>
              <a:rPr lang="fr-FR" dirty="0"/>
              <a:t>C4: </a:t>
            </a:r>
            <a:r>
              <a:rPr lang="fr-FR" dirty="0" err="1"/>
              <a:t>PiX</a:t>
            </a:r>
            <a:r>
              <a:rPr lang="fr-FR" dirty="0"/>
              <a:t> et exercice noté Word/PowerPoint</a:t>
            </a:r>
            <a:endParaRPr lang="fr-FR" sz="2000" b="1" dirty="0"/>
          </a:p>
          <a:p>
            <a:r>
              <a:rPr lang="fr-FR" dirty="0"/>
              <a:t>C5: Excel 2: références relatives et absolues</a:t>
            </a:r>
          </a:p>
          <a:p>
            <a:r>
              <a:rPr lang="fr-FR" dirty="0"/>
              <a:t>C6: Excel 3: fonctions simples + QCM noté</a:t>
            </a:r>
          </a:p>
          <a:p>
            <a:pPr algn="ctr"/>
            <a:r>
              <a:rPr lang="fr-F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Vacances + Coupure /avancée </a:t>
            </a:r>
            <a:r>
              <a:rPr lang="fr-FR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PiX</a:t>
            </a:r>
            <a:endParaRPr lang="fr-FR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fr-FR" dirty="0"/>
              <a:t>C7: Site Web </a:t>
            </a:r>
          </a:p>
          <a:p>
            <a:r>
              <a:rPr lang="fr-FR" dirty="0"/>
              <a:t>C8: Examen sur </a:t>
            </a:r>
            <a:r>
              <a:rPr lang="fr-FR" dirty="0" err="1"/>
              <a:t>PiX</a:t>
            </a:r>
            <a:r>
              <a:rPr lang="fr-FR" dirty="0"/>
              <a:t> </a:t>
            </a:r>
          </a:p>
          <a:p>
            <a:r>
              <a:rPr lang="fr-FR" dirty="0"/>
              <a:t>Chez vous: Parcours </a:t>
            </a:r>
            <a:r>
              <a:rPr lang="fr-FR" dirty="0" err="1"/>
              <a:t>PiX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>
              <a:sym typeface="Wingdings" panose="05000000000000000000" pitchFamily="2" charset="2"/>
            </a:endParaRPr>
          </a:p>
          <a:p>
            <a:r>
              <a:rPr lang="fr-FR" dirty="0">
                <a:sym typeface="Wingdings" panose="05000000000000000000" pitchFamily="2" charset="2"/>
              </a:rPr>
              <a:t> Note 30%</a:t>
            </a:r>
          </a:p>
          <a:p>
            <a:endParaRPr lang="fr-FR" dirty="0">
              <a:sym typeface="Wingdings" panose="05000000000000000000" pitchFamily="2" charset="2"/>
            </a:endParaRPr>
          </a:p>
          <a:p>
            <a:r>
              <a:rPr lang="fr-FR" dirty="0">
                <a:sym typeface="Wingdings" panose="05000000000000000000" pitchFamily="2" charset="2"/>
              </a:rPr>
              <a:t>Note 20%</a:t>
            </a:r>
          </a:p>
          <a:p>
            <a:endParaRPr lang="fr-FR" dirty="0">
              <a:sym typeface="Wingdings" panose="05000000000000000000" pitchFamily="2" charset="2"/>
            </a:endParaRPr>
          </a:p>
          <a:p>
            <a:endParaRPr lang="fr-FR" dirty="0">
              <a:sym typeface="Wingdings" panose="05000000000000000000" pitchFamily="2" charset="2"/>
            </a:endParaRPr>
          </a:p>
          <a:p>
            <a:r>
              <a:rPr lang="fr-FR" dirty="0">
                <a:sym typeface="Wingdings" panose="05000000000000000000" pitchFamily="2" charset="2"/>
              </a:rPr>
              <a:t>Note 40%</a:t>
            </a:r>
          </a:p>
          <a:p>
            <a:r>
              <a:rPr lang="fr-FR" dirty="0">
                <a:sym typeface="Wingdings" panose="05000000000000000000" pitchFamily="2" charset="2"/>
              </a:rPr>
              <a:t>Note 10%</a:t>
            </a:r>
            <a:endParaRPr lang="fr-FR" dirty="0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0A6316E-BF8A-555C-0B29-236499460419}"/>
              </a:ext>
            </a:extLst>
          </p:cNvPr>
          <p:cNvCxnSpPr/>
          <p:nvPr/>
        </p:nvCxnSpPr>
        <p:spPr>
          <a:xfrm>
            <a:off x="1097279" y="4495156"/>
            <a:ext cx="688293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5781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11B0DD-2D05-47FD-83F6-18D8207B6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Notation</a:t>
            </a:r>
          </a:p>
        </p:txBody>
      </p:sp>
      <p:graphicFrame>
        <p:nvGraphicFramePr>
          <p:cNvPr id="6" name="Espace réservé du contenu 3">
            <a:extLst>
              <a:ext uri="{FF2B5EF4-FFF2-40B4-BE49-F238E27FC236}">
                <a16:creationId xmlns:a16="http://schemas.microsoft.com/office/drawing/2014/main" id="{329962EC-3FB8-42EB-8D5F-DEADAFC7FE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1362978"/>
              </p:ext>
            </p:extLst>
          </p:nvPr>
        </p:nvGraphicFramePr>
        <p:xfrm>
          <a:off x="3960331" y="2720299"/>
          <a:ext cx="5024485" cy="227423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328786">
                  <a:extLst>
                    <a:ext uri="{9D8B030D-6E8A-4147-A177-3AD203B41FA5}">
                      <a16:colId xmlns:a16="http://schemas.microsoft.com/office/drawing/2014/main" val="304998053"/>
                    </a:ext>
                  </a:extLst>
                </a:gridCol>
                <a:gridCol w="695699">
                  <a:extLst>
                    <a:ext uri="{9D8B030D-6E8A-4147-A177-3AD203B41FA5}">
                      <a16:colId xmlns:a16="http://schemas.microsoft.com/office/drawing/2014/main" val="2555897494"/>
                    </a:ext>
                  </a:extLst>
                </a:gridCol>
              </a:tblGrid>
              <a:tr h="44505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PPT+Word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TD4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75403608"/>
                  </a:ext>
                </a:extLst>
              </a:tr>
              <a:tr h="44505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QCM Excel – TD6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u="none" strike="noStrike" dirty="0">
                          <a:effectLst/>
                        </a:rPr>
                        <a:t>4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56738348"/>
                  </a:ext>
                </a:extLst>
              </a:tr>
              <a:tr h="44505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Examen PIX – TD8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u="none" strike="noStrike" dirty="0">
                          <a:effectLst/>
                        </a:rPr>
                        <a:t>8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88397710"/>
                  </a:ext>
                </a:extLst>
              </a:tr>
              <a:tr h="44505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Parcours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PiX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u="none" strike="noStrike" dirty="0">
                          <a:effectLst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42616549"/>
                  </a:ext>
                </a:extLst>
              </a:tr>
              <a:tr h="445050">
                <a:tc>
                  <a:txBody>
                    <a:bodyPr/>
                    <a:lstStyle/>
                    <a:p>
                      <a:pPr algn="l" fontAlgn="b"/>
                      <a:r>
                        <a:rPr lang="fr-F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=Note CC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3200" b="1" u="none" strike="noStrike" dirty="0">
                          <a:effectLst/>
                        </a:rPr>
                        <a:t>20</a:t>
                      </a:r>
                      <a:endParaRPr lang="fr-FR" sz="2800" b="1" u="none" strike="noStrike" dirty="0">
                        <a:effectLst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39314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7132000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étrospectiv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a97236b-a7e2-4c67-b51c-a7276428c4d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DA49F8B14C3144BD4C5F72C05325F0" ma:contentTypeVersion="10" ma:contentTypeDescription="Crée un document." ma:contentTypeScope="" ma:versionID="40fb8d38e348f7b13ef39f0d6ea888a4">
  <xsd:schema xmlns:xsd="http://www.w3.org/2001/XMLSchema" xmlns:xs="http://www.w3.org/2001/XMLSchema" xmlns:p="http://schemas.microsoft.com/office/2006/metadata/properties" xmlns:ns3="5a97236b-a7e2-4c67-b51c-a7276428c4d1" targetNamespace="http://schemas.microsoft.com/office/2006/metadata/properties" ma:root="true" ma:fieldsID="d5c6c229c5bd2ad9a94ced6639cc3adc" ns3:_="">
    <xsd:import namespace="5a97236b-a7e2-4c67-b51c-a7276428c4d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_activity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97236b-a7e2-4c67-b51c-a7276428c4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D2A284-AF8D-47D1-936D-E85D844FF349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5a97236b-a7e2-4c67-b51c-a7276428c4d1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D8B8D4B-3F96-491B-898E-C989DCF683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CBD284-4E83-44C2-968C-F3F5077033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97236b-a7e2-4c67-b51c-a7276428c4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56307</TotalTime>
  <Words>119</Words>
  <Application>Microsoft Office PowerPoint</Application>
  <PresentationFormat>Grand écran</PresentationFormat>
  <Paragraphs>33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Wingdings</vt:lpstr>
      <vt:lpstr>Rétrospective</vt:lpstr>
      <vt:lpstr>1.09 Outils numériques de gestion </vt:lpstr>
      <vt:lpstr>8 séances de cours, dont une d’examen sur PiX</vt:lpstr>
      <vt:lpstr>Notation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C2i / M922</dc:title>
  <dc:creator>Philippe</dc:creator>
  <cp:lastModifiedBy>Philippe Caillou</cp:lastModifiedBy>
  <cp:revision>54</cp:revision>
  <cp:lastPrinted>2014-10-14T14:23:37Z</cp:lastPrinted>
  <dcterms:created xsi:type="dcterms:W3CDTF">2013-03-23T14:35:01Z</dcterms:created>
  <dcterms:modified xsi:type="dcterms:W3CDTF">2024-09-10T08:32:43Z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0x01010055DA49F8B14C3144BD4C5F72C05325F0</vt:lpwstr>
  </property>
</Properties>
</file>